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22"/>
  </p:notesMasterIdLst>
  <p:sldIdLst>
    <p:sldId id="3307" r:id="rId2"/>
    <p:sldId id="3308" r:id="rId3"/>
    <p:sldId id="3309" r:id="rId4"/>
    <p:sldId id="3310" r:id="rId5"/>
    <p:sldId id="3311" r:id="rId6"/>
    <p:sldId id="3312" r:id="rId7"/>
    <p:sldId id="3313" r:id="rId8"/>
    <p:sldId id="3314" r:id="rId9"/>
    <p:sldId id="3315" r:id="rId10"/>
    <p:sldId id="3316" r:id="rId11"/>
    <p:sldId id="3317" r:id="rId12"/>
    <p:sldId id="3318" r:id="rId13"/>
    <p:sldId id="3319" r:id="rId14"/>
    <p:sldId id="3320" r:id="rId15"/>
    <p:sldId id="3321" r:id="rId16"/>
    <p:sldId id="3322" r:id="rId17"/>
    <p:sldId id="3326" r:id="rId18"/>
    <p:sldId id="3323" r:id="rId19"/>
    <p:sldId id="3324" r:id="rId20"/>
    <p:sldId id="3325" r:id="rId21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2" pos="958" userDrawn="1">
          <p15:clr>
            <a:srgbClr val="A4A3A4"/>
          </p15:clr>
        </p15:guide>
        <p15:guide id="53" orient="horz" pos="480" userDrawn="1">
          <p15:clr>
            <a:srgbClr val="A4A3A4"/>
          </p15:clr>
        </p15:guide>
        <p15:guide id="54" orient="horz" pos="8160" userDrawn="1">
          <p15:clr>
            <a:srgbClr val="A4A3A4"/>
          </p15:clr>
        </p15:guide>
        <p15:guide id="55" pos="1439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EB8632"/>
    <a:srgbClr val="CCF6FF"/>
    <a:srgbClr val="5178B3"/>
    <a:srgbClr val="2CB3EB"/>
    <a:srgbClr val="FC0D1B"/>
    <a:srgbClr val="FA7B87"/>
    <a:srgbClr val="FB4756"/>
    <a:srgbClr val="CA252D"/>
    <a:srgbClr val="FA4069"/>
    <a:srgbClr val="F63D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63" autoAdjust="0"/>
    <p:restoredTop sz="95439" autoAdjust="0"/>
  </p:normalViewPr>
  <p:slideViewPr>
    <p:cSldViewPr snapToGrid="0" snapToObjects="1">
      <p:cViewPr>
        <p:scale>
          <a:sx n="41" d="100"/>
          <a:sy n="41" d="100"/>
        </p:scale>
        <p:origin x="1896" y="1064"/>
      </p:cViewPr>
      <p:guideLst>
        <p:guide pos="958"/>
        <p:guide orient="horz" pos="480"/>
        <p:guide orient="horz" pos="8160"/>
        <p:guide pos="14398"/>
      </p:guideLst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Lato Light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Lato Light" panose="020F0502020204030203" pitchFamily="34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4/22/19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Lato Light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Lato Light" panose="020F0502020204030203" pitchFamily="34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261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8700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5CE7F7E8-E78C-724A-A645-2B81BE3534E2}"/>
              </a:ext>
            </a:extLst>
          </p:cNvPr>
          <p:cNvSpPr/>
          <p:nvPr userDrawn="1"/>
        </p:nvSpPr>
        <p:spPr>
          <a:xfrm>
            <a:off x="22195583" y="751345"/>
            <a:ext cx="683949" cy="683949"/>
          </a:xfrm>
          <a:prstGeom prst="ellipse">
            <a:avLst/>
          </a:prstGeom>
          <a:solidFill>
            <a:srgbClr val="EB86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AFA0A0-434E-E340-A675-5E45B45DDFED}"/>
              </a:ext>
            </a:extLst>
          </p:cNvPr>
          <p:cNvSpPr txBox="1">
            <a:spLocks noChangeAspect="1"/>
          </p:cNvSpPr>
          <p:nvPr userDrawn="1"/>
        </p:nvSpPr>
        <p:spPr>
          <a:xfrm>
            <a:off x="22239452" y="795214"/>
            <a:ext cx="640080" cy="640080"/>
          </a:xfrm>
          <a:prstGeom prst="ellipse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fld id="{C2130A1F-96FE-9345-9E91-FD9BE4197128}" type="slidenum">
              <a:rPr lang="en-US" sz="2400" b="0" i="0" spc="0" smtClean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pPr algn="ctr"/>
              <a:t>‹#›</a:t>
            </a:fld>
            <a:endParaRPr lang="en-US" sz="2800" b="0" i="0" spc="0" dirty="0">
              <a:solidFill>
                <a:schemeClr val="bg1"/>
              </a:solidFill>
              <a:latin typeface="Poppins Medium" pitchFamily="2" charset="77"/>
              <a:cs typeface="Poppins Medium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  <p:sldLayoutId id="2147483978" r:id="rId2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b="1" i="0" kern="1200">
          <a:solidFill>
            <a:schemeClr val="tx2"/>
          </a:solidFill>
          <a:latin typeface="Poppins" pitchFamily="2" charset="77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b="0" i="0" kern="1200">
          <a:solidFill>
            <a:schemeClr val="tx1"/>
          </a:solidFill>
          <a:latin typeface="Lato Light" panose="020F0502020204030203" pitchFamily="34" charset="0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b="0" i="0" kern="1200">
          <a:solidFill>
            <a:schemeClr val="tx1"/>
          </a:solidFill>
          <a:latin typeface="Lato Light" panose="020F0502020204030203" pitchFamily="34" charset="0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b="0" i="0" kern="1200">
          <a:solidFill>
            <a:schemeClr val="tx1"/>
          </a:solidFill>
          <a:latin typeface="Lato Light" panose="020F0502020204030203" pitchFamily="34" charset="0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b="0" i="0" kern="1200">
          <a:solidFill>
            <a:schemeClr val="tx1"/>
          </a:solidFill>
          <a:latin typeface="Lato Light" panose="020F0502020204030203" pitchFamily="34" charset="0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b="0" i="0" kern="1200">
          <a:solidFill>
            <a:schemeClr val="tx1"/>
          </a:solidFill>
          <a:latin typeface="Lato Light" panose="020F0502020204030203" pitchFamily="34" charset="0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7A7D0A4-30AD-584D-AC84-BB5B56BEAD4A}"/>
              </a:ext>
            </a:extLst>
          </p:cNvPr>
          <p:cNvCxnSpPr>
            <a:cxnSpLocks/>
            <a:stCxn id="6" idx="5"/>
            <a:endCxn id="56" idx="1"/>
          </p:cNvCxnSpPr>
          <p:nvPr/>
        </p:nvCxnSpPr>
        <p:spPr>
          <a:xfrm>
            <a:off x="4305837" y="4381552"/>
            <a:ext cx="1395351" cy="463209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ADC0D38-78ED-574A-ADDE-86AE133CE3F8}"/>
              </a:ext>
            </a:extLst>
          </p:cNvPr>
          <p:cNvCxnSpPr>
            <a:cxnSpLocks/>
          </p:cNvCxnSpPr>
          <p:nvPr/>
        </p:nvCxnSpPr>
        <p:spPr>
          <a:xfrm>
            <a:off x="3882327" y="5872449"/>
            <a:ext cx="1448089" cy="17451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A12E7B9-AFD2-F14C-A700-3B837D8038D1}"/>
              </a:ext>
            </a:extLst>
          </p:cNvPr>
          <p:cNvCxnSpPr>
            <a:cxnSpLocks/>
            <a:stCxn id="53" idx="7"/>
            <a:endCxn id="56" idx="3"/>
          </p:cNvCxnSpPr>
          <p:nvPr/>
        </p:nvCxnSpPr>
        <p:spPr>
          <a:xfrm flipV="1">
            <a:off x="4238992" y="6786185"/>
            <a:ext cx="1462196" cy="523051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3F736E9F-099F-6E49-8413-5352C763CACD}"/>
              </a:ext>
            </a:extLst>
          </p:cNvPr>
          <p:cNvSpPr txBox="1"/>
          <p:nvPr/>
        </p:nvSpPr>
        <p:spPr>
          <a:xfrm>
            <a:off x="8242086" y="612372"/>
            <a:ext cx="789350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MINDMAP DIAGRAM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33F3FF-B79E-BE40-B783-ADB5618202DD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6" name="Freeform 15">
            <a:extLst>
              <a:ext uri="{FF2B5EF4-FFF2-40B4-BE49-F238E27FC236}">
                <a16:creationId xmlns:a16="http://schemas.microsoft.com/office/drawing/2014/main" id="{D8B5BC05-C853-6C41-A5EE-F394A3B48626}"/>
              </a:ext>
            </a:extLst>
          </p:cNvPr>
          <p:cNvSpPr>
            <a:spLocks noEditPoints="1"/>
          </p:cNvSpPr>
          <p:nvPr/>
        </p:nvSpPr>
        <p:spPr bwMode="auto">
          <a:xfrm>
            <a:off x="2711749" y="2787464"/>
            <a:ext cx="1867590" cy="1867590"/>
          </a:xfrm>
          <a:prstGeom prst="donut">
            <a:avLst>
              <a:gd name="adj" fmla="val 7452"/>
            </a:avLst>
          </a:prstGeom>
          <a:solidFill>
            <a:schemeClr val="accent3"/>
          </a:solidFill>
          <a:ln>
            <a:noFill/>
          </a:ln>
          <a:extLst/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en-US" sz="7198" dirty="0">
              <a:latin typeface="Lato Light" panose="020F0502020204030203" pitchFamily="34" charset="0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D8F59C3-CCC4-3E49-B6EE-14E8B25351EA}"/>
              </a:ext>
            </a:extLst>
          </p:cNvPr>
          <p:cNvCxnSpPr>
            <a:cxnSpLocks/>
            <a:stCxn id="54" idx="6"/>
          </p:cNvCxnSpPr>
          <p:nvPr/>
        </p:nvCxnSpPr>
        <p:spPr>
          <a:xfrm>
            <a:off x="3865524" y="10139730"/>
            <a:ext cx="1464892" cy="2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CDECD83-384E-C44A-9717-1570AEB6BED9}"/>
              </a:ext>
            </a:extLst>
          </p:cNvPr>
          <p:cNvCxnSpPr>
            <a:cxnSpLocks/>
            <a:stCxn id="55" idx="7"/>
          </p:cNvCxnSpPr>
          <p:nvPr/>
        </p:nvCxnSpPr>
        <p:spPr>
          <a:xfrm flipV="1">
            <a:off x="4234513" y="11023916"/>
            <a:ext cx="1480819" cy="540515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FA4EC36-E589-B443-A129-538AE9E65CF9}"/>
              </a:ext>
            </a:extLst>
          </p:cNvPr>
          <p:cNvCxnSpPr/>
          <p:nvPr/>
        </p:nvCxnSpPr>
        <p:spPr>
          <a:xfrm flipH="1">
            <a:off x="18798286" y="4239286"/>
            <a:ext cx="1392249" cy="699368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6B5D371-4BA8-D34C-AA32-364B5F34C46F}"/>
              </a:ext>
            </a:extLst>
          </p:cNvPr>
          <p:cNvCxnSpPr>
            <a:cxnSpLocks/>
          </p:cNvCxnSpPr>
          <p:nvPr/>
        </p:nvCxnSpPr>
        <p:spPr>
          <a:xfrm flipH="1" flipV="1">
            <a:off x="19247079" y="5872449"/>
            <a:ext cx="1399977" cy="2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09E3195-99DB-A749-B1AE-31EC826743C6}"/>
              </a:ext>
            </a:extLst>
          </p:cNvPr>
          <p:cNvCxnSpPr/>
          <p:nvPr/>
        </p:nvCxnSpPr>
        <p:spPr>
          <a:xfrm flipH="1" flipV="1">
            <a:off x="18756882" y="6806243"/>
            <a:ext cx="1374362" cy="72260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9BF77D4-C795-004C-A5DB-654388BCB385}"/>
              </a:ext>
            </a:extLst>
          </p:cNvPr>
          <p:cNvCxnSpPr>
            <a:cxnSpLocks/>
          </p:cNvCxnSpPr>
          <p:nvPr/>
        </p:nvCxnSpPr>
        <p:spPr>
          <a:xfrm flipH="1" flipV="1">
            <a:off x="19247079" y="10122279"/>
            <a:ext cx="1399977" cy="2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8C80BEC-1B85-E14A-8C59-1BDCD2EB001A}"/>
              </a:ext>
            </a:extLst>
          </p:cNvPr>
          <p:cNvCxnSpPr>
            <a:cxnSpLocks/>
            <a:stCxn id="79" idx="2"/>
          </p:cNvCxnSpPr>
          <p:nvPr/>
        </p:nvCxnSpPr>
        <p:spPr>
          <a:xfrm flipH="1" flipV="1">
            <a:off x="18756884" y="11056075"/>
            <a:ext cx="1374360" cy="1015246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650B87F-DD4E-4748-AAD5-D2D0CB251CFA}"/>
              </a:ext>
            </a:extLst>
          </p:cNvPr>
          <p:cNvCxnSpPr>
            <a:cxnSpLocks/>
            <a:endCxn id="51" idx="331"/>
          </p:cNvCxnSpPr>
          <p:nvPr/>
        </p:nvCxnSpPr>
        <p:spPr>
          <a:xfrm flipH="1" flipV="1">
            <a:off x="14161702" y="8823948"/>
            <a:ext cx="2339788" cy="129833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B505D65-4056-0D4B-9290-26222AEEB12F}"/>
              </a:ext>
            </a:extLst>
          </p:cNvPr>
          <p:cNvCxnSpPr>
            <a:cxnSpLocks/>
            <a:stCxn id="56" idx="6"/>
            <a:endCxn id="51" idx="308"/>
          </p:cNvCxnSpPr>
          <p:nvPr/>
        </p:nvCxnSpPr>
        <p:spPr>
          <a:xfrm>
            <a:off x="8044694" y="5815473"/>
            <a:ext cx="1697280" cy="830872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44F033B-93C6-7C48-AAE5-851AC4B6A9F7}"/>
              </a:ext>
            </a:extLst>
          </p:cNvPr>
          <p:cNvCxnSpPr>
            <a:cxnSpLocks/>
            <a:endCxn id="51" idx="325"/>
          </p:cNvCxnSpPr>
          <p:nvPr/>
        </p:nvCxnSpPr>
        <p:spPr>
          <a:xfrm flipH="1">
            <a:off x="14634590" y="5872447"/>
            <a:ext cx="1866900" cy="773898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059F016-0A0D-C044-9452-89C4C2401F95}"/>
              </a:ext>
            </a:extLst>
          </p:cNvPr>
          <p:cNvCxnSpPr>
            <a:cxnSpLocks/>
            <a:stCxn id="71" idx="6"/>
          </p:cNvCxnSpPr>
          <p:nvPr/>
        </p:nvCxnSpPr>
        <p:spPr>
          <a:xfrm flipV="1">
            <a:off x="8044694" y="8903325"/>
            <a:ext cx="2864311" cy="1306558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Freeform 50">
            <a:extLst>
              <a:ext uri="{FF2B5EF4-FFF2-40B4-BE49-F238E27FC236}">
                <a16:creationId xmlns:a16="http://schemas.microsoft.com/office/drawing/2014/main" id="{EFA36CAB-65B0-734E-945B-3083F1E9B3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72303" y="5014407"/>
            <a:ext cx="5231958" cy="6594906"/>
          </a:xfrm>
          <a:custGeom>
            <a:avLst/>
            <a:gdLst>
              <a:gd name="connsiteX0" fmla="*/ 1737568 w 4354152"/>
              <a:gd name="connsiteY0" fmla="*/ 5039524 h 5488428"/>
              <a:gd name="connsiteX1" fmla="*/ 2620602 w 4354152"/>
              <a:gd name="connsiteY1" fmla="*/ 5195274 h 5488428"/>
              <a:gd name="connsiteX2" fmla="*/ 2181423 w 4354152"/>
              <a:gd name="connsiteY2" fmla="*/ 5488428 h 5488428"/>
              <a:gd name="connsiteX3" fmla="*/ 1730374 w 4354152"/>
              <a:gd name="connsiteY3" fmla="*/ 5106428 h 5488428"/>
              <a:gd name="connsiteX4" fmla="*/ 1737568 w 4354152"/>
              <a:gd name="connsiteY4" fmla="*/ 5039524 h 5488428"/>
              <a:gd name="connsiteX5" fmla="*/ 1502564 w 4354152"/>
              <a:gd name="connsiteY5" fmla="*/ 4651340 h 5488428"/>
              <a:gd name="connsiteX6" fmla="*/ 2900758 w 4354152"/>
              <a:gd name="connsiteY6" fmla="*/ 4897298 h 5488428"/>
              <a:gd name="connsiteX7" fmla="*/ 3000835 w 4354152"/>
              <a:gd name="connsiteY7" fmla="*/ 5040054 h 5488428"/>
              <a:gd name="connsiteX8" fmla="*/ 2992555 w 4354152"/>
              <a:gd name="connsiteY8" fmla="*/ 5086082 h 5488428"/>
              <a:gd name="connsiteX9" fmla="*/ 2850000 w 4354152"/>
              <a:gd name="connsiteY9" fmla="*/ 5186047 h 5488428"/>
              <a:gd name="connsiteX10" fmla="*/ 1451446 w 4354152"/>
              <a:gd name="connsiteY10" fmla="*/ 4939729 h 5488428"/>
              <a:gd name="connsiteX11" fmla="*/ 1351729 w 4354152"/>
              <a:gd name="connsiteY11" fmla="*/ 4797332 h 5488428"/>
              <a:gd name="connsiteX12" fmla="*/ 1359649 w 4354152"/>
              <a:gd name="connsiteY12" fmla="*/ 4750946 h 5488428"/>
              <a:gd name="connsiteX13" fmla="*/ 1502564 w 4354152"/>
              <a:gd name="connsiteY13" fmla="*/ 4651340 h 5488428"/>
              <a:gd name="connsiteX14" fmla="*/ 1502564 w 4354152"/>
              <a:gd name="connsiteY14" fmla="*/ 4305265 h 5488428"/>
              <a:gd name="connsiteX15" fmla="*/ 2900758 w 4354152"/>
              <a:gd name="connsiteY15" fmla="*/ 4551583 h 5488428"/>
              <a:gd name="connsiteX16" fmla="*/ 3000835 w 4354152"/>
              <a:gd name="connsiteY16" fmla="*/ 4693979 h 5488428"/>
              <a:gd name="connsiteX17" fmla="*/ 2992555 w 4354152"/>
              <a:gd name="connsiteY17" fmla="*/ 4740366 h 5488428"/>
              <a:gd name="connsiteX18" fmla="*/ 2850000 w 4354152"/>
              <a:gd name="connsiteY18" fmla="*/ 4840332 h 5488428"/>
              <a:gd name="connsiteX19" fmla="*/ 1451446 w 4354152"/>
              <a:gd name="connsiteY19" fmla="*/ 4593654 h 5488428"/>
              <a:gd name="connsiteX20" fmla="*/ 1351729 w 4354152"/>
              <a:gd name="connsiteY20" fmla="*/ 4451257 h 5488428"/>
              <a:gd name="connsiteX21" fmla="*/ 1359649 w 4354152"/>
              <a:gd name="connsiteY21" fmla="*/ 4404871 h 5488428"/>
              <a:gd name="connsiteX22" fmla="*/ 1502564 w 4354152"/>
              <a:gd name="connsiteY22" fmla="*/ 4305265 h 5488428"/>
              <a:gd name="connsiteX23" fmla="*/ 1502564 w 4354152"/>
              <a:gd name="connsiteY23" fmla="*/ 3959216 h 5488428"/>
              <a:gd name="connsiteX24" fmla="*/ 2900758 w 4354152"/>
              <a:gd name="connsiteY24" fmla="*/ 4206075 h 5488428"/>
              <a:gd name="connsiteX25" fmla="*/ 3000835 w 4354152"/>
              <a:gd name="connsiteY25" fmla="*/ 4348784 h 5488428"/>
              <a:gd name="connsiteX26" fmla="*/ 2992555 w 4354152"/>
              <a:gd name="connsiteY26" fmla="*/ 4395273 h 5488428"/>
              <a:gd name="connsiteX27" fmla="*/ 2850000 w 4354152"/>
              <a:gd name="connsiteY27" fmla="*/ 4495458 h 5488428"/>
              <a:gd name="connsiteX28" fmla="*/ 1451446 w 4354152"/>
              <a:gd name="connsiteY28" fmla="*/ 4248239 h 5488428"/>
              <a:gd name="connsiteX29" fmla="*/ 1351729 w 4354152"/>
              <a:gd name="connsiteY29" fmla="*/ 4105529 h 5488428"/>
              <a:gd name="connsiteX30" fmla="*/ 1359649 w 4354152"/>
              <a:gd name="connsiteY30" fmla="*/ 4059040 h 5488428"/>
              <a:gd name="connsiteX31" fmla="*/ 1502564 w 4354152"/>
              <a:gd name="connsiteY31" fmla="*/ 3959216 h 5488428"/>
              <a:gd name="connsiteX32" fmla="*/ 2408670 w 4354152"/>
              <a:gd name="connsiteY32" fmla="*/ 3435357 h 5488428"/>
              <a:gd name="connsiteX33" fmla="*/ 2357872 w 4354152"/>
              <a:gd name="connsiteY33" fmla="*/ 3485794 h 5488428"/>
              <a:gd name="connsiteX34" fmla="*/ 2408670 w 4354152"/>
              <a:gd name="connsiteY34" fmla="*/ 3536593 h 5488428"/>
              <a:gd name="connsiteX35" fmla="*/ 2459468 w 4354152"/>
              <a:gd name="connsiteY35" fmla="*/ 3485794 h 5488428"/>
              <a:gd name="connsiteX36" fmla="*/ 2408670 w 4354152"/>
              <a:gd name="connsiteY36" fmla="*/ 3435357 h 5488428"/>
              <a:gd name="connsiteX37" fmla="*/ 1945480 w 4354152"/>
              <a:gd name="connsiteY37" fmla="*/ 3435357 h 5488428"/>
              <a:gd name="connsiteX38" fmla="*/ 1894682 w 4354152"/>
              <a:gd name="connsiteY38" fmla="*/ 3485794 h 5488428"/>
              <a:gd name="connsiteX39" fmla="*/ 1945480 w 4354152"/>
              <a:gd name="connsiteY39" fmla="*/ 3536593 h 5488428"/>
              <a:gd name="connsiteX40" fmla="*/ 1995918 w 4354152"/>
              <a:gd name="connsiteY40" fmla="*/ 3485794 h 5488428"/>
              <a:gd name="connsiteX41" fmla="*/ 1945480 w 4354152"/>
              <a:gd name="connsiteY41" fmla="*/ 3435357 h 5488428"/>
              <a:gd name="connsiteX42" fmla="*/ 1156196 w 4354152"/>
              <a:gd name="connsiteY42" fmla="*/ 3362577 h 5488428"/>
              <a:gd name="connsiteX43" fmla="*/ 1186363 w 4354152"/>
              <a:gd name="connsiteY43" fmla="*/ 3368925 h 5488428"/>
              <a:gd name="connsiteX44" fmla="*/ 1637608 w 4354152"/>
              <a:gd name="connsiteY44" fmla="*/ 3826665 h 5488428"/>
              <a:gd name="connsiteX45" fmla="*/ 1594752 w 4354152"/>
              <a:gd name="connsiteY45" fmla="*/ 3928506 h 5488428"/>
              <a:gd name="connsiteX46" fmla="*/ 1565582 w 4354152"/>
              <a:gd name="connsiteY46" fmla="*/ 3934263 h 5488428"/>
              <a:gd name="connsiteX47" fmla="*/ 1493195 w 4354152"/>
              <a:gd name="connsiteY47" fmla="*/ 3885682 h 5488428"/>
              <a:gd name="connsiteX48" fmla="*/ 1124420 w 4354152"/>
              <a:gd name="connsiteY48" fmla="*/ 3512149 h 5488428"/>
              <a:gd name="connsiteX49" fmla="*/ 1083725 w 4354152"/>
              <a:gd name="connsiteY49" fmla="*/ 3409589 h 5488428"/>
              <a:gd name="connsiteX50" fmla="*/ 1156196 w 4354152"/>
              <a:gd name="connsiteY50" fmla="*/ 3362577 h 5488428"/>
              <a:gd name="connsiteX51" fmla="*/ 3202594 w 4354152"/>
              <a:gd name="connsiteY51" fmla="*/ 3362501 h 5488428"/>
              <a:gd name="connsiteX52" fmla="*/ 3281751 w 4354152"/>
              <a:gd name="connsiteY52" fmla="*/ 3397247 h 5488428"/>
              <a:gd name="connsiteX53" fmla="*/ 3257967 w 4354152"/>
              <a:gd name="connsiteY53" fmla="*/ 3504942 h 5488428"/>
              <a:gd name="connsiteX54" fmla="*/ 2804269 w 4354152"/>
              <a:gd name="connsiteY54" fmla="*/ 4090960 h 5488428"/>
              <a:gd name="connsiteX55" fmla="*/ 2727151 w 4354152"/>
              <a:gd name="connsiteY55" fmla="*/ 4156513 h 5488428"/>
              <a:gd name="connsiteX56" fmla="*/ 2714538 w 4354152"/>
              <a:gd name="connsiteY56" fmla="*/ 4155432 h 5488428"/>
              <a:gd name="connsiteX57" fmla="*/ 2650394 w 4354152"/>
              <a:gd name="connsiteY57" fmla="*/ 4065747 h 5488428"/>
              <a:gd name="connsiteX58" fmla="*/ 3173641 w 4354152"/>
              <a:gd name="connsiteY58" fmla="*/ 3373835 h 5488428"/>
              <a:gd name="connsiteX59" fmla="*/ 3202594 w 4354152"/>
              <a:gd name="connsiteY59" fmla="*/ 3362501 h 5488428"/>
              <a:gd name="connsiteX60" fmla="*/ 2408670 w 4354152"/>
              <a:gd name="connsiteY60" fmla="*/ 3337723 h 5488428"/>
              <a:gd name="connsiteX61" fmla="*/ 2557101 w 4354152"/>
              <a:gd name="connsiteY61" fmla="*/ 3485794 h 5488428"/>
              <a:gd name="connsiteX62" fmla="*/ 2466364 w 4354152"/>
              <a:gd name="connsiteY62" fmla="*/ 3622585 h 5488428"/>
              <a:gd name="connsiteX63" fmla="*/ 2409776 w 4354152"/>
              <a:gd name="connsiteY63" fmla="*/ 3634003 h 5488428"/>
              <a:gd name="connsiteX64" fmla="*/ 2385795 w 4354152"/>
              <a:gd name="connsiteY64" fmla="*/ 3673932 h 5488428"/>
              <a:gd name="connsiteX65" fmla="*/ 2310252 w 4354152"/>
              <a:gd name="connsiteY65" fmla="*/ 3982555 h 5488428"/>
              <a:gd name="connsiteX66" fmla="*/ 2261792 w 4354152"/>
              <a:gd name="connsiteY66" fmla="*/ 4031102 h 5488428"/>
              <a:gd name="connsiteX67" fmla="*/ 2212974 w 4354152"/>
              <a:gd name="connsiteY67" fmla="*/ 3982195 h 5488428"/>
              <a:gd name="connsiteX68" fmla="*/ 2300541 w 4354152"/>
              <a:gd name="connsiteY68" fmla="*/ 3627250 h 5488428"/>
              <a:gd name="connsiteX69" fmla="*/ 2317175 w 4354152"/>
              <a:gd name="connsiteY69" fmla="*/ 3599729 h 5488428"/>
              <a:gd name="connsiteX70" fmla="*/ 2303967 w 4354152"/>
              <a:gd name="connsiteY70" fmla="*/ 3590813 h 5488428"/>
              <a:gd name="connsiteX71" fmla="*/ 2260599 w 4354152"/>
              <a:gd name="connsiteY71" fmla="*/ 3485794 h 5488428"/>
              <a:gd name="connsiteX72" fmla="*/ 2408670 w 4354152"/>
              <a:gd name="connsiteY72" fmla="*/ 3337723 h 5488428"/>
              <a:gd name="connsiteX73" fmla="*/ 1945480 w 4354152"/>
              <a:gd name="connsiteY73" fmla="*/ 3337723 h 5488428"/>
              <a:gd name="connsiteX74" fmla="*/ 2093551 w 4354152"/>
              <a:gd name="connsiteY74" fmla="*/ 3485794 h 5488428"/>
              <a:gd name="connsiteX75" fmla="*/ 2050183 w 4354152"/>
              <a:gd name="connsiteY75" fmla="*/ 3590813 h 5488428"/>
              <a:gd name="connsiteX76" fmla="*/ 2035894 w 4354152"/>
              <a:gd name="connsiteY76" fmla="*/ 3600459 h 5488428"/>
              <a:gd name="connsiteX77" fmla="*/ 2052127 w 4354152"/>
              <a:gd name="connsiteY77" fmla="*/ 3627250 h 5488428"/>
              <a:gd name="connsiteX78" fmla="*/ 2139590 w 4354152"/>
              <a:gd name="connsiteY78" fmla="*/ 3982195 h 5488428"/>
              <a:gd name="connsiteX79" fmla="*/ 2090772 w 4354152"/>
              <a:gd name="connsiteY79" fmla="*/ 4031102 h 5488428"/>
              <a:gd name="connsiteX80" fmla="*/ 2042313 w 4354152"/>
              <a:gd name="connsiteY80" fmla="*/ 3982555 h 5488428"/>
              <a:gd name="connsiteX81" fmla="*/ 1966770 w 4354152"/>
              <a:gd name="connsiteY81" fmla="*/ 3673932 h 5488428"/>
              <a:gd name="connsiteX82" fmla="*/ 1942570 w 4354152"/>
              <a:gd name="connsiteY82" fmla="*/ 3633638 h 5488428"/>
              <a:gd name="connsiteX83" fmla="*/ 1887787 w 4354152"/>
              <a:gd name="connsiteY83" fmla="*/ 3622585 h 5488428"/>
              <a:gd name="connsiteX84" fmla="*/ 1797049 w 4354152"/>
              <a:gd name="connsiteY84" fmla="*/ 3485794 h 5488428"/>
              <a:gd name="connsiteX85" fmla="*/ 1945480 w 4354152"/>
              <a:gd name="connsiteY85" fmla="*/ 3337723 h 5488428"/>
              <a:gd name="connsiteX86" fmla="*/ 2776794 w 4354152"/>
              <a:gd name="connsiteY86" fmla="*/ 157986 h 5488428"/>
              <a:gd name="connsiteX87" fmla="*/ 2589487 w 4354152"/>
              <a:gd name="connsiteY87" fmla="*/ 186932 h 5488428"/>
              <a:gd name="connsiteX88" fmla="*/ 2356962 w 4354152"/>
              <a:gd name="connsiteY88" fmla="*/ 513935 h 5488428"/>
              <a:gd name="connsiteX89" fmla="*/ 2550973 w 4354152"/>
              <a:gd name="connsiteY89" fmla="*/ 1044775 h 5488428"/>
              <a:gd name="connsiteX90" fmla="*/ 2822372 w 4354152"/>
              <a:gd name="connsiteY90" fmla="*/ 1149214 h 5488428"/>
              <a:gd name="connsiteX91" fmla="*/ 2980389 w 4354152"/>
              <a:gd name="connsiteY91" fmla="*/ 998317 h 5488428"/>
              <a:gd name="connsiteX92" fmla="*/ 2902280 w 4354152"/>
              <a:gd name="connsiteY92" fmla="*/ 789799 h 5488428"/>
              <a:gd name="connsiteX93" fmla="*/ 2793936 w 4354152"/>
              <a:gd name="connsiteY93" fmla="*/ 771072 h 5488428"/>
              <a:gd name="connsiteX94" fmla="*/ 2739225 w 4354152"/>
              <a:gd name="connsiteY94" fmla="*/ 822211 h 5488428"/>
              <a:gd name="connsiteX95" fmla="*/ 2637360 w 4354152"/>
              <a:gd name="connsiteY95" fmla="*/ 863266 h 5488428"/>
              <a:gd name="connsiteX96" fmla="*/ 2595966 w 4354152"/>
              <a:gd name="connsiteY96" fmla="*/ 760628 h 5488428"/>
              <a:gd name="connsiteX97" fmla="*/ 2739585 w 4354152"/>
              <a:gd name="connsiteY97" fmla="*/ 624497 h 5488428"/>
              <a:gd name="connsiteX98" fmla="*/ 2973190 w 4354152"/>
              <a:gd name="connsiteY98" fmla="*/ 650786 h 5488428"/>
              <a:gd name="connsiteX99" fmla="*/ 3133726 w 4354152"/>
              <a:gd name="connsiteY99" fmla="*/ 1024967 h 5488428"/>
              <a:gd name="connsiteX100" fmla="*/ 2841809 w 4354152"/>
              <a:gd name="connsiteY100" fmla="*/ 1304072 h 5488428"/>
              <a:gd name="connsiteX101" fmla="*/ 2789257 w 4354152"/>
              <a:gd name="connsiteY101" fmla="*/ 1306953 h 5488428"/>
              <a:gd name="connsiteX102" fmla="*/ 2444429 w 4354152"/>
              <a:gd name="connsiteY102" fmla="*/ 1158577 h 5488428"/>
              <a:gd name="connsiteX103" fmla="*/ 2385196 w 4354152"/>
              <a:gd name="connsiteY103" fmla="*/ 1095526 h 5488428"/>
              <a:gd name="connsiteX104" fmla="*/ 2357187 w 4354152"/>
              <a:gd name="connsiteY104" fmla="*/ 1057452 h 5488428"/>
              <a:gd name="connsiteX105" fmla="*/ 2357187 w 4354152"/>
              <a:gd name="connsiteY105" fmla="*/ 1565320 h 5488428"/>
              <a:gd name="connsiteX106" fmla="*/ 2370752 w 4354152"/>
              <a:gd name="connsiteY106" fmla="*/ 1556511 h 5488428"/>
              <a:gd name="connsiteX107" fmla="*/ 2462500 w 4354152"/>
              <a:gd name="connsiteY107" fmla="*/ 1540675 h 5488428"/>
              <a:gd name="connsiteX108" fmla="*/ 2725380 w 4354152"/>
              <a:gd name="connsiteY108" fmla="*/ 1799441 h 5488428"/>
              <a:gd name="connsiteX109" fmla="*/ 2647702 w 4354152"/>
              <a:gd name="connsiteY109" fmla="*/ 1877179 h 5488428"/>
              <a:gd name="connsiteX110" fmla="*/ 2569665 w 4354152"/>
              <a:gd name="connsiteY110" fmla="*/ 1799801 h 5488428"/>
              <a:gd name="connsiteX111" fmla="*/ 2462500 w 4354152"/>
              <a:gd name="connsiteY111" fmla="*/ 1696510 h 5488428"/>
              <a:gd name="connsiteX112" fmla="*/ 2408557 w 4354152"/>
              <a:gd name="connsiteY112" fmla="*/ 1713786 h 5488428"/>
              <a:gd name="connsiteX113" fmla="*/ 2360773 w 4354152"/>
              <a:gd name="connsiteY113" fmla="*/ 1889776 h 5488428"/>
              <a:gd name="connsiteX114" fmla="*/ 2357187 w 4354152"/>
              <a:gd name="connsiteY114" fmla="*/ 1982537 h 5488428"/>
              <a:gd name="connsiteX115" fmla="*/ 2357187 w 4354152"/>
              <a:gd name="connsiteY115" fmla="*/ 2339720 h 5488428"/>
              <a:gd name="connsiteX116" fmla="*/ 2436838 w 4354152"/>
              <a:gd name="connsiteY116" fmla="*/ 2301972 h 5488428"/>
              <a:gd name="connsiteX117" fmla="*/ 2758996 w 4354152"/>
              <a:gd name="connsiteY117" fmla="*/ 2375479 h 5488428"/>
              <a:gd name="connsiteX118" fmla="*/ 2818389 w 4354152"/>
              <a:gd name="connsiteY118" fmla="*/ 2466281 h 5488428"/>
              <a:gd name="connsiteX119" fmla="*/ 3087274 w 4354152"/>
              <a:gd name="connsiteY119" fmla="*/ 2395297 h 5488428"/>
              <a:gd name="connsiteX120" fmla="*/ 3351120 w 4354152"/>
              <a:gd name="connsiteY120" fmla="*/ 2657256 h 5488428"/>
              <a:gd name="connsiteX121" fmla="*/ 3230536 w 4354152"/>
              <a:gd name="connsiteY121" fmla="*/ 2952004 h 5488428"/>
              <a:gd name="connsiteX122" fmla="*/ 3124349 w 4354152"/>
              <a:gd name="connsiteY122" fmla="*/ 2922097 h 5488428"/>
              <a:gd name="connsiteX123" fmla="*/ 3154225 w 4354152"/>
              <a:gd name="connsiteY123" fmla="*/ 2815800 h 5488428"/>
              <a:gd name="connsiteX124" fmla="*/ 3197780 w 4354152"/>
              <a:gd name="connsiteY124" fmla="*/ 2684640 h 5488428"/>
              <a:gd name="connsiteX125" fmla="*/ 3062797 w 4354152"/>
              <a:gd name="connsiteY125" fmla="*/ 2549157 h 5488428"/>
              <a:gd name="connsiteX126" fmla="*/ 2836386 w 4354152"/>
              <a:gd name="connsiteY126" fmla="*/ 2698693 h 5488428"/>
              <a:gd name="connsiteX127" fmla="*/ 2738119 w 4354152"/>
              <a:gd name="connsiteY127" fmla="*/ 2745176 h 5488428"/>
              <a:gd name="connsiteX128" fmla="*/ 2688445 w 4354152"/>
              <a:gd name="connsiteY128" fmla="*/ 2648608 h 5488428"/>
              <a:gd name="connsiteX129" fmla="*/ 2645971 w 4354152"/>
              <a:gd name="connsiteY129" fmla="*/ 2482856 h 5488428"/>
              <a:gd name="connsiteX130" fmla="*/ 2474633 w 4354152"/>
              <a:gd name="connsiteY130" fmla="*/ 2452949 h 5488428"/>
              <a:gd name="connsiteX131" fmla="*/ 2408042 w 4354152"/>
              <a:gd name="connsiteY131" fmla="*/ 2503756 h 5488428"/>
              <a:gd name="connsiteX132" fmla="*/ 2396979 w 4354152"/>
              <a:gd name="connsiteY132" fmla="*/ 2853404 h 5488428"/>
              <a:gd name="connsiteX133" fmla="*/ 2400352 w 4354152"/>
              <a:gd name="connsiteY133" fmla="*/ 2867516 h 5488428"/>
              <a:gd name="connsiteX134" fmla="*/ 2409220 w 4354152"/>
              <a:gd name="connsiteY134" fmla="*/ 2897919 h 5488428"/>
              <a:gd name="connsiteX135" fmla="*/ 2500456 w 4354152"/>
              <a:gd name="connsiteY135" fmla="*/ 3075726 h 5488428"/>
              <a:gd name="connsiteX136" fmla="*/ 2837752 w 4354152"/>
              <a:gd name="connsiteY136" fmla="*/ 3248488 h 5488428"/>
              <a:gd name="connsiteX137" fmla="*/ 3157048 w 4354152"/>
              <a:gd name="connsiteY137" fmla="*/ 3150589 h 5488428"/>
              <a:gd name="connsiteX138" fmla="*/ 3237683 w 4354152"/>
              <a:gd name="connsiteY138" fmla="*/ 3134393 h 5488428"/>
              <a:gd name="connsiteX139" fmla="*/ 3718248 w 4354152"/>
              <a:gd name="connsiteY139" fmla="*/ 3051971 h 5488428"/>
              <a:gd name="connsiteX140" fmla="*/ 3896075 w 4354152"/>
              <a:gd name="connsiteY140" fmla="*/ 2529003 h 5488428"/>
              <a:gd name="connsiteX141" fmla="*/ 3749925 w 4354152"/>
              <a:gd name="connsiteY141" fmla="*/ 2282097 h 5488428"/>
              <a:gd name="connsiteX142" fmla="*/ 3491464 w 4354152"/>
              <a:gd name="connsiteY142" fmla="*/ 2196435 h 5488428"/>
              <a:gd name="connsiteX143" fmla="*/ 3426669 w 4354152"/>
              <a:gd name="connsiteY143" fmla="*/ 2173040 h 5488428"/>
              <a:gd name="connsiteX144" fmla="*/ 3405790 w 4354152"/>
              <a:gd name="connsiteY144" fmla="*/ 2107175 h 5488428"/>
              <a:gd name="connsiteX145" fmla="*/ 3349634 w 4354152"/>
              <a:gd name="connsiteY145" fmla="*/ 1827155 h 5488428"/>
              <a:gd name="connsiteX146" fmla="*/ 3202765 w 4354152"/>
              <a:gd name="connsiteY146" fmla="*/ 1767768 h 5488428"/>
              <a:gd name="connsiteX147" fmla="*/ 3197006 w 4354152"/>
              <a:gd name="connsiteY147" fmla="*/ 1767768 h 5488428"/>
              <a:gd name="connsiteX148" fmla="*/ 2997220 w 4354152"/>
              <a:gd name="connsiteY148" fmla="*/ 1995959 h 5488428"/>
              <a:gd name="connsiteX149" fmla="*/ 2918026 w 4354152"/>
              <a:gd name="connsiteY149" fmla="*/ 2072262 h 5488428"/>
              <a:gd name="connsiteX150" fmla="*/ 2841351 w 4354152"/>
              <a:gd name="connsiteY150" fmla="*/ 1993079 h 5488428"/>
              <a:gd name="connsiteX151" fmla="*/ 3204925 w 4354152"/>
              <a:gd name="connsiteY151" fmla="*/ 1611921 h 5488428"/>
              <a:gd name="connsiteX152" fmla="*/ 3469146 w 4354152"/>
              <a:gd name="connsiteY152" fmla="*/ 1726737 h 5488428"/>
              <a:gd name="connsiteX153" fmla="*/ 3565619 w 4354152"/>
              <a:gd name="connsiteY153" fmla="*/ 2040949 h 5488428"/>
              <a:gd name="connsiteX154" fmla="*/ 3847478 w 4354152"/>
              <a:gd name="connsiteY154" fmla="*/ 2160443 h 5488428"/>
              <a:gd name="connsiteX155" fmla="*/ 3987418 w 4354152"/>
              <a:gd name="connsiteY155" fmla="*/ 2322003 h 5488428"/>
              <a:gd name="connsiteX156" fmla="*/ 4028974 w 4354152"/>
              <a:gd name="connsiteY156" fmla="*/ 2413551 h 5488428"/>
              <a:gd name="connsiteX157" fmla="*/ 4038510 w 4354152"/>
              <a:gd name="connsiteY157" fmla="*/ 2408321 h 5488428"/>
              <a:gd name="connsiteX158" fmla="*/ 4198179 w 4354152"/>
              <a:gd name="connsiteY158" fmla="*/ 2075894 h 5488428"/>
              <a:gd name="connsiteX159" fmla="*/ 3919734 w 4354152"/>
              <a:gd name="connsiteY159" fmla="*/ 1712513 h 5488428"/>
              <a:gd name="connsiteX160" fmla="*/ 3855976 w 4354152"/>
              <a:gd name="connsiteY160" fmla="*/ 1651649 h 5488428"/>
              <a:gd name="connsiteX161" fmla="*/ 3889836 w 4354152"/>
              <a:gd name="connsiteY161" fmla="*/ 1570258 h 5488428"/>
              <a:gd name="connsiteX162" fmla="*/ 4060217 w 4354152"/>
              <a:gd name="connsiteY162" fmla="*/ 1326443 h 5488428"/>
              <a:gd name="connsiteX163" fmla="*/ 3988535 w 4354152"/>
              <a:gd name="connsiteY163" fmla="*/ 1052736 h 5488428"/>
              <a:gd name="connsiteX164" fmla="*/ 3816713 w 4354152"/>
              <a:gd name="connsiteY164" fmla="*/ 945505 h 5488428"/>
              <a:gd name="connsiteX165" fmla="*/ 3699920 w 4354152"/>
              <a:gd name="connsiteY165" fmla="*/ 928948 h 5488428"/>
              <a:gd name="connsiteX166" fmla="*/ 3693082 w 4354152"/>
              <a:gd name="connsiteY166" fmla="*/ 929531 h 5488428"/>
              <a:gd name="connsiteX167" fmla="*/ 3692631 w 4354152"/>
              <a:gd name="connsiteY167" fmla="*/ 929379 h 5488428"/>
              <a:gd name="connsiteX168" fmla="*/ 3576810 w 4354152"/>
              <a:gd name="connsiteY168" fmla="*/ 941453 h 5488428"/>
              <a:gd name="connsiteX169" fmla="*/ 3352757 w 4354152"/>
              <a:gd name="connsiteY169" fmla="*/ 1169422 h 5488428"/>
              <a:gd name="connsiteX170" fmla="*/ 3265586 w 4354152"/>
              <a:gd name="connsiteY170" fmla="*/ 1236768 h 5488428"/>
              <a:gd name="connsiteX171" fmla="*/ 3197865 w 4354152"/>
              <a:gd name="connsiteY171" fmla="*/ 1149614 h 5488428"/>
              <a:gd name="connsiteX172" fmla="*/ 3540429 w 4354152"/>
              <a:gd name="connsiteY172" fmla="*/ 789834 h 5488428"/>
              <a:gd name="connsiteX173" fmla="*/ 3625253 w 4354152"/>
              <a:gd name="connsiteY173" fmla="*/ 775538 h 5488428"/>
              <a:gd name="connsiteX174" fmla="*/ 3627646 w 4354152"/>
              <a:gd name="connsiteY174" fmla="*/ 775460 h 5488428"/>
              <a:gd name="connsiteX175" fmla="*/ 3622471 w 4354152"/>
              <a:gd name="connsiteY175" fmla="*/ 719769 h 5488428"/>
              <a:gd name="connsiteX176" fmla="*/ 3472795 w 4354152"/>
              <a:gd name="connsiteY176" fmla="*/ 469638 h 5488428"/>
              <a:gd name="connsiteX177" fmla="*/ 3131566 w 4354152"/>
              <a:gd name="connsiteY177" fmla="*/ 509613 h 5488428"/>
              <a:gd name="connsiteX178" fmla="*/ 3039060 w 4354152"/>
              <a:gd name="connsiteY178" fmla="*/ 518977 h 5488428"/>
              <a:gd name="connsiteX179" fmla="*/ 3003065 w 4354152"/>
              <a:gd name="connsiteY179" fmla="*/ 433625 h 5488428"/>
              <a:gd name="connsiteX180" fmla="*/ 2927117 w 4354152"/>
              <a:gd name="connsiteY180" fmla="*/ 215743 h 5488428"/>
              <a:gd name="connsiteX181" fmla="*/ 2776794 w 4354152"/>
              <a:gd name="connsiteY181" fmla="*/ 157986 h 5488428"/>
              <a:gd name="connsiteX182" fmla="*/ 1575823 w 4354152"/>
              <a:gd name="connsiteY182" fmla="*/ 157986 h 5488428"/>
              <a:gd name="connsiteX183" fmla="*/ 1425119 w 4354152"/>
              <a:gd name="connsiteY183" fmla="*/ 215743 h 5488428"/>
              <a:gd name="connsiteX184" fmla="*/ 1349497 w 4354152"/>
              <a:gd name="connsiteY184" fmla="*/ 433625 h 5488428"/>
              <a:gd name="connsiteX185" fmla="*/ 1313126 w 4354152"/>
              <a:gd name="connsiteY185" fmla="*/ 518977 h 5488428"/>
              <a:gd name="connsiteX186" fmla="*/ 1220939 w 4354152"/>
              <a:gd name="connsiteY186" fmla="*/ 509613 h 5488428"/>
              <a:gd name="connsiteX187" fmla="*/ 879558 w 4354152"/>
              <a:gd name="connsiteY187" fmla="*/ 469638 h 5488428"/>
              <a:gd name="connsiteX188" fmla="*/ 729816 w 4354152"/>
              <a:gd name="connsiteY188" fmla="*/ 719769 h 5488428"/>
              <a:gd name="connsiteX189" fmla="*/ 724644 w 4354152"/>
              <a:gd name="connsiteY189" fmla="*/ 775399 h 5488428"/>
              <a:gd name="connsiteX190" fmla="*/ 728914 w 4354152"/>
              <a:gd name="connsiteY190" fmla="*/ 775538 h 5488428"/>
              <a:gd name="connsiteX191" fmla="*/ 813723 w 4354152"/>
              <a:gd name="connsiteY191" fmla="*/ 789834 h 5488428"/>
              <a:gd name="connsiteX192" fmla="*/ 1156287 w 4354152"/>
              <a:gd name="connsiteY192" fmla="*/ 1149614 h 5488428"/>
              <a:gd name="connsiteX193" fmla="*/ 1088927 w 4354152"/>
              <a:gd name="connsiteY193" fmla="*/ 1236768 h 5488428"/>
              <a:gd name="connsiteX194" fmla="*/ 1001395 w 4354152"/>
              <a:gd name="connsiteY194" fmla="*/ 1169422 h 5488428"/>
              <a:gd name="connsiteX195" fmla="*/ 777342 w 4354152"/>
              <a:gd name="connsiteY195" fmla="*/ 941453 h 5488428"/>
              <a:gd name="connsiteX196" fmla="*/ 660042 w 4354152"/>
              <a:gd name="connsiteY196" fmla="*/ 929240 h 5488428"/>
              <a:gd name="connsiteX197" fmla="*/ 659173 w 4354152"/>
              <a:gd name="connsiteY197" fmla="*/ 929531 h 5488428"/>
              <a:gd name="connsiteX198" fmla="*/ 653296 w 4354152"/>
              <a:gd name="connsiteY198" fmla="*/ 929059 h 5488428"/>
              <a:gd name="connsiteX199" fmla="*/ 537304 w 4354152"/>
              <a:gd name="connsiteY199" fmla="*/ 945505 h 5488428"/>
              <a:gd name="connsiteX200" fmla="*/ 365617 w 4354152"/>
              <a:gd name="connsiteY200" fmla="*/ 1052736 h 5488428"/>
              <a:gd name="connsiteX201" fmla="*/ 294295 w 4354152"/>
              <a:gd name="connsiteY201" fmla="*/ 1326443 h 5488428"/>
              <a:gd name="connsiteX202" fmla="*/ 464676 w 4354152"/>
              <a:gd name="connsiteY202" fmla="*/ 1570618 h 5488428"/>
              <a:gd name="connsiteX203" fmla="*/ 497816 w 4354152"/>
              <a:gd name="connsiteY203" fmla="*/ 1652010 h 5488428"/>
              <a:gd name="connsiteX204" fmla="*/ 434418 w 4354152"/>
              <a:gd name="connsiteY204" fmla="*/ 1712513 h 5488428"/>
              <a:gd name="connsiteX205" fmla="*/ 156333 w 4354152"/>
              <a:gd name="connsiteY205" fmla="*/ 2075894 h 5488428"/>
              <a:gd name="connsiteX206" fmla="*/ 319379 w 4354152"/>
              <a:gd name="connsiteY206" fmla="*/ 2410600 h 5488428"/>
              <a:gd name="connsiteX207" fmla="*/ 323563 w 4354152"/>
              <a:gd name="connsiteY207" fmla="*/ 2412843 h 5488428"/>
              <a:gd name="connsiteX208" fmla="*/ 364775 w 4354152"/>
              <a:gd name="connsiteY208" fmla="*/ 2322003 h 5488428"/>
              <a:gd name="connsiteX209" fmla="*/ 504452 w 4354152"/>
              <a:gd name="connsiteY209" fmla="*/ 2160443 h 5488428"/>
              <a:gd name="connsiteX210" fmla="*/ 786779 w 4354152"/>
              <a:gd name="connsiteY210" fmla="*/ 2040949 h 5488428"/>
              <a:gd name="connsiteX211" fmla="*/ 883289 w 4354152"/>
              <a:gd name="connsiteY211" fmla="*/ 1726737 h 5488428"/>
              <a:gd name="connsiteX212" fmla="*/ 1147610 w 4354152"/>
              <a:gd name="connsiteY212" fmla="*/ 1611921 h 5488428"/>
              <a:gd name="connsiteX213" fmla="*/ 1511322 w 4354152"/>
              <a:gd name="connsiteY213" fmla="*/ 1993079 h 5488428"/>
              <a:gd name="connsiteX214" fmla="*/ 1434979 w 4354152"/>
              <a:gd name="connsiteY214" fmla="*/ 2072262 h 5488428"/>
              <a:gd name="connsiteX215" fmla="*/ 1355394 w 4354152"/>
              <a:gd name="connsiteY215" fmla="*/ 1995959 h 5488428"/>
              <a:gd name="connsiteX216" fmla="*/ 1149771 w 4354152"/>
              <a:gd name="connsiteY216" fmla="*/ 1767768 h 5488428"/>
              <a:gd name="connsiteX217" fmla="*/ 1002486 w 4354152"/>
              <a:gd name="connsiteY217" fmla="*/ 1827155 h 5488428"/>
              <a:gd name="connsiteX218" fmla="*/ 947028 w 4354152"/>
              <a:gd name="connsiteY218" fmla="*/ 2107175 h 5488428"/>
              <a:gd name="connsiteX219" fmla="*/ 925782 w 4354152"/>
              <a:gd name="connsiteY219" fmla="*/ 2173040 h 5488428"/>
              <a:gd name="connsiteX220" fmla="*/ 860962 w 4354152"/>
              <a:gd name="connsiteY220" fmla="*/ 2196435 h 5488428"/>
              <a:gd name="connsiteX221" fmla="*/ 602403 w 4354152"/>
              <a:gd name="connsiteY221" fmla="*/ 2282097 h 5488428"/>
              <a:gd name="connsiteX222" fmla="*/ 456198 w 4354152"/>
              <a:gd name="connsiteY222" fmla="*/ 2529003 h 5488428"/>
              <a:gd name="connsiteX223" fmla="*/ 455691 w 4354152"/>
              <a:gd name="connsiteY223" fmla="*/ 2536892 h 5488428"/>
              <a:gd name="connsiteX224" fmla="*/ 455671 w 4354152"/>
              <a:gd name="connsiteY224" fmla="*/ 2537954 h 5488428"/>
              <a:gd name="connsiteX225" fmla="*/ 455614 w 4354152"/>
              <a:gd name="connsiteY225" fmla="*/ 2538095 h 5488428"/>
              <a:gd name="connsiteX226" fmla="*/ 450756 w 4354152"/>
              <a:gd name="connsiteY226" fmla="*/ 2613639 h 5488428"/>
              <a:gd name="connsiteX227" fmla="*/ 634452 w 4354152"/>
              <a:gd name="connsiteY227" fmla="*/ 3051971 h 5488428"/>
              <a:gd name="connsiteX228" fmla="*/ 1115200 w 4354152"/>
              <a:gd name="connsiteY228" fmla="*/ 3134033 h 5488428"/>
              <a:gd name="connsiteX229" fmla="*/ 1195505 w 4354152"/>
              <a:gd name="connsiteY229" fmla="*/ 3150589 h 5488428"/>
              <a:gd name="connsiteX230" fmla="*/ 1515283 w 4354152"/>
              <a:gd name="connsiteY230" fmla="*/ 3248488 h 5488428"/>
              <a:gd name="connsiteX231" fmla="*/ 1852347 w 4354152"/>
              <a:gd name="connsiteY231" fmla="*/ 3075726 h 5488428"/>
              <a:gd name="connsiteX232" fmla="*/ 1944277 w 4354152"/>
              <a:gd name="connsiteY232" fmla="*/ 2897362 h 5488428"/>
              <a:gd name="connsiteX233" fmla="*/ 1952455 w 4354152"/>
              <a:gd name="connsiteY233" fmla="*/ 2869415 h 5488428"/>
              <a:gd name="connsiteX234" fmla="*/ 1956601 w 4354152"/>
              <a:gd name="connsiteY234" fmla="*/ 2851956 h 5488428"/>
              <a:gd name="connsiteX235" fmla="*/ 1944884 w 4354152"/>
              <a:gd name="connsiteY235" fmla="*/ 2503756 h 5488428"/>
              <a:gd name="connsiteX236" fmla="*/ 1878292 w 4354152"/>
              <a:gd name="connsiteY236" fmla="*/ 2452949 h 5488428"/>
              <a:gd name="connsiteX237" fmla="*/ 1706955 w 4354152"/>
              <a:gd name="connsiteY237" fmla="*/ 2482856 h 5488428"/>
              <a:gd name="connsiteX238" fmla="*/ 1664480 w 4354152"/>
              <a:gd name="connsiteY238" fmla="*/ 2648608 h 5488428"/>
              <a:gd name="connsiteX239" fmla="*/ 1614446 w 4354152"/>
              <a:gd name="connsiteY239" fmla="*/ 2745536 h 5488428"/>
              <a:gd name="connsiteX240" fmla="*/ 1516539 w 4354152"/>
              <a:gd name="connsiteY240" fmla="*/ 2697973 h 5488428"/>
              <a:gd name="connsiteX241" fmla="*/ 1290488 w 4354152"/>
              <a:gd name="connsiteY241" fmla="*/ 2549157 h 5488428"/>
              <a:gd name="connsiteX242" fmla="*/ 1155146 w 4354152"/>
              <a:gd name="connsiteY242" fmla="*/ 2684640 h 5488428"/>
              <a:gd name="connsiteX243" fmla="*/ 1198700 w 4354152"/>
              <a:gd name="connsiteY243" fmla="*/ 2815800 h 5488428"/>
              <a:gd name="connsiteX244" fmla="*/ 1228576 w 4354152"/>
              <a:gd name="connsiteY244" fmla="*/ 2922097 h 5488428"/>
              <a:gd name="connsiteX245" fmla="*/ 1122390 w 4354152"/>
              <a:gd name="connsiteY245" fmla="*/ 2952004 h 5488428"/>
              <a:gd name="connsiteX246" fmla="*/ 1001445 w 4354152"/>
              <a:gd name="connsiteY246" fmla="*/ 2657256 h 5488428"/>
              <a:gd name="connsiteX247" fmla="*/ 1265651 w 4354152"/>
              <a:gd name="connsiteY247" fmla="*/ 2395297 h 5488428"/>
              <a:gd name="connsiteX248" fmla="*/ 1534537 w 4354152"/>
              <a:gd name="connsiteY248" fmla="*/ 2466281 h 5488428"/>
              <a:gd name="connsiteX249" fmla="*/ 1593929 w 4354152"/>
              <a:gd name="connsiteY249" fmla="*/ 2375479 h 5488428"/>
              <a:gd name="connsiteX250" fmla="*/ 1916088 w 4354152"/>
              <a:gd name="connsiteY250" fmla="*/ 2301972 h 5488428"/>
              <a:gd name="connsiteX251" fmla="*/ 1996031 w 4354152"/>
              <a:gd name="connsiteY251" fmla="*/ 2339805 h 5488428"/>
              <a:gd name="connsiteX252" fmla="*/ 1996031 w 4354152"/>
              <a:gd name="connsiteY252" fmla="*/ 1992407 h 5488428"/>
              <a:gd name="connsiteX253" fmla="*/ 1992090 w 4354152"/>
              <a:gd name="connsiteY253" fmla="*/ 1889776 h 5488428"/>
              <a:gd name="connsiteX254" fmla="*/ 1944588 w 4354152"/>
              <a:gd name="connsiteY254" fmla="*/ 1713786 h 5488428"/>
              <a:gd name="connsiteX255" fmla="*/ 1890609 w 4354152"/>
              <a:gd name="connsiteY255" fmla="*/ 1696510 h 5488428"/>
              <a:gd name="connsiteX256" fmla="*/ 1783010 w 4354152"/>
              <a:gd name="connsiteY256" fmla="*/ 1799441 h 5488428"/>
              <a:gd name="connsiteX257" fmla="*/ 1705279 w 4354152"/>
              <a:gd name="connsiteY257" fmla="*/ 1877179 h 5488428"/>
              <a:gd name="connsiteX258" fmla="*/ 1627189 w 4354152"/>
              <a:gd name="connsiteY258" fmla="*/ 1799441 h 5488428"/>
              <a:gd name="connsiteX259" fmla="*/ 1890609 w 4354152"/>
              <a:gd name="connsiteY259" fmla="*/ 1540675 h 5488428"/>
              <a:gd name="connsiteX260" fmla="*/ 1982149 w 4354152"/>
              <a:gd name="connsiteY260" fmla="*/ 1556511 h 5488428"/>
              <a:gd name="connsiteX261" fmla="*/ 1996031 w 4354152"/>
              <a:gd name="connsiteY261" fmla="*/ 1565487 h 5488428"/>
              <a:gd name="connsiteX262" fmla="*/ 1996031 w 4354152"/>
              <a:gd name="connsiteY262" fmla="*/ 1056898 h 5488428"/>
              <a:gd name="connsiteX263" fmla="*/ 1967625 w 4354152"/>
              <a:gd name="connsiteY263" fmla="*/ 1095526 h 5488428"/>
              <a:gd name="connsiteX264" fmla="*/ 1908381 w 4354152"/>
              <a:gd name="connsiteY264" fmla="*/ 1158577 h 5488428"/>
              <a:gd name="connsiteX265" fmla="*/ 1563400 w 4354152"/>
              <a:gd name="connsiteY265" fmla="*/ 1306953 h 5488428"/>
              <a:gd name="connsiteX266" fmla="*/ 1510824 w 4354152"/>
              <a:gd name="connsiteY266" fmla="*/ 1304072 h 5488428"/>
              <a:gd name="connsiteX267" fmla="*/ 1218778 w 4354152"/>
              <a:gd name="connsiteY267" fmla="*/ 1024967 h 5488428"/>
              <a:gd name="connsiteX268" fmla="*/ 1379746 w 4354152"/>
              <a:gd name="connsiteY268" fmla="*/ 650786 h 5488428"/>
              <a:gd name="connsiteX269" fmla="*/ 1613454 w 4354152"/>
              <a:gd name="connsiteY269" fmla="*/ 624497 h 5488428"/>
              <a:gd name="connsiteX270" fmla="*/ 1756776 w 4354152"/>
              <a:gd name="connsiteY270" fmla="*/ 760628 h 5488428"/>
              <a:gd name="connsiteX271" fmla="*/ 1715004 w 4354152"/>
              <a:gd name="connsiteY271" fmla="*/ 862906 h 5488428"/>
              <a:gd name="connsiteX272" fmla="*/ 1613454 w 4354152"/>
              <a:gd name="connsiteY272" fmla="*/ 822211 h 5488428"/>
              <a:gd name="connsiteX273" fmla="*/ 1558718 w 4354152"/>
              <a:gd name="connsiteY273" fmla="*/ 771072 h 5488428"/>
              <a:gd name="connsiteX274" fmla="*/ 1450686 w 4354152"/>
              <a:gd name="connsiteY274" fmla="*/ 789799 h 5488428"/>
              <a:gd name="connsiteX275" fmla="*/ 1372543 w 4354152"/>
              <a:gd name="connsiteY275" fmla="*/ 998317 h 5488428"/>
              <a:gd name="connsiteX276" fmla="*/ 1530270 w 4354152"/>
              <a:gd name="connsiteY276" fmla="*/ 1149214 h 5488428"/>
              <a:gd name="connsiteX277" fmla="*/ 1801430 w 4354152"/>
              <a:gd name="connsiteY277" fmla="*/ 1044414 h 5488428"/>
              <a:gd name="connsiteX278" fmla="*/ 1995887 w 4354152"/>
              <a:gd name="connsiteY278" fmla="*/ 513935 h 5488428"/>
              <a:gd name="connsiteX279" fmla="*/ 1763258 w 4354152"/>
              <a:gd name="connsiteY279" fmla="*/ 186932 h 5488428"/>
              <a:gd name="connsiteX280" fmla="*/ 1575823 w 4354152"/>
              <a:gd name="connsiteY280" fmla="*/ 157986 h 5488428"/>
              <a:gd name="connsiteX281" fmla="*/ 1548365 w 4354152"/>
              <a:gd name="connsiteY281" fmla="*/ 3443 h 5488428"/>
              <a:gd name="connsiteX282" fmla="*/ 1821956 w 4354152"/>
              <a:gd name="connsiteY282" fmla="*/ 42878 h 5488428"/>
              <a:gd name="connsiteX283" fmla="*/ 2151093 w 4354152"/>
              <a:gd name="connsiteY283" fmla="*/ 504211 h 5488428"/>
              <a:gd name="connsiteX284" fmla="*/ 2151992 w 4354152"/>
              <a:gd name="connsiteY284" fmla="*/ 598341 h 5488428"/>
              <a:gd name="connsiteX285" fmla="*/ 2147836 w 4354152"/>
              <a:gd name="connsiteY285" fmla="*/ 642543 h 5488428"/>
              <a:gd name="connsiteX286" fmla="*/ 2151239 w 4354152"/>
              <a:gd name="connsiteY286" fmla="*/ 659567 h 5488428"/>
              <a:gd name="connsiteX287" fmla="*/ 2151239 w 4354152"/>
              <a:gd name="connsiteY287" fmla="*/ 1970498 h 5488428"/>
              <a:gd name="connsiteX288" fmla="*/ 2152533 w 4354152"/>
              <a:gd name="connsiteY288" fmla="*/ 1990980 h 5488428"/>
              <a:gd name="connsiteX289" fmla="*/ 2153308 w 4354152"/>
              <a:gd name="connsiteY289" fmla="*/ 2184891 h 5488428"/>
              <a:gd name="connsiteX290" fmla="*/ 2151239 w 4354152"/>
              <a:gd name="connsiteY290" fmla="*/ 2194903 h 5488428"/>
              <a:gd name="connsiteX291" fmla="*/ 2151239 w 4354152"/>
              <a:gd name="connsiteY291" fmla="*/ 2536202 h 5488428"/>
              <a:gd name="connsiteX292" fmla="*/ 2117229 w 4354152"/>
              <a:gd name="connsiteY292" fmla="*/ 2862519 h 5488428"/>
              <a:gd name="connsiteX293" fmla="*/ 2105830 w 4354152"/>
              <a:gd name="connsiteY293" fmla="*/ 2899313 h 5488428"/>
              <a:gd name="connsiteX294" fmla="*/ 2105260 w 4354152"/>
              <a:gd name="connsiteY294" fmla="*/ 2902006 h 5488428"/>
              <a:gd name="connsiteX295" fmla="*/ 2099304 w 4354152"/>
              <a:gd name="connsiteY295" fmla="*/ 2925700 h 5488428"/>
              <a:gd name="connsiteX296" fmla="*/ 2094287 w 4354152"/>
              <a:gd name="connsiteY296" fmla="*/ 2936569 h 5488428"/>
              <a:gd name="connsiteX297" fmla="*/ 2085964 w 4354152"/>
              <a:gd name="connsiteY297" fmla="*/ 2963435 h 5488428"/>
              <a:gd name="connsiteX298" fmla="*/ 1978746 w 4354152"/>
              <a:gd name="connsiteY298" fmla="*/ 3167146 h 5488428"/>
              <a:gd name="connsiteX299" fmla="*/ 1530048 w 4354152"/>
              <a:gd name="connsiteY299" fmla="*/ 3403975 h 5488428"/>
              <a:gd name="connsiteX300" fmla="*/ 1466308 w 4354152"/>
              <a:gd name="connsiteY300" fmla="*/ 3407214 h 5488428"/>
              <a:gd name="connsiteX301" fmla="*/ 1123483 w 4354152"/>
              <a:gd name="connsiteY301" fmla="*/ 3294198 h 5488428"/>
              <a:gd name="connsiteX302" fmla="*/ 532541 w 4354152"/>
              <a:gd name="connsiteY302" fmla="*/ 3170385 h 5488428"/>
              <a:gd name="connsiteX303" fmla="*/ 294855 w 4354152"/>
              <a:gd name="connsiteY303" fmla="*/ 2615504 h 5488428"/>
              <a:gd name="connsiteX304" fmla="*/ 297275 w 4354152"/>
              <a:gd name="connsiteY304" fmla="*/ 2574857 h 5488428"/>
              <a:gd name="connsiteX305" fmla="*/ 253326 w 4354152"/>
              <a:gd name="connsiteY305" fmla="*/ 2553626 h 5488428"/>
              <a:gd name="connsiteX306" fmla="*/ 0 w 4354152"/>
              <a:gd name="connsiteY306" fmla="*/ 2075894 h 5488428"/>
              <a:gd name="connsiteX307" fmla="*/ 273402 w 4354152"/>
              <a:gd name="connsiteY307" fmla="*/ 1607712 h 5488428"/>
              <a:gd name="connsiteX308" fmla="*/ 141204 w 4354152"/>
              <a:gd name="connsiteY308" fmla="*/ 1358135 h 5488428"/>
              <a:gd name="connsiteX309" fmla="*/ 236660 w 4354152"/>
              <a:gd name="connsiteY309" fmla="*/ 964862 h 5488428"/>
              <a:gd name="connsiteX310" fmla="*/ 560410 w 4354152"/>
              <a:gd name="connsiteY310" fmla="*/ 780927 h 5488428"/>
              <a:gd name="connsiteX311" fmla="*/ 568334 w 4354152"/>
              <a:gd name="connsiteY311" fmla="*/ 780152 h 5488428"/>
              <a:gd name="connsiteX312" fmla="*/ 568324 w 4354152"/>
              <a:gd name="connsiteY312" fmla="*/ 779953 h 5488428"/>
              <a:gd name="connsiteX313" fmla="*/ 805737 w 4354152"/>
              <a:gd name="connsiteY313" fmla="*/ 332067 h 5488428"/>
              <a:gd name="connsiteX314" fmla="*/ 1197892 w 4354152"/>
              <a:gd name="connsiteY314" fmla="*/ 315140 h 5488428"/>
              <a:gd name="connsiteX315" fmla="*/ 1320688 w 4354152"/>
              <a:gd name="connsiteY315" fmla="*/ 100139 h 5488428"/>
              <a:gd name="connsiteX316" fmla="*/ 1548365 w 4354152"/>
              <a:gd name="connsiteY316" fmla="*/ 3443 h 5488428"/>
              <a:gd name="connsiteX317" fmla="*/ 2804465 w 4354152"/>
              <a:gd name="connsiteY317" fmla="*/ 3308 h 5488428"/>
              <a:gd name="connsiteX318" fmla="*/ 3032221 w 4354152"/>
              <a:gd name="connsiteY318" fmla="*/ 100139 h 5488428"/>
              <a:gd name="connsiteX319" fmla="*/ 3154603 w 4354152"/>
              <a:gd name="connsiteY319" fmla="*/ 315140 h 5488428"/>
              <a:gd name="connsiteX320" fmla="*/ 3546944 w 4354152"/>
              <a:gd name="connsiteY320" fmla="*/ 332066 h 5488428"/>
              <a:gd name="connsiteX321" fmla="*/ 3784236 w 4354152"/>
              <a:gd name="connsiteY321" fmla="*/ 779953 h 5488428"/>
              <a:gd name="connsiteX322" fmla="*/ 3784235 w 4354152"/>
              <a:gd name="connsiteY322" fmla="*/ 779988 h 5488428"/>
              <a:gd name="connsiteX323" fmla="*/ 3793837 w 4354152"/>
              <a:gd name="connsiteY323" fmla="*/ 780927 h 5488428"/>
              <a:gd name="connsiteX324" fmla="*/ 4117491 w 4354152"/>
              <a:gd name="connsiteY324" fmla="*/ 964862 h 5488428"/>
              <a:gd name="connsiteX325" fmla="*/ 4212948 w 4354152"/>
              <a:gd name="connsiteY325" fmla="*/ 1358135 h 5488428"/>
              <a:gd name="connsiteX326" fmla="*/ 4080750 w 4354152"/>
              <a:gd name="connsiteY326" fmla="*/ 1607712 h 5488428"/>
              <a:gd name="connsiteX327" fmla="*/ 4354152 w 4354152"/>
              <a:gd name="connsiteY327" fmla="*/ 2075894 h 5488428"/>
              <a:gd name="connsiteX328" fmla="*/ 4100978 w 4354152"/>
              <a:gd name="connsiteY328" fmla="*/ 2553626 h 5488428"/>
              <a:gd name="connsiteX329" fmla="*/ 4055059 w 4354152"/>
              <a:gd name="connsiteY329" fmla="*/ 2575843 h 5488428"/>
              <a:gd name="connsiteX330" fmla="*/ 4057459 w 4354152"/>
              <a:gd name="connsiteY330" fmla="*/ 2615504 h 5488428"/>
              <a:gd name="connsiteX331" fmla="*/ 3819400 w 4354152"/>
              <a:gd name="connsiteY331" fmla="*/ 3170385 h 5488428"/>
              <a:gd name="connsiteX332" fmla="*/ 3228683 w 4354152"/>
              <a:gd name="connsiteY332" fmla="*/ 3294198 h 5488428"/>
              <a:gd name="connsiteX333" fmla="*/ 2885988 w 4354152"/>
              <a:gd name="connsiteY333" fmla="*/ 3407214 h 5488428"/>
              <a:gd name="connsiteX334" fmla="*/ 2822633 w 4354152"/>
              <a:gd name="connsiteY334" fmla="*/ 3403975 h 5488428"/>
              <a:gd name="connsiteX335" fmla="*/ 2374105 w 4354152"/>
              <a:gd name="connsiteY335" fmla="*/ 3167146 h 5488428"/>
              <a:gd name="connsiteX336" fmla="*/ 2266715 w 4354152"/>
              <a:gd name="connsiteY336" fmla="*/ 2963435 h 5488428"/>
              <a:gd name="connsiteX337" fmla="*/ 2257218 w 4354152"/>
              <a:gd name="connsiteY337" fmla="*/ 2932844 h 5488428"/>
              <a:gd name="connsiteX338" fmla="*/ 2253981 w 4354152"/>
              <a:gd name="connsiteY338" fmla="*/ 2925700 h 5488428"/>
              <a:gd name="connsiteX339" fmla="*/ 2249534 w 4354152"/>
              <a:gd name="connsiteY339" fmla="*/ 2908095 h 5488428"/>
              <a:gd name="connsiteX340" fmla="*/ 2235384 w 4354152"/>
              <a:gd name="connsiteY340" fmla="*/ 2862519 h 5488428"/>
              <a:gd name="connsiteX341" fmla="*/ 2200958 w 4354152"/>
              <a:gd name="connsiteY341" fmla="*/ 2536202 h 5488428"/>
              <a:gd name="connsiteX342" fmla="*/ 2200958 w 4354152"/>
              <a:gd name="connsiteY342" fmla="*/ 2193040 h 5488428"/>
              <a:gd name="connsiteX343" fmla="*/ 2199260 w 4354152"/>
              <a:gd name="connsiteY343" fmla="*/ 2184891 h 5488428"/>
              <a:gd name="connsiteX344" fmla="*/ 2200047 w 4354152"/>
              <a:gd name="connsiteY344" fmla="*/ 1990980 h 5488428"/>
              <a:gd name="connsiteX345" fmla="*/ 2200958 w 4354152"/>
              <a:gd name="connsiteY345" fmla="*/ 1976645 h 5488428"/>
              <a:gd name="connsiteX346" fmla="*/ 2200958 w 4354152"/>
              <a:gd name="connsiteY346" fmla="*/ 659567 h 5488428"/>
              <a:gd name="connsiteX347" fmla="*/ 2204641 w 4354152"/>
              <a:gd name="connsiteY347" fmla="*/ 641327 h 5488428"/>
              <a:gd name="connsiteX348" fmla="*/ 2200581 w 4354152"/>
              <a:gd name="connsiteY348" fmla="*/ 598341 h 5488428"/>
              <a:gd name="connsiteX349" fmla="*/ 2201465 w 4354152"/>
              <a:gd name="connsiteY349" fmla="*/ 504211 h 5488428"/>
              <a:gd name="connsiteX350" fmla="*/ 2530816 w 4354152"/>
              <a:gd name="connsiteY350" fmla="*/ 42878 h 5488428"/>
              <a:gd name="connsiteX351" fmla="*/ 2804465 w 4354152"/>
              <a:gd name="connsiteY351" fmla="*/ 3308 h 5488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</a:cxnLst>
            <a:rect l="l" t="t" r="r" b="b"/>
            <a:pathLst>
              <a:path w="4354152" h="5488428">
                <a:moveTo>
                  <a:pt x="1737568" y="5039524"/>
                </a:moveTo>
                <a:lnTo>
                  <a:pt x="2620602" y="5195274"/>
                </a:lnTo>
                <a:cubicBezTo>
                  <a:pt x="2573482" y="5363253"/>
                  <a:pt x="2394718" y="5488428"/>
                  <a:pt x="2181423" y="5488428"/>
                </a:cubicBezTo>
                <a:cubicBezTo>
                  <a:pt x="1932519" y="5488428"/>
                  <a:pt x="1730374" y="5317571"/>
                  <a:pt x="1730374" y="5106428"/>
                </a:cubicBezTo>
                <a:cubicBezTo>
                  <a:pt x="1730374" y="5083407"/>
                  <a:pt x="1732892" y="5061106"/>
                  <a:pt x="1737568" y="5039524"/>
                </a:cubicBezTo>
                <a:close/>
                <a:moveTo>
                  <a:pt x="1502564" y="4651340"/>
                </a:moveTo>
                <a:lnTo>
                  <a:pt x="2900758" y="4897298"/>
                </a:lnTo>
                <a:cubicBezTo>
                  <a:pt x="2968076" y="4909164"/>
                  <a:pt x="3012714" y="4973171"/>
                  <a:pt x="3000835" y="5040054"/>
                </a:cubicBezTo>
                <a:lnTo>
                  <a:pt x="2992555" y="5086082"/>
                </a:lnTo>
                <a:cubicBezTo>
                  <a:pt x="2980675" y="5153325"/>
                  <a:pt x="2916957" y="5197914"/>
                  <a:pt x="2850000" y="5186047"/>
                </a:cubicBezTo>
                <a:lnTo>
                  <a:pt x="1451446" y="4939729"/>
                </a:lnTo>
                <a:cubicBezTo>
                  <a:pt x="1384488" y="4928223"/>
                  <a:pt x="1339849" y="4863856"/>
                  <a:pt x="1351729" y="4797332"/>
                </a:cubicBezTo>
                <a:lnTo>
                  <a:pt x="1359649" y="4750946"/>
                </a:lnTo>
                <a:cubicBezTo>
                  <a:pt x="1371528" y="4684062"/>
                  <a:pt x="1435606" y="4639473"/>
                  <a:pt x="1502564" y="4651340"/>
                </a:cubicBezTo>
                <a:close/>
                <a:moveTo>
                  <a:pt x="1502564" y="4305265"/>
                </a:moveTo>
                <a:lnTo>
                  <a:pt x="2900758" y="4551583"/>
                </a:lnTo>
                <a:cubicBezTo>
                  <a:pt x="2968076" y="4563449"/>
                  <a:pt x="3012714" y="4627096"/>
                  <a:pt x="3000835" y="4693979"/>
                </a:cubicBezTo>
                <a:lnTo>
                  <a:pt x="2992555" y="4740366"/>
                </a:lnTo>
                <a:cubicBezTo>
                  <a:pt x="2980675" y="4807250"/>
                  <a:pt x="2916957" y="4851839"/>
                  <a:pt x="2850000" y="4840332"/>
                </a:cubicBezTo>
                <a:lnTo>
                  <a:pt x="1451446" y="4593654"/>
                </a:lnTo>
                <a:cubicBezTo>
                  <a:pt x="1384488" y="4582148"/>
                  <a:pt x="1339849" y="4518141"/>
                  <a:pt x="1351729" y="4451257"/>
                </a:cubicBezTo>
                <a:lnTo>
                  <a:pt x="1359649" y="4404871"/>
                </a:lnTo>
                <a:cubicBezTo>
                  <a:pt x="1371528" y="4337987"/>
                  <a:pt x="1435606" y="4293398"/>
                  <a:pt x="1502564" y="4305265"/>
                </a:cubicBezTo>
                <a:close/>
                <a:moveTo>
                  <a:pt x="1502564" y="3959216"/>
                </a:moveTo>
                <a:lnTo>
                  <a:pt x="2900758" y="4206075"/>
                </a:lnTo>
                <a:cubicBezTo>
                  <a:pt x="2968076" y="4217967"/>
                  <a:pt x="3012714" y="4281754"/>
                  <a:pt x="3000835" y="4348784"/>
                </a:cubicBezTo>
                <a:lnTo>
                  <a:pt x="2992555" y="4395273"/>
                </a:lnTo>
                <a:cubicBezTo>
                  <a:pt x="2980675" y="4462304"/>
                  <a:pt x="2916957" y="4507351"/>
                  <a:pt x="2850000" y="4495458"/>
                </a:cubicBezTo>
                <a:lnTo>
                  <a:pt x="1451446" y="4248239"/>
                </a:lnTo>
                <a:cubicBezTo>
                  <a:pt x="1384488" y="4236707"/>
                  <a:pt x="1339849" y="4172560"/>
                  <a:pt x="1351729" y="4105529"/>
                </a:cubicBezTo>
                <a:lnTo>
                  <a:pt x="1359649" y="4059040"/>
                </a:lnTo>
                <a:cubicBezTo>
                  <a:pt x="1371528" y="3992010"/>
                  <a:pt x="1435606" y="3947323"/>
                  <a:pt x="1502564" y="3959216"/>
                </a:cubicBezTo>
                <a:close/>
                <a:moveTo>
                  <a:pt x="2408670" y="3435357"/>
                </a:moveTo>
                <a:cubicBezTo>
                  <a:pt x="2380929" y="3435357"/>
                  <a:pt x="2357872" y="3458054"/>
                  <a:pt x="2357872" y="3485794"/>
                </a:cubicBezTo>
                <a:cubicBezTo>
                  <a:pt x="2357872" y="3514256"/>
                  <a:pt x="2380929" y="3536593"/>
                  <a:pt x="2408670" y="3536593"/>
                </a:cubicBezTo>
                <a:cubicBezTo>
                  <a:pt x="2436771" y="3536593"/>
                  <a:pt x="2459468" y="3514256"/>
                  <a:pt x="2459468" y="3485794"/>
                </a:cubicBezTo>
                <a:cubicBezTo>
                  <a:pt x="2459468" y="3458054"/>
                  <a:pt x="2436771" y="3435357"/>
                  <a:pt x="2408670" y="3435357"/>
                </a:cubicBezTo>
                <a:close/>
                <a:moveTo>
                  <a:pt x="1945480" y="3435357"/>
                </a:moveTo>
                <a:cubicBezTo>
                  <a:pt x="1917379" y="3435357"/>
                  <a:pt x="1894682" y="3458054"/>
                  <a:pt x="1894682" y="3485794"/>
                </a:cubicBezTo>
                <a:cubicBezTo>
                  <a:pt x="1894682" y="3514256"/>
                  <a:pt x="1917379" y="3536593"/>
                  <a:pt x="1945480" y="3536593"/>
                </a:cubicBezTo>
                <a:cubicBezTo>
                  <a:pt x="1973221" y="3536593"/>
                  <a:pt x="1995918" y="3514256"/>
                  <a:pt x="1995918" y="3485794"/>
                </a:cubicBezTo>
                <a:cubicBezTo>
                  <a:pt x="1995918" y="3458054"/>
                  <a:pt x="1973221" y="3435357"/>
                  <a:pt x="1945480" y="3435357"/>
                </a:cubicBezTo>
                <a:close/>
                <a:moveTo>
                  <a:pt x="1156196" y="3362577"/>
                </a:moveTo>
                <a:cubicBezTo>
                  <a:pt x="1166308" y="3362650"/>
                  <a:pt x="1176549" y="3364696"/>
                  <a:pt x="1186363" y="3368925"/>
                </a:cubicBezTo>
                <a:cubicBezTo>
                  <a:pt x="1504359" y="3506751"/>
                  <a:pt x="1632206" y="3814070"/>
                  <a:pt x="1637608" y="3826665"/>
                </a:cubicBezTo>
                <a:cubicBezTo>
                  <a:pt x="1653814" y="3866610"/>
                  <a:pt x="1634727" y="3912312"/>
                  <a:pt x="1594752" y="3928506"/>
                </a:cubicBezTo>
                <a:cubicBezTo>
                  <a:pt x="1585029" y="3932104"/>
                  <a:pt x="1575305" y="3934263"/>
                  <a:pt x="1565582" y="3934263"/>
                </a:cubicBezTo>
                <a:cubicBezTo>
                  <a:pt x="1534610" y="3934263"/>
                  <a:pt x="1505440" y="3915911"/>
                  <a:pt x="1493195" y="3885682"/>
                </a:cubicBezTo>
                <a:cubicBezTo>
                  <a:pt x="1491755" y="3882084"/>
                  <a:pt x="1381915" y="3623345"/>
                  <a:pt x="1124420" y="3512149"/>
                </a:cubicBezTo>
                <a:cubicBezTo>
                  <a:pt x="1084805" y="3494875"/>
                  <a:pt x="1066799" y="3449173"/>
                  <a:pt x="1083725" y="3409589"/>
                </a:cubicBezTo>
                <a:cubicBezTo>
                  <a:pt x="1096690" y="3379900"/>
                  <a:pt x="1125861" y="3362357"/>
                  <a:pt x="1156196" y="3362577"/>
                </a:cubicBezTo>
                <a:close/>
                <a:moveTo>
                  <a:pt x="3202594" y="3362501"/>
                </a:moveTo>
                <a:cubicBezTo>
                  <a:pt x="3232629" y="3357267"/>
                  <a:pt x="3264183" y="3369963"/>
                  <a:pt x="3281751" y="3397247"/>
                </a:cubicBezTo>
                <a:cubicBezTo>
                  <a:pt x="3304814" y="3433626"/>
                  <a:pt x="3294363" y="3481890"/>
                  <a:pt x="3257967" y="3504942"/>
                </a:cubicBezTo>
                <a:cubicBezTo>
                  <a:pt x="2863729" y="3757790"/>
                  <a:pt x="2804990" y="4087718"/>
                  <a:pt x="2804269" y="4090960"/>
                </a:cubicBezTo>
                <a:cubicBezTo>
                  <a:pt x="2797782" y="4129499"/>
                  <a:pt x="2764989" y="4156513"/>
                  <a:pt x="2727151" y="4156513"/>
                </a:cubicBezTo>
                <a:cubicBezTo>
                  <a:pt x="2723187" y="4156513"/>
                  <a:pt x="2718863" y="4156153"/>
                  <a:pt x="2714538" y="4155432"/>
                </a:cubicBezTo>
                <a:cubicBezTo>
                  <a:pt x="2672015" y="4148589"/>
                  <a:pt x="2643186" y="4108248"/>
                  <a:pt x="2650394" y="4065747"/>
                </a:cubicBezTo>
                <a:cubicBezTo>
                  <a:pt x="2652916" y="4049539"/>
                  <a:pt x="2721385" y="3663422"/>
                  <a:pt x="3173641" y="3373835"/>
                </a:cubicBezTo>
                <a:cubicBezTo>
                  <a:pt x="3182741" y="3367982"/>
                  <a:pt x="3192583" y="3364245"/>
                  <a:pt x="3202594" y="3362501"/>
                </a:cubicBezTo>
                <a:close/>
                <a:moveTo>
                  <a:pt x="2408670" y="3337723"/>
                </a:moveTo>
                <a:cubicBezTo>
                  <a:pt x="2490451" y="3337723"/>
                  <a:pt x="2557101" y="3404373"/>
                  <a:pt x="2557101" y="3485794"/>
                </a:cubicBezTo>
                <a:cubicBezTo>
                  <a:pt x="2557101" y="3547401"/>
                  <a:pt x="2519610" y="3600090"/>
                  <a:pt x="2466364" y="3622585"/>
                </a:cubicBezTo>
                <a:lnTo>
                  <a:pt x="2409776" y="3634003"/>
                </a:lnTo>
                <a:lnTo>
                  <a:pt x="2385795" y="3673932"/>
                </a:lnTo>
                <a:cubicBezTo>
                  <a:pt x="2311626" y="3819092"/>
                  <a:pt x="2310252" y="3980667"/>
                  <a:pt x="2310252" y="3982555"/>
                </a:cubicBezTo>
                <a:cubicBezTo>
                  <a:pt x="2310252" y="4009166"/>
                  <a:pt x="2288355" y="4031102"/>
                  <a:pt x="2261792" y="4031102"/>
                </a:cubicBezTo>
                <a:cubicBezTo>
                  <a:pt x="2234871" y="4031102"/>
                  <a:pt x="2212974" y="4009166"/>
                  <a:pt x="2212974" y="3982195"/>
                </a:cubicBezTo>
                <a:cubicBezTo>
                  <a:pt x="2212974" y="3973699"/>
                  <a:pt x="2214349" y="3793953"/>
                  <a:pt x="2300541" y="3627250"/>
                </a:cubicBezTo>
                <a:lnTo>
                  <a:pt x="2317175" y="3599729"/>
                </a:lnTo>
                <a:lnTo>
                  <a:pt x="2303967" y="3590813"/>
                </a:lnTo>
                <a:cubicBezTo>
                  <a:pt x="2277172" y="3563973"/>
                  <a:pt x="2260599" y="3526865"/>
                  <a:pt x="2260599" y="3485794"/>
                </a:cubicBezTo>
                <a:cubicBezTo>
                  <a:pt x="2260599" y="3404373"/>
                  <a:pt x="2326889" y="3337723"/>
                  <a:pt x="2408670" y="3337723"/>
                </a:cubicBezTo>
                <a:close/>
                <a:moveTo>
                  <a:pt x="1945480" y="3337723"/>
                </a:moveTo>
                <a:cubicBezTo>
                  <a:pt x="2027261" y="3337723"/>
                  <a:pt x="2093551" y="3404373"/>
                  <a:pt x="2093551" y="3485794"/>
                </a:cubicBezTo>
                <a:cubicBezTo>
                  <a:pt x="2093551" y="3526865"/>
                  <a:pt x="2076978" y="3563973"/>
                  <a:pt x="2050183" y="3590813"/>
                </a:cubicBezTo>
                <a:lnTo>
                  <a:pt x="2035894" y="3600459"/>
                </a:lnTo>
                <a:lnTo>
                  <a:pt x="2052127" y="3627250"/>
                </a:lnTo>
                <a:cubicBezTo>
                  <a:pt x="2138491" y="3793953"/>
                  <a:pt x="2139590" y="3973699"/>
                  <a:pt x="2139590" y="3982195"/>
                </a:cubicBezTo>
                <a:cubicBezTo>
                  <a:pt x="2139590" y="4009166"/>
                  <a:pt x="2117694" y="4031102"/>
                  <a:pt x="2090772" y="4031102"/>
                </a:cubicBezTo>
                <a:cubicBezTo>
                  <a:pt x="2064209" y="4031102"/>
                  <a:pt x="2042313" y="4009166"/>
                  <a:pt x="2042313" y="3982555"/>
                </a:cubicBezTo>
                <a:cubicBezTo>
                  <a:pt x="2042313" y="3980667"/>
                  <a:pt x="2040939" y="3819092"/>
                  <a:pt x="1966770" y="3673932"/>
                </a:cubicBezTo>
                <a:lnTo>
                  <a:pt x="1942570" y="3633638"/>
                </a:lnTo>
                <a:lnTo>
                  <a:pt x="1887787" y="3622585"/>
                </a:lnTo>
                <a:cubicBezTo>
                  <a:pt x="1834540" y="3600090"/>
                  <a:pt x="1797049" y="3547401"/>
                  <a:pt x="1797049" y="3485794"/>
                </a:cubicBezTo>
                <a:cubicBezTo>
                  <a:pt x="1797049" y="3404373"/>
                  <a:pt x="1863699" y="3337723"/>
                  <a:pt x="1945480" y="3337723"/>
                </a:cubicBezTo>
                <a:close/>
                <a:moveTo>
                  <a:pt x="2776794" y="157986"/>
                </a:moveTo>
                <a:cubicBezTo>
                  <a:pt x="2716818" y="152899"/>
                  <a:pt x="2650678" y="162263"/>
                  <a:pt x="2589487" y="186932"/>
                </a:cubicBezTo>
                <a:cubicBezTo>
                  <a:pt x="2523977" y="213942"/>
                  <a:pt x="2370280" y="298934"/>
                  <a:pt x="2356962" y="513935"/>
                </a:cubicBezTo>
                <a:cubicBezTo>
                  <a:pt x="2344724" y="717411"/>
                  <a:pt x="2418872" y="920528"/>
                  <a:pt x="2550973" y="1044775"/>
                </a:cubicBezTo>
                <a:cubicBezTo>
                  <a:pt x="2635200" y="1123284"/>
                  <a:pt x="2731666" y="1160378"/>
                  <a:pt x="2822372" y="1149214"/>
                </a:cubicBezTo>
                <a:cubicBezTo>
                  <a:pt x="2939355" y="1134448"/>
                  <a:pt x="2971390" y="1048016"/>
                  <a:pt x="2980389" y="998317"/>
                </a:cubicBezTo>
                <a:cubicBezTo>
                  <a:pt x="2995146" y="911524"/>
                  <a:pt x="2960952" y="819690"/>
                  <a:pt x="2902280" y="789799"/>
                </a:cubicBezTo>
                <a:cubicBezTo>
                  <a:pt x="2858727" y="767470"/>
                  <a:pt x="2822372" y="761348"/>
                  <a:pt x="2793936" y="771072"/>
                </a:cubicBezTo>
                <a:cubicBezTo>
                  <a:pt x="2757582" y="783676"/>
                  <a:pt x="2739585" y="821851"/>
                  <a:pt x="2739225" y="822211"/>
                </a:cubicBezTo>
                <a:cubicBezTo>
                  <a:pt x="2722667" y="862186"/>
                  <a:pt x="2677314" y="880193"/>
                  <a:pt x="2637360" y="863266"/>
                </a:cubicBezTo>
                <a:cubicBezTo>
                  <a:pt x="2597766" y="846700"/>
                  <a:pt x="2579408" y="800603"/>
                  <a:pt x="2595966" y="760628"/>
                </a:cubicBezTo>
                <a:cubicBezTo>
                  <a:pt x="2600285" y="750544"/>
                  <a:pt x="2640599" y="660510"/>
                  <a:pt x="2739585" y="624497"/>
                </a:cubicBezTo>
                <a:cubicBezTo>
                  <a:pt x="2810494" y="598567"/>
                  <a:pt x="2888602" y="607570"/>
                  <a:pt x="2973190" y="650786"/>
                </a:cubicBezTo>
                <a:cubicBezTo>
                  <a:pt x="3093412" y="712369"/>
                  <a:pt x="3161082" y="869749"/>
                  <a:pt x="3133726" y="1024967"/>
                </a:cubicBezTo>
                <a:cubicBezTo>
                  <a:pt x="3107090" y="1177664"/>
                  <a:pt x="2995146" y="1284625"/>
                  <a:pt x="2841809" y="1304072"/>
                </a:cubicBezTo>
                <a:cubicBezTo>
                  <a:pt x="2824172" y="1305873"/>
                  <a:pt x="2806895" y="1306953"/>
                  <a:pt x="2789257" y="1306953"/>
                </a:cubicBezTo>
                <a:cubicBezTo>
                  <a:pt x="2668675" y="1306953"/>
                  <a:pt x="2548093" y="1255454"/>
                  <a:pt x="2444429" y="1158577"/>
                </a:cubicBezTo>
                <a:cubicBezTo>
                  <a:pt x="2423462" y="1138860"/>
                  <a:pt x="2403699" y="1117792"/>
                  <a:pt x="2385196" y="1095526"/>
                </a:cubicBezTo>
                <a:lnTo>
                  <a:pt x="2357187" y="1057452"/>
                </a:lnTo>
                <a:lnTo>
                  <a:pt x="2357187" y="1565320"/>
                </a:lnTo>
                <a:lnTo>
                  <a:pt x="2370752" y="1556511"/>
                </a:lnTo>
                <a:cubicBezTo>
                  <a:pt x="2398218" y="1545984"/>
                  <a:pt x="2428876" y="1540675"/>
                  <a:pt x="2462500" y="1540675"/>
                </a:cubicBezTo>
                <a:cubicBezTo>
                  <a:pt x="2655254" y="1540675"/>
                  <a:pt x="2725380" y="1695431"/>
                  <a:pt x="2725380" y="1799441"/>
                </a:cubicBezTo>
                <a:cubicBezTo>
                  <a:pt x="2725380" y="1842269"/>
                  <a:pt x="2690856" y="1877179"/>
                  <a:pt x="2647702" y="1877179"/>
                </a:cubicBezTo>
                <a:cubicBezTo>
                  <a:pt x="2604548" y="1877179"/>
                  <a:pt x="2570025" y="1842629"/>
                  <a:pt x="2569665" y="1799801"/>
                </a:cubicBezTo>
                <a:cubicBezTo>
                  <a:pt x="2568946" y="1768850"/>
                  <a:pt x="2557079" y="1696510"/>
                  <a:pt x="2462500" y="1696510"/>
                </a:cubicBezTo>
                <a:cubicBezTo>
                  <a:pt x="2429774" y="1696510"/>
                  <a:pt x="2416469" y="1705868"/>
                  <a:pt x="2408557" y="1713786"/>
                </a:cubicBezTo>
                <a:cubicBezTo>
                  <a:pt x="2380867" y="1741498"/>
                  <a:pt x="2367291" y="1805740"/>
                  <a:pt x="2360773" y="1889776"/>
                </a:cubicBezTo>
                <a:lnTo>
                  <a:pt x="2357187" y="1982537"/>
                </a:lnTo>
                <a:lnTo>
                  <a:pt x="2357187" y="2339720"/>
                </a:lnTo>
                <a:lnTo>
                  <a:pt x="2436838" y="2301972"/>
                </a:lnTo>
                <a:cubicBezTo>
                  <a:pt x="2605296" y="2259813"/>
                  <a:pt x="2705003" y="2318907"/>
                  <a:pt x="2758996" y="2375479"/>
                </a:cubicBezTo>
                <a:cubicBezTo>
                  <a:pt x="2784553" y="2402143"/>
                  <a:pt x="2803991" y="2433491"/>
                  <a:pt x="2818389" y="2466281"/>
                </a:cubicBezTo>
                <a:cubicBezTo>
                  <a:pt x="2884260" y="2412953"/>
                  <a:pt x="2973529" y="2377280"/>
                  <a:pt x="3087274" y="2395297"/>
                </a:cubicBezTo>
                <a:cubicBezTo>
                  <a:pt x="3225136" y="2417277"/>
                  <a:pt x="3326643" y="2517808"/>
                  <a:pt x="3351120" y="2657256"/>
                </a:cubicBezTo>
                <a:cubicBezTo>
                  <a:pt x="3373077" y="2780488"/>
                  <a:pt x="3324843" y="2899036"/>
                  <a:pt x="3230536" y="2952004"/>
                </a:cubicBezTo>
                <a:cubicBezTo>
                  <a:pt x="3192740" y="2973264"/>
                  <a:pt x="3145587" y="2959931"/>
                  <a:pt x="3124349" y="2922097"/>
                </a:cubicBezTo>
                <a:cubicBezTo>
                  <a:pt x="3103472" y="2884623"/>
                  <a:pt x="3116430" y="2837059"/>
                  <a:pt x="3154225" y="2815800"/>
                </a:cubicBezTo>
                <a:cubicBezTo>
                  <a:pt x="3189861" y="2795622"/>
                  <a:pt x="3207859" y="2741933"/>
                  <a:pt x="3197780" y="2684640"/>
                </a:cubicBezTo>
                <a:cubicBezTo>
                  <a:pt x="3192740" y="2657256"/>
                  <a:pt x="3168624" y="2566453"/>
                  <a:pt x="3062797" y="2549157"/>
                </a:cubicBezTo>
                <a:cubicBezTo>
                  <a:pt x="2906937" y="2524655"/>
                  <a:pt x="2842866" y="2680677"/>
                  <a:pt x="2836386" y="2698693"/>
                </a:cubicBezTo>
                <a:cubicBezTo>
                  <a:pt x="2821268" y="2737969"/>
                  <a:pt x="2777714" y="2758508"/>
                  <a:pt x="2738119" y="2745176"/>
                </a:cubicBezTo>
                <a:cubicBezTo>
                  <a:pt x="2698164" y="2731483"/>
                  <a:pt x="2676207" y="2688604"/>
                  <a:pt x="2688445" y="2648608"/>
                </a:cubicBezTo>
                <a:cubicBezTo>
                  <a:pt x="2698524" y="2615818"/>
                  <a:pt x="2692765" y="2532222"/>
                  <a:pt x="2645971" y="2482856"/>
                </a:cubicBezTo>
                <a:cubicBezTo>
                  <a:pt x="2608896" y="2443941"/>
                  <a:pt x="2551303" y="2433852"/>
                  <a:pt x="2474633" y="2452949"/>
                </a:cubicBezTo>
                <a:cubicBezTo>
                  <a:pt x="2445117" y="2460516"/>
                  <a:pt x="2423880" y="2476371"/>
                  <a:pt x="2408042" y="2503756"/>
                </a:cubicBezTo>
                <a:cubicBezTo>
                  <a:pt x="2355758" y="2592982"/>
                  <a:pt x="2378435" y="2766902"/>
                  <a:pt x="2396979" y="2853404"/>
                </a:cubicBezTo>
                <a:lnTo>
                  <a:pt x="2400352" y="2867516"/>
                </a:lnTo>
                <a:lnTo>
                  <a:pt x="2409220" y="2897919"/>
                </a:lnTo>
                <a:cubicBezTo>
                  <a:pt x="2430329" y="2958076"/>
                  <a:pt x="2459689" y="3019308"/>
                  <a:pt x="2500456" y="3075726"/>
                </a:cubicBezTo>
                <a:cubicBezTo>
                  <a:pt x="2567051" y="3167866"/>
                  <a:pt x="2699162" y="3235531"/>
                  <a:pt x="2837752" y="3248488"/>
                </a:cubicBezTo>
                <a:cubicBezTo>
                  <a:pt x="2963383" y="3260726"/>
                  <a:pt x="3076774" y="3225813"/>
                  <a:pt x="3157048" y="3150589"/>
                </a:cubicBezTo>
                <a:cubicBezTo>
                  <a:pt x="3178647" y="3130434"/>
                  <a:pt x="3209605" y="3123955"/>
                  <a:pt x="3237683" y="3134393"/>
                </a:cubicBezTo>
                <a:cubicBezTo>
                  <a:pt x="3248482" y="3137992"/>
                  <a:pt x="3510183" y="3229772"/>
                  <a:pt x="3718248" y="3051971"/>
                </a:cubicBezTo>
                <a:cubicBezTo>
                  <a:pt x="3865837" y="2924918"/>
                  <a:pt x="3920913" y="2763673"/>
                  <a:pt x="3896075" y="2529003"/>
                </a:cubicBezTo>
                <a:cubicBezTo>
                  <a:pt x="3886715" y="2438663"/>
                  <a:pt x="3833079" y="2349042"/>
                  <a:pt x="3749925" y="2282097"/>
                </a:cubicBezTo>
                <a:cubicBezTo>
                  <a:pt x="3670011" y="2218031"/>
                  <a:pt x="3575698" y="2186717"/>
                  <a:pt x="3491464" y="2196435"/>
                </a:cubicBezTo>
                <a:cubicBezTo>
                  <a:pt x="3467346" y="2199315"/>
                  <a:pt x="3443228" y="2190677"/>
                  <a:pt x="3426669" y="2173040"/>
                </a:cubicBezTo>
                <a:cubicBezTo>
                  <a:pt x="3409750" y="2155404"/>
                  <a:pt x="3401831" y="2131289"/>
                  <a:pt x="3405790" y="2107175"/>
                </a:cubicBezTo>
                <a:cubicBezTo>
                  <a:pt x="3412990" y="2056425"/>
                  <a:pt x="3417669" y="1906698"/>
                  <a:pt x="3349634" y="1827155"/>
                </a:cubicBezTo>
                <a:cubicBezTo>
                  <a:pt x="3316517" y="1787923"/>
                  <a:pt x="3268640" y="1768488"/>
                  <a:pt x="3202765" y="1767768"/>
                </a:cubicBezTo>
                <a:cubicBezTo>
                  <a:pt x="3200965" y="1767768"/>
                  <a:pt x="3198805" y="1767768"/>
                  <a:pt x="3197006" y="1767768"/>
                </a:cubicBezTo>
                <a:cubicBezTo>
                  <a:pt x="3060216" y="1767768"/>
                  <a:pt x="3000820" y="1836153"/>
                  <a:pt x="2997220" y="1995959"/>
                </a:cubicBezTo>
                <a:cubicBezTo>
                  <a:pt x="2996500" y="2039149"/>
                  <a:pt x="2961223" y="2073342"/>
                  <a:pt x="2918026" y="2072262"/>
                </a:cubicBezTo>
                <a:cubicBezTo>
                  <a:pt x="2874829" y="2071542"/>
                  <a:pt x="2840631" y="2035910"/>
                  <a:pt x="2841351" y="1993079"/>
                </a:cubicBezTo>
                <a:cubicBezTo>
                  <a:pt x="2848191" y="1656912"/>
                  <a:pt x="3071015" y="1609762"/>
                  <a:pt x="3204925" y="1611921"/>
                </a:cubicBezTo>
                <a:cubicBezTo>
                  <a:pt x="3316877" y="1613361"/>
                  <a:pt x="3406150" y="1651873"/>
                  <a:pt x="3469146" y="1726737"/>
                </a:cubicBezTo>
                <a:cubicBezTo>
                  <a:pt x="3549780" y="1822116"/>
                  <a:pt x="3565619" y="1953848"/>
                  <a:pt x="3565619" y="2040949"/>
                </a:cubicBezTo>
                <a:cubicBezTo>
                  <a:pt x="3663172" y="2050667"/>
                  <a:pt x="3762524" y="2092058"/>
                  <a:pt x="3847478" y="2160443"/>
                </a:cubicBezTo>
                <a:cubicBezTo>
                  <a:pt x="3905254" y="2206693"/>
                  <a:pt x="3952681" y="2261941"/>
                  <a:pt x="3987418" y="2322003"/>
                </a:cubicBezTo>
                <a:lnTo>
                  <a:pt x="4028974" y="2413551"/>
                </a:lnTo>
                <a:lnTo>
                  <a:pt x="4038510" y="2408321"/>
                </a:lnTo>
                <a:cubicBezTo>
                  <a:pt x="4108548" y="2363444"/>
                  <a:pt x="4198179" y="2268344"/>
                  <a:pt x="4198179" y="2075894"/>
                </a:cubicBezTo>
                <a:cubicBezTo>
                  <a:pt x="4198179" y="1857289"/>
                  <a:pt x="4035003" y="1731961"/>
                  <a:pt x="3919734" y="1712513"/>
                </a:cubicBezTo>
                <a:cubicBezTo>
                  <a:pt x="3888035" y="1707111"/>
                  <a:pt x="3862460" y="1683342"/>
                  <a:pt x="3855976" y="1651649"/>
                </a:cubicBezTo>
                <a:cubicBezTo>
                  <a:pt x="3849492" y="1619957"/>
                  <a:pt x="3862820" y="1587905"/>
                  <a:pt x="3889836" y="1570258"/>
                </a:cubicBezTo>
                <a:cubicBezTo>
                  <a:pt x="3891277" y="1569537"/>
                  <a:pt x="4031040" y="1475541"/>
                  <a:pt x="4060217" y="1326443"/>
                </a:cubicBezTo>
                <a:cubicBezTo>
                  <a:pt x="4077148" y="1239289"/>
                  <a:pt x="4053013" y="1147453"/>
                  <a:pt x="3988535" y="1052736"/>
                </a:cubicBezTo>
                <a:cubicBezTo>
                  <a:pt x="3954494" y="1003037"/>
                  <a:pt x="3891277" y="965673"/>
                  <a:pt x="3816713" y="945505"/>
                </a:cubicBezTo>
                <a:lnTo>
                  <a:pt x="3699920" y="928948"/>
                </a:lnTo>
                <a:lnTo>
                  <a:pt x="3693082" y="929531"/>
                </a:lnTo>
                <a:lnTo>
                  <a:pt x="3692631" y="929379"/>
                </a:lnTo>
                <a:lnTo>
                  <a:pt x="3576810" y="941453"/>
                </a:lnTo>
                <a:cubicBezTo>
                  <a:pt x="3501526" y="959820"/>
                  <a:pt x="3372569" y="1013121"/>
                  <a:pt x="3352757" y="1169422"/>
                </a:cubicBezTo>
                <a:cubicBezTo>
                  <a:pt x="3347354" y="1212278"/>
                  <a:pt x="3308451" y="1242530"/>
                  <a:pt x="3265586" y="1236768"/>
                </a:cubicBezTo>
                <a:cubicBezTo>
                  <a:pt x="3222720" y="1231726"/>
                  <a:pt x="3192462" y="1192471"/>
                  <a:pt x="3197865" y="1149614"/>
                </a:cubicBezTo>
                <a:cubicBezTo>
                  <a:pt x="3220919" y="967743"/>
                  <a:pt x="3345553" y="836652"/>
                  <a:pt x="3540429" y="789834"/>
                </a:cubicBezTo>
                <a:cubicBezTo>
                  <a:pt x="3568435" y="783082"/>
                  <a:pt x="3596819" y="778349"/>
                  <a:pt x="3625253" y="775538"/>
                </a:cubicBezTo>
                <a:lnTo>
                  <a:pt x="3627646" y="775460"/>
                </a:lnTo>
                <a:lnTo>
                  <a:pt x="3622471" y="719769"/>
                </a:lnTo>
                <a:cubicBezTo>
                  <a:pt x="3603456" y="602461"/>
                  <a:pt x="3539745" y="505562"/>
                  <a:pt x="3472795" y="469638"/>
                </a:cubicBezTo>
                <a:cubicBezTo>
                  <a:pt x="3288503" y="370241"/>
                  <a:pt x="3133006" y="508533"/>
                  <a:pt x="3131566" y="509613"/>
                </a:cubicBezTo>
                <a:cubicBezTo>
                  <a:pt x="3106010" y="532662"/>
                  <a:pt x="3068575" y="536623"/>
                  <a:pt x="3039060" y="518977"/>
                </a:cubicBezTo>
                <a:cubicBezTo>
                  <a:pt x="3009904" y="501690"/>
                  <a:pt x="2995146" y="467117"/>
                  <a:pt x="3003065" y="433625"/>
                </a:cubicBezTo>
                <a:cubicBezTo>
                  <a:pt x="3004145" y="429303"/>
                  <a:pt x="3029341" y="308658"/>
                  <a:pt x="2927117" y="215743"/>
                </a:cubicBezTo>
                <a:cubicBezTo>
                  <a:pt x="2890582" y="182610"/>
                  <a:pt x="2836770" y="163073"/>
                  <a:pt x="2776794" y="157986"/>
                </a:cubicBezTo>
                <a:close/>
                <a:moveTo>
                  <a:pt x="1575823" y="157986"/>
                </a:moveTo>
                <a:cubicBezTo>
                  <a:pt x="1515776" y="163073"/>
                  <a:pt x="1461850" y="182610"/>
                  <a:pt x="1425119" y="215743"/>
                </a:cubicBezTo>
                <a:cubicBezTo>
                  <a:pt x="1321048" y="310458"/>
                  <a:pt x="1349137" y="432544"/>
                  <a:pt x="1349497" y="433625"/>
                </a:cubicBezTo>
                <a:cubicBezTo>
                  <a:pt x="1357419" y="467117"/>
                  <a:pt x="1343015" y="501690"/>
                  <a:pt x="1313126" y="518977"/>
                </a:cubicBezTo>
                <a:cubicBezTo>
                  <a:pt x="1283957" y="536623"/>
                  <a:pt x="1246506" y="532662"/>
                  <a:pt x="1220939" y="509613"/>
                </a:cubicBezTo>
                <a:cubicBezTo>
                  <a:pt x="1214817" y="504211"/>
                  <a:pt x="1061412" y="371321"/>
                  <a:pt x="879558" y="469638"/>
                </a:cubicBezTo>
                <a:cubicBezTo>
                  <a:pt x="812578" y="505562"/>
                  <a:pt x="748840" y="602461"/>
                  <a:pt x="729816" y="719769"/>
                </a:cubicBezTo>
                <a:lnTo>
                  <a:pt x="724644" y="775399"/>
                </a:lnTo>
                <a:lnTo>
                  <a:pt x="728914" y="775538"/>
                </a:lnTo>
                <a:cubicBezTo>
                  <a:pt x="757338" y="778349"/>
                  <a:pt x="785717" y="783081"/>
                  <a:pt x="813723" y="789834"/>
                </a:cubicBezTo>
                <a:cubicBezTo>
                  <a:pt x="1008239" y="836652"/>
                  <a:pt x="1133233" y="967743"/>
                  <a:pt x="1156287" y="1149614"/>
                </a:cubicBezTo>
                <a:cubicBezTo>
                  <a:pt x="1161690" y="1192471"/>
                  <a:pt x="1131432" y="1231726"/>
                  <a:pt x="1088927" y="1236768"/>
                </a:cubicBezTo>
                <a:cubicBezTo>
                  <a:pt x="1046061" y="1242530"/>
                  <a:pt x="1006798" y="1212278"/>
                  <a:pt x="1001395" y="1169422"/>
                </a:cubicBezTo>
                <a:cubicBezTo>
                  <a:pt x="981583" y="1013121"/>
                  <a:pt x="852626" y="959820"/>
                  <a:pt x="777342" y="941453"/>
                </a:cubicBezTo>
                <a:lnTo>
                  <a:pt x="660042" y="929240"/>
                </a:lnTo>
                <a:lnTo>
                  <a:pt x="659173" y="929531"/>
                </a:lnTo>
                <a:lnTo>
                  <a:pt x="653296" y="929059"/>
                </a:lnTo>
                <a:lnTo>
                  <a:pt x="537304" y="945505"/>
                </a:lnTo>
                <a:cubicBezTo>
                  <a:pt x="462785" y="965673"/>
                  <a:pt x="399658" y="1003037"/>
                  <a:pt x="365617" y="1052736"/>
                </a:cubicBezTo>
                <a:cubicBezTo>
                  <a:pt x="301139" y="1147453"/>
                  <a:pt x="277004" y="1239289"/>
                  <a:pt x="294295" y="1326443"/>
                </a:cubicBezTo>
                <a:cubicBezTo>
                  <a:pt x="323472" y="1475541"/>
                  <a:pt x="463235" y="1569537"/>
                  <a:pt x="464676" y="1570618"/>
                </a:cubicBezTo>
                <a:cubicBezTo>
                  <a:pt x="491332" y="1588265"/>
                  <a:pt x="504660" y="1620677"/>
                  <a:pt x="497816" y="1652010"/>
                </a:cubicBezTo>
                <a:cubicBezTo>
                  <a:pt x="491332" y="1683342"/>
                  <a:pt x="466117" y="1707111"/>
                  <a:pt x="434418" y="1712513"/>
                </a:cubicBezTo>
                <a:cubicBezTo>
                  <a:pt x="318789" y="1731961"/>
                  <a:pt x="156333" y="1857289"/>
                  <a:pt x="156333" y="2075894"/>
                </a:cubicBezTo>
                <a:cubicBezTo>
                  <a:pt x="156333" y="2271496"/>
                  <a:pt x="249200" y="2366651"/>
                  <a:pt x="319379" y="2410600"/>
                </a:cubicBezTo>
                <a:lnTo>
                  <a:pt x="323563" y="2412843"/>
                </a:lnTo>
                <a:lnTo>
                  <a:pt x="364775" y="2322003"/>
                </a:lnTo>
                <a:cubicBezTo>
                  <a:pt x="399480" y="2261941"/>
                  <a:pt x="446835" y="2206693"/>
                  <a:pt x="504452" y="2160443"/>
                </a:cubicBezTo>
                <a:cubicBezTo>
                  <a:pt x="590159" y="2092058"/>
                  <a:pt x="689189" y="2050667"/>
                  <a:pt x="786779" y="2040949"/>
                </a:cubicBezTo>
                <a:cubicBezTo>
                  <a:pt x="787139" y="1953848"/>
                  <a:pt x="802624" y="1822116"/>
                  <a:pt x="883289" y="1726737"/>
                </a:cubicBezTo>
                <a:cubicBezTo>
                  <a:pt x="946668" y="1651873"/>
                  <a:pt x="1035256" y="1613361"/>
                  <a:pt x="1147610" y="1611921"/>
                </a:cubicBezTo>
                <a:cubicBezTo>
                  <a:pt x="1280851" y="1609762"/>
                  <a:pt x="1504480" y="1656912"/>
                  <a:pt x="1511322" y="1993079"/>
                </a:cubicBezTo>
                <a:cubicBezTo>
                  <a:pt x="1512042" y="2035910"/>
                  <a:pt x="1478192" y="2071542"/>
                  <a:pt x="1434979" y="2072262"/>
                </a:cubicBezTo>
                <a:cubicBezTo>
                  <a:pt x="1392486" y="2073342"/>
                  <a:pt x="1356115" y="2039149"/>
                  <a:pt x="1355394" y="1995959"/>
                </a:cubicBezTo>
                <a:cubicBezTo>
                  <a:pt x="1352153" y="1833994"/>
                  <a:pt x="1290214" y="1765248"/>
                  <a:pt x="1149771" y="1767768"/>
                </a:cubicBezTo>
                <a:cubicBezTo>
                  <a:pt x="1084231" y="1768488"/>
                  <a:pt x="1035976" y="1787923"/>
                  <a:pt x="1002486" y="1827155"/>
                </a:cubicBezTo>
                <a:cubicBezTo>
                  <a:pt x="934785" y="1906698"/>
                  <a:pt x="939466" y="2056425"/>
                  <a:pt x="947028" y="2107175"/>
                </a:cubicBezTo>
                <a:cubicBezTo>
                  <a:pt x="950630" y="2131289"/>
                  <a:pt x="942707" y="2155764"/>
                  <a:pt x="925782" y="2173040"/>
                </a:cubicBezTo>
                <a:cubicBezTo>
                  <a:pt x="908857" y="2190677"/>
                  <a:pt x="885089" y="2199315"/>
                  <a:pt x="860962" y="2196435"/>
                </a:cubicBezTo>
                <a:cubicBezTo>
                  <a:pt x="776336" y="2186717"/>
                  <a:pt x="682347" y="2218031"/>
                  <a:pt x="602403" y="2282097"/>
                </a:cubicBezTo>
                <a:cubicBezTo>
                  <a:pt x="518857" y="2349042"/>
                  <a:pt x="465921" y="2438663"/>
                  <a:pt x="456198" y="2529003"/>
                </a:cubicBezTo>
                <a:lnTo>
                  <a:pt x="455691" y="2536892"/>
                </a:lnTo>
                <a:lnTo>
                  <a:pt x="455671" y="2537954"/>
                </a:lnTo>
                <a:lnTo>
                  <a:pt x="455614" y="2538095"/>
                </a:lnTo>
                <a:lnTo>
                  <a:pt x="450756" y="2613639"/>
                </a:lnTo>
                <a:cubicBezTo>
                  <a:pt x="446852" y="2803450"/>
                  <a:pt x="504948" y="2940800"/>
                  <a:pt x="634452" y="3051971"/>
                </a:cubicBezTo>
                <a:cubicBezTo>
                  <a:pt x="842236" y="3229772"/>
                  <a:pt x="1104037" y="3137992"/>
                  <a:pt x="1115200" y="3134033"/>
                </a:cubicBezTo>
                <a:cubicBezTo>
                  <a:pt x="1142929" y="3124315"/>
                  <a:pt x="1174259" y="3130434"/>
                  <a:pt x="1195505" y="3150589"/>
                </a:cubicBezTo>
                <a:cubicBezTo>
                  <a:pt x="1275810" y="3225813"/>
                  <a:pt x="1389245" y="3260366"/>
                  <a:pt x="1515283" y="3248488"/>
                </a:cubicBezTo>
                <a:cubicBezTo>
                  <a:pt x="1653566" y="3235531"/>
                  <a:pt x="1785727" y="3167866"/>
                  <a:pt x="1852347" y="3075726"/>
                </a:cubicBezTo>
                <a:cubicBezTo>
                  <a:pt x="1893490" y="3018948"/>
                  <a:pt x="1923064" y="2957559"/>
                  <a:pt x="1944277" y="2897362"/>
                </a:cubicBezTo>
                <a:lnTo>
                  <a:pt x="1952455" y="2869415"/>
                </a:lnTo>
                <a:lnTo>
                  <a:pt x="1956601" y="2851956"/>
                </a:lnTo>
                <a:cubicBezTo>
                  <a:pt x="1975592" y="2763040"/>
                  <a:pt x="1997167" y="2592982"/>
                  <a:pt x="1944884" y="2503756"/>
                </a:cubicBezTo>
                <a:cubicBezTo>
                  <a:pt x="1928686" y="2476371"/>
                  <a:pt x="1907809" y="2460516"/>
                  <a:pt x="1878292" y="2452949"/>
                </a:cubicBezTo>
                <a:cubicBezTo>
                  <a:pt x="1801622" y="2433852"/>
                  <a:pt x="1744030" y="2443941"/>
                  <a:pt x="1706955" y="2482856"/>
                </a:cubicBezTo>
                <a:cubicBezTo>
                  <a:pt x="1660161" y="2532222"/>
                  <a:pt x="1654401" y="2615818"/>
                  <a:pt x="1664480" y="2648608"/>
                </a:cubicBezTo>
                <a:cubicBezTo>
                  <a:pt x="1676718" y="2688964"/>
                  <a:pt x="1654761" y="2731844"/>
                  <a:pt x="1614446" y="2745536"/>
                </a:cubicBezTo>
                <a:cubicBezTo>
                  <a:pt x="1574492" y="2758868"/>
                  <a:pt x="1530937" y="2737969"/>
                  <a:pt x="1516539" y="2697973"/>
                </a:cubicBezTo>
                <a:cubicBezTo>
                  <a:pt x="1509700" y="2680677"/>
                  <a:pt x="1446348" y="2524655"/>
                  <a:pt x="1290488" y="2549157"/>
                </a:cubicBezTo>
                <a:cubicBezTo>
                  <a:pt x="1184302" y="2566453"/>
                  <a:pt x="1160185" y="2657256"/>
                  <a:pt x="1155146" y="2684640"/>
                </a:cubicBezTo>
                <a:cubicBezTo>
                  <a:pt x="1145067" y="2741933"/>
                  <a:pt x="1162705" y="2795622"/>
                  <a:pt x="1198700" y="2815800"/>
                </a:cubicBezTo>
                <a:cubicBezTo>
                  <a:pt x="1236135" y="2837059"/>
                  <a:pt x="1249453" y="2884623"/>
                  <a:pt x="1228576" y="2922097"/>
                </a:cubicBezTo>
                <a:cubicBezTo>
                  <a:pt x="1207699" y="2959931"/>
                  <a:pt x="1159825" y="2973264"/>
                  <a:pt x="1122390" y="2952004"/>
                </a:cubicBezTo>
                <a:cubicBezTo>
                  <a:pt x="1028082" y="2899036"/>
                  <a:pt x="979488" y="2780488"/>
                  <a:pt x="1001445" y="2657256"/>
                </a:cubicBezTo>
                <a:cubicBezTo>
                  <a:pt x="1026642" y="2517808"/>
                  <a:pt x="1127789" y="2417277"/>
                  <a:pt x="1265651" y="2395297"/>
                </a:cubicBezTo>
                <a:cubicBezTo>
                  <a:pt x="1379397" y="2377280"/>
                  <a:pt x="1468665" y="2412953"/>
                  <a:pt x="1534537" y="2466281"/>
                </a:cubicBezTo>
                <a:cubicBezTo>
                  <a:pt x="1548575" y="2433491"/>
                  <a:pt x="1568372" y="2402143"/>
                  <a:pt x="1593929" y="2375479"/>
                </a:cubicBezTo>
                <a:cubicBezTo>
                  <a:pt x="1647922" y="2318907"/>
                  <a:pt x="1747629" y="2259813"/>
                  <a:pt x="1916088" y="2301972"/>
                </a:cubicBezTo>
                <a:lnTo>
                  <a:pt x="1996031" y="2339805"/>
                </a:lnTo>
                <a:lnTo>
                  <a:pt x="1996031" y="1992407"/>
                </a:lnTo>
                <a:lnTo>
                  <a:pt x="1992090" y="1889776"/>
                </a:lnTo>
                <a:cubicBezTo>
                  <a:pt x="1985613" y="1805740"/>
                  <a:pt x="1972118" y="1741498"/>
                  <a:pt x="1944588" y="1713786"/>
                </a:cubicBezTo>
                <a:cubicBezTo>
                  <a:pt x="1936311" y="1705868"/>
                  <a:pt x="1922996" y="1696510"/>
                  <a:pt x="1890609" y="1696510"/>
                </a:cubicBezTo>
                <a:cubicBezTo>
                  <a:pt x="1790927" y="1696510"/>
                  <a:pt x="1783010" y="1775328"/>
                  <a:pt x="1783010" y="1799441"/>
                </a:cubicBezTo>
                <a:cubicBezTo>
                  <a:pt x="1783010" y="1842269"/>
                  <a:pt x="1748103" y="1877179"/>
                  <a:pt x="1705279" y="1877179"/>
                </a:cubicBezTo>
                <a:cubicBezTo>
                  <a:pt x="1662096" y="1877179"/>
                  <a:pt x="1627189" y="1842269"/>
                  <a:pt x="1627189" y="1799441"/>
                </a:cubicBezTo>
                <a:cubicBezTo>
                  <a:pt x="1627189" y="1695431"/>
                  <a:pt x="1697362" y="1540675"/>
                  <a:pt x="1890609" y="1540675"/>
                </a:cubicBezTo>
                <a:cubicBezTo>
                  <a:pt x="1924076" y="1540675"/>
                  <a:pt x="1954665" y="1545984"/>
                  <a:pt x="1982149" y="1556511"/>
                </a:cubicBezTo>
                <a:lnTo>
                  <a:pt x="1996031" y="1565487"/>
                </a:lnTo>
                <a:lnTo>
                  <a:pt x="1996031" y="1056898"/>
                </a:lnTo>
                <a:lnTo>
                  <a:pt x="1967625" y="1095526"/>
                </a:lnTo>
                <a:cubicBezTo>
                  <a:pt x="1949124" y="1117792"/>
                  <a:pt x="1929357" y="1138860"/>
                  <a:pt x="1908381" y="1158577"/>
                </a:cubicBezTo>
                <a:cubicBezTo>
                  <a:pt x="1805031" y="1255454"/>
                  <a:pt x="1684035" y="1306953"/>
                  <a:pt x="1563400" y="1306953"/>
                </a:cubicBezTo>
                <a:cubicBezTo>
                  <a:pt x="1545754" y="1306953"/>
                  <a:pt x="1528469" y="1305873"/>
                  <a:pt x="1510824" y="1304072"/>
                </a:cubicBezTo>
                <a:cubicBezTo>
                  <a:pt x="1357419" y="1284625"/>
                  <a:pt x="1245426" y="1177664"/>
                  <a:pt x="1218778" y="1024967"/>
                </a:cubicBezTo>
                <a:cubicBezTo>
                  <a:pt x="1191410" y="869749"/>
                  <a:pt x="1259110" y="712369"/>
                  <a:pt x="1379746" y="650786"/>
                </a:cubicBezTo>
                <a:cubicBezTo>
                  <a:pt x="1463650" y="607570"/>
                  <a:pt x="1542513" y="598567"/>
                  <a:pt x="1613454" y="624497"/>
                </a:cubicBezTo>
                <a:cubicBezTo>
                  <a:pt x="1712123" y="660510"/>
                  <a:pt x="1752455" y="750544"/>
                  <a:pt x="1756776" y="760628"/>
                </a:cubicBezTo>
                <a:cubicBezTo>
                  <a:pt x="1773341" y="800603"/>
                  <a:pt x="1754976" y="846340"/>
                  <a:pt x="1715004" y="862906"/>
                </a:cubicBezTo>
                <a:cubicBezTo>
                  <a:pt x="1675753" y="879472"/>
                  <a:pt x="1630379" y="861105"/>
                  <a:pt x="1613454" y="822211"/>
                </a:cubicBezTo>
                <a:cubicBezTo>
                  <a:pt x="1612374" y="820050"/>
                  <a:pt x="1594369" y="783316"/>
                  <a:pt x="1558718" y="771072"/>
                </a:cubicBezTo>
                <a:cubicBezTo>
                  <a:pt x="1530270" y="761348"/>
                  <a:pt x="1494259" y="767470"/>
                  <a:pt x="1450686" y="789799"/>
                </a:cubicBezTo>
                <a:cubicBezTo>
                  <a:pt x="1391629" y="819690"/>
                  <a:pt x="1357059" y="911524"/>
                  <a:pt x="1372543" y="998317"/>
                </a:cubicBezTo>
                <a:cubicBezTo>
                  <a:pt x="1381186" y="1048016"/>
                  <a:pt x="1413596" y="1134448"/>
                  <a:pt x="1530270" y="1149214"/>
                </a:cubicBezTo>
                <a:cubicBezTo>
                  <a:pt x="1621017" y="1160378"/>
                  <a:pt x="1717525" y="1123284"/>
                  <a:pt x="1801430" y="1044414"/>
                </a:cubicBezTo>
                <a:cubicBezTo>
                  <a:pt x="1933949" y="920528"/>
                  <a:pt x="2008491" y="717411"/>
                  <a:pt x="1995887" y="513935"/>
                </a:cubicBezTo>
                <a:cubicBezTo>
                  <a:pt x="1982203" y="298934"/>
                  <a:pt x="1828798" y="213942"/>
                  <a:pt x="1763258" y="186932"/>
                </a:cubicBezTo>
                <a:cubicBezTo>
                  <a:pt x="1702040" y="162263"/>
                  <a:pt x="1635871" y="152899"/>
                  <a:pt x="1575823" y="157986"/>
                </a:cubicBezTo>
                <a:close/>
                <a:moveTo>
                  <a:pt x="1548365" y="3443"/>
                </a:moveTo>
                <a:cubicBezTo>
                  <a:pt x="1636231" y="-6641"/>
                  <a:pt x="1731749" y="5964"/>
                  <a:pt x="1821956" y="42878"/>
                </a:cubicBezTo>
                <a:cubicBezTo>
                  <a:pt x="2018213" y="122468"/>
                  <a:pt x="2138129" y="290651"/>
                  <a:pt x="2151093" y="504211"/>
                </a:cubicBezTo>
                <a:cubicBezTo>
                  <a:pt x="2153028" y="535768"/>
                  <a:pt x="2153310" y="567196"/>
                  <a:pt x="2151992" y="598341"/>
                </a:cubicBezTo>
                <a:lnTo>
                  <a:pt x="2147836" y="642543"/>
                </a:lnTo>
                <a:lnTo>
                  <a:pt x="2151239" y="659567"/>
                </a:lnTo>
                <a:lnTo>
                  <a:pt x="2151239" y="1970498"/>
                </a:lnTo>
                <a:lnTo>
                  <a:pt x="2152533" y="1990980"/>
                </a:lnTo>
                <a:cubicBezTo>
                  <a:pt x="2153848" y="2050582"/>
                  <a:pt x="2153578" y="2115341"/>
                  <a:pt x="2153308" y="2184891"/>
                </a:cubicBezTo>
                <a:lnTo>
                  <a:pt x="2151239" y="2194903"/>
                </a:lnTo>
                <a:lnTo>
                  <a:pt x="2151239" y="2536202"/>
                </a:lnTo>
                <a:cubicBezTo>
                  <a:pt x="2152815" y="2560272"/>
                  <a:pt x="2159032" y="2698364"/>
                  <a:pt x="2117229" y="2862519"/>
                </a:cubicBezTo>
                <a:lnTo>
                  <a:pt x="2105830" y="2899313"/>
                </a:lnTo>
                <a:lnTo>
                  <a:pt x="2105260" y="2902006"/>
                </a:lnTo>
                <a:cubicBezTo>
                  <a:pt x="2102572" y="2913460"/>
                  <a:pt x="2100429" y="2921601"/>
                  <a:pt x="2099304" y="2925700"/>
                </a:cubicBezTo>
                <a:lnTo>
                  <a:pt x="2094287" y="2936569"/>
                </a:lnTo>
                <a:lnTo>
                  <a:pt x="2085964" y="2963435"/>
                </a:lnTo>
                <a:cubicBezTo>
                  <a:pt x="2060716" y="3031860"/>
                  <a:pt x="2026101" y="3101640"/>
                  <a:pt x="1978746" y="3167146"/>
                </a:cubicBezTo>
                <a:cubicBezTo>
                  <a:pt x="1885837" y="3295638"/>
                  <a:pt x="1713704" y="3386339"/>
                  <a:pt x="1530048" y="3403975"/>
                </a:cubicBezTo>
                <a:cubicBezTo>
                  <a:pt x="1508441" y="3405775"/>
                  <a:pt x="1487195" y="3407214"/>
                  <a:pt x="1466308" y="3407214"/>
                </a:cubicBezTo>
                <a:cubicBezTo>
                  <a:pt x="1336669" y="3407214"/>
                  <a:pt x="1218192" y="3367983"/>
                  <a:pt x="1123483" y="3294198"/>
                </a:cubicBezTo>
                <a:cubicBezTo>
                  <a:pt x="1019051" y="3320833"/>
                  <a:pt x="755450" y="3360784"/>
                  <a:pt x="532541" y="3170385"/>
                </a:cubicBezTo>
                <a:cubicBezTo>
                  <a:pt x="370266" y="3030870"/>
                  <a:pt x="292083" y="2848643"/>
                  <a:pt x="294855" y="2615504"/>
                </a:cubicBezTo>
                <a:lnTo>
                  <a:pt x="297275" y="2574857"/>
                </a:lnTo>
                <a:lnTo>
                  <a:pt x="253326" y="2553626"/>
                </a:lnTo>
                <a:cubicBezTo>
                  <a:pt x="133527" y="2484834"/>
                  <a:pt x="0" y="2337896"/>
                  <a:pt x="0" y="2075894"/>
                </a:cubicBezTo>
                <a:cubicBezTo>
                  <a:pt x="0" y="1843604"/>
                  <a:pt x="134360" y="1684782"/>
                  <a:pt x="273402" y="1607712"/>
                </a:cubicBezTo>
                <a:cubicBezTo>
                  <a:pt x="220091" y="1549370"/>
                  <a:pt x="162456" y="1465097"/>
                  <a:pt x="141204" y="1358135"/>
                </a:cubicBezTo>
                <a:cubicBezTo>
                  <a:pt x="115268" y="1228125"/>
                  <a:pt x="147327" y="1095953"/>
                  <a:pt x="236660" y="964862"/>
                </a:cubicBezTo>
                <a:cubicBezTo>
                  <a:pt x="302400" y="868750"/>
                  <a:pt x="423859" y="803306"/>
                  <a:pt x="560410" y="780927"/>
                </a:cubicBezTo>
                <a:lnTo>
                  <a:pt x="568334" y="780152"/>
                </a:lnTo>
                <a:lnTo>
                  <a:pt x="568324" y="779953"/>
                </a:lnTo>
                <a:cubicBezTo>
                  <a:pt x="572056" y="590700"/>
                  <a:pt x="666151" y="407065"/>
                  <a:pt x="805737" y="332067"/>
                </a:cubicBezTo>
                <a:cubicBezTo>
                  <a:pt x="961662" y="247795"/>
                  <a:pt x="1102464" y="274085"/>
                  <a:pt x="1197892" y="315140"/>
                </a:cubicBezTo>
                <a:cubicBezTo>
                  <a:pt x="1211216" y="248155"/>
                  <a:pt x="1244346" y="169285"/>
                  <a:pt x="1320688" y="100139"/>
                </a:cubicBezTo>
                <a:cubicBezTo>
                  <a:pt x="1380286" y="46299"/>
                  <a:pt x="1460499" y="13527"/>
                  <a:pt x="1548365" y="3443"/>
                </a:cubicBezTo>
                <a:close/>
                <a:moveTo>
                  <a:pt x="2804465" y="3308"/>
                </a:moveTo>
                <a:cubicBezTo>
                  <a:pt x="2892292" y="13347"/>
                  <a:pt x="2972470" y="46119"/>
                  <a:pt x="3032221" y="100139"/>
                </a:cubicBezTo>
                <a:cubicBezTo>
                  <a:pt x="3108170" y="169285"/>
                  <a:pt x="3141285" y="248155"/>
                  <a:pt x="3154603" y="315140"/>
                </a:cubicBezTo>
                <a:cubicBezTo>
                  <a:pt x="3250348" y="274085"/>
                  <a:pt x="3390727" y="247795"/>
                  <a:pt x="3546944" y="332066"/>
                </a:cubicBezTo>
                <a:cubicBezTo>
                  <a:pt x="3686153" y="407065"/>
                  <a:pt x="3780442" y="590700"/>
                  <a:pt x="3784236" y="779953"/>
                </a:cubicBezTo>
                <a:lnTo>
                  <a:pt x="3784235" y="779988"/>
                </a:lnTo>
                <a:lnTo>
                  <a:pt x="3793837" y="780927"/>
                </a:lnTo>
                <a:cubicBezTo>
                  <a:pt x="3930462" y="803306"/>
                  <a:pt x="4051978" y="868750"/>
                  <a:pt x="4117491" y="964862"/>
                </a:cubicBezTo>
                <a:cubicBezTo>
                  <a:pt x="4206825" y="1095953"/>
                  <a:pt x="4238884" y="1228125"/>
                  <a:pt x="4212948" y="1358135"/>
                </a:cubicBezTo>
                <a:cubicBezTo>
                  <a:pt x="4191335" y="1465097"/>
                  <a:pt x="4134061" y="1549370"/>
                  <a:pt x="4080750" y="1607712"/>
                </a:cubicBezTo>
                <a:cubicBezTo>
                  <a:pt x="4219792" y="1684782"/>
                  <a:pt x="4354152" y="1843604"/>
                  <a:pt x="4354152" y="2075894"/>
                </a:cubicBezTo>
                <a:cubicBezTo>
                  <a:pt x="4354152" y="2337896"/>
                  <a:pt x="4220625" y="2484834"/>
                  <a:pt x="4100978" y="2553626"/>
                </a:cubicBezTo>
                <a:lnTo>
                  <a:pt x="4055059" y="2575843"/>
                </a:lnTo>
                <a:lnTo>
                  <a:pt x="4057459" y="2615504"/>
                </a:lnTo>
                <a:cubicBezTo>
                  <a:pt x="4060397" y="2848643"/>
                  <a:pt x="3981929" y="3030870"/>
                  <a:pt x="3819400" y="3170385"/>
                </a:cubicBezTo>
                <a:cubicBezTo>
                  <a:pt x="3596936" y="3360784"/>
                  <a:pt x="3333436" y="3320833"/>
                  <a:pt x="3228683" y="3294198"/>
                </a:cubicBezTo>
                <a:cubicBezTo>
                  <a:pt x="3134370" y="3367983"/>
                  <a:pt x="3015939" y="3407214"/>
                  <a:pt x="2885988" y="3407214"/>
                </a:cubicBezTo>
                <a:cubicBezTo>
                  <a:pt x="2865110" y="3407214"/>
                  <a:pt x="2844231" y="3405775"/>
                  <a:pt x="2822633" y="3403975"/>
                </a:cubicBezTo>
                <a:cubicBezTo>
                  <a:pt x="2639046" y="3386339"/>
                  <a:pt x="2466979" y="3295638"/>
                  <a:pt x="2374105" y="3167146"/>
                </a:cubicBezTo>
                <a:cubicBezTo>
                  <a:pt x="2326679" y="3101640"/>
                  <a:pt x="2292009" y="3031860"/>
                  <a:pt x="2266715" y="2963435"/>
                </a:cubicBezTo>
                <a:lnTo>
                  <a:pt x="2257218" y="2932844"/>
                </a:lnTo>
                <a:lnTo>
                  <a:pt x="2253981" y="2925700"/>
                </a:lnTo>
                <a:lnTo>
                  <a:pt x="2249534" y="2908095"/>
                </a:lnTo>
                <a:lnTo>
                  <a:pt x="2235384" y="2862519"/>
                </a:lnTo>
                <a:cubicBezTo>
                  <a:pt x="2193477" y="2698364"/>
                  <a:pt x="2199608" y="2560272"/>
                  <a:pt x="2200958" y="2536202"/>
                </a:cubicBezTo>
                <a:lnTo>
                  <a:pt x="2200958" y="2193040"/>
                </a:lnTo>
                <a:lnTo>
                  <a:pt x="2199260" y="2184891"/>
                </a:lnTo>
                <a:cubicBezTo>
                  <a:pt x="2198991" y="2115341"/>
                  <a:pt x="2198721" y="2050582"/>
                  <a:pt x="2200047" y="1990980"/>
                </a:cubicBezTo>
                <a:lnTo>
                  <a:pt x="2200958" y="1976645"/>
                </a:lnTo>
                <a:lnTo>
                  <a:pt x="2200958" y="659567"/>
                </a:lnTo>
                <a:lnTo>
                  <a:pt x="2204641" y="641327"/>
                </a:lnTo>
                <a:lnTo>
                  <a:pt x="2200581" y="598341"/>
                </a:lnTo>
                <a:cubicBezTo>
                  <a:pt x="2199255" y="567195"/>
                  <a:pt x="2199530" y="535768"/>
                  <a:pt x="2201465" y="504211"/>
                </a:cubicBezTo>
                <a:cubicBezTo>
                  <a:pt x="2214783" y="290651"/>
                  <a:pt x="2334645" y="122468"/>
                  <a:pt x="2530816" y="42878"/>
                </a:cubicBezTo>
                <a:cubicBezTo>
                  <a:pt x="2621162" y="5964"/>
                  <a:pt x="2716638" y="-6731"/>
                  <a:pt x="2804465" y="3308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52" name="Freeform 15">
            <a:extLst>
              <a:ext uri="{FF2B5EF4-FFF2-40B4-BE49-F238E27FC236}">
                <a16:creationId xmlns:a16="http://schemas.microsoft.com/office/drawing/2014/main" id="{FCF7E22F-A08B-4946-ADC4-7414FA0B0D94}"/>
              </a:ext>
            </a:extLst>
          </p:cNvPr>
          <p:cNvSpPr>
            <a:spLocks noEditPoints="1"/>
          </p:cNvSpPr>
          <p:nvPr/>
        </p:nvSpPr>
        <p:spPr bwMode="auto">
          <a:xfrm>
            <a:off x="2014738" y="4938652"/>
            <a:ext cx="1867590" cy="1867590"/>
          </a:xfrm>
          <a:prstGeom prst="donut">
            <a:avLst>
              <a:gd name="adj" fmla="val 7452"/>
            </a:avLst>
          </a:prstGeom>
          <a:solidFill>
            <a:schemeClr val="accent3"/>
          </a:solidFill>
          <a:ln>
            <a:noFill/>
          </a:ln>
          <a:extLst/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en-US" sz="7198" dirty="0">
              <a:latin typeface="Lato Light" panose="020F0502020204030203" pitchFamily="34" charset="0"/>
            </a:endParaRPr>
          </a:p>
        </p:txBody>
      </p:sp>
      <p:sp>
        <p:nvSpPr>
          <p:cNvPr id="53" name="Freeform 15">
            <a:extLst>
              <a:ext uri="{FF2B5EF4-FFF2-40B4-BE49-F238E27FC236}">
                <a16:creationId xmlns:a16="http://schemas.microsoft.com/office/drawing/2014/main" id="{FB2FCCD3-871F-5245-8268-7304CB853552}"/>
              </a:ext>
            </a:extLst>
          </p:cNvPr>
          <p:cNvSpPr>
            <a:spLocks noEditPoints="1"/>
          </p:cNvSpPr>
          <p:nvPr/>
        </p:nvSpPr>
        <p:spPr bwMode="auto">
          <a:xfrm>
            <a:off x="2644904" y="7035734"/>
            <a:ext cx="1867590" cy="1867590"/>
          </a:xfrm>
          <a:prstGeom prst="donut">
            <a:avLst>
              <a:gd name="adj" fmla="val 7452"/>
            </a:avLst>
          </a:prstGeom>
          <a:solidFill>
            <a:schemeClr val="accent3"/>
          </a:solidFill>
          <a:ln>
            <a:noFill/>
          </a:ln>
          <a:extLst/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en-US" sz="7198" dirty="0">
              <a:latin typeface="Lato Light" panose="020F0502020204030203" pitchFamily="34" charset="0"/>
            </a:endParaRPr>
          </a:p>
        </p:txBody>
      </p:sp>
      <p:sp>
        <p:nvSpPr>
          <p:cNvPr id="54" name="Freeform 15">
            <a:extLst>
              <a:ext uri="{FF2B5EF4-FFF2-40B4-BE49-F238E27FC236}">
                <a16:creationId xmlns:a16="http://schemas.microsoft.com/office/drawing/2014/main" id="{79540C9E-27A1-5444-A961-F82EFE66C880}"/>
              </a:ext>
            </a:extLst>
          </p:cNvPr>
          <p:cNvSpPr>
            <a:spLocks noEditPoints="1"/>
          </p:cNvSpPr>
          <p:nvPr/>
        </p:nvSpPr>
        <p:spPr bwMode="auto">
          <a:xfrm>
            <a:off x="1997934" y="9205935"/>
            <a:ext cx="1867590" cy="1867590"/>
          </a:xfrm>
          <a:prstGeom prst="donut">
            <a:avLst>
              <a:gd name="adj" fmla="val 7452"/>
            </a:avLst>
          </a:prstGeom>
          <a:solidFill>
            <a:schemeClr val="accent3"/>
          </a:solidFill>
          <a:ln>
            <a:noFill/>
          </a:ln>
          <a:extLst/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en-US" sz="7198" dirty="0">
              <a:latin typeface="Lato Light" panose="020F0502020204030203" pitchFamily="34" charset="0"/>
            </a:endParaRPr>
          </a:p>
        </p:txBody>
      </p:sp>
      <p:sp>
        <p:nvSpPr>
          <p:cNvPr id="55" name="Freeform 15">
            <a:extLst>
              <a:ext uri="{FF2B5EF4-FFF2-40B4-BE49-F238E27FC236}">
                <a16:creationId xmlns:a16="http://schemas.microsoft.com/office/drawing/2014/main" id="{110DFE36-2913-1446-AF3A-4A615D13DD3B}"/>
              </a:ext>
            </a:extLst>
          </p:cNvPr>
          <p:cNvSpPr>
            <a:spLocks noEditPoints="1"/>
          </p:cNvSpPr>
          <p:nvPr/>
        </p:nvSpPr>
        <p:spPr bwMode="auto">
          <a:xfrm>
            <a:off x="2640425" y="11290929"/>
            <a:ext cx="1867590" cy="1867590"/>
          </a:xfrm>
          <a:prstGeom prst="donut">
            <a:avLst>
              <a:gd name="adj" fmla="val 7452"/>
            </a:avLst>
          </a:prstGeom>
          <a:solidFill>
            <a:schemeClr val="accent3"/>
          </a:solidFill>
          <a:ln>
            <a:noFill/>
          </a:ln>
          <a:extLst/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en-US" sz="7198" dirty="0">
              <a:latin typeface="Lato Light" panose="020F0502020204030203" pitchFamily="34" charset="0"/>
            </a:endParaRPr>
          </a:p>
        </p:txBody>
      </p:sp>
      <p:sp>
        <p:nvSpPr>
          <p:cNvPr id="56" name="Freeform 15">
            <a:extLst>
              <a:ext uri="{FF2B5EF4-FFF2-40B4-BE49-F238E27FC236}">
                <a16:creationId xmlns:a16="http://schemas.microsoft.com/office/drawing/2014/main" id="{9C63DAEE-3C76-404B-8079-5758DADB412E}"/>
              </a:ext>
            </a:extLst>
          </p:cNvPr>
          <p:cNvSpPr>
            <a:spLocks noEditPoints="1"/>
          </p:cNvSpPr>
          <p:nvPr/>
        </p:nvSpPr>
        <p:spPr bwMode="auto">
          <a:xfrm>
            <a:off x="5299106" y="4442679"/>
            <a:ext cx="2745588" cy="2745588"/>
          </a:xfrm>
          <a:prstGeom prst="donut">
            <a:avLst>
              <a:gd name="adj" fmla="val 7452"/>
            </a:avLst>
          </a:prstGeom>
          <a:solidFill>
            <a:schemeClr val="accent1"/>
          </a:solidFill>
          <a:ln>
            <a:noFill/>
          </a:ln>
          <a:extLst/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en-US" sz="7198" dirty="0">
              <a:latin typeface="Lato Light" panose="020F0502020204030203" pitchFamily="34" charset="0"/>
            </a:endParaRPr>
          </a:p>
        </p:txBody>
      </p:sp>
      <p:sp>
        <p:nvSpPr>
          <p:cNvPr id="71" name="Freeform 15">
            <a:extLst>
              <a:ext uri="{FF2B5EF4-FFF2-40B4-BE49-F238E27FC236}">
                <a16:creationId xmlns:a16="http://schemas.microsoft.com/office/drawing/2014/main" id="{F8406AB8-A4C5-5A45-B68D-CD93383AD737}"/>
              </a:ext>
            </a:extLst>
          </p:cNvPr>
          <p:cNvSpPr>
            <a:spLocks noEditPoints="1"/>
          </p:cNvSpPr>
          <p:nvPr/>
        </p:nvSpPr>
        <p:spPr bwMode="auto">
          <a:xfrm>
            <a:off x="5299106" y="8837089"/>
            <a:ext cx="2745588" cy="2745588"/>
          </a:xfrm>
          <a:prstGeom prst="donut">
            <a:avLst>
              <a:gd name="adj" fmla="val 7452"/>
            </a:avLst>
          </a:prstGeom>
          <a:solidFill>
            <a:schemeClr val="accent2"/>
          </a:solidFill>
          <a:ln>
            <a:noFill/>
          </a:ln>
          <a:extLst/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en-US" sz="7198" dirty="0">
              <a:latin typeface="Lato Light" panose="020F0502020204030203" pitchFamily="34" charset="0"/>
            </a:endParaRPr>
          </a:p>
        </p:txBody>
      </p:sp>
      <p:sp>
        <p:nvSpPr>
          <p:cNvPr id="76" name="Freeform 15">
            <a:extLst>
              <a:ext uri="{FF2B5EF4-FFF2-40B4-BE49-F238E27FC236}">
                <a16:creationId xmlns:a16="http://schemas.microsoft.com/office/drawing/2014/main" id="{CEAF23C6-9C4D-144F-A0F9-155D0F86E454}"/>
              </a:ext>
            </a:extLst>
          </p:cNvPr>
          <p:cNvSpPr>
            <a:spLocks noEditPoints="1"/>
          </p:cNvSpPr>
          <p:nvPr/>
        </p:nvSpPr>
        <p:spPr bwMode="auto">
          <a:xfrm>
            <a:off x="16501490" y="4442679"/>
            <a:ext cx="2745588" cy="2745588"/>
          </a:xfrm>
          <a:prstGeom prst="donut">
            <a:avLst>
              <a:gd name="adj" fmla="val 7452"/>
            </a:avLst>
          </a:prstGeom>
          <a:solidFill>
            <a:schemeClr val="accent1"/>
          </a:solidFill>
          <a:ln>
            <a:noFill/>
          </a:ln>
          <a:extLst/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en-US" sz="7198" dirty="0">
              <a:latin typeface="Lato Light" panose="020F0502020204030203" pitchFamily="34" charset="0"/>
            </a:endParaRPr>
          </a:p>
        </p:txBody>
      </p:sp>
      <p:sp>
        <p:nvSpPr>
          <p:cNvPr id="77" name="Freeform 15">
            <a:extLst>
              <a:ext uri="{FF2B5EF4-FFF2-40B4-BE49-F238E27FC236}">
                <a16:creationId xmlns:a16="http://schemas.microsoft.com/office/drawing/2014/main" id="{30A6B8E4-8368-5643-8AA2-1EC8535A6E84}"/>
              </a:ext>
            </a:extLst>
          </p:cNvPr>
          <p:cNvSpPr>
            <a:spLocks noEditPoints="1"/>
          </p:cNvSpPr>
          <p:nvPr/>
        </p:nvSpPr>
        <p:spPr bwMode="auto">
          <a:xfrm>
            <a:off x="16501490" y="8818843"/>
            <a:ext cx="2745588" cy="2745588"/>
          </a:xfrm>
          <a:prstGeom prst="donut">
            <a:avLst>
              <a:gd name="adj" fmla="val 7452"/>
            </a:avLst>
          </a:prstGeom>
          <a:solidFill>
            <a:schemeClr val="accent2"/>
          </a:solidFill>
          <a:ln>
            <a:noFill/>
          </a:ln>
          <a:extLst/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en-US" sz="7198" dirty="0">
              <a:latin typeface="Lato Light" panose="020F0502020204030203" pitchFamily="34" charset="0"/>
            </a:endParaRPr>
          </a:p>
        </p:txBody>
      </p:sp>
      <p:sp>
        <p:nvSpPr>
          <p:cNvPr id="78" name="Freeform 15">
            <a:extLst>
              <a:ext uri="{FF2B5EF4-FFF2-40B4-BE49-F238E27FC236}">
                <a16:creationId xmlns:a16="http://schemas.microsoft.com/office/drawing/2014/main" id="{B05D1F38-11AF-4A4D-9A59-871435A9EC46}"/>
              </a:ext>
            </a:extLst>
          </p:cNvPr>
          <p:cNvSpPr>
            <a:spLocks noEditPoints="1"/>
          </p:cNvSpPr>
          <p:nvPr/>
        </p:nvSpPr>
        <p:spPr bwMode="auto">
          <a:xfrm>
            <a:off x="20648183" y="9205935"/>
            <a:ext cx="1867590" cy="1867590"/>
          </a:xfrm>
          <a:prstGeom prst="donut">
            <a:avLst>
              <a:gd name="adj" fmla="val 7452"/>
            </a:avLst>
          </a:prstGeom>
          <a:solidFill>
            <a:schemeClr val="accent3"/>
          </a:solidFill>
          <a:ln>
            <a:noFill/>
          </a:ln>
          <a:extLst/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en-US" sz="7198" dirty="0">
              <a:latin typeface="Lato Light" panose="020F0502020204030203" pitchFamily="34" charset="0"/>
            </a:endParaRPr>
          </a:p>
        </p:txBody>
      </p:sp>
      <p:sp>
        <p:nvSpPr>
          <p:cNvPr id="79" name="Freeform 15">
            <a:extLst>
              <a:ext uri="{FF2B5EF4-FFF2-40B4-BE49-F238E27FC236}">
                <a16:creationId xmlns:a16="http://schemas.microsoft.com/office/drawing/2014/main" id="{1A2B5DC9-9036-AA4D-9F92-8152F8D622C3}"/>
              </a:ext>
            </a:extLst>
          </p:cNvPr>
          <p:cNvSpPr>
            <a:spLocks noEditPoints="1"/>
          </p:cNvSpPr>
          <p:nvPr/>
        </p:nvSpPr>
        <p:spPr bwMode="auto">
          <a:xfrm>
            <a:off x="20131244" y="11137526"/>
            <a:ext cx="1867590" cy="1867590"/>
          </a:xfrm>
          <a:prstGeom prst="donut">
            <a:avLst>
              <a:gd name="adj" fmla="val 7452"/>
            </a:avLst>
          </a:prstGeom>
          <a:solidFill>
            <a:schemeClr val="accent3"/>
          </a:solidFill>
          <a:ln>
            <a:noFill/>
          </a:ln>
          <a:extLst/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en-US" sz="7198" dirty="0">
              <a:latin typeface="Lato Light" panose="020F0502020204030203" pitchFamily="34" charset="0"/>
            </a:endParaRPr>
          </a:p>
        </p:txBody>
      </p:sp>
      <p:sp>
        <p:nvSpPr>
          <p:cNvPr id="81" name="Freeform 15">
            <a:extLst>
              <a:ext uri="{FF2B5EF4-FFF2-40B4-BE49-F238E27FC236}">
                <a16:creationId xmlns:a16="http://schemas.microsoft.com/office/drawing/2014/main" id="{5076A0B8-4320-2C45-8EF7-F0CCA4B24277}"/>
              </a:ext>
            </a:extLst>
          </p:cNvPr>
          <p:cNvSpPr>
            <a:spLocks noEditPoints="1"/>
          </p:cNvSpPr>
          <p:nvPr/>
        </p:nvSpPr>
        <p:spPr bwMode="auto">
          <a:xfrm>
            <a:off x="20648183" y="4956105"/>
            <a:ext cx="1867590" cy="1867590"/>
          </a:xfrm>
          <a:prstGeom prst="donut">
            <a:avLst>
              <a:gd name="adj" fmla="val 7452"/>
            </a:avLst>
          </a:prstGeom>
          <a:solidFill>
            <a:schemeClr val="accent3"/>
          </a:solidFill>
          <a:ln>
            <a:noFill/>
          </a:ln>
          <a:extLst/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en-US" sz="7198" dirty="0">
              <a:latin typeface="Lato Light" panose="020F0502020204030203" pitchFamily="34" charset="0"/>
            </a:endParaRPr>
          </a:p>
        </p:txBody>
      </p:sp>
      <p:sp>
        <p:nvSpPr>
          <p:cNvPr id="82" name="Freeform 15">
            <a:extLst>
              <a:ext uri="{FF2B5EF4-FFF2-40B4-BE49-F238E27FC236}">
                <a16:creationId xmlns:a16="http://schemas.microsoft.com/office/drawing/2014/main" id="{17DF5642-E219-CD4C-83CE-9E8BDD6FC197}"/>
              </a:ext>
            </a:extLst>
          </p:cNvPr>
          <p:cNvSpPr>
            <a:spLocks noEditPoints="1"/>
          </p:cNvSpPr>
          <p:nvPr/>
        </p:nvSpPr>
        <p:spPr bwMode="auto">
          <a:xfrm>
            <a:off x="19947067" y="7085755"/>
            <a:ext cx="1867590" cy="1867590"/>
          </a:xfrm>
          <a:prstGeom prst="donut">
            <a:avLst>
              <a:gd name="adj" fmla="val 7452"/>
            </a:avLst>
          </a:prstGeom>
          <a:solidFill>
            <a:schemeClr val="accent3"/>
          </a:solidFill>
          <a:ln>
            <a:noFill/>
          </a:ln>
          <a:extLst/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en-US" sz="7198" dirty="0">
              <a:latin typeface="Lato Light" panose="020F0502020204030203" pitchFamily="34" charset="0"/>
            </a:endParaRPr>
          </a:p>
        </p:txBody>
      </p:sp>
      <p:sp>
        <p:nvSpPr>
          <p:cNvPr id="83" name="Freeform 15">
            <a:extLst>
              <a:ext uri="{FF2B5EF4-FFF2-40B4-BE49-F238E27FC236}">
                <a16:creationId xmlns:a16="http://schemas.microsoft.com/office/drawing/2014/main" id="{3821F3BE-E436-C146-BDA4-B264A96CD447}"/>
              </a:ext>
            </a:extLst>
          </p:cNvPr>
          <p:cNvSpPr>
            <a:spLocks noEditPoints="1"/>
          </p:cNvSpPr>
          <p:nvPr/>
        </p:nvSpPr>
        <p:spPr bwMode="auto">
          <a:xfrm>
            <a:off x="20010512" y="2721380"/>
            <a:ext cx="1867590" cy="1867590"/>
          </a:xfrm>
          <a:prstGeom prst="donut">
            <a:avLst>
              <a:gd name="adj" fmla="val 7452"/>
            </a:avLst>
          </a:prstGeom>
          <a:solidFill>
            <a:schemeClr val="accent3"/>
          </a:solidFill>
          <a:ln>
            <a:noFill/>
          </a:ln>
          <a:extLst/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en-US" sz="7198" dirty="0">
              <a:latin typeface="Lato Light" panose="020F0502020204030203" pitchFamily="34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9629464-B1E9-0C48-9161-9A32C9E8D8DD}"/>
              </a:ext>
            </a:extLst>
          </p:cNvPr>
          <p:cNvSpPr txBox="1"/>
          <p:nvPr/>
        </p:nvSpPr>
        <p:spPr>
          <a:xfrm>
            <a:off x="5814133" y="5276864"/>
            <a:ext cx="1715534" cy="107721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accent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</a:t>
            </a:r>
          </a:p>
          <a:p>
            <a:pPr algn="ctr"/>
            <a:r>
              <a:rPr lang="en-US" sz="3200" b="1" dirty="0">
                <a:solidFill>
                  <a:schemeClr val="accent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TITLE 01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9AF1940A-C236-5B40-80A3-87215302FE2E}"/>
              </a:ext>
            </a:extLst>
          </p:cNvPr>
          <p:cNvSpPr txBox="1"/>
          <p:nvPr/>
        </p:nvSpPr>
        <p:spPr>
          <a:xfrm>
            <a:off x="5774058" y="9671274"/>
            <a:ext cx="1795684" cy="107721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accent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</a:t>
            </a:r>
          </a:p>
          <a:p>
            <a:pPr algn="ctr"/>
            <a:r>
              <a:rPr lang="en-US" sz="3200" b="1" dirty="0">
                <a:solidFill>
                  <a:schemeClr val="accent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TITLE 02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7E812E7A-EA68-5D4A-A80B-719CF192FF55}"/>
              </a:ext>
            </a:extLst>
          </p:cNvPr>
          <p:cNvSpPr txBox="1"/>
          <p:nvPr/>
        </p:nvSpPr>
        <p:spPr>
          <a:xfrm>
            <a:off x="16973993" y="5333839"/>
            <a:ext cx="1810112" cy="107721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accent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</a:t>
            </a:r>
          </a:p>
          <a:p>
            <a:pPr algn="ctr"/>
            <a:r>
              <a:rPr lang="en-US" sz="3200" b="1" dirty="0">
                <a:solidFill>
                  <a:schemeClr val="accent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TITLE 03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D7943FD-7774-834F-A6A3-BCF2906326CF}"/>
              </a:ext>
            </a:extLst>
          </p:cNvPr>
          <p:cNvSpPr txBox="1"/>
          <p:nvPr/>
        </p:nvSpPr>
        <p:spPr>
          <a:xfrm>
            <a:off x="16947891" y="9583669"/>
            <a:ext cx="1838965" cy="107721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accent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</a:t>
            </a:r>
          </a:p>
          <a:p>
            <a:pPr algn="ctr"/>
            <a:r>
              <a:rPr lang="en-US" sz="3200" b="1" dirty="0">
                <a:solidFill>
                  <a:schemeClr val="accent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TITLE 04</a:t>
            </a:r>
          </a:p>
        </p:txBody>
      </p:sp>
      <p:sp>
        <p:nvSpPr>
          <p:cNvPr id="90" name="Subtitle 2">
            <a:extLst>
              <a:ext uri="{FF2B5EF4-FFF2-40B4-BE49-F238E27FC236}">
                <a16:creationId xmlns:a16="http://schemas.microsoft.com/office/drawing/2014/main" id="{FD668E3A-03EE-134B-913D-4E30220F7724}"/>
              </a:ext>
            </a:extLst>
          </p:cNvPr>
          <p:cNvSpPr txBox="1">
            <a:spLocks/>
          </p:cNvSpPr>
          <p:nvPr/>
        </p:nvSpPr>
        <p:spPr>
          <a:xfrm>
            <a:off x="3005786" y="3336348"/>
            <a:ext cx="1279516" cy="769441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marketing</a:t>
            </a:r>
          </a:p>
        </p:txBody>
      </p:sp>
      <p:sp>
        <p:nvSpPr>
          <p:cNvPr id="91" name="Subtitle 2">
            <a:extLst>
              <a:ext uri="{FF2B5EF4-FFF2-40B4-BE49-F238E27FC236}">
                <a16:creationId xmlns:a16="http://schemas.microsoft.com/office/drawing/2014/main" id="{78A30C1F-EA2D-F347-B593-6D75079B7454}"/>
              </a:ext>
            </a:extLst>
          </p:cNvPr>
          <p:cNvSpPr txBox="1">
            <a:spLocks/>
          </p:cNvSpPr>
          <p:nvPr/>
        </p:nvSpPr>
        <p:spPr>
          <a:xfrm>
            <a:off x="2308775" y="5505179"/>
            <a:ext cx="1279516" cy="769441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marketing</a:t>
            </a:r>
          </a:p>
        </p:txBody>
      </p:sp>
      <p:sp>
        <p:nvSpPr>
          <p:cNvPr id="92" name="Subtitle 2">
            <a:extLst>
              <a:ext uri="{FF2B5EF4-FFF2-40B4-BE49-F238E27FC236}">
                <a16:creationId xmlns:a16="http://schemas.microsoft.com/office/drawing/2014/main" id="{8908AE7B-443B-D245-8343-0B994E075D3F}"/>
              </a:ext>
            </a:extLst>
          </p:cNvPr>
          <p:cNvSpPr txBox="1">
            <a:spLocks/>
          </p:cNvSpPr>
          <p:nvPr/>
        </p:nvSpPr>
        <p:spPr>
          <a:xfrm>
            <a:off x="2941875" y="7585140"/>
            <a:ext cx="1279516" cy="769441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marketing</a:t>
            </a:r>
          </a:p>
        </p:txBody>
      </p:sp>
      <p:sp>
        <p:nvSpPr>
          <p:cNvPr id="93" name="Subtitle 2">
            <a:extLst>
              <a:ext uri="{FF2B5EF4-FFF2-40B4-BE49-F238E27FC236}">
                <a16:creationId xmlns:a16="http://schemas.microsoft.com/office/drawing/2014/main" id="{B6E6EAC5-E02F-C644-AC6D-7462FFCBA489}"/>
              </a:ext>
            </a:extLst>
          </p:cNvPr>
          <p:cNvSpPr txBox="1">
            <a:spLocks/>
          </p:cNvSpPr>
          <p:nvPr/>
        </p:nvSpPr>
        <p:spPr>
          <a:xfrm>
            <a:off x="2291971" y="9755009"/>
            <a:ext cx="1279516" cy="769441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marketing</a:t>
            </a:r>
          </a:p>
        </p:txBody>
      </p:sp>
      <p:sp>
        <p:nvSpPr>
          <p:cNvPr id="94" name="Subtitle 2">
            <a:extLst>
              <a:ext uri="{FF2B5EF4-FFF2-40B4-BE49-F238E27FC236}">
                <a16:creationId xmlns:a16="http://schemas.microsoft.com/office/drawing/2014/main" id="{05D56496-36AB-834B-ACD1-C18599952B34}"/>
              </a:ext>
            </a:extLst>
          </p:cNvPr>
          <p:cNvSpPr txBox="1">
            <a:spLocks/>
          </p:cNvSpPr>
          <p:nvPr/>
        </p:nvSpPr>
        <p:spPr>
          <a:xfrm>
            <a:off x="2934462" y="11840001"/>
            <a:ext cx="1279516" cy="769441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marketing</a:t>
            </a:r>
          </a:p>
        </p:txBody>
      </p:sp>
      <p:sp>
        <p:nvSpPr>
          <p:cNvPr id="95" name="Subtitle 2">
            <a:extLst>
              <a:ext uri="{FF2B5EF4-FFF2-40B4-BE49-F238E27FC236}">
                <a16:creationId xmlns:a16="http://schemas.microsoft.com/office/drawing/2014/main" id="{2F523BC1-B973-7A46-89E7-35AD0C6FF7FF}"/>
              </a:ext>
            </a:extLst>
          </p:cNvPr>
          <p:cNvSpPr txBox="1">
            <a:spLocks/>
          </p:cNvSpPr>
          <p:nvPr/>
        </p:nvSpPr>
        <p:spPr>
          <a:xfrm>
            <a:off x="20425281" y="11686600"/>
            <a:ext cx="1279516" cy="769441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marketing</a:t>
            </a:r>
          </a:p>
        </p:txBody>
      </p:sp>
      <p:sp>
        <p:nvSpPr>
          <p:cNvPr id="96" name="Subtitle 2">
            <a:extLst>
              <a:ext uri="{FF2B5EF4-FFF2-40B4-BE49-F238E27FC236}">
                <a16:creationId xmlns:a16="http://schemas.microsoft.com/office/drawing/2014/main" id="{9DABF4C0-6BDD-3C4A-BEF6-E5AD2B4F7B80}"/>
              </a:ext>
            </a:extLst>
          </p:cNvPr>
          <p:cNvSpPr txBox="1">
            <a:spLocks/>
          </p:cNvSpPr>
          <p:nvPr/>
        </p:nvSpPr>
        <p:spPr>
          <a:xfrm>
            <a:off x="20942220" y="9737557"/>
            <a:ext cx="1279516" cy="769441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marketing</a:t>
            </a:r>
          </a:p>
        </p:txBody>
      </p:sp>
      <p:sp>
        <p:nvSpPr>
          <p:cNvPr id="97" name="Subtitle 2">
            <a:extLst>
              <a:ext uri="{FF2B5EF4-FFF2-40B4-BE49-F238E27FC236}">
                <a16:creationId xmlns:a16="http://schemas.microsoft.com/office/drawing/2014/main" id="{67E1C938-0FF9-904A-82CE-A8E03951F556}"/>
              </a:ext>
            </a:extLst>
          </p:cNvPr>
          <p:cNvSpPr txBox="1">
            <a:spLocks/>
          </p:cNvSpPr>
          <p:nvPr/>
        </p:nvSpPr>
        <p:spPr>
          <a:xfrm>
            <a:off x="20241104" y="7634829"/>
            <a:ext cx="1279516" cy="769441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marketing</a:t>
            </a:r>
          </a:p>
        </p:txBody>
      </p:sp>
      <p:sp>
        <p:nvSpPr>
          <p:cNvPr id="98" name="Subtitle 2">
            <a:extLst>
              <a:ext uri="{FF2B5EF4-FFF2-40B4-BE49-F238E27FC236}">
                <a16:creationId xmlns:a16="http://schemas.microsoft.com/office/drawing/2014/main" id="{A052F7B0-46F7-C549-B8AF-E23E069C6421}"/>
              </a:ext>
            </a:extLst>
          </p:cNvPr>
          <p:cNvSpPr txBox="1">
            <a:spLocks/>
          </p:cNvSpPr>
          <p:nvPr/>
        </p:nvSpPr>
        <p:spPr>
          <a:xfrm>
            <a:off x="20942220" y="5496453"/>
            <a:ext cx="1279516" cy="769441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marketing</a:t>
            </a:r>
          </a:p>
        </p:txBody>
      </p:sp>
      <p:sp>
        <p:nvSpPr>
          <p:cNvPr id="99" name="Subtitle 2">
            <a:extLst>
              <a:ext uri="{FF2B5EF4-FFF2-40B4-BE49-F238E27FC236}">
                <a16:creationId xmlns:a16="http://schemas.microsoft.com/office/drawing/2014/main" id="{4194FE5B-C463-C94B-AACE-50F4993C40AA}"/>
              </a:ext>
            </a:extLst>
          </p:cNvPr>
          <p:cNvSpPr txBox="1">
            <a:spLocks/>
          </p:cNvSpPr>
          <p:nvPr/>
        </p:nvSpPr>
        <p:spPr>
          <a:xfrm>
            <a:off x="20302462" y="3274931"/>
            <a:ext cx="1279516" cy="769441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marketing</a:t>
            </a:r>
          </a:p>
        </p:txBody>
      </p:sp>
    </p:spTree>
    <p:extLst>
      <p:ext uri="{BB962C8B-B14F-4D97-AF65-F5344CB8AC3E}">
        <p14:creationId xmlns:p14="http://schemas.microsoft.com/office/powerpoint/2010/main" val="1879380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BC3333D-B3F4-FA48-BF46-D1DA57CEAE8A}"/>
              </a:ext>
            </a:extLst>
          </p:cNvPr>
          <p:cNvSpPr txBox="1"/>
          <p:nvPr/>
        </p:nvSpPr>
        <p:spPr>
          <a:xfrm>
            <a:off x="8242086" y="612372"/>
            <a:ext cx="789350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MINDMAP DIAGRAM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95FD44-DF2D-8C40-B862-6DF65E2A861B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53ADC35F-912C-CA45-A2E7-A36636433E29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7644705" y="7298007"/>
            <a:ext cx="7223760" cy="15236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xtLst/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en-US" sz="7198" dirty="0">
              <a:latin typeface="Lato Light" panose="020F0502020204030203" pitchFamily="34" charset="0"/>
            </a:endParaRPr>
          </a:p>
        </p:txBody>
      </p:sp>
      <p:sp>
        <p:nvSpPr>
          <p:cNvPr id="9" name="Freeform 10">
            <a:extLst>
              <a:ext uri="{FF2B5EF4-FFF2-40B4-BE49-F238E27FC236}">
                <a16:creationId xmlns:a16="http://schemas.microsoft.com/office/drawing/2014/main" id="{A16E3B5F-080A-F24C-BD65-56FC9AAA36EB}"/>
              </a:ext>
            </a:extLst>
          </p:cNvPr>
          <p:cNvSpPr>
            <a:spLocks/>
          </p:cNvSpPr>
          <p:nvPr/>
        </p:nvSpPr>
        <p:spPr bwMode="auto">
          <a:xfrm rot="617028" flipH="1">
            <a:off x="16276009" y="8266732"/>
            <a:ext cx="1403262" cy="1390288"/>
          </a:xfrm>
          <a:custGeom>
            <a:avLst/>
            <a:gdLst>
              <a:gd name="T0" fmla="*/ 33 w 442"/>
              <a:gd name="T1" fmla="*/ 438 h 438"/>
              <a:gd name="T2" fmla="*/ 0 w 442"/>
              <a:gd name="T3" fmla="*/ 405 h 438"/>
              <a:gd name="T4" fmla="*/ 409 w 442"/>
              <a:gd name="T5" fmla="*/ 0 h 438"/>
              <a:gd name="T6" fmla="*/ 442 w 442"/>
              <a:gd name="T7" fmla="*/ 33 h 438"/>
              <a:gd name="T8" fmla="*/ 33 w 442"/>
              <a:gd name="T9" fmla="*/ 438 h 4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2" h="438">
                <a:moveTo>
                  <a:pt x="33" y="438"/>
                </a:moveTo>
                <a:lnTo>
                  <a:pt x="0" y="405"/>
                </a:lnTo>
                <a:lnTo>
                  <a:pt x="409" y="0"/>
                </a:lnTo>
                <a:lnTo>
                  <a:pt x="442" y="33"/>
                </a:lnTo>
                <a:lnTo>
                  <a:pt x="33" y="438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xtLst/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en-US" sz="7198" dirty="0">
              <a:latin typeface="Lato Light" panose="020F0502020204030203" pitchFamily="34" charset="0"/>
            </a:endParaRPr>
          </a:p>
        </p:txBody>
      </p:sp>
      <p:sp>
        <p:nvSpPr>
          <p:cNvPr id="10" name="Freeform 12">
            <a:extLst>
              <a:ext uri="{FF2B5EF4-FFF2-40B4-BE49-F238E27FC236}">
                <a16:creationId xmlns:a16="http://schemas.microsoft.com/office/drawing/2014/main" id="{406A3573-F19D-BC4C-ABE3-944DEE2DB654}"/>
              </a:ext>
            </a:extLst>
          </p:cNvPr>
          <p:cNvSpPr>
            <a:spLocks/>
          </p:cNvSpPr>
          <p:nvPr/>
        </p:nvSpPr>
        <p:spPr bwMode="auto">
          <a:xfrm flipH="1">
            <a:off x="4548111" y="5380490"/>
            <a:ext cx="1381037" cy="1441075"/>
          </a:xfrm>
          <a:custGeom>
            <a:avLst/>
            <a:gdLst>
              <a:gd name="T0" fmla="*/ 435 w 435"/>
              <a:gd name="T1" fmla="*/ 31 h 454"/>
              <a:gd name="T2" fmla="*/ 399 w 435"/>
              <a:gd name="T3" fmla="*/ 0 h 454"/>
              <a:gd name="T4" fmla="*/ 0 w 435"/>
              <a:gd name="T5" fmla="*/ 421 h 454"/>
              <a:gd name="T6" fmla="*/ 33 w 435"/>
              <a:gd name="T7" fmla="*/ 454 h 454"/>
              <a:gd name="T8" fmla="*/ 435 w 435"/>
              <a:gd name="T9" fmla="*/ 31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5" h="454">
                <a:moveTo>
                  <a:pt x="435" y="31"/>
                </a:moveTo>
                <a:lnTo>
                  <a:pt x="399" y="0"/>
                </a:lnTo>
                <a:lnTo>
                  <a:pt x="0" y="421"/>
                </a:lnTo>
                <a:lnTo>
                  <a:pt x="33" y="454"/>
                </a:lnTo>
                <a:lnTo>
                  <a:pt x="435" y="31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xtLst/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en-US" sz="7198" dirty="0">
              <a:latin typeface="Lato Light" panose="020F0502020204030203" pitchFamily="34" charset="0"/>
            </a:endParaRPr>
          </a:p>
        </p:txBody>
      </p:sp>
      <p:sp>
        <p:nvSpPr>
          <p:cNvPr id="14" name="Rectangle 23">
            <a:extLst>
              <a:ext uri="{FF2B5EF4-FFF2-40B4-BE49-F238E27FC236}">
                <a16:creationId xmlns:a16="http://schemas.microsoft.com/office/drawing/2014/main" id="{BF1296BC-DAE7-E74E-B1C3-5155DE9E67C6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0860094" y="4661788"/>
            <a:ext cx="149215" cy="539496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xtLst/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en-US" sz="7198" dirty="0">
              <a:latin typeface="Lato Light" panose="020F0502020204030203" pitchFamily="34" charset="0"/>
            </a:endParaRPr>
          </a:p>
        </p:txBody>
      </p:sp>
      <p:sp>
        <p:nvSpPr>
          <p:cNvPr id="31" name="Freeform 9">
            <a:extLst>
              <a:ext uri="{FF2B5EF4-FFF2-40B4-BE49-F238E27FC236}">
                <a16:creationId xmlns:a16="http://schemas.microsoft.com/office/drawing/2014/main" id="{155A8EDC-AB5B-CF4E-9731-21A3FF54911A}"/>
              </a:ext>
            </a:extLst>
          </p:cNvPr>
          <p:cNvSpPr>
            <a:spLocks/>
          </p:cNvSpPr>
          <p:nvPr/>
        </p:nvSpPr>
        <p:spPr bwMode="auto">
          <a:xfrm>
            <a:off x="8182696" y="7508611"/>
            <a:ext cx="5573848" cy="152360"/>
          </a:xfrm>
          <a:custGeom>
            <a:avLst/>
            <a:gdLst>
              <a:gd name="T0" fmla="*/ 0 w 1756"/>
              <a:gd name="T1" fmla="*/ 48 h 48"/>
              <a:gd name="T2" fmla="*/ 0 w 1756"/>
              <a:gd name="T3" fmla="*/ 0 h 48"/>
              <a:gd name="T4" fmla="*/ 1756 w 1756"/>
              <a:gd name="T5" fmla="*/ 0 h 48"/>
              <a:gd name="T6" fmla="*/ 1756 w 1756"/>
              <a:gd name="T7" fmla="*/ 48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756" h="48">
                <a:moveTo>
                  <a:pt x="0" y="48"/>
                </a:moveTo>
                <a:lnTo>
                  <a:pt x="0" y="0"/>
                </a:lnTo>
                <a:lnTo>
                  <a:pt x="1756" y="0"/>
                </a:lnTo>
                <a:lnTo>
                  <a:pt x="1756" y="48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en-US" sz="7198" dirty="0">
              <a:latin typeface="Lato Light" panose="020F0502020204030203" pitchFamily="34" charset="0"/>
            </a:endParaRPr>
          </a:p>
        </p:txBody>
      </p:sp>
      <p:sp>
        <p:nvSpPr>
          <p:cNvPr id="33" name="Freeform 13">
            <a:extLst>
              <a:ext uri="{FF2B5EF4-FFF2-40B4-BE49-F238E27FC236}">
                <a16:creationId xmlns:a16="http://schemas.microsoft.com/office/drawing/2014/main" id="{E2657B60-B876-6B4B-9E66-DE4510EB11C7}"/>
              </a:ext>
            </a:extLst>
          </p:cNvPr>
          <p:cNvSpPr>
            <a:spLocks/>
          </p:cNvSpPr>
          <p:nvPr/>
        </p:nvSpPr>
        <p:spPr bwMode="auto">
          <a:xfrm>
            <a:off x="15070652" y="5600932"/>
            <a:ext cx="1380764" cy="1441075"/>
          </a:xfrm>
          <a:custGeom>
            <a:avLst/>
            <a:gdLst>
              <a:gd name="T0" fmla="*/ 435 w 435"/>
              <a:gd name="T1" fmla="*/ 31 h 454"/>
              <a:gd name="T2" fmla="*/ 399 w 435"/>
              <a:gd name="T3" fmla="*/ 0 h 454"/>
              <a:gd name="T4" fmla="*/ 0 w 435"/>
              <a:gd name="T5" fmla="*/ 421 h 454"/>
              <a:gd name="T6" fmla="*/ 33 w 435"/>
              <a:gd name="T7" fmla="*/ 454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35" h="454">
                <a:moveTo>
                  <a:pt x="435" y="31"/>
                </a:moveTo>
                <a:lnTo>
                  <a:pt x="399" y="0"/>
                </a:lnTo>
                <a:lnTo>
                  <a:pt x="0" y="421"/>
                </a:lnTo>
                <a:lnTo>
                  <a:pt x="33" y="454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en-US" sz="7198" dirty="0">
              <a:latin typeface="Lato Light" panose="020F0502020204030203" pitchFamily="34" charset="0"/>
            </a:endParaRPr>
          </a:p>
        </p:txBody>
      </p:sp>
      <p:sp>
        <p:nvSpPr>
          <p:cNvPr id="44" name="Oval 31">
            <a:extLst>
              <a:ext uri="{FF2B5EF4-FFF2-40B4-BE49-F238E27FC236}">
                <a16:creationId xmlns:a16="http://schemas.microsoft.com/office/drawing/2014/main" id="{EC75DF84-DD2A-1245-A006-56B86E78B7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85252" y="5600932"/>
            <a:ext cx="3498898" cy="34988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en-US" sz="7198" dirty="0">
              <a:latin typeface="Lato Light" panose="020F0502020204030203" pitchFamily="34" charset="0"/>
            </a:endParaRPr>
          </a:p>
        </p:txBody>
      </p:sp>
      <p:sp>
        <p:nvSpPr>
          <p:cNvPr id="49" name="Oval 18">
            <a:extLst>
              <a:ext uri="{FF2B5EF4-FFF2-40B4-BE49-F238E27FC236}">
                <a16:creationId xmlns:a16="http://schemas.microsoft.com/office/drawing/2014/main" id="{CC5A6729-6318-044D-978C-CCCEE84C17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22515" y="6062712"/>
            <a:ext cx="2606482" cy="262295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en-US" sz="7198" dirty="0">
              <a:latin typeface="Lato Light" panose="020F0502020204030203" pitchFamily="34" charset="0"/>
            </a:endParaRPr>
          </a:p>
        </p:txBody>
      </p:sp>
      <p:sp>
        <p:nvSpPr>
          <p:cNvPr id="50" name="Oval 21">
            <a:extLst>
              <a:ext uri="{FF2B5EF4-FFF2-40B4-BE49-F238E27FC236}">
                <a16:creationId xmlns:a16="http://schemas.microsoft.com/office/drawing/2014/main" id="{0D5D4299-5D04-5841-944D-38F3407E65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2563" y="9304084"/>
            <a:ext cx="2584556" cy="25737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en-US" sz="7198" dirty="0">
              <a:latin typeface="Lato Light" panose="020F0502020204030203" pitchFamily="34" charset="0"/>
            </a:endParaRPr>
          </a:p>
        </p:txBody>
      </p:sp>
      <p:sp>
        <p:nvSpPr>
          <p:cNvPr id="51" name="Oval 25">
            <a:extLst>
              <a:ext uri="{FF2B5EF4-FFF2-40B4-BE49-F238E27FC236}">
                <a16:creationId xmlns:a16="http://schemas.microsoft.com/office/drawing/2014/main" id="{0207A8AF-96E5-B742-9228-2AFD485BE7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33665" y="10000872"/>
            <a:ext cx="2607128" cy="259621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en-US" sz="7198" dirty="0">
              <a:latin typeface="Lato Light" panose="020F0502020204030203" pitchFamily="34" charset="0"/>
            </a:endParaRPr>
          </a:p>
        </p:txBody>
      </p:sp>
      <p:sp>
        <p:nvSpPr>
          <p:cNvPr id="52" name="Oval 15">
            <a:extLst>
              <a:ext uri="{FF2B5EF4-FFF2-40B4-BE49-F238E27FC236}">
                <a16:creationId xmlns:a16="http://schemas.microsoft.com/office/drawing/2014/main" id="{37C02668-819C-C049-847A-F4DF6AA2F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037" y="6052874"/>
            <a:ext cx="2611972" cy="262295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en-US" sz="7198" dirty="0">
              <a:latin typeface="Lato Light" panose="020F0502020204030203" pitchFamily="34" charset="0"/>
            </a:endParaRPr>
          </a:p>
        </p:txBody>
      </p:sp>
      <p:sp>
        <p:nvSpPr>
          <p:cNvPr id="53" name="Oval 6">
            <a:extLst>
              <a:ext uri="{FF2B5EF4-FFF2-40B4-BE49-F238E27FC236}">
                <a16:creationId xmlns:a16="http://schemas.microsoft.com/office/drawing/2014/main" id="{F21D613B-26AC-ED4F-B577-230F1404DD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4516" y="3211612"/>
            <a:ext cx="2575982" cy="25922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en-US" sz="7198" dirty="0">
              <a:latin typeface="Lato Light" panose="020F0502020204030203" pitchFamily="34" charset="0"/>
            </a:endParaRPr>
          </a:p>
        </p:txBody>
      </p:sp>
      <p:sp>
        <p:nvSpPr>
          <p:cNvPr id="54" name="Oval 28">
            <a:extLst>
              <a:ext uri="{FF2B5EF4-FFF2-40B4-BE49-F238E27FC236}">
                <a16:creationId xmlns:a16="http://schemas.microsoft.com/office/drawing/2014/main" id="{23CBEB46-1B75-8C4F-AB93-120B50A0F1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44045" y="2489707"/>
            <a:ext cx="2586368" cy="257554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en-US" sz="7198" dirty="0">
              <a:latin typeface="Lato Light" panose="020F0502020204030203" pitchFamily="34" charset="0"/>
            </a:endParaRPr>
          </a:p>
        </p:txBody>
      </p:sp>
      <p:sp>
        <p:nvSpPr>
          <p:cNvPr id="59" name="Freeform 738">
            <a:extLst>
              <a:ext uri="{FF2B5EF4-FFF2-40B4-BE49-F238E27FC236}">
                <a16:creationId xmlns:a16="http://schemas.microsoft.com/office/drawing/2014/main" id="{8E086AE8-1FC9-A34F-B255-C7F67155D4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1204" y="3900519"/>
            <a:ext cx="1227464" cy="1214406"/>
          </a:xfrm>
          <a:custGeom>
            <a:avLst/>
            <a:gdLst>
              <a:gd name="T0" fmla="*/ 150454 w 298090"/>
              <a:gd name="T1" fmla="*/ 251326 h 295416"/>
              <a:gd name="T2" fmla="*/ 69850 w 298090"/>
              <a:gd name="T3" fmla="*/ 251326 h 295416"/>
              <a:gd name="T4" fmla="*/ 224972 w 298090"/>
              <a:gd name="T5" fmla="*/ 238626 h 295416"/>
              <a:gd name="T6" fmla="*/ 241300 w 298090"/>
              <a:gd name="T7" fmla="*/ 222661 h 295416"/>
              <a:gd name="T8" fmla="*/ 241300 w 298090"/>
              <a:gd name="T9" fmla="*/ 263663 h 295416"/>
              <a:gd name="T10" fmla="*/ 146862 w 298090"/>
              <a:gd name="T11" fmla="*/ 154636 h 295416"/>
              <a:gd name="T12" fmla="*/ 146862 w 298090"/>
              <a:gd name="T13" fmla="*/ 154636 h 295416"/>
              <a:gd name="T14" fmla="*/ 137914 w 298090"/>
              <a:gd name="T15" fmla="*/ 154636 h 295416"/>
              <a:gd name="T16" fmla="*/ 104270 w 298090"/>
              <a:gd name="T17" fmla="*/ 202240 h 295416"/>
              <a:gd name="T18" fmla="*/ 50581 w 298090"/>
              <a:gd name="T19" fmla="*/ 154636 h 295416"/>
              <a:gd name="T20" fmla="*/ 50581 w 298090"/>
              <a:gd name="T21" fmla="*/ 154636 h 295416"/>
              <a:gd name="T22" fmla="*/ 137914 w 298090"/>
              <a:gd name="T23" fmla="*/ 146046 h 295416"/>
              <a:gd name="T24" fmla="*/ 79931 w 298090"/>
              <a:gd name="T25" fmla="*/ 146046 h 295416"/>
              <a:gd name="T26" fmla="*/ 121092 w 298090"/>
              <a:gd name="T27" fmla="*/ 93431 h 295416"/>
              <a:gd name="T28" fmla="*/ 121092 w 298090"/>
              <a:gd name="T29" fmla="*/ 93431 h 295416"/>
              <a:gd name="T30" fmla="*/ 70983 w 298090"/>
              <a:gd name="T31" fmla="*/ 146046 h 295416"/>
              <a:gd name="T32" fmla="*/ 175854 w 298090"/>
              <a:gd name="T33" fmla="*/ 150341 h 295416"/>
              <a:gd name="T34" fmla="*/ 108565 w 298090"/>
              <a:gd name="T35" fmla="*/ 83051 h 295416"/>
              <a:gd name="T36" fmla="*/ 232948 w 298090"/>
              <a:gd name="T37" fmla="*/ 77619 h 295416"/>
              <a:gd name="T38" fmla="*/ 225030 w 298090"/>
              <a:gd name="T39" fmla="*/ 99615 h 295416"/>
              <a:gd name="T40" fmla="*/ 232588 w 298090"/>
              <a:gd name="T41" fmla="*/ 121251 h 295416"/>
              <a:gd name="T42" fmla="*/ 232588 w 298090"/>
              <a:gd name="T43" fmla="*/ 150458 h 295416"/>
              <a:gd name="T44" fmla="*/ 217832 w 298090"/>
              <a:gd name="T45" fmla="*/ 193729 h 295416"/>
              <a:gd name="T46" fmla="*/ 289093 w 298090"/>
              <a:gd name="T47" fmla="*/ 237361 h 295416"/>
              <a:gd name="T48" fmla="*/ 259941 w 298090"/>
              <a:gd name="T49" fmla="*/ 73652 h 295416"/>
              <a:gd name="T50" fmla="*/ 244465 w 298090"/>
              <a:gd name="T51" fmla="*/ 44805 h 295416"/>
              <a:gd name="T52" fmla="*/ 268938 w 298090"/>
              <a:gd name="T53" fmla="*/ 186878 h 295416"/>
              <a:gd name="T54" fmla="*/ 182562 w 298090"/>
              <a:gd name="T55" fmla="*/ 237361 h 295416"/>
              <a:gd name="T56" fmla="*/ 212434 w 298090"/>
              <a:gd name="T57" fmla="*/ 157310 h 295416"/>
              <a:gd name="T58" fmla="*/ 226110 w 298090"/>
              <a:gd name="T59" fmla="*/ 142525 h 295416"/>
              <a:gd name="T60" fmla="*/ 215673 w 298090"/>
              <a:gd name="T61" fmla="*/ 125578 h 295416"/>
              <a:gd name="T62" fmla="*/ 226110 w 298090"/>
              <a:gd name="T63" fmla="*/ 113678 h 295416"/>
              <a:gd name="T64" fmla="*/ 226470 w 298090"/>
              <a:gd name="T65" fmla="*/ 85552 h 295416"/>
              <a:gd name="T66" fmla="*/ 216033 w 298090"/>
              <a:gd name="T67" fmla="*/ 73652 h 295416"/>
              <a:gd name="T68" fmla="*/ 148551 w 298090"/>
              <a:gd name="T69" fmla="*/ 10816 h 295416"/>
              <a:gd name="T70" fmla="*/ 169004 w 298090"/>
              <a:gd name="T71" fmla="*/ 22359 h 295416"/>
              <a:gd name="T72" fmla="*/ 146039 w 298090"/>
              <a:gd name="T73" fmla="*/ 2159 h 295416"/>
              <a:gd name="T74" fmla="*/ 177974 w 298090"/>
              <a:gd name="T75" fmla="*/ 43641 h 295416"/>
              <a:gd name="T76" fmla="*/ 204885 w 298090"/>
              <a:gd name="T77" fmla="*/ 52658 h 295416"/>
              <a:gd name="T78" fmla="*/ 8970 w 298090"/>
              <a:gd name="T79" fmla="*/ 286037 h 295416"/>
              <a:gd name="T80" fmla="*/ 182280 w 298090"/>
              <a:gd name="T81" fmla="*/ 295416 h 295416"/>
              <a:gd name="T82" fmla="*/ 0 w 298090"/>
              <a:gd name="T83" fmla="*/ 47969 h 295416"/>
              <a:gd name="T84" fmla="*/ 718 w 298090"/>
              <a:gd name="T85" fmla="*/ 46166 h 295416"/>
              <a:gd name="T86" fmla="*/ 2512 w 298090"/>
              <a:gd name="T87" fmla="*/ 44362 h 295416"/>
              <a:gd name="T88" fmla="*/ 146039 w 298090"/>
              <a:gd name="T89" fmla="*/ 2159 h 2954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298090" h="295416">
                <a:moveTo>
                  <a:pt x="74149" y="246563"/>
                </a:moveTo>
                <a:lnTo>
                  <a:pt x="146155" y="246563"/>
                </a:lnTo>
                <a:cubicBezTo>
                  <a:pt x="148663" y="246563"/>
                  <a:pt x="150454" y="248761"/>
                  <a:pt x="150454" y="251326"/>
                </a:cubicBezTo>
                <a:cubicBezTo>
                  <a:pt x="150454" y="253890"/>
                  <a:pt x="148663" y="255722"/>
                  <a:pt x="146155" y="255722"/>
                </a:cubicBezTo>
                <a:lnTo>
                  <a:pt x="74149" y="255722"/>
                </a:lnTo>
                <a:cubicBezTo>
                  <a:pt x="71641" y="255722"/>
                  <a:pt x="69850" y="253890"/>
                  <a:pt x="69850" y="251326"/>
                </a:cubicBezTo>
                <a:cubicBezTo>
                  <a:pt x="69850" y="248761"/>
                  <a:pt x="71641" y="246563"/>
                  <a:pt x="74149" y="246563"/>
                </a:cubicBezTo>
                <a:close/>
                <a:moveTo>
                  <a:pt x="241300" y="222661"/>
                </a:moveTo>
                <a:cubicBezTo>
                  <a:pt x="232229" y="222661"/>
                  <a:pt x="224972" y="229918"/>
                  <a:pt x="224972" y="238626"/>
                </a:cubicBezTo>
                <a:cubicBezTo>
                  <a:pt x="224972" y="247335"/>
                  <a:pt x="232229" y="254592"/>
                  <a:pt x="241300" y="254592"/>
                </a:cubicBezTo>
                <a:cubicBezTo>
                  <a:pt x="249646" y="254592"/>
                  <a:pt x="256903" y="247335"/>
                  <a:pt x="256903" y="238626"/>
                </a:cubicBezTo>
                <a:cubicBezTo>
                  <a:pt x="256903" y="229918"/>
                  <a:pt x="249646" y="222661"/>
                  <a:pt x="241300" y="222661"/>
                </a:cubicBezTo>
                <a:close/>
                <a:moveTo>
                  <a:pt x="241300" y="213226"/>
                </a:moveTo>
                <a:cubicBezTo>
                  <a:pt x="255089" y="213226"/>
                  <a:pt x="266337" y="224475"/>
                  <a:pt x="266337" y="238626"/>
                </a:cubicBezTo>
                <a:cubicBezTo>
                  <a:pt x="266337" y="252415"/>
                  <a:pt x="255089" y="263663"/>
                  <a:pt x="241300" y="263663"/>
                </a:cubicBezTo>
                <a:cubicBezTo>
                  <a:pt x="227149" y="263663"/>
                  <a:pt x="215900" y="252415"/>
                  <a:pt x="215900" y="238626"/>
                </a:cubicBezTo>
                <a:cubicBezTo>
                  <a:pt x="215900" y="224475"/>
                  <a:pt x="227149" y="213226"/>
                  <a:pt x="241300" y="213226"/>
                </a:cubicBezTo>
                <a:close/>
                <a:moveTo>
                  <a:pt x="146862" y="154636"/>
                </a:moveTo>
                <a:cubicBezTo>
                  <a:pt x="145073" y="177543"/>
                  <a:pt x="131114" y="196513"/>
                  <a:pt x="121092" y="207251"/>
                </a:cubicBezTo>
                <a:cubicBezTo>
                  <a:pt x="145789" y="201882"/>
                  <a:pt x="164759" y="180764"/>
                  <a:pt x="166906" y="154636"/>
                </a:cubicBezTo>
                <a:lnTo>
                  <a:pt x="146862" y="154636"/>
                </a:lnTo>
                <a:close/>
                <a:moveTo>
                  <a:pt x="113218" y="154636"/>
                </a:moveTo>
                <a:lnTo>
                  <a:pt x="113218" y="202240"/>
                </a:lnTo>
                <a:cubicBezTo>
                  <a:pt x="122166" y="192934"/>
                  <a:pt x="135767" y="175395"/>
                  <a:pt x="137914" y="154636"/>
                </a:cubicBezTo>
                <a:lnTo>
                  <a:pt x="113218" y="154636"/>
                </a:lnTo>
                <a:close/>
                <a:moveTo>
                  <a:pt x="79931" y="154636"/>
                </a:moveTo>
                <a:cubicBezTo>
                  <a:pt x="81720" y="175395"/>
                  <a:pt x="95322" y="192934"/>
                  <a:pt x="104270" y="202240"/>
                </a:cubicBezTo>
                <a:lnTo>
                  <a:pt x="104270" y="154636"/>
                </a:lnTo>
                <a:lnTo>
                  <a:pt x="79931" y="154636"/>
                </a:lnTo>
                <a:close/>
                <a:moveTo>
                  <a:pt x="50581" y="154636"/>
                </a:moveTo>
                <a:cubicBezTo>
                  <a:pt x="52729" y="180764"/>
                  <a:pt x="71699" y="201882"/>
                  <a:pt x="96395" y="207251"/>
                </a:cubicBezTo>
                <a:cubicBezTo>
                  <a:pt x="86731" y="196513"/>
                  <a:pt x="72414" y="177543"/>
                  <a:pt x="70983" y="154636"/>
                </a:cubicBezTo>
                <a:lnTo>
                  <a:pt x="50581" y="154636"/>
                </a:lnTo>
                <a:close/>
                <a:moveTo>
                  <a:pt x="113218" y="98084"/>
                </a:moveTo>
                <a:lnTo>
                  <a:pt x="113218" y="146046"/>
                </a:lnTo>
                <a:lnTo>
                  <a:pt x="137914" y="146046"/>
                </a:lnTo>
                <a:cubicBezTo>
                  <a:pt x="135767" y="125286"/>
                  <a:pt x="122166" y="107390"/>
                  <a:pt x="113218" y="98084"/>
                </a:cubicBezTo>
                <a:close/>
                <a:moveTo>
                  <a:pt x="104270" y="98084"/>
                </a:moveTo>
                <a:cubicBezTo>
                  <a:pt x="95322" y="107390"/>
                  <a:pt x="81720" y="125286"/>
                  <a:pt x="79931" y="146046"/>
                </a:cubicBezTo>
                <a:lnTo>
                  <a:pt x="104270" y="146046"/>
                </a:lnTo>
                <a:lnTo>
                  <a:pt x="104270" y="98084"/>
                </a:lnTo>
                <a:close/>
                <a:moveTo>
                  <a:pt x="121092" y="93431"/>
                </a:moveTo>
                <a:cubicBezTo>
                  <a:pt x="131114" y="103811"/>
                  <a:pt x="145073" y="123139"/>
                  <a:pt x="146862" y="146046"/>
                </a:cubicBezTo>
                <a:lnTo>
                  <a:pt x="166906" y="146046"/>
                </a:lnTo>
                <a:cubicBezTo>
                  <a:pt x="164759" y="119917"/>
                  <a:pt x="145789" y="98442"/>
                  <a:pt x="121092" y="93431"/>
                </a:cubicBezTo>
                <a:close/>
                <a:moveTo>
                  <a:pt x="96395" y="93431"/>
                </a:moveTo>
                <a:cubicBezTo>
                  <a:pt x="71699" y="98442"/>
                  <a:pt x="52729" y="119917"/>
                  <a:pt x="50581" y="146046"/>
                </a:cubicBezTo>
                <a:lnTo>
                  <a:pt x="70983" y="146046"/>
                </a:lnTo>
                <a:cubicBezTo>
                  <a:pt x="72414" y="123139"/>
                  <a:pt x="86731" y="103811"/>
                  <a:pt x="96395" y="93431"/>
                </a:cubicBezTo>
                <a:close/>
                <a:moveTo>
                  <a:pt x="108565" y="83051"/>
                </a:moveTo>
                <a:cubicBezTo>
                  <a:pt x="145789" y="83051"/>
                  <a:pt x="175854" y="113117"/>
                  <a:pt x="175854" y="150341"/>
                </a:cubicBezTo>
                <a:cubicBezTo>
                  <a:pt x="175854" y="187565"/>
                  <a:pt x="145789" y="217630"/>
                  <a:pt x="108565" y="217630"/>
                </a:cubicBezTo>
                <a:cubicBezTo>
                  <a:pt x="71699" y="217630"/>
                  <a:pt x="41275" y="187565"/>
                  <a:pt x="41275" y="150341"/>
                </a:cubicBezTo>
                <a:cubicBezTo>
                  <a:pt x="41275" y="113117"/>
                  <a:pt x="71699" y="83051"/>
                  <a:pt x="108565" y="83051"/>
                </a:cubicBezTo>
                <a:close/>
                <a:moveTo>
                  <a:pt x="241226" y="54541"/>
                </a:moveTo>
                <a:lnTo>
                  <a:pt x="225390" y="70407"/>
                </a:lnTo>
                <a:lnTo>
                  <a:pt x="232948" y="77619"/>
                </a:lnTo>
                <a:cubicBezTo>
                  <a:pt x="234748" y="79422"/>
                  <a:pt x="235827" y="81946"/>
                  <a:pt x="235827" y="84831"/>
                </a:cubicBezTo>
                <a:cubicBezTo>
                  <a:pt x="235827" y="87716"/>
                  <a:pt x="234748" y="90240"/>
                  <a:pt x="232948" y="92043"/>
                </a:cubicBezTo>
                <a:lnTo>
                  <a:pt x="225030" y="99615"/>
                </a:lnTo>
                <a:lnTo>
                  <a:pt x="232588" y="107188"/>
                </a:lnTo>
                <a:cubicBezTo>
                  <a:pt x="234388" y="108991"/>
                  <a:pt x="235468" y="111875"/>
                  <a:pt x="235468" y="114039"/>
                </a:cubicBezTo>
                <a:cubicBezTo>
                  <a:pt x="235468" y="116924"/>
                  <a:pt x="234388" y="119448"/>
                  <a:pt x="232588" y="121251"/>
                </a:cubicBezTo>
                <a:lnTo>
                  <a:pt x="225030" y="128823"/>
                </a:lnTo>
                <a:lnTo>
                  <a:pt x="232588" y="136035"/>
                </a:lnTo>
                <a:cubicBezTo>
                  <a:pt x="236187" y="140001"/>
                  <a:pt x="236187" y="146492"/>
                  <a:pt x="232588" y="150458"/>
                </a:cubicBezTo>
                <a:lnTo>
                  <a:pt x="220352" y="162358"/>
                </a:lnTo>
                <a:lnTo>
                  <a:pt x="220352" y="189763"/>
                </a:lnTo>
                <a:cubicBezTo>
                  <a:pt x="220352" y="191566"/>
                  <a:pt x="219272" y="193008"/>
                  <a:pt x="217832" y="193729"/>
                </a:cubicBezTo>
                <a:cubicBezTo>
                  <a:pt x="201637" y="202023"/>
                  <a:pt x="191560" y="218971"/>
                  <a:pt x="191560" y="237361"/>
                </a:cubicBezTo>
                <a:cubicBezTo>
                  <a:pt x="191560" y="264044"/>
                  <a:pt x="213154" y="286040"/>
                  <a:pt x="240506" y="286040"/>
                </a:cubicBezTo>
                <a:cubicBezTo>
                  <a:pt x="267139" y="286040"/>
                  <a:pt x="289093" y="264044"/>
                  <a:pt x="289093" y="237361"/>
                </a:cubicBezTo>
                <a:cubicBezTo>
                  <a:pt x="289093" y="218971"/>
                  <a:pt x="279015" y="202023"/>
                  <a:pt x="262460" y="193729"/>
                </a:cubicBezTo>
                <a:cubicBezTo>
                  <a:pt x="261020" y="193008"/>
                  <a:pt x="259941" y="191566"/>
                  <a:pt x="259941" y="189763"/>
                </a:cubicBezTo>
                <a:lnTo>
                  <a:pt x="259941" y="73652"/>
                </a:lnTo>
                <a:lnTo>
                  <a:pt x="241226" y="54541"/>
                </a:lnTo>
                <a:close/>
                <a:moveTo>
                  <a:pt x="237987" y="44805"/>
                </a:moveTo>
                <a:cubicBezTo>
                  <a:pt x="239786" y="43363"/>
                  <a:pt x="242666" y="43363"/>
                  <a:pt x="244465" y="44805"/>
                </a:cubicBezTo>
                <a:lnTo>
                  <a:pt x="267859" y="68604"/>
                </a:lnTo>
                <a:cubicBezTo>
                  <a:pt x="268578" y="69325"/>
                  <a:pt x="268938" y="70407"/>
                  <a:pt x="268938" y="71849"/>
                </a:cubicBezTo>
                <a:lnTo>
                  <a:pt x="268938" y="186878"/>
                </a:lnTo>
                <a:cubicBezTo>
                  <a:pt x="286933" y="197335"/>
                  <a:pt x="298090" y="216086"/>
                  <a:pt x="298090" y="237361"/>
                </a:cubicBezTo>
                <a:cubicBezTo>
                  <a:pt x="298090" y="269453"/>
                  <a:pt x="272177" y="295416"/>
                  <a:pt x="240506" y="295416"/>
                </a:cubicBezTo>
                <a:cubicBezTo>
                  <a:pt x="208475" y="295416"/>
                  <a:pt x="182562" y="269453"/>
                  <a:pt x="182562" y="237361"/>
                </a:cubicBezTo>
                <a:cubicBezTo>
                  <a:pt x="182562" y="216086"/>
                  <a:pt x="193359" y="197335"/>
                  <a:pt x="211354" y="186878"/>
                </a:cubicBezTo>
                <a:lnTo>
                  <a:pt x="211354" y="160555"/>
                </a:lnTo>
                <a:cubicBezTo>
                  <a:pt x="211354" y="159473"/>
                  <a:pt x="211714" y="158391"/>
                  <a:pt x="212434" y="157310"/>
                </a:cubicBezTo>
                <a:lnTo>
                  <a:pt x="226110" y="143968"/>
                </a:lnTo>
                <a:cubicBezTo>
                  <a:pt x="226470" y="143968"/>
                  <a:pt x="226470" y="143247"/>
                  <a:pt x="226470" y="143247"/>
                </a:cubicBezTo>
                <a:cubicBezTo>
                  <a:pt x="226470" y="142886"/>
                  <a:pt x="226470" y="142886"/>
                  <a:pt x="226110" y="142525"/>
                </a:cubicBezTo>
                <a:lnTo>
                  <a:pt x="215673" y="132068"/>
                </a:lnTo>
                <a:cubicBezTo>
                  <a:pt x="214593" y="131347"/>
                  <a:pt x="214233" y="130265"/>
                  <a:pt x="214233" y="129184"/>
                </a:cubicBezTo>
                <a:cubicBezTo>
                  <a:pt x="214233" y="128102"/>
                  <a:pt x="214593" y="126660"/>
                  <a:pt x="215673" y="125578"/>
                </a:cubicBezTo>
                <a:lnTo>
                  <a:pt x="226110" y="115121"/>
                </a:lnTo>
                <a:cubicBezTo>
                  <a:pt x="226470" y="114760"/>
                  <a:pt x="226470" y="114399"/>
                  <a:pt x="226470" y="114039"/>
                </a:cubicBezTo>
                <a:cubicBezTo>
                  <a:pt x="226470" y="114039"/>
                  <a:pt x="226470" y="113678"/>
                  <a:pt x="226110" y="113678"/>
                </a:cubicBezTo>
                <a:lnTo>
                  <a:pt x="215673" y="102861"/>
                </a:lnTo>
                <a:cubicBezTo>
                  <a:pt x="213514" y="101418"/>
                  <a:pt x="213514" y="98173"/>
                  <a:pt x="215673" y="96731"/>
                </a:cubicBezTo>
                <a:lnTo>
                  <a:pt x="226470" y="85552"/>
                </a:lnTo>
                <a:cubicBezTo>
                  <a:pt x="226830" y="85192"/>
                  <a:pt x="226830" y="84831"/>
                  <a:pt x="226830" y="84831"/>
                </a:cubicBezTo>
                <a:cubicBezTo>
                  <a:pt x="226830" y="84471"/>
                  <a:pt x="226830" y="84471"/>
                  <a:pt x="226470" y="84110"/>
                </a:cubicBezTo>
                <a:lnTo>
                  <a:pt x="216033" y="73652"/>
                </a:lnTo>
                <a:cubicBezTo>
                  <a:pt x="214233" y="71849"/>
                  <a:pt x="214233" y="68965"/>
                  <a:pt x="216033" y="67162"/>
                </a:cubicBezTo>
                <a:lnTo>
                  <a:pt x="237987" y="44805"/>
                </a:lnTo>
                <a:close/>
                <a:moveTo>
                  <a:pt x="148551" y="10816"/>
                </a:moveTo>
                <a:lnTo>
                  <a:pt x="36241" y="43641"/>
                </a:lnTo>
                <a:lnTo>
                  <a:pt x="169004" y="43641"/>
                </a:lnTo>
                <a:lnTo>
                  <a:pt x="169004" y="22359"/>
                </a:lnTo>
                <a:cubicBezTo>
                  <a:pt x="169004" y="16587"/>
                  <a:pt x="167568" y="12980"/>
                  <a:pt x="164698" y="10816"/>
                </a:cubicBezTo>
                <a:cubicBezTo>
                  <a:pt x="161468" y="8291"/>
                  <a:pt x="155727" y="8291"/>
                  <a:pt x="148551" y="10816"/>
                </a:cubicBezTo>
                <a:close/>
                <a:moveTo>
                  <a:pt x="146039" y="2159"/>
                </a:moveTo>
                <a:cubicBezTo>
                  <a:pt x="156086" y="-1087"/>
                  <a:pt x="164339" y="-727"/>
                  <a:pt x="170080" y="3602"/>
                </a:cubicBezTo>
                <a:cubicBezTo>
                  <a:pt x="175104" y="7209"/>
                  <a:pt x="177974" y="13702"/>
                  <a:pt x="177974" y="22359"/>
                </a:cubicBezTo>
                <a:lnTo>
                  <a:pt x="177974" y="43641"/>
                </a:lnTo>
                <a:lnTo>
                  <a:pt x="204885" y="43641"/>
                </a:lnTo>
                <a:cubicBezTo>
                  <a:pt x="207397" y="43641"/>
                  <a:pt x="209191" y="45805"/>
                  <a:pt x="209191" y="47969"/>
                </a:cubicBezTo>
                <a:cubicBezTo>
                  <a:pt x="209191" y="50494"/>
                  <a:pt x="207397" y="52658"/>
                  <a:pt x="204885" y="52658"/>
                </a:cubicBezTo>
                <a:lnTo>
                  <a:pt x="173668" y="52658"/>
                </a:lnTo>
                <a:lnTo>
                  <a:pt x="8970" y="52658"/>
                </a:lnTo>
                <a:lnTo>
                  <a:pt x="8970" y="286037"/>
                </a:lnTo>
                <a:lnTo>
                  <a:pt x="182280" y="286037"/>
                </a:lnTo>
                <a:cubicBezTo>
                  <a:pt x="184792" y="286037"/>
                  <a:pt x="186586" y="288201"/>
                  <a:pt x="186586" y="290726"/>
                </a:cubicBezTo>
                <a:cubicBezTo>
                  <a:pt x="186586" y="293251"/>
                  <a:pt x="184792" y="295416"/>
                  <a:pt x="182280" y="295416"/>
                </a:cubicBezTo>
                <a:lnTo>
                  <a:pt x="4665" y="295416"/>
                </a:lnTo>
                <a:cubicBezTo>
                  <a:pt x="2153" y="295416"/>
                  <a:pt x="0" y="293251"/>
                  <a:pt x="0" y="290726"/>
                </a:cubicBezTo>
                <a:lnTo>
                  <a:pt x="0" y="47969"/>
                </a:lnTo>
                <a:cubicBezTo>
                  <a:pt x="0" y="47969"/>
                  <a:pt x="359" y="47969"/>
                  <a:pt x="359" y="47608"/>
                </a:cubicBezTo>
                <a:cubicBezTo>
                  <a:pt x="359" y="47248"/>
                  <a:pt x="359" y="46887"/>
                  <a:pt x="359" y="46887"/>
                </a:cubicBezTo>
                <a:cubicBezTo>
                  <a:pt x="359" y="46526"/>
                  <a:pt x="718" y="46526"/>
                  <a:pt x="718" y="46166"/>
                </a:cubicBezTo>
                <a:cubicBezTo>
                  <a:pt x="1076" y="45805"/>
                  <a:pt x="1076" y="45444"/>
                  <a:pt x="1435" y="45444"/>
                </a:cubicBezTo>
                <a:cubicBezTo>
                  <a:pt x="1435" y="45083"/>
                  <a:pt x="1435" y="44723"/>
                  <a:pt x="1794" y="44723"/>
                </a:cubicBezTo>
                <a:cubicBezTo>
                  <a:pt x="1794" y="44723"/>
                  <a:pt x="2153" y="44362"/>
                  <a:pt x="2512" y="44362"/>
                </a:cubicBezTo>
                <a:cubicBezTo>
                  <a:pt x="2870" y="44001"/>
                  <a:pt x="3229" y="44001"/>
                  <a:pt x="3229" y="44001"/>
                </a:cubicBezTo>
                <a:cubicBezTo>
                  <a:pt x="3229" y="44001"/>
                  <a:pt x="3229" y="44001"/>
                  <a:pt x="3588" y="44001"/>
                </a:cubicBezTo>
                <a:lnTo>
                  <a:pt x="146039" y="215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61" name="Freeform 742">
            <a:extLst>
              <a:ext uri="{FF2B5EF4-FFF2-40B4-BE49-F238E27FC236}">
                <a16:creationId xmlns:a16="http://schemas.microsoft.com/office/drawing/2014/main" id="{16C556E9-580E-394E-9451-AC079C5E52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3093" y="6680661"/>
            <a:ext cx="1147860" cy="1357214"/>
          </a:xfrm>
          <a:custGeom>
            <a:avLst/>
            <a:gdLst>
              <a:gd name="T0" fmla="*/ 115695 w 252053"/>
              <a:gd name="T1" fmla="*/ 221615 h 298089"/>
              <a:gd name="T2" fmla="*/ 121797 w 252053"/>
              <a:gd name="T3" fmla="*/ 234831 h 298089"/>
              <a:gd name="T4" fmla="*/ 137230 w 252053"/>
              <a:gd name="T5" fmla="*/ 263763 h 298089"/>
              <a:gd name="T6" fmla="*/ 133641 w 252053"/>
              <a:gd name="T7" fmla="*/ 230545 h 298089"/>
              <a:gd name="T8" fmla="*/ 126821 w 252053"/>
              <a:gd name="T9" fmla="*/ 210542 h 298089"/>
              <a:gd name="T10" fmla="*/ 147279 w 252053"/>
              <a:gd name="T11" fmla="*/ 221615 h 298089"/>
              <a:gd name="T12" fmla="*/ 146920 w 252053"/>
              <a:gd name="T13" fmla="*/ 267692 h 298089"/>
              <a:gd name="T14" fmla="*/ 142613 w 252053"/>
              <a:gd name="T15" fmla="*/ 272693 h 298089"/>
              <a:gd name="T16" fmla="*/ 107799 w 252053"/>
              <a:gd name="T17" fmla="*/ 271264 h 298089"/>
              <a:gd name="T18" fmla="*/ 112465 w 252053"/>
              <a:gd name="T19" fmla="*/ 235545 h 298089"/>
              <a:gd name="T20" fmla="*/ 126821 w 252053"/>
              <a:gd name="T21" fmla="*/ 201612 h 298089"/>
              <a:gd name="T22" fmla="*/ 63013 w 252053"/>
              <a:gd name="T23" fmla="*/ 196681 h 298089"/>
              <a:gd name="T24" fmla="*/ 72015 w 252053"/>
              <a:gd name="T25" fmla="*/ 289067 h 298089"/>
              <a:gd name="T26" fmla="*/ 189040 w 252053"/>
              <a:gd name="T27" fmla="*/ 280045 h 298089"/>
              <a:gd name="T28" fmla="*/ 180398 w 252053"/>
              <a:gd name="T29" fmla="*/ 188020 h 298089"/>
              <a:gd name="T30" fmla="*/ 85698 w 252053"/>
              <a:gd name="T31" fmla="*/ 188020 h 298089"/>
              <a:gd name="T32" fmla="*/ 90019 w 252053"/>
              <a:gd name="T33" fmla="*/ 155901 h 298089"/>
              <a:gd name="T34" fmla="*/ 162034 w 252053"/>
              <a:gd name="T35" fmla="*/ 178998 h 298089"/>
              <a:gd name="T36" fmla="*/ 90019 w 252053"/>
              <a:gd name="T37" fmla="*/ 155901 h 298089"/>
              <a:gd name="T38" fmla="*/ 58535 w 252053"/>
              <a:gd name="T39" fmla="*/ 120650 h 298089"/>
              <a:gd name="T40" fmla="*/ 58535 w 252053"/>
              <a:gd name="T41" fmla="*/ 129822 h 298089"/>
              <a:gd name="T42" fmla="*/ 30163 w 252053"/>
              <a:gd name="T43" fmla="*/ 125236 h 298089"/>
              <a:gd name="T44" fmla="*/ 34783 w 252053"/>
              <a:gd name="T45" fmla="*/ 93662 h 298089"/>
              <a:gd name="T46" fmla="*/ 77432 w 252053"/>
              <a:gd name="T47" fmla="*/ 98248 h 298089"/>
              <a:gd name="T48" fmla="*/ 34783 w 252053"/>
              <a:gd name="T49" fmla="*/ 102834 h 298089"/>
              <a:gd name="T50" fmla="*/ 34783 w 252053"/>
              <a:gd name="T51" fmla="*/ 93662 h 298089"/>
              <a:gd name="T52" fmla="*/ 8642 w 252053"/>
              <a:gd name="T53" fmla="*/ 133165 h 298089"/>
              <a:gd name="T54" fmla="*/ 81017 w 252053"/>
              <a:gd name="T55" fmla="*/ 146879 h 298089"/>
              <a:gd name="T56" fmla="*/ 126027 w 252053"/>
              <a:gd name="T57" fmla="*/ 94551 h 298089"/>
              <a:gd name="T58" fmla="*/ 126027 w 252053"/>
              <a:gd name="T59" fmla="*/ 103934 h 298089"/>
              <a:gd name="T60" fmla="*/ 90019 w 252053"/>
              <a:gd name="T61" fmla="*/ 146879 h 298089"/>
              <a:gd name="T62" fmla="*/ 243051 w 252053"/>
              <a:gd name="T63" fmla="*/ 133165 h 298089"/>
              <a:gd name="T64" fmla="*/ 8642 w 252053"/>
              <a:gd name="T65" fmla="*/ 75785 h 298089"/>
              <a:gd name="T66" fmla="*/ 8642 w 252053"/>
              <a:gd name="T67" fmla="*/ 66763 h 298089"/>
              <a:gd name="T68" fmla="*/ 243051 w 252053"/>
              <a:gd name="T69" fmla="*/ 39697 h 298089"/>
              <a:gd name="T70" fmla="*/ 22685 w 252053"/>
              <a:gd name="T71" fmla="*/ 9022 h 298089"/>
              <a:gd name="T72" fmla="*/ 8642 w 252053"/>
              <a:gd name="T73" fmla="*/ 30675 h 298089"/>
              <a:gd name="T74" fmla="*/ 243051 w 252053"/>
              <a:gd name="T75" fmla="*/ 22735 h 298089"/>
              <a:gd name="T76" fmla="*/ 22685 w 252053"/>
              <a:gd name="T77" fmla="*/ 9022 h 298089"/>
              <a:gd name="T78" fmla="*/ 229368 w 252053"/>
              <a:gd name="T79" fmla="*/ 0 h 298089"/>
              <a:gd name="T80" fmla="*/ 252053 w 252053"/>
              <a:gd name="T81" fmla="*/ 35366 h 298089"/>
              <a:gd name="T82" fmla="*/ 252053 w 252053"/>
              <a:gd name="T83" fmla="*/ 133165 h 298089"/>
              <a:gd name="T84" fmla="*/ 171396 w 252053"/>
              <a:gd name="T85" fmla="*/ 155901 h 298089"/>
              <a:gd name="T86" fmla="*/ 180398 w 252053"/>
              <a:gd name="T87" fmla="*/ 178998 h 298089"/>
              <a:gd name="T88" fmla="*/ 198402 w 252053"/>
              <a:gd name="T89" fmla="*/ 280045 h 298089"/>
              <a:gd name="T90" fmla="*/ 72015 w 252053"/>
              <a:gd name="T91" fmla="*/ 298089 h 298089"/>
              <a:gd name="T92" fmla="*/ 54011 w 252053"/>
              <a:gd name="T93" fmla="*/ 196681 h 298089"/>
              <a:gd name="T94" fmla="*/ 81017 w 252053"/>
              <a:gd name="T95" fmla="*/ 178998 h 298089"/>
              <a:gd name="T96" fmla="*/ 22685 w 252053"/>
              <a:gd name="T97" fmla="*/ 155901 h 298089"/>
              <a:gd name="T98" fmla="*/ 0 w 252053"/>
              <a:gd name="T99" fmla="*/ 71455 h 298089"/>
              <a:gd name="T100" fmla="*/ 0 w 252053"/>
              <a:gd name="T101" fmla="*/ 22735 h 2980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252053" h="298089">
                <a:moveTo>
                  <a:pt x="126821" y="210542"/>
                </a:moveTo>
                <a:cubicBezTo>
                  <a:pt x="120720" y="210542"/>
                  <a:pt x="115695" y="215543"/>
                  <a:pt x="115695" y="221615"/>
                </a:cubicBezTo>
                <a:cubicBezTo>
                  <a:pt x="115695" y="225187"/>
                  <a:pt x="117131" y="228401"/>
                  <a:pt x="120361" y="230545"/>
                </a:cubicBezTo>
                <a:cubicBezTo>
                  <a:pt x="121438" y="231616"/>
                  <a:pt x="122155" y="233402"/>
                  <a:pt x="121797" y="234831"/>
                </a:cubicBezTo>
                <a:lnTo>
                  <a:pt x="116772" y="263763"/>
                </a:lnTo>
                <a:lnTo>
                  <a:pt x="137230" y="263763"/>
                </a:lnTo>
                <a:lnTo>
                  <a:pt x="132205" y="234831"/>
                </a:lnTo>
                <a:cubicBezTo>
                  <a:pt x="131846" y="233402"/>
                  <a:pt x="132564" y="231616"/>
                  <a:pt x="133641" y="230545"/>
                </a:cubicBezTo>
                <a:cubicBezTo>
                  <a:pt x="136512" y="228401"/>
                  <a:pt x="137948" y="225187"/>
                  <a:pt x="137948" y="221615"/>
                </a:cubicBezTo>
                <a:cubicBezTo>
                  <a:pt x="137948" y="215543"/>
                  <a:pt x="132923" y="210542"/>
                  <a:pt x="126821" y="210542"/>
                </a:cubicBezTo>
                <a:close/>
                <a:moveTo>
                  <a:pt x="126821" y="201612"/>
                </a:moveTo>
                <a:cubicBezTo>
                  <a:pt x="137948" y="201612"/>
                  <a:pt x="147279" y="210899"/>
                  <a:pt x="147279" y="221615"/>
                </a:cubicBezTo>
                <a:cubicBezTo>
                  <a:pt x="147279" y="226973"/>
                  <a:pt x="145126" y="231973"/>
                  <a:pt x="141178" y="235545"/>
                </a:cubicBezTo>
                <a:lnTo>
                  <a:pt x="146920" y="267692"/>
                </a:lnTo>
                <a:cubicBezTo>
                  <a:pt x="147279" y="268764"/>
                  <a:pt x="146920" y="270193"/>
                  <a:pt x="146203" y="271264"/>
                </a:cubicBezTo>
                <a:cubicBezTo>
                  <a:pt x="145126" y="272336"/>
                  <a:pt x="144049" y="272693"/>
                  <a:pt x="142613" y="272693"/>
                </a:cubicBezTo>
                <a:lnTo>
                  <a:pt x="111029" y="272693"/>
                </a:lnTo>
                <a:cubicBezTo>
                  <a:pt x="109952" y="272693"/>
                  <a:pt x="108517" y="272336"/>
                  <a:pt x="107799" y="271264"/>
                </a:cubicBezTo>
                <a:cubicBezTo>
                  <a:pt x="107081" y="270193"/>
                  <a:pt x="106363" y="268764"/>
                  <a:pt x="106722" y="267692"/>
                </a:cubicBezTo>
                <a:lnTo>
                  <a:pt x="112465" y="235545"/>
                </a:lnTo>
                <a:cubicBezTo>
                  <a:pt x="108876" y="231973"/>
                  <a:pt x="106722" y="226973"/>
                  <a:pt x="106722" y="221615"/>
                </a:cubicBezTo>
                <a:cubicBezTo>
                  <a:pt x="106722" y="210899"/>
                  <a:pt x="115695" y="201612"/>
                  <a:pt x="126821" y="201612"/>
                </a:cubicBezTo>
                <a:close/>
                <a:moveTo>
                  <a:pt x="72015" y="188020"/>
                </a:moveTo>
                <a:cubicBezTo>
                  <a:pt x="66974" y="188020"/>
                  <a:pt x="63013" y="191989"/>
                  <a:pt x="63013" y="196681"/>
                </a:cubicBezTo>
                <a:lnTo>
                  <a:pt x="63013" y="280045"/>
                </a:lnTo>
                <a:cubicBezTo>
                  <a:pt x="63013" y="284737"/>
                  <a:pt x="66974" y="289067"/>
                  <a:pt x="72015" y="289067"/>
                </a:cubicBezTo>
                <a:lnTo>
                  <a:pt x="180398" y="289067"/>
                </a:lnTo>
                <a:cubicBezTo>
                  <a:pt x="185079" y="289067"/>
                  <a:pt x="189040" y="284737"/>
                  <a:pt x="189040" y="280045"/>
                </a:cubicBezTo>
                <a:lnTo>
                  <a:pt x="189040" y="196681"/>
                </a:lnTo>
                <a:cubicBezTo>
                  <a:pt x="189040" y="191989"/>
                  <a:pt x="185079" y="188020"/>
                  <a:pt x="180398" y="188020"/>
                </a:cubicBezTo>
                <a:lnTo>
                  <a:pt x="166715" y="188020"/>
                </a:lnTo>
                <a:lnTo>
                  <a:pt x="85698" y="188020"/>
                </a:lnTo>
                <a:lnTo>
                  <a:pt x="72015" y="188020"/>
                </a:lnTo>
                <a:close/>
                <a:moveTo>
                  <a:pt x="90019" y="155901"/>
                </a:moveTo>
                <a:lnTo>
                  <a:pt x="90019" y="178998"/>
                </a:lnTo>
                <a:lnTo>
                  <a:pt x="162034" y="178998"/>
                </a:lnTo>
                <a:lnTo>
                  <a:pt x="162034" y="155901"/>
                </a:lnTo>
                <a:lnTo>
                  <a:pt x="90019" y="155901"/>
                </a:lnTo>
                <a:close/>
                <a:moveTo>
                  <a:pt x="34773" y="120650"/>
                </a:moveTo>
                <a:lnTo>
                  <a:pt x="58535" y="120650"/>
                </a:lnTo>
                <a:cubicBezTo>
                  <a:pt x="61372" y="120650"/>
                  <a:pt x="63145" y="122766"/>
                  <a:pt x="63145" y="125236"/>
                </a:cubicBezTo>
                <a:cubicBezTo>
                  <a:pt x="63145" y="127705"/>
                  <a:pt x="61372" y="129822"/>
                  <a:pt x="58535" y="129822"/>
                </a:cubicBezTo>
                <a:lnTo>
                  <a:pt x="34773" y="129822"/>
                </a:lnTo>
                <a:cubicBezTo>
                  <a:pt x="32291" y="129822"/>
                  <a:pt x="30163" y="127705"/>
                  <a:pt x="30163" y="125236"/>
                </a:cubicBezTo>
                <a:cubicBezTo>
                  <a:pt x="30163" y="122766"/>
                  <a:pt x="32291" y="120650"/>
                  <a:pt x="34773" y="120650"/>
                </a:cubicBezTo>
                <a:close/>
                <a:moveTo>
                  <a:pt x="34783" y="93662"/>
                </a:moveTo>
                <a:lnTo>
                  <a:pt x="73167" y="93662"/>
                </a:lnTo>
                <a:cubicBezTo>
                  <a:pt x="75655" y="93662"/>
                  <a:pt x="77432" y="95778"/>
                  <a:pt x="77432" y="98248"/>
                </a:cubicBezTo>
                <a:cubicBezTo>
                  <a:pt x="77432" y="100717"/>
                  <a:pt x="75655" y="102834"/>
                  <a:pt x="73167" y="102834"/>
                </a:cubicBezTo>
                <a:lnTo>
                  <a:pt x="34783" y="102834"/>
                </a:lnTo>
                <a:cubicBezTo>
                  <a:pt x="32295" y="102834"/>
                  <a:pt x="30163" y="100717"/>
                  <a:pt x="30163" y="98248"/>
                </a:cubicBezTo>
                <a:cubicBezTo>
                  <a:pt x="30163" y="95778"/>
                  <a:pt x="32295" y="93662"/>
                  <a:pt x="34783" y="93662"/>
                </a:cubicBezTo>
                <a:close/>
                <a:moveTo>
                  <a:pt x="8642" y="75785"/>
                </a:moveTo>
                <a:lnTo>
                  <a:pt x="8642" y="133165"/>
                </a:lnTo>
                <a:cubicBezTo>
                  <a:pt x="8642" y="140744"/>
                  <a:pt x="15123" y="146879"/>
                  <a:pt x="22685" y="146879"/>
                </a:cubicBezTo>
                <a:lnTo>
                  <a:pt x="81017" y="146879"/>
                </a:lnTo>
                <a:lnTo>
                  <a:pt x="81017" y="139661"/>
                </a:lnTo>
                <a:cubicBezTo>
                  <a:pt x="81017" y="114760"/>
                  <a:pt x="101181" y="94551"/>
                  <a:pt x="126027" y="94551"/>
                </a:cubicBezTo>
                <a:cubicBezTo>
                  <a:pt x="128547" y="94551"/>
                  <a:pt x="130348" y="96716"/>
                  <a:pt x="130348" y="99242"/>
                </a:cubicBezTo>
                <a:cubicBezTo>
                  <a:pt x="130348" y="101769"/>
                  <a:pt x="128547" y="103934"/>
                  <a:pt x="126027" y="103934"/>
                </a:cubicBezTo>
                <a:cubicBezTo>
                  <a:pt x="106222" y="103934"/>
                  <a:pt x="90019" y="119813"/>
                  <a:pt x="90019" y="139661"/>
                </a:cubicBezTo>
                <a:lnTo>
                  <a:pt x="90019" y="146879"/>
                </a:lnTo>
                <a:lnTo>
                  <a:pt x="229368" y="146879"/>
                </a:lnTo>
                <a:cubicBezTo>
                  <a:pt x="236930" y="146879"/>
                  <a:pt x="243051" y="140744"/>
                  <a:pt x="243051" y="133165"/>
                </a:cubicBezTo>
                <a:lnTo>
                  <a:pt x="243051" y="75785"/>
                </a:lnTo>
                <a:lnTo>
                  <a:pt x="8642" y="75785"/>
                </a:lnTo>
                <a:close/>
                <a:moveTo>
                  <a:pt x="8642" y="39697"/>
                </a:moveTo>
                <a:lnTo>
                  <a:pt x="8642" y="66763"/>
                </a:lnTo>
                <a:lnTo>
                  <a:pt x="243051" y="66763"/>
                </a:lnTo>
                <a:lnTo>
                  <a:pt x="243051" y="39697"/>
                </a:lnTo>
                <a:lnTo>
                  <a:pt x="8642" y="39697"/>
                </a:lnTo>
                <a:close/>
                <a:moveTo>
                  <a:pt x="22685" y="9022"/>
                </a:moveTo>
                <a:cubicBezTo>
                  <a:pt x="15123" y="9022"/>
                  <a:pt x="8642" y="15157"/>
                  <a:pt x="8642" y="22735"/>
                </a:cubicBezTo>
                <a:lnTo>
                  <a:pt x="8642" y="30675"/>
                </a:lnTo>
                <a:lnTo>
                  <a:pt x="243051" y="30675"/>
                </a:lnTo>
                <a:lnTo>
                  <a:pt x="243051" y="22735"/>
                </a:lnTo>
                <a:cubicBezTo>
                  <a:pt x="243051" y="15157"/>
                  <a:pt x="236930" y="9022"/>
                  <a:pt x="229368" y="9022"/>
                </a:cubicBezTo>
                <a:lnTo>
                  <a:pt x="22685" y="9022"/>
                </a:lnTo>
                <a:close/>
                <a:moveTo>
                  <a:pt x="22685" y="0"/>
                </a:moveTo>
                <a:lnTo>
                  <a:pt x="229368" y="0"/>
                </a:lnTo>
                <a:cubicBezTo>
                  <a:pt x="241971" y="0"/>
                  <a:pt x="252053" y="10104"/>
                  <a:pt x="252053" y="22735"/>
                </a:cubicBezTo>
                <a:lnTo>
                  <a:pt x="252053" y="35366"/>
                </a:lnTo>
                <a:lnTo>
                  <a:pt x="252053" y="71455"/>
                </a:lnTo>
                <a:lnTo>
                  <a:pt x="252053" y="133165"/>
                </a:lnTo>
                <a:cubicBezTo>
                  <a:pt x="252053" y="145796"/>
                  <a:pt x="241971" y="155901"/>
                  <a:pt x="229368" y="155901"/>
                </a:cubicBezTo>
                <a:lnTo>
                  <a:pt x="171396" y="155901"/>
                </a:lnTo>
                <a:lnTo>
                  <a:pt x="171396" y="178998"/>
                </a:lnTo>
                <a:lnTo>
                  <a:pt x="180398" y="178998"/>
                </a:lnTo>
                <a:cubicBezTo>
                  <a:pt x="190120" y="178998"/>
                  <a:pt x="198402" y="186937"/>
                  <a:pt x="198402" y="196681"/>
                </a:cubicBezTo>
                <a:lnTo>
                  <a:pt x="198402" y="280045"/>
                </a:lnTo>
                <a:cubicBezTo>
                  <a:pt x="198402" y="289789"/>
                  <a:pt x="190120" y="298089"/>
                  <a:pt x="180398" y="298089"/>
                </a:cubicBezTo>
                <a:lnTo>
                  <a:pt x="72015" y="298089"/>
                </a:lnTo>
                <a:cubicBezTo>
                  <a:pt x="62293" y="298089"/>
                  <a:pt x="54011" y="289789"/>
                  <a:pt x="54011" y="280045"/>
                </a:cubicBezTo>
                <a:lnTo>
                  <a:pt x="54011" y="196681"/>
                </a:lnTo>
                <a:cubicBezTo>
                  <a:pt x="54011" y="186937"/>
                  <a:pt x="62293" y="178998"/>
                  <a:pt x="72015" y="178998"/>
                </a:cubicBezTo>
                <a:lnTo>
                  <a:pt x="81017" y="178998"/>
                </a:lnTo>
                <a:lnTo>
                  <a:pt x="81017" y="155901"/>
                </a:lnTo>
                <a:lnTo>
                  <a:pt x="22685" y="155901"/>
                </a:lnTo>
                <a:cubicBezTo>
                  <a:pt x="10082" y="155901"/>
                  <a:pt x="0" y="145796"/>
                  <a:pt x="0" y="133165"/>
                </a:cubicBezTo>
                <a:lnTo>
                  <a:pt x="0" y="71455"/>
                </a:lnTo>
                <a:lnTo>
                  <a:pt x="0" y="35366"/>
                </a:lnTo>
                <a:lnTo>
                  <a:pt x="0" y="22735"/>
                </a:lnTo>
                <a:cubicBezTo>
                  <a:pt x="0" y="10104"/>
                  <a:pt x="10082" y="0"/>
                  <a:pt x="2268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63" name="Freeform 741">
            <a:extLst>
              <a:ext uri="{FF2B5EF4-FFF2-40B4-BE49-F238E27FC236}">
                <a16:creationId xmlns:a16="http://schemas.microsoft.com/office/drawing/2014/main" id="{275D3DA1-02C6-0B45-8B72-007163128E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01290" y="3132604"/>
            <a:ext cx="1498570" cy="1243494"/>
          </a:xfrm>
          <a:custGeom>
            <a:avLst/>
            <a:gdLst>
              <a:gd name="T0" fmla="*/ 126670 w 298089"/>
              <a:gd name="T1" fmla="*/ 228987 h 247291"/>
              <a:gd name="T2" fmla="*/ 134970 w 298089"/>
              <a:gd name="T3" fmla="*/ 238319 h 247291"/>
              <a:gd name="T4" fmla="*/ 171780 w 298089"/>
              <a:gd name="T5" fmla="*/ 229705 h 247291"/>
              <a:gd name="T6" fmla="*/ 163119 w 298089"/>
              <a:gd name="T7" fmla="*/ 220373 h 247291"/>
              <a:gd name="T8" fmla="*/ 119293 w 298089"/>
              <a:gd name="T9" fmla="*/ 89097 h 247291"/>
              <a:gd name="T10" fmla="*/ 149837 w 298089"/>
              <a:gd name="T11" fmla="*/ 112642 h 247291"/>
              <a:gd name="T12" fmla="*/ 180381 w 298089"/>
              <a:gd name="T13" fmla="*/ 89097 h 247291"/>
              <a:gd name="T14" fmla="*/ 156382 w 298089"/>
              <a:gd name="T15" fmla="*/ 119063 h 247291"/>
              <a:gd name="T16" fmla="*/ 180381 w 298089"/>
              <a:gd name="T17" fmla="*/ 149030 h 247291"/>
              <a:gd name="T18" fmla="*/ 174199 w 298089"/>
              <a:gd name="T19" fmla="*/ 149030 h 247291"/>
              <a:gd name="T20" fmla="*/ 125838 w 298089"/>
              <a:gd name="T21" fmla="*/ 149030 h 247291"/>
              <a:gd name="T22" fmla="*/ 119293 w 298089"/>
              <a:gd name="T23" fmla="*/ 149030 h 247291"/>
              <a:gd name="T24" fmla="*/ 143655 w 298089"/>
              <a:gd name="T25" fmla="*/ 119063 h 247291"/>
              <a:gd name="T26" fmla="*/ 119293 w 298089"/>
              <a:gd name="T27" fmla="*/ 89097 h 247291"/>
              <a:gd name="T28" fmla="*/ 266332 w 298089"/>
              <a:gd name="T29" fmla="*/ 117006 h 247291"/>
              <a:gd name="T30" fmla="*/ 289067 w 298089"/>
              <a:gd name="T31" fmla="*/ 117724 h 247291"/>
              <a:gd name="T32" fmla="*/ 262723 w 298089"/>
              <a:gd name="T33" fmla="*/ 87575 h 247291"/>
              <a:gd name="T34" fmla="*/ 239987 w 298089"/>
              <a:gd name="T35" fmla="*/ 90446 h 247291"/>
              <a:gd name="T36" fmla="*/ 239265 w 298089"/>
              <a:gd name="T37" fmla="*/ 117006 h 247291"/>
              <a:gd name="T38" fmla="*/ 238905 w 298089"/>
              <a:gd name="T39" fmla="*/ 146796 h 247291"/>
              <a:gd name="T40" fmla="*/ 252257 w 298089"/>
              <a:gd name="T41" fmla="*/ 150385 h 247291"/>
              <a:gd name="T42" fmla="*/ 253340 w 298089"/>
              <a:gd name="T43" fmla="*/ 87575 h 247291"/>
              <a:gd name="T44" fmla="*/ 45110 w 298089"/>
              <a:gd name="T45" fmla="*/ 87575 h 247291"/>
              <a:gd name="T46" fmla="*/ 46193 w 298089"/>
              <a:gd name="T47" fmla="*/ 150385 h 247291"/>
              <a:gd name="T48" fmla="*/ 59185 w 298089"/>
              <a:gd name="T49" fmla="*/ 146796 h 247291"/>
              <a:gd name="T50" fmla="*/ 58824 w 298089"/>
              <a:gd name="T51" fmla="*/ 117006 h 247291"/>
              <a:gd name="T52" fmla="*/ 58463 w 298089"/>
              <a:gd name="T53" fmla="*/ 90446 h 247291"/>
              <a:gd name="T54" fmla="*/ 45110 w 298089"/>
              <a:gd name="T55" fmla="*/ 87575 h 247291"/>
              <a:gd name="T56" fmla="*/ 9383 w 298089"/>
              <a:gd name="T57" fmla="*/ 116647 h 247291"/>
              <a:gd name="T58" fmla="*/ 36449 w 298089"/>
              <a:gd name="T59" fmla="*/ 149667 h 247291"/>
              <a:gd name="T60" fmla="*/ 35366 w 298089"/>
              <a:gd name="T61" fmla="*/ 87575 h 247291"/>
              <a:gd name="T62" fmla="*/ 191799 w 298089"/>
              <a:gd name="T63" fmla="*/ 73025 h 247291"/>
              <a:gd name="T64" fmla="*/ 196489 w 298089"/>
              <a:gd name="T65" fmla="*/ 163277 h 247291"/>
              <a:gd name="T66" fmla="*/ 179171 w 298089"/>
              <a:gd name="T67" fmla="*/ 167970 h 247291"/>
              <a:gd name="T68" fmla="*/ 148864 w 298089"/>
              <a:gd name="T69" fmla="*/ 196489 h 247291"/>
              <a:gd name="T70" fmla="*/ 134433 w 298089"/>
              <a:gd name="T71" fmla="*/ 183132 h 247291"/>
              <a:gd name="T72" fmla="*/ 140566 w 298089"/>
              <a:gd name="T73" fmla="*/ 176995 h 247291"/>
              <a:gd name="T74" fmla="*/ 174120 w 298089"/>
              <a:gd name="T75" fmla="*/ 160028 h 247291"/>
              <a:gd name="T76" fmla="*/ 177367 w 298089"/>
              <a:gd name="T77" fmla="*/ 158584 h 247291"/>
              <a:gd name="T78" fmla="*/ 187470 w 298089"/>
              <a:gd name="T79" fmla="*/ 82050 h 247291"/>
              <a:gd name="T80" fmla="*/ 110620 w 298089"/>
              <a:gd name="T81" fmla="*/ 158584 h 247291"/>
              <a:gd name="T82" fmla="*/ 157524 w 298089"/>
              <a:gd name="T83" fmla="*/ 163277 h 247291"/>
              <a:gd name="T84" fmla="*/ 106290 w 298089"/>
              <a:gd name="T85" fmla="*/ 167970 h 247291"/>
              <a:gd name="T86" fmla="*/ 101600 w 298089"/>
              <a:gd name="T87" fmla="*/ 77357 h 247291"/>
              <a:gd name="T88" fmla="*/ 149045 w 298089"/>
              <a:gd name="T89" fmla="*/ 0 h 247291"/>
              <a:gd name="T90" fmla="*/ 298089 w 298089"/>
              <a:gd name="T91" fmla="*/ 116647 h 247291"/>
              <a:gd name="T92" fmla="*/ 258753 w 298089"/>
              <a:gd name="T93" fmla="*/ 158999 h 247291"/>
              <a:gd name="T94" fmla="*/ 180802 w 298089"/>
              <a:gd name="T95" fmla="*/ 229705 h 247291"/>
              <a:gd name="T96" fmla="*/ 134970 w 298089"/>
              <a:gd name="T97" fmla="*/ 247291 h 247291"/>
              <a:gd name="T98" fmla="*/ 117648 w 298089"/>
              <a:gd name="T99" fmla="*/ 228987 h 247291"/>
              <a:gd name="T100" fmla="*/ 163119 w 298089"/>
              <a:gd name="T101" fmla="*/ 211041 h 247291"/>
              <a:gd name="T102" fmla="*/ 248648 w 298089"/>
              <a:gd name="T103" fmla="*/ 159358 h 247291"/>
              <a:gd name="T104" fmla="*/ 232048 w 298089"/>
              <a:gd name="T105" fmla="*/ 152538 h 247291"/>
              <a:gd name="T106" fmla="*/ 230604 w 298089"/>
              <a:gd name="T107" fmla="*/ 117006 h 247291"/>
              <a:gd name="T108" fmla="*/ 233130 w 298089"/>
              <a:gd name="T109" fmla="*/ 84703 h 247291"/>
              <a:gd name="T110" fmla="*/ 250453 w 298089"/>
              <a:gd name="T111" fmla="*/ 78243 h 247291"/>
              <a:gd name="T112" fmla="*/ 47997 w 298089"/>
              <a:gd name="T113" fmla="*/ 78243 h 247291"/>
              <a:gd name="T114" fmla="*/ 65320 w 298089"/>
              <a:gd name="T115" fmla="*/ 84703 h 247291"/>
              <a:gd name="T116" fmla="*/ 67846 w 298089"/>
              <a:gd name="T117" fmla="*/ 117006 h 247291"/>
              <a:gd name="T118" fmla="*/ 66402 w 298089"/>
              <a:gd name="T119" fmla="*/ 152538 h 247291"/>
              <a:gd name="T120" fmla="*/ 42945 w 298089"/>
              <a:gd name="T121" fmla="*/ 159358 h 247291"/>
              <a:gd name="T122" fmla="*/ 0 w 298089"/>
              <a:gd name="T123" fmla="*/ 117006 h 247291"/>
              <a:gd name="T124" fmla="*/ 149045 w 298089"/>
              <a:gd name="T125" fmla="*/ 0 h 247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98089" h="247291">
                <a:moveTo>
                  <a:pt x="134970" y="220373"/>
                </a:moveTo>
                <a:cubicBezTo>
                  <a:pt x="130279" y="220373"/>
                  <a:pt x="126670" y="223962"/>
                  <a:pt x="126670" y="228987"/>
                </a:cubicBezTo>
                <a:lnTo>
                  <a:pt x="126670" y="229705"/>
                </a:lnTo>
                <a:cubicBezTo>
                  <a:pt x="126670" y="234370"/>
                  <a:pt x="130279" y="238319"/>
                  <a:pt x="134970" y="238319"/>
                </a:cubicBezTo>
                <a:lnTo>
                  <a:pt x="163119" y="238319"/>
                </a:lnTo>
                <a:cubicBezTo>
                  <a:pt x="167811" y="238319"/>
                  <a:pt x="171780" y="234370"/>
                  <a:pt x="171780" y="229705"/>
                </a:cubicBezTo>
                <a:lnTo>
                  <a:pt x="171780" y="228987"/>
                </a:lnTo>
                <a:cubicBezTo>
                  <a:pt x="171780" y="223962"/>
                  <a:pt x="167811" y="220373"/>
                  <a:pt x="163119" y="220373"/>
                </a:cubicBezTo>
                <a:lnTo>
                  <a:pt x="134970" y="220373"/>
                </a:lnTo>
                <a:close/>
                <a:moveTo>
                  <a:pt x="119293" y="89097"/>
                </a:moveTo>
                <a:cubicBezTo>
                  <a:pt x="121111" y="87313"/>
                  <a:pt x="124020" y="87313"/>
                  <a:pt x="125838" y="89097"/>
                </a:cubicBezTo>
                <a:lnTo>
                  <a:pt x="149837" y="112642"/>
                </a:lnTo>
                <a:lnTo>
                  <a:pt x="174199" y="89097"/>
                </a:lnTo>
                <a:cubicBezTo>
                  <a:pt x="175654" y="87313"/>
                  <a:pt x="178562" y="87313"/>
                  <a:pt x="180381" y="89097"/>
                </a:cubicBezTo>
                <a:cubicBezTo>
                  <a:pt x="182199" y="90881"/>
                  <a:pt x="182199" y="93735"/>
                  <a:pt x="180381" y="95518"/>
                </a:cubicBezTo>
                <a:lnTo>
                  <a:pt x="156382" y="119063"/>
                </a:lnTo>
                <a:lnTo>
                  <a:pt x="180381" y="142965"/>
                </a:lnTo>
                <a:cubicBezTo>
                  <a:pt x="182199" y="144392"/>
                  <a:pt x="182199" y="147603"/>
                  <a:pt x="180381" y="149030"/>
                </a:cubicBezTo>
                <a:cubicBezTo>
                  <a:pt x="179653" y="150100"/>
                  <a:pt x="178562" y="150457"/>
                  <a:pt x="177108" y="150457"/>
                </a:cubicBezTo>
                <a:cubicBezTo>
                  <a:pt x="176017" y="150457"/>
                  <a:pt x="174926" y="150100"/>
                  <a:pt x="174199" y="149030"/>
                </a:cubicBezTo>
                <a:lnTo>
                  <a:pt x="149837" y="125485"/>
                </a:lnTo>
                <a:lnTo>
                  <a:pt x="125838" y="149030"/>
                </a:lnTo>
                <a:cubicBezTo>
                  <a:pt x="124748" y="150100"/>
                  <a:pt x="123657" y="150457"/>
                  <a:pt x="122566" y="150457"/>
                </a:cubicBezTo>
                <a:cubicBezTo>
                  <a:pt x="121475" y="150457"/>
                  <a:pt x="120384" y="150100"/>
                  <a:pt x="119293" y="149030"/>
                </a:cubicBezTo>
                <a:cubicBezTo>
                  <a:pt x="117475" y="147603"/>
                  <a:pt x="117475" y="144392"/>
                  <a:pt x="119293" y="142965"/>
                </a:cubicBezTo>
                <a:lnTo>
                  <a:pt x="143655" y="119063"/>
                </a:lnTo>
                <a:lnTo>
                  <a:pt x="119293" y="95518"/>
                </a:lnTo>
                <a:cubicBezTo>
                  <a:pt x="117475" y="93735"/>
                  <a:pt x="117475" y="90881"/>
                  <a:pt x="119293" y="89097"/>
                </a:cubicBezTo>
                <a:close/>
                <a:moveTo>
                  <a:pt x="262723" y="87575"/>
                </a:moveTo>
                <a:cubicBezTo>
                  <a:pt x="265249" y="97266"/>
                  <a:pt x="266332" y="106956"/>
                  <a:pt x="266332" y="117006"/>
                </a:cubicBezTo>
                <a:cubicBezTo>
                  <a:pt x="266332" y="128132"/>
                  <a:pt x="264888" y="139259"/>
                  <a:pt x="262001" y="149667"/>
                </a:cubicBezTo>
                <a:cubicBezTo>
                  <a:pt x="277158" y="146796"/>
                  <a:pt x="289067" y="133516"/>
                  <a:pt x="289067" y="117724"/>
                </a:cubicBezTo>
                <a:lnTo>
                  <a:pt x="289067" y="117006"/>
                </a:lnTo>
                <a:cubicBezTo>
                  <a:pt x="289067" y="101573"/>
                  <a:pt x="277519" y="89370"/>
                  <a:pt x="262723" y="87575"/>
                </a:cubicBezTo>
                <a:close/>
                <a:moveTo>
                  <a:pt x="246844" y="87575"/>
                </a:moveTo>
                <a:cubicBezTo>
                  <a:pt x="243957" y="87575"/>
                  <a:pt x="241792" y="88652"/>
                  <a:pt x="239987" y="90446"/>
                </a:cubicBezTo>
                <a:cubicBezTo>
                  <a:pt x="238183" y="92600"/>
                  <a:pt x="237461" y="95112"/>
                  <a:pt x="237822" y="97984"/>
                </a:cubicBezTo>
                <a:cubicBezTo>
                  <a:pt x="238905" y="104444"/>
                  <a:pt x="239265" y="110545"/>
                  <a:pt x="239265" y="117006"/>
                </a:cubicBezTo>
                <a:cubicBezTo>
                  <a:pt x="239265" y="124902"/>
                  <a:pt x="238905" y="132439"/>
                  <a:pt x="237100" y="139976"/>
                </a:cubicBezTo>
                <a:cubicBezTo>
                  <a:pt x="236739" y="142489"/>
                  <a:pt x="237100" y="145001"/>
                  <a:pt x="238905" y="146796"/>
                </a:cubicBezTo>
                <a:cubicBezTo>
                  <a:pt x="240709" y="148949"/>
                  <a:pt x="243596" y="150385"/>
                  <a:pt x="246122" y="150385"/>
                </a:cubicBezTo>
                <a:lnTo>
                  <a:pt x="252257" y="150385"/>
                </a:lnTo>
                <a:cubicBezTo>
                  <a:pt x="255505" y="139617"/>
                  <a:pt x="257670" y="128491"/>
                  <a:pt x="257670" y="117006"/>
                </a:cubicBezTo>
                <a:cubicBezTo>
                  <a:pt x="257670" y="106956"/>
                  <a:pt x="256227" y="96907"/>
                  <a:pt x="253340" y="87575"/>
                </a:cubicBezTo>
                <a:lnTo>
                  <a:pt x="246844" y="87575"/>
                </a:lnTo>
                <a:close/>
                <a:moveTo>
                  <a:pt x="45110" y="87575"/>
                </a:moveTo>
                <a:cubicBezTo>
                  <a:pt x="42223" y="96907"/>
                  <a:pt x="40779" y="106956"/>
                  <a:pt x="40779" y="117006"/>
                </a:cubicBezTo>
                <a:cubicBezTo>
                  <a:pt x="40779" y="128491"/>
                  <a:pt x="42584" y="139617"/>
                  <a:pt x="46193" y="150385"/>
                </a:cubicBezTo>
                <a:lnTo>
                  <a:pt x="52328" y="150385"/>
                </a:lnTo>
                <a:cubicBezTo>
                  <a:pt x="54854" y="150385"/>
                  <a:pt x="57380" y="148949"/>
                  <a:pt x="59185" y="146796"/>
                </a:cubicBezTo>
                <a:cubicBezTo>
                  <a:pt x="60989" y="145001"/>
                  <a:pt x="61711" y="142489"/>
                  <a:pt x="60989" y="139976"/>
                </a:cubicBezTo>
                <a:cubicBezTo>
                  <a:pt x="59545" y="132439"/>
                  <a:pt x="58824" y="124902"/>
                  <a:pt x="58824" y="117006"/>
                </a:cubicBezTo>
                <a:cubicBezTo>
                  <a:pt x="58824" y="110545"/>
                  <a:pt x="59545" y="104444"/>
                  <a:pt x="60267" y="97984"/>
                </a:cubicBezTo>
                <a:cubicBezTo>
                  <a:pt x="60989" y="95112"/>
                  <a:pt x="60267" y="92600"/>
                  <a:pt x="58463" y="90446"/>
                </a:cubicBezTo>
                <a:cubicBezTo>
                  <a:pt x="56658" y="88652"/>
                  <a:pt x="54132" y="87575"/>
                  <a:pt x="51606" y="87575"/>
                </a:cubicBezTo>
                <a:lnTo>
                  <a:pt x="45110" y="87575"/>
                </a:lnTo>
                <a:close/>
                <a:moveTo>
                  <a:pt x="35366" y="87575"/>
                </a:moveTo>
                <a:cubicBezTo>
                  <a:pt x="20570" y="89370"/>
                  <a:pt x="9383" y="101573"/>
                  <a:pt x="9383" y="116647"/>
                </a:cubicBezTo>
                <a:lnTo>
                  <a:pt x="9383" y="117365"/>
                </a:lnTo>
                <a:cubicBezTo>
                  <a:pt x="9383" y="133516"/>
                  <a:pt x="20931" y="146796"/>
                  <a:pt x="36449" y="149667"/>
                </a:cubicBezTo>
                <a:cubicBezTo>
                  <a:pt x="33201" y="139259"/>
                  <a:pt x="31757" y="128132"/>
                  <a:pt x="31757" y="117006"/>
                </a:cubicBezTo>
                <a:cubicBezTo>
                  <a:pt x="31757" y="106956"/>
                  <a:pt x="32840" y="97266"/>
                  <a:pt x="35366" y="87575"/>
                </a:cubicBezTo>
                <a:close/>
                <a:moveTo>
                  <a:pt x="106290" y="73025"/>
                </a:moveTo>
                <a:lnTo>
                  <a:pt x="191799" y="73025"/>
                </a:lnTo>
                <a:cubicBezTo>
                  <a:pt x="194325" y="73025"/>
                  <a:pt x="196489" y="75191"/>
                  <a:pt x="196489" y="77357"/>
                </a:cubicBezTo>
                <a:lnTo>
                  <a:pt x="196489" y="163277"/>
                </a:lnTo>
                <a:cubicBezTo>
                  <a:pt x="196489" y="165804"/>
                  <a:pt x="194325" y="167970"/>
                  <a:pt x="191799" y="167970"/>
                </a:cubicBezTo>
                <a:lnTo>
                  <a:pt x="179171" y="167970"/>
                </a:lnTo>
                <a:lnTo>
                  <a:pt x="152112" y="194684"/>
                </a:lnTo>
                <a:cubicBezTo>
                  <a:pt x="151390" y="195767"/>
                  <a:pt x="150308" y="196489"/>
                  <a:pt x="148864" y="196489"/>
                </a:cubicBezTo>
                <a:cubicBezTo>
                  <a:pt x="147782" y="196489"/>
                  <a:pt x="146700" y="195767"/>
                  <a:pt x="145617" y="194684"/>
                </a:cubicBezTo>
                <a:lnTo>
                  <a:pt x="134433" y="183132"/>
                </a:lnTo>
                <a:cubicBezTo>
                  <a:pt x="132629" y="181688"/>
                  <a:pt x="132629" y="178800"/>
                  <a:pt x="134433" y="176995"/>
                </a:cubicBezTo>
                <a:cubicBezTo>
                  <a:pt x="135876" y="175190"/>
                  <a:pt x="139123" y="175190"/>
                  <a:pt x="140566" y="176995"/>
                </a:cubicBezTo>
                <a:lnTo>
                  <a:pt x="148864" y="185298"/>
                </a:lnTo>
                <a:lnTo>
                  <a:pt x="174120" y="160028"/>
                </a:lnTo>
                <a:cubicBezTo>
                  <a:pt x="174481" y="159667"/>
                  <a:pt x="175203" y="159306"/>
                  <a:pt x="175563" y="159306"/>
                </a:cubicBezTo>
                <a:cubicBezTo>
                  <a:pt x="176285" y="158945"/>
                  <a:pt x="176646" y="158584"/>
                  <a:pt x="177367" y="158584"/>
                </a:cubicBezTo>
                <a:lnTo>
                  <a:pt x="187470" y="158584"/>
                </a:lnTo>
                <a:lnTo>
                  <a:pt x="187470" y="82050"/>
                </a:lnTo>
                <a:lnTo>
                  <a:pt x="110620" y="82050"/>
                </a:lnTo>
                <a:lnTo>
                  <a:pt x="110620" y="158584"/>
                </a:lnTo>
                <a:lnTo>
                  <a:pt x="153194" y="158584"/>
                </a:lnTo>
                <a:cubicBezTo>
                  <a:pt x="155720" y="158584"/>
                  <a:pt x="157524" y="160750"/>
                  <a:pt x="157524" y="163277"/>
                </a:cubicBezTo>
                <a:cubicBezTo>
                  <a:pt x="157524" y="165804"/>
                  <a:pt x="155720" y="167970"/>
                  <a:pt x="153194" y="167970"/>
                </a:cubicBezTo>
                <a:lnTo>
                  <a:pt x="106290" y="167970"/>
                </a:lnTo>
                <a:cubicBezTo>
                  <a:pt x="103765" y="167970"/>
                  <a:pt x="101600" y="165804"/>
                  <a:pt x="101600" y="163277"/>
                </a:cubicBezTo>
                <a:lnTo>
                  <a:pt x="101600" y="77357"/>
                </a:lnTo>
                <a:cubicBezTo>
                  <a:pt x="101600" y="75191"/>
                  <a:pt x="103765" y="73025"/>
                  <a:pt x="106290" y="73025"/>
                </a:cubicBezTo>
                <a:close/>
                <a:moveTo>
                  <a:pt x="149045" y="0"/>
                </a:moveTo>
                <a:cubicBezTo>
                  <a:pt x="199207" y="0"/>
                  <a:pt x="243596" y="31584"/>
                  <a:pt x="259836" y="78243"/>
                </a:cubicBezTo>
                <a:cubicBezTo>
                  <a:pt x="281128" y="78961"/>
                  <a:pt x="298089" y="95830"/>
                  <a:pt x="298089" y="116647"/>
                </a:cubicBezTo>
                <a:lnTo>
                  <a:pt x="298089" y="117724"/>
                </a:lnTo>
                <a:cubicBezTo>
                  <a:pt x="298089" y="139617"/>
                  <a:pt x="280406" y="157563"/>
                  <a:pt x="258753" y="158999"/>
                </a:cubicBezTo>
                <a:cubicBezTo>
                  <a:pt x="245040" y="193813"/>
                  <a:pt x="215808" y="219296"/>
                  <a:pt x="180802" y="229346"/>
                </a:cubicBezTo>
                <a:lnTo>
                  <a:pt x="180802" y="229705"/>
                </a:lnTo>
                <a:cubicBezTo>
                  <a:pt x="180802" y="239395"/>
                  <a:pt x="172863" y="247291"/>
                  <a:pt x="163119" y="247291"/>
                </a:cubicBezTo>
                <a:lnTo>
                  <a:pt x="134970" y="247291"/>
                </a:lnTo>
                <a:cubicBezTo>
                  <a:pt x="125227" y="247291"/>
                  <a:pt x="117648" y="239395"/>
                  <a:pt x="117648" y="229705"/>
                </a:cubicBezTo>
                <a:lnTo>
                  <a:pt x="117648" y="228987"/>
                </a:lnTo>
                <a:cubicBezTo>
                  <a:pt x="117648" y="219296"/>
                  <a:pt x="125227" y="211041"/>
                  <a:pt x="134970" y="211041"/>
                </a:cubicBezTo>
                <a:lnTo>
                  <a:pt x="163119" y="211041"/>
                </a:lnTo>
                <a:cubicBezTo>
                  <a:pt x="169976" y="211041"/>
                  <a:pt x="175750" y="214989"/>
                  <a:pt x="178637" y="220373"/>
                </a:cubicBezTo>
                <a:cubicBezTo>
                  <a:pt x="209673" y="211759"/>
                  <a:pt x="235657" y="189506"/>
                  <a:pt x="248648" y="159358"/>
                </a:cubicBezTo>
                <a:lnTo>
                  <a:pt x="246122" y="159358"/>
                </a:lnTo>
                <a:cubicBezTo>
                  <a:pt x="240709" y="159358"/>
                  <a:pt x="235657" y="156845"/>
                  <a:pt x="232048" y="152538"/>
                </a:cubicBezTo>
                <a:cubicBezTo>
                  <a:pt x="228439" y="148590"/>
                  <a:pt x="227356" y="143207"/>
                  <a:pt x="228439" y="137823"/>
                </a:cubicBezTo>
                <a:cubicBezTo>
                  <a:pt x="229522" y="131004"/>
                  <a:pt x="230604" y="124184"/>
                  <a:pt x="230604" y="117006"/>
                </a:cubicBezTo>
                <a:cubicBezTo>
                  <a:pt x="230604" y="111263"/>
                  <a:pt x="229883" y="105162"/>
                  <a:pt x="229161" y="99419"/>
                </a:cubicBezTo>
                <a:cubicBezTo>
                  <a:pt x="228078" y="94035"/>
                  <a:pt x="229522" y="88652"/>
                  <a:pt x="233130" y="84703"/>
                </a:cubicBezTo>
                <a:cubicBezTo>
                  <a:pt x="236739" y="80755"/>
                  <a:pt x="241431" y="78243"/>
                  <a:pt x="246844" y="78243"/>
                </a:cubicBezTo>
                <a:lnTo>
                  <a:pt x="250453" y="78243"/>
                </a:lnTo>
                <a:cubicBezTo>
                  <a:pt x="234213" y="36968"/>
                  <a:pt x="194516" y="9331"/>
                  <a:pt x="149045" y="9331"/>
                </a:cubicBezTo>
                <a:cubicBezTo>
                  <a:pt x="103934" y="9331"/>
                  <a:pt x="64237" y="36968"/>
                  <a:pt x="47997" y="78243"/>
                </a:cubicBezTo>
                <a:lnTo>
                  <a:pt x="51606" y="78243"/>
                </a:lnTo>
                <a:cubicBezTo>
                  <a:pt x="57019" y="78243"/>
                  <a:pt x="61711" y="80755"/>
                  <a:pt x="65320" y="84703"/>
                </a:cubicBezTo>
                <a:cubicBezTo>
                  <a:pt x="68928" y="88652"/>
                  <a:pt x="70372" y="94035"/>
                  <a:pt x="69289" y="99419"/>
                </a:cubicBezTo>
                <a:cubicBezTo>
                  <a:pt x="68207" y="105162"/>
                  <a:pt x="67846" y="111263"/>
                  <a:pt x="67846" y="117006"/>
                </a:cubicBezTo>
                <a:cubicBezTo>
                  <a:pt x="67846" y="124184"/>
                  <a:pt x="68567" y="131004"/>
                  <a:pt x="70011" y="137823"/>
                </a:cubicBezTo>
                <a:cubicBezTo>
                  <a:pt x="71094" y="143207"/>
                  <a:pt x="69650" y="148590"/>
                  <a:pt x="66402" y="152538"/>
                </a:cubicBezTo>
                <a:cubicBezTo>
                  <a:pt x="62793" y="156845"/>
                  <a:pt x="57741" y="159358"/>
                  <a:pt x="52328" y="159358"/>
                </a:cubicBezTo>
                <a:lnTo>
                  <a:pt x="42945" y="159358"/>
                </a:lnTo>
                <a:cubicBezTo>
                  <a:pt x="19487" y="159358"/>
                  <a:pt x="361" y="140694"/>
                  <a:pt x="0" y="117724"/>
                </a:cubicBezTo>
                <a:lnTo>
                  <a:pt x="0" y="117006"/>
                </a:lnTo>
                <a:cubicBezTo>
                  <a:pt x="0" y="95830"/>
                  <a:pt x="17322" y="78961"/>
                  <a:pt x="38614" y="78243"/>
                </a:cubicBezTo>
                <a:cubicBezTo>
                  <a:pt x="54854" y="31584"/>
                  <a:pt x="98882" y="0"/>
                  <a:pt x="14904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65" name="Freeform 752">
            <a:extLst>
              <a:ext uri="{FF2B5EF4-FFF2-40B4-BE49-F238E27FC236}">
                <a16:creationId xmlns:a16="http://schemas.microsoft.com/office/drawing/2014/main" id="{020ED365-A259-2F41-BCB8-6FC1E4D618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06268" y="6788639"/>
            <a:ext cx="1438976" cy="1125158"/>
          </a:xfrm>
          <a:custGeom>
            <a:avLst/>
            <a:gdLst>
              <a:gd name="T0" fmla="*/ 28216 w 298089"/>
              <a:gd name="T1" fmla="*/ 154411 h 233167"/>
              <a:gd name="T2" fmla="*/ 17463 w 298089"/>
              <a:gd name="T3" fmla="*/ 154411 h 233167"/>
              <a:gd name="T4" fmla="*/ 268858 w 298089"/>
              <a:gd name="T5" fmla="*/ 147756 h 233167"/>
              <a:gd name="T6" fmla="*/ 251896 w 298089"/>
              <a:gd name="T7" fmla="*/ 165775 h 233167"/>
              <a:gd name="T8" fmla="*/ 265971 w 298089"/>
              <a:gd name="T9" fmla="*/ 160009 h 233167"/>
              <a:gd name="T10" fmla="*/ 268858 w 298089"/>
              <a:gd name="T11" fmla="*/ 147756 h 233167"/>
              <a:gd name="T12" fmla="*/ 46915 w 298089"/>
              <a:gd name="T13" fmla="*/ 211904 h 233167"/>
              <a:gd name="T14" fmla="*/ 288706 w 298089"/>
              <a:gd name="T15" fmla="*/ 167577 h 233167"/>
              <a:gd name="T16" fmla="*/ 266693 w 298089"/>
              <a:gd name="T17" fmla="*/ 169379 h 233167"/>
              <a:gd name="T18" fmla="*/ 164202 w 298089"/>
              <a:gd name="T19" fmla="*/ 196408 h 233167"/>
              <a:gd name="T20" fmla="*/ 119813 w 298089"/>
              <a:gd name="T21" fmla="*/ 188119 h 233167"/>
              <a:gd name="T22" fmla="*/ 192712 w 298089"/>
              <a:gd name="T23" fmla="*/ 183434 h 233167"/>
              <a:gd name="T24" fmla="*/ 201373 w 298089"/>
              <a:gd name="T25" fmla="*/ 174785 h 233167"/>
              <a:gd name="T26" fmla="*/ 189464 w 298089"/>
              <a:gd name="T27" fmla="*/ 159649 h 233167"/>
              <a:gd name="T28" fmla="*/ 46915 w 298089"/>
              <a:gd name="T29" fmla="*/ 138386 h 233167"/>
              <a:gd name="T30" fmla="*/ 9022 w 298089"/>
              <a:gd name="T31" fmla="*/ 210823 h 233167"/>
              <a:gd name="T32" fmla="*/ 37892 w 298089"/>
              <a:gd name="T33" fmla="*/ 138386 h 233167"/>
              <a:gd name="T34" fmla="*/ 158570 w 298089"/>
              <a:gd name="T35" fmla="*/ 38708 h 233167"/>
              <a:gd name="T36" fmla="*/ 148819 w 298089"/>
              <a:gd name="T37" fmla="*/ 53967 h 233167"/>
              <a:gd name="T38" fmla="*/ 144846 w 298089"/>
              <a:gd name="T39" fmla="*/ 65593 h 233167"/>
              <a:gd name="T40" fmla="*/ 144124 w 298089"/>
              <a:gd name="T41" fmla="*/ 83758 h 233167"/>
              <a:gd name="T42" fmla="*/ 160375 w 298089"/>
              <a:gd name="T43" fmla="*/ 77219 h 233167"/>
              <a:gd name="T44" fmla="*/ 170848 w 298089"/>
              <a:gd name="T45" fmla="*/ 69589 h 233167"/>
              <a:gd name="T46" fmla="*/ 182044 w 298089"/>
              <a:gd name="T47" fmla="*/ 55783 h 233167"/>
              <a:gd name="T48" fmla="*/ 164709 w 298089"/>
              <a:gd name="T49" fmla="*/ 51424 h 233167"/>
              <a:gd name="T50" fmla="*/ 158570 w 298089"/>
              <a:gd name="T51" fmla="*/ 23812 h 233167"/>
              <a:gd name="T52" fmla="*/ 171932 w 298089"/>
              <a:gd name="T53" fmla="*/ 44884 h 233167"/>
              <a:gd name="T54" fmla="*/ 196128 w 298089"/>
              <a:gd name="T55" fmla="*/ 51424 h 233167"/>
              <a:gd name="T56" fmla="*/ 179877 w 298089"/>
              <a:gd name="T57" fmla="*/ 70316 h 233167"/>
              <a:gd name="T58" fmla="*/ 181682 w 298089"/>
              <a:gd name="T59" fmla="*/ 95747 h 233167"/>
              <a:gd name="T60" fmla="*/ 158570 w 298089"/>
              <a:gd name="T61" fmla="*/ 86301 h 233167"/>
              <a:gd name="T62" fmla="*/ 137985 w 298089"/>
              <a:gd name="T63" fmla="*/ 96474 h 233167"/>
              <a:gd name="T64" fmla="*/ 133651 w 298089"/>
              <a:gd name="T65" fmla="*/ 91024 h 233167"/>
              <a:gd name="T66" fmla="*/ 122095 w 298089"/>
              <a:gd name="T67" fmla="*/ 55783 h 233167"/>
              <a:gd name="T68" fmla="*/ 124623 w 298089"/>
              <a:gd name="T69" fmla="*/ 48154 h 233167"/>
              <a:gd name="T70" fmla="*/ 154236 w 298089"/>
              <a:gd name="T71" fmla="*/ 26355 h 233167"/>
              <a:gd name="T72" fmla="*/ 109708 w 298089"/>
              <a:gd name="T73" fmla="*/ 8649 h 233167"/>
              <a:gd name="T74" fmla="*/ 159510 w 298089"/>
              <a:gd name="T75" fmla="*/ 120728 h 233167"/>
              <a:gd name="T76" fmla="*/ 209312 w 298089"/>
              <a:gd name="T77" fmla="*/ 8649 h 233167"/>
              <a:gd name="T78" fmla="*/ 80116 w 298089"/>
              <a:gd name="T79" fmla="*/ 8649 h 233167"/>
              <a:gd name="T80" fmla="*/ 132444 w 298089"/>
              <a:gd name="T81" fmla="*/ 142351 h 233167"/>
              <a:gd name="T82" fmla="*/ 204621 w 298089"/>
              <a:gd name="T83" fmla="*/ 156405 h 233167"/>
              <a:gd name="T84" fmla="*/ 209673 w 298089"/>
              <a:gd name="T85" fmla="*/ 179830 h 233167"/>
              <a:gd name="T86" fmla="*/ 242874 w 298089"/>
              <a:gd name="T87" fmla="*/ 8649 h 233167"/>
              <a:gd name="T88" fmla="*/ 218334 w 298089"/>
              <a:gd name="T89" fmla="*/ 71356 h 233167"/>
              <a:gd name="T90" fmla="*/ 100686 w 298089"/>
              <a:gd name="T91" fmla="*/ 71356 h 233167"/>
              <a:gd name="T92" fmla="*/ 80116 w 298089"/>
              <a:gd name="T93" fmla="*/ 8649 h 233167"/>
              <a:gd name="T94" fmla="*/ 247205 w 298089"/>
              <a:gd name="T95" fmla="*/ 0 h 233167"/>
              <a:gd name="T96" fmla="*/ 251896 w 298089"/>
              <a:gd name="T97" fmla="*/ 143071 h 233167"/>
              <a:gd name="T98" fmla="*/ 280045 w 298089"/>
              <a:gd name="T99" fmla="*/ 151360 h 233167"/>
              <a:gd name="T100" fmla="*/ 292315 w 298089"/>
              <a:gd name="T101" fmla="*/ 156405 h 233167"/>
              <a:gd name="T102" fmla="*/ 286902 w 298089"/>
              <a:gd name="T103" fmla="*/ 184876 h 233167"/>
              <a:gd name="T104" fmla="*/ 41862 w 298089"/>
              <a:gd name="T105" fmla="*/ 219472 h 233167"/>
              <a:gd name="T106" fmla="*/ 0 w 298089"/>
              <a:gd name="T107" fmla="*/ 215148 h 233167"/>
              <a:gd name="T108" fmla="*/ 4330 w 298089"/>
              <a:gd name="T109" fmla="*/ 129737 h 233167"/>
              <a:gd name="T110" fmla="*/ 71094 w 298089"/>
              <a:gd name="T111" fmla="*/ 130098 h 233167"/>
              <a:gd name="T112" fmla="*/ 75785 w 298089"/>
              <a:gd name="T113" fmla="*/ 0 h 233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298089" h="233167">
                <a:moveTo>
                  <a:pt x="22840" y="149225"/>
                </a:moveTo>
                <a:cubicBezTo>
                  <a:pt x="25707" y="149225"/>
                  <a:pt x="28216" y="151448"/>
                  <a:pt x="28216" y="154411"/>
                </a:cubicBezTo>
                <a:cubicBezTo>
                  <a:pt x="28216" y="157744"/>
                  <a:pt x="25707" y="159967"/>
                  <a:pt x="22840" y="159967"/>
                </a:cubicBezTo>
                <a:cubicBezTo>
                  <a:pt x="19972" y="159967"/>
                  <a:pt x="17463" y="157744"/>
                  <a:pt x="17463" y="154411"/>
                </a:cubicBezTo>
                <a:cubicBezTo>
                  <a:pt x="17463" y="151448"/>
                  <a:pt x="19972" y="149225"/>
                  <a:pt x="22840" y="149225"/>
                </a:cubicBezTo>
                <a:close/>
                <a:moveTo>
                  <a:pt x="268858" y="147756"/>
                </a:moveTo>
                <a:cubicBezTo>
                  <a:pt x="266693" y="146675"/>
                  <a:pt x="258031" y="150279"/>
                  <a:pt x="251896" y="152802"/>
                </a:cubicBezTo>
                <a:lnTo>
                  <a:pt x="251896" y="165775"/>
                </a:lnTo>
                <a:cubicBezTo>
                  <a:pt x="255866" y="163973"/>
                  <a:pt x="259836" y="162532"/>
                  <a:pt x="263084" y="161090"/>
                </a:cubicBezTo>
                <a:cubicBezTo>
                  <a:pt x="264166" y="160730"/>
                  <a:pt x="265249" y="160370"/>
                  <a:pt x="265971" y="160009"/>
                </a:cubicBezTo>
                <a:cubicBezTo>
                  <a:pt x="269219" y="156766"/>
                  <a:pt x="271384" y="153883"/>
                  <a:pt x="271384" y="151721"/>
                </a:cubicBezTo>
                <a:cubicBezTo>
                  <a:pt x="271384" y="151000"/>
                  <a:pt x="271023" y="149558"/>
                  <a:pt x="268858" y="147756"/>
                </a:cubicBezTo>
                <a:close/>
                <a:moveTo>
                  <a:pt x="46915" y="138386"/>
                </a:moveTo>
                <a:lnTo>
                  <a:pt x="46915" y="211904"/>
                </a:lnTo>
                <a:cubicBezTo>
                  <a:pt x="67485" y="218031"/>
                  <a:pt x="189103" y="250465"/>
                  <a:pt x="281489" y="177668"/>
                </a:cubicBezTo>
                <a:cubicBezTo>
                  <a:pt x="283654" y="175866"/>
                  <a:pt x="288706" y="171541"/>
                  <a:pt x="288706" y="167577"/>
                </a:cubicBezTo>
                <a:cubicBezTo>
                  <a:pt x="289067" y="166857"/>
                  <a:pt x="288706" y="165415"/>
                  <a:pt x="286541" y="163613"/>
                </a:cubicBezTo>
                <a:cubicBezTo>
                  <a:pt x="284737" y="161811"/>
                  <a:pt x="276076" y="165775"/>
                  <a:pt x="266693" y="169379"/>
                </a:cubicBezTo>
                <a:cubicBezTo>
                  <a:pt x="251896" y="175866"/>
                  <a:pt x="229161" y="185236"/>
                  <a:pt x="195960" y="192083"/>
                </a:cubicBezTo>
                <a:cubicBezTo>
                  <a:pt x="188020" y="194966"/>
                  <a:pt x="177915" y="196408"/>
                  <a:pt x="164202" y="196408"/>
                </a:cubicBezTo>
                <a:cubicBezTo>
                  <a:pt x="152654" y="196408"/>
                  <a:pt x="139301" y="195327"/>
                  <a:pt x="123783" y="193164"/>
                </a:cubicBezTo>
                <a:cubicBezTo>
                  <a:pt x="121618" y="192804"/>
                  <a:pt x="119813" y="190642"/>
                  <a:pt x="119813" y="188119"/>
                </a:cubicBezTo>
                <a:cubicBezTo>
                  <a:pt x="120174" y="185596"/>
                  <a:pt x="122339" y="184155"/>
                  <a:pt x="124866" y="184155"/>
                </a:cubicBezTo>
                <a:cubicBezTo>
                  <a:pt x="165645" y="189561"/>
                  <a:pt x="184411" y="186677"/>
                  <a:pt x="192712" y="183434"/>
                </a:cubicBezTo>
                <a:cubicBezTo>
                  <a:pt x="193072" y="183434"/>
                  <a:pt x="193072" y="183434"/>
                  <a:pt x="193072" y="183434"/>
                </a:cubicBezTo>
                <a:cubicBezTo>
                  <a:pt x="201012" y="180191"/>
                  <a:pt x="201373" y="176226"/>
                  <a:pt x="201373" y="174785"/>
                </a:cubicBezTo>
                <a:cubicBezTo>
                  <a:pt x="201734" y="169379"/>
                  <a:pt x="200651" y="165415"/>
                  <a:pt x="198125" y="162892"/>
                </a:cubicBezTo>
                <a:cubicBezTo>
                  <a:pt x="194877" y="159649"/>
                  <a:pt x="189464" y="159649"/>
                  <a:pt x="189464" y="159649"/>
                </a:cubicBezTo>
                <a:cubicBezTo>
                  <a:pt x="145436" y="160370"/>
                  <a:pt x="137136" y="155685"/>
                  <a:pt x="128114" y="150279"/>
                </a:cubicBezTo>
                <a:cubicBezTo>
                  <a:pt x="118730" y="144873"/>
                  <a:pt x="108625" y="138747"/>
                  <a:pt x="46915" y="138386"/>
                </a:cubicBezTo>
                <a:close/>
                <a:moveTo>
                  <a:pt x="9022" y="138386"/>
                </a:moveTo>
                <a:lnTo>
                  <a:pt x="9022" y="210823"/>
                </a:lnTo>
                <a:lnTo>
                  <a:pt x="37892" y="210823"/>
                </a:lnTo>
                <a:lnTo>
                  <a:pt x="37892" y="138386"/>
                </a:lnTo>
                <a:lnTo>
                  <a:pt x="9022" y="138386"/>
                </a:lnTo>
                <a:close/>
                <a:moveTo>
                  <a:pt x="158570" y="38708"/>
                </a:moveTo>
                <a:lnTo>
                  <a:pt x="152069" y="51424"/>
                </a:lnTo>
                <a:cubicBezTo>
                  <a:pt x="151708" y="52514"/>
                  <a:pt x="150264" y="53604"/>
                  <a:pt x="148819" y="53967"/>
                </a:cubicBezTo>
                <a:lnTo>
                  <a:pt x="135096" y="55783"/>
                </a:lnTo>
                <a:lnTo>
                  <a:pt x="144846" y="65593"/>
                </a:lnTo>
                <a:cubicBezTo>
                  <a:pt x="146291" y="66683"/>
                  <a:pt x="146652" y="68136"/>
                  <a:pt x="146291" y="69589"/>
                </a:cubicBezTo>
                <a:lnTo>
                  <a:pt x="144124" y="83758"/>
                </a:lnTo>
                <a:lnTo>
                  <a:pt x="156403" y="77219"/>
                </a:lnTo>
                <a:cubicBezTo>
                  <a:pt x="157847" y="76492"/>
                  <a:pt x="159292" y="76492"/>
                  <a:pt x="160375" y="77219"/>
                </a:cubicBezTo>
                <a:lnTo>
                  <a:pt x="173015" y="83758"/>
                </a:lnTo>
                <a:lnTo>
                  <a:pt x="170848" y="69589"/>
                </a:lnTo>
                <a:cubicBezTo>
                  <a:pt x="170487" y="68136"/>
                  <a:pt x="170848" y="66683"/>
                  <a:pt x="171932" y="65593"/>
                </a:cubicBezTo>
                <a:lnTo>
                  <a:pt x="182044" y="55783"/>
                </a:lnTo>
                <a:lnTo>
                  <a:pt x="168320" y="53967"/>
                </a:lnTo>
                <a:cubicBezTo>
                  <a:pt x="166515" y="53604"/>
                  <a:pt x="165431" y="52514"/>
                  <a:pt x="164709" y="51424"/>
                </a:cubicBezTo>
                <a:lnTo>
                  <a:pt x="158570" y="38708"/>
                </a:lnTo>
                <a:close/>
                <a:moveTo>
                  <a:pt x="158570" y="23812"/>
                </a:moveTo>
                <a:cubicBezTo>
                  <a:pt x="160375" y="23812"/>
                  <a:pt x="161820" y="24902"/>
                  <a:pt x="162542" y="26355"/>
                </a:cubicBezTo>
                <a:lnTo>
                  <a:pt x="171932" y="44884"/>
                </a:lnTo>
                <a:lnTo>
                  <a:pt x="192155" y="48154"/>
                </a:lnTo>
                <a:cubicBezTo>
                  <a:pt x="193961" y="48154"/>
                  <a:pt x="195406" y="49607"/>
                  <a:pt x="196128" y="51424"/>
                </a:cubicBezTo>
                <a:cubicBezTo>
                  <a:pt x="196489" y="52877"/>
                  <a:pt x="196128" y="54693"/>
                  <a:pt x="195045" y="55783"/>
                </a:cubicBezTo>
                <a:lnTo>
                  <a:pt x="179877" y="70316"/>
                </a:lnTo>
                <a:lnTo>
                  <a:pt x="183488" y="91024"/>
                </a:lnTo>
                <a:cubicBezTo>
                  <a:pt x="183849" y="92841"/>
                  <a:pt x="183127" y="94657"/>
                  <a:pt x="181682" y="95747"/>
                </a:cubicBezTo>
                <a:cubicBezTo>
                  <a:pt x="180238" y="96474"/>
                  <a:pt x="178432" y="96474"/>
                  <a:pt x="176988" y="96111"/>
                </a:cubicBezTo>
                <a:lnTo>
                  <a:pt x="158570" y="86301"/>
                </a:lnTo>
                <a:lnTo>
                  <a:pt x="140152" y="96111"/>
                </a:lnTo>
                <a:cubicBezTo>
                  <a:pt x="139429" y="96111"/>
                  <a:pt x="138707" y="96474"/>
                  <a:pt x="137985" y="96474"/>
                </a:cubicBezTo>
                <a:cubicBezTo>
                  <a:pt x="136901" y="96474"/>
                  <a:pt x="136179" y="96111"/>
                  <a:pt x="135457" y="95747"/>
                </a:cubicBezTo>
                <a:cubicBezTo>
                  <a:pt x="134012" y="94657"/>
                  <a:pt x="133290" y="92841"/>
                  <a:pt x="133651" y="91024"/>
                </a:cubicBezTo>
                <a:lnTo>
                  <a:pt x="136901" y="70316"/>
                </a:lnTo>
                <a:lnTo>
                  <a:pt x="122095" y="55783"/>
                </a:lnTo>
                <a:cubicBezTo>
                  <a:pt x="121011" y="54693"/>
                  <a:pt x="120650" y="52877"/>
                  <a:pt x="121011" y="51424"/>
                </a:cubicBezTo>
                <a:cubicBezTo>
                  <a:pt x="121373" y="49607"/>
                  <a:pt x="122817" y="48154"/>
                  <a:pt x="124623" y="48154"/>
                </a:cubicBezTo>
                <a:lnTo>
                  <a:pt x="145208" y="44884"/>
                </a:lnTo>
                <a:lnTo>
                  <a:pt x="154236" y="26355"/>
                </a:lnTo>
                <a:cubicBezTo>
                  <a:pt x="155319" y="24902"/>
                  <a:pt x="156764" y="23812"/>
                  <a:pt x="158570" y="23812"/>
                </a:cubicBezTo>
                <a:close/>
                <a:moveTo>
                  <a:pt x="109708" y="8649"/>
                </a:moveTo>
                <a:lnTo>
                  <a:pt x="109708" y="71356"/>
                </a:lnTo>
                <a:cubicBezTo>
                  <a:pt x="109708" y="98384"/>
                  <a:pt x="132083" y="120728"/>
                  <a:pt x="159510" y="120728"/>
                </a:cubicBezTo>
                <a:cubicBezTo>
                  <a:pt x="186937" y="120728"/>
                  <a:pt x="209312" y="98384"/>
                  <a:pt x="209312" y="71356"/>
                </a:cubicBezTo>
                <a:lnTo>
                  <a:pt x="209312" y="8649"/>
                </a:lnTo>
                <a:lnTo>
                  <a:pt x="109708" y="8649"/>
                </a:lnTo>
                <a:close/>
                <a:moveTo>
                  <a:pt x="80116" y="8649"/>
                </a:moveTo>
                <a:lnTo>
                  <a:pt x="80116" y="130458"/>
                </a:lnTo>
                <a:cubicBezTo>
                  <a:pt x="115843" y="132620"/>
                  <a:pt x="124505" y="137666"/>
                  <a:pt x="132444" y="142351"/>
                </a:cubicBezTo>
                <a:cubicBezTo>
                  <a:pt x="140744" y="147036"/>
                  <a:pt x="147601" y="151360"/>
                  <a:pt x="189103" y="150639"/>
                </a:cubicBezTo>
                <a:cubicBezTo>
                  <a:pt x="189464" y="150639"/>
                  <a:pt x="198125" y="150279"/>
                  <a:pt x="204621" y="156405"/>
                </a:cubicBezTo>
                <a:cubicBezTo>
                  <a:pt x="208951" y="161090"/>
                  <a:pt x="210756" y="167217"/>
                  <a:pt x="210395" y="175145"/>
                </a:cubicBezTo>
                <a:cubicBezTo>
                  <a:pt x="210395" y="176587"/>
                  <a:pt x="210034" y="178028"/>
                  <a:pt x="209673" y="179830"/>
                </a:cubicBezTo>
                <a:cubicBezTo>
                  <a:pt x="222304" y="176226"/>
                  <a:pt x="233491" y="172623"/>
                  <a:pt x="242874" y="169379"/>
                </a:cubicBezTo>
                <a:lnTo>
                  <a:pt x="242874" y="8649"/>
                </a:lnTo>
                <a:lnTo>
                  <a:pt x="218334" y="8649"/>
                </a:lnTo>
                <a:lnTo>
                  <a:pt x="218334" y="71356"/>
                </a:lnTo>
                <a:cubicBezTo>
                  <a:pt x="218334" y="103430"/>
                  <a:pt x="191629" y="129737"/>
                  <a:pt x="159510" y="129737"/>
                </a:cubicBezTo>
                <a:cubicBezTo>
                  <a:pt x="127031" y="129737"/>
                  <a:pt x="100686" y="103430"/>
                  <a:pt x="100686" y="71356"/>
                </a:cubicBezTo>
                <a:lnTo>
                  <a:pt x="100686" y="8649"/>
                </a:lnTo>
                <a:lnTo>
                  <a:pt x="80116" y="8649"/>
                </a:lnTo>
                <a:close/>
                <a:moveTo>
                  <a:pt x="75785" y="0"/>
                </a:moveTo>
                <a:lnTo>
                  <a:pt x="247205" y="0"/>
                </a:lnTo>
                <a:cubicBezTo>
                  <a:pt x="249731" y="0"/>
                  <a:pt x="251896" y="1802"/>
                  <a:pt x="251896" y="4324"/>
                </a:cubicBezTo>
                <a:lnTo>
                  <a:pt x="251896" y="143071"/>
                </a:lnTo>
                <a:cubicBezTo>
                  <a:pt x="262001" y="138747"/>
                  <a:pt x="269219" y="136945"/>
                  <a:pt x="274271" y="140549"/>
                </a:cubicBezTo>
                <a:cubicBezTo>
                  <a:pt x="278963" y="144153"/>
                  <a:pt x="280045" y="148477"/>
                  <a:pt x="280045" y="151360"/>
                </a:cubicBezTo>
                <a:cubicBezTo>
                  <a:pt x="280045" y="152441"/>
                  <a:pt x="280045" y="153883"/>
                  <a:pt x="279684" y="154964"/>
                </a:cubicBezTo>
                <a:cubicBezTo>
                  <a:pt x="285098" y="153522"/>
                  <a:pt x="289067" y="153883"/>
                  <a:pt x="292315" y="156405"/>
                </a:cubicBezTo>
                <a:cubicBezTo>
                  <a:pt x="297368" y="160730"/>
                  <a:pt x="298089" y="165055"/>
                  <a:pt x="298089" y="167938"/>
                </a:cubicBezTo>
                <a:cubicBezTo>
                  <a:pt x="297728" y="176947"/>
                  <a:pt x="287985" y="183794"/>
                  <a:pt x="286902" y="184876"/>
                </a:cubicBezTo>
                <a:cubicBezTo>
                  <a:pt x="238544" y="223076"/>
                  <a:pt x="182246" y="233167"/>
                  <a:pt x="135692" y="233167"/>
                </a:cubicBezTo>
                <a:cubicBezTo>
                  <a:pt x="85890" y="233167"/>
                  <a:pt x="47275" y="221634"/>
                  <a:pt x="41862" y="219472"/>
                </a:cubicBezTo>
                <a:lnTo>
                  <a:pt x="4330" y="219472"/>
                </a:lnTo>
                <a:cubicBezTo>
                  <a:pt x="2165" y="219472"/>
                  <a:pt x="0" y="217670"/>
                  <a:pt x="0" y="215148"/>
                </a:cubicBezTo>
                <a:lnTo>
                  <a:pt x="0" y="134062"/>
                </a:lnTo>
                <a:cubicBezTo>
                  <a:pt x="0" y="131539"/>
                  <a:pt x="2165" y="129737"/>
                  <a:pt x="4330" y="129737"/>
                </a:cubicBezTo>
                <a:lnTo>
                  <a:pt x="42223" y="129737"/>
                </a:lnTo>
                <a:cubicBezTo>
                  <a:pt x="53410" y="129737"/>
                  <a:pt x="62793" y="129737"/>
                  <a:pt x="71094" y="130098"/>
                </a:cubicBezTo>
                <a:lnTo>
                  <a:pt x="71094" y="4324"/>
                </a:lnTo>
                <a:cubicBezTo>
                  <a:pt x="71094" y="1802"/>
                  <a:pt x="73259" y="0"/>
                  <a:pt x="7578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67" name="Freeform 726">
            <a:extLst>
              <a:ext uri="{FF2B5EF4-FFF2-40B4-BE49-F238E27FC236}">
                <a16:creationId xmlns:a16="http://schemas.microsoft.com/office/drawing/2014/main" id="{6B7F9657-08AE-784C-AAFD-AA7AFA0920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04712" y="9950402"/>
            <a:ext cx="1420136" cy="1275838"/>
          </a:xfrm>
          <a:custGeom>
            <a:avLst/>
            <a:gdLst>
              <a:gd name="T0" fmla="*/ 178546 w 296504"/>
              <a:gd name="T1" fmla="*/ 160569 h 266339"/>
              <a:gd name="T2" fmla="*/ 176366 w 296504"/>
              <a:gd name="T3" fmla="*/ 231435 h 266339"/>
              <a:gd name="T4" fmla="*/ 195989 w 296504"/>
              <a:gd name="T5" fmla="*/ 233941 h 266339"/>
              <a:gd name="T6" fmla="*/ 215250 w 296504"/>
              <a:gd name="T7" fmla="*/ 162359 h 266339"/>
              <a:gd name="T8" fmla="*/ 207255 w 296504"/>
              <a:gd name="T9" fmla="*/ 153053 h 266339"/>
              <a:gd name="T10" fmla="*/ 90112 w 296504"/>
              <a:gd name="T11" fmla="*/ 153053 h 266339"/>
              <a:gd name="T12" fmla="*/ 82636 w 296504"/>
              <a:gd name="T13" fmla="*/ 162359 h 266339"/>
              <a:gd name="T14" fmla="*/ 101148 w 296504"/>
              <a:gd name="T15" fmla="*/ 233941 h 266339"/>
              <a:gd name="T16" fmla="*/ 120015 w 296504"/>
              <a:gd name="T17" fmla="*/ 231435 h 266339"/>
              <a:gd name="T18" fmla="*/ 118591 w 296504"/>
              <a:gd name="T19" fmla="*/ 160569 h 266339"/>
              <a:gd name="T20" fmla="*/ 90112 w 296504"/>
              <a:gd name="T21" fmla="*/ 153053 h 266339"/>
              <a:gd name="T22" fmla="*/ 207255 w 296504"/>
              <a:gd name="T23" fmla="*/ 144463 h 266339"/>
              <a:gd name="T24" fmla="*/ 223971 w 296504"/>
              <a:gd name="T25" fmla="*/ 163790 h 266339"/>
              <a:gd name="T26" fmla="*/ 195989 w 296504"/>
              <a:gd name="T27" fmla="*/ 242530 h 266339"/>
              <a:gd name="T28" fmla="*/ 169824 w 296504"/>
              <a:gd name="T29" fmla="*/ 237520 h 266339"/>
              <a:gd name="T30" fmla="*/ 169097 w 296504"/>
              <a:gd name="T31" fmla="*/ 160211 h 266339"/>
              <a:gd name="T32" fmla="*/ 90112 w 296504"/>
              <a:gd name="T33" fmla="*/ 144463 h 266339"/>
              <a:gd name="T34" fmla="*/ 127135 w 296504"/>
              <a:gd name="T35" fmla="*/ 160211 h 266339"/>
              <a:gd name="T36" fmla="*/ 126779 w 296504"/>
              <a:gd name="T37" fmla="*/ 237520 h 266339"/>
              <a:gd name="T38" fmla="*/ 101148 w 296504"/>
              <a:gd name="T39" fmla="*/ 242530 h 266339"/>
              <a:gd name="T40" fmla="*/ 73737 w 296504"/>
              <a:gd name="T41" fmla="*/ 163790 h 266339"/>
              <a:gd name="T42" fmla="*/ 90112 w 296504"/>
              <a:gd name="T43" fmla="*/ 144463 h 266339"/>
              <a:gd name="T44" fmla="*/ 57503 w 296504"/>
              <a:gd name="T45" fmla="*/ 247573 h 266339"/>
              <a:gd name="T46" fmla="*/ 226421 w 296504"/>
              <a:gd name="T47" fmla="*/ 257317 h 266339"/>
              <a:gd name="T48" fmla="*/ 272783 w 296504"/>
              <a:gd name="T49" fmla="*/ 131004 h 266339"/>
              <a:gd name="T50" fmla="*/ 13297 w 296504"/>
              <a:gd name="T51" fmla="*/ 94915 h 266339"/>
              <a:gd name="T52" fmla="*/ 8985 w 296504"/>
              <a:gd name="T53" fmla="*/ 117651 h 266339"/>
              <a:gd name="T54" fmla="*/ 17970 w 296504"/>
              <a:gd name="T55" fmla="*/ 121982 h 266339"/>
              <a:gd name="T56" fmla="*/ 283206 w 296504"/>
              <a:gd name="T57" fmla="*/ 121982 h 266339"/>
              <a:gd name="T58" fmla="*/ 287878 w 296504"/>
              <a:gd name="T59" fmla="*/ 99606 h 266339"/>
              <a:gd name="T60" fmla="*/ 259126 w 296504"/>
              <a:gd name="T61" fmla="*/ 94915 h 266339"/>
              <a:gd name="T62" fmla="*/ 264158 w 296504"/>
              <a:gd name="T63" fmla="*/ 112238 h 266339"/>
              <a:gd name="T64" fmla="*/ 258048 w 296504"/>
              <a:gd name="T65" fmla="*/ 110794 h 266339"/>
              <a:gd name="T66" fmla="*/ 47800 w 296504"/>
              <a:gd name="T67" fmla="*/ 94915 h 266339"/>
              <a:gd name="T68" fmla="*/ 34502 w 296504"/>
              <a:gd name="T69" fmla="*/ 112959 h 266339"/>
              <a:gd name="T70" fmla="*/ 30549 w 296504"/>
              <a:gd name="T71" fmla="*/ 106102 h 266339"/>
              <a:gd name="T72" fmla="*/ 13297 w 296504"/>
              <a:gd name="T73" fmla="*/ 94915 h 266339"/>
              <a:gd name="T74" fmla="*/ 199107 w 296504"/>
              <a:gd name="T75" fmla="*/ 18044 h 266339"/>
              <a:gd name="T76" fmla="*/ 217077 w 296504"/>
              <a:gd name="T77" fmla="*/ 18044 h 266339"/>
              <a:gd name="T78" fmla="*/ 88412 w 296504"/>
              <a:gd name="T79" fmla="*/ 9022 h 266339"/>
              <a:gd name="T80" fmla="*/ 88412 w 296504"/>
              <a:gd name="T81" fmla="*/ 27067 h 266339"/>
              <a:gd name="T82" fmla="*/ 88412 w 296504"/>
              <a:gd name="T83" fmla="*/ 9022 h 266339"/>
              <a:gd name="T84" fmla="*/ 106741 w 296504"/>
              <a:gd name="T85" fmla="*/ 18044 h 266339"/>
              <a:gd name="T86" fmla="*/ 83380 w 296504"/>
              <a:gd name="T87" fmla="*/ 35367 h 266339"/>
              <a:gd name="T88" fmla="*/ 243313 w 296504"/>
              <a:gd name="T89" fmla="*/ 85892 h 266339"/>
              <a:gd name="T90" fmla="*/ 208092 w 296504"/>
              <a:gd name="T91" fmla="*/ 36089 h 266339"/>
              <a:gd name="T92" fmla="*/ 208092 w 296504"/>
              <a:gd name="T93" fmla="*/ 0 h 266339"/>
              <a:gd name="T94" fmla="*/ 220671 w 296504"/>
              <a:gd name="T95" fmla="*/ 30676 h 266339"/>
              <a:gd name="T96" fmla="*/ 283206 w 296504"/>
              <a:gd name="T97" fmla="*/ 85892 h 266339"/>
              <a:gd name="T98" fmla="*/ 296504 w 296504"/>
              <a:gd name="T99" fmla="*/ 117651 h 266339"/>
              <a:gd name="T100" fmla="*/ 282128 w 296504"/>
              <a:gd name="T101" fmla="*/ 131004 h 266339"/>
              <a:gd name="T102" fmla="*/ 226421 w 296504"/>
              <a:gd name="T103" fmla="*/ 266339 h 266339"/>
              <a:gd name="T104" fmla="*/ 48878 w 296504"/>
              <a:gd name="T105" fmla="*/ 250099 h 266339"/>
              <a:gd name="T106" fmla="*/ 13297 w 296504"/>
              <a:gd name="T107" fmla="*/ 131004 h 266339"/>
              <a:gd name="T108" fmla="*/ 0 w 296504"/>
              <a:gd name="T109" fmla="*/ 99606 h 266339"/>
              <a:gd name="T110" fmla="*/ 42768 w 296504"/>
              <a:gd name="T111" fmla="*/ 85892 h 266339"/>
              <a:gd name="T112" fmla="*/ 70442 w 296504"/>
              <a:gd name="T113" fmla="*/ 18044 h 2663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296504" h="266339">
                <a:moveTo>
                  <a:pt x="186177" y="153053"/>
                </a:moveTo>
                <a:cubicBezTo>
                  <a:pt x="182180" y="153053"/>
                  <a:pt x="178546" y="156632"/>
                  <a:pt x="178546" y="160569"/>
                </a:cubicBezTo>
                <a:lnTo>
                  <a:pt x="174185" y="225709"/>
                </a:lnTo>
                <a:cubicBezTo>
                  <a:pt x="174185" y="227856"/>
                  <a:pt x="174912" y="230004"/>
                  <a:pt x="176366" y="231435"/>
                </a:cubicBezTo>
                <a:cubicBezTo>
                  <a:pt x="177819" y="233225"/>
                  <a:pt x="180000" y="233941"/>
                  <a:pt x="182180" y="233941"/>
                </a:cubicBezTo>
                <a:lnTo>
                  <a:pt x="195989" y="233941"/>
                </a:lnTo>
                <a:cubicBezTo>
                  <a:pt x="199987" y="233941"/>
                  <a:pt x="203257" y="231077"/>
                  <a:pt x="203984" y="227498"/>
                </a:cubicBezTo>
                <a:lnTo>
                  <a:pt x="215250" y="162359"/>
                </a:lnTo>
                <a:cubicBezTo>
                  <a:pt x="215613" y="160211"/>
                  <a:pt x="214886" y="157706"/>
                  <a:pt x="213433" y="155916"/>
                </a:cubicBezTo>
                <a:cubicBezTo>
                  <a:pt x="211979" y="154127"/>
                  <a:pt x="209435" y="153053"/>
                  <a:pt x="207255" y="153053"/>
                </a:cubicBezTo>
                <a:lnTo>
                  <a:pt x="186177" y="153053"/>
                </a:lnTo>
                <a:close/>
                <a:moveTo>
                  <a:pt x="90112" y="153053"/>
                </a:moveTo>
                <a:cubicBezTo>
                  <a:pt x="87620" y="153053"/>
                  <a:pt x="85484" y="154127"/>
                  <a:pt x="84060" y="155916"/>
                </a:cubicBezTo>
                <a:cubicBezTo>
                  <a:pt x="82636" y="157706"/>
                  <a:pt x="81924" y="160211"/>
                  <a:pt x="82636" y="162359"/>
                </a:cubicBezTo>
                <a:lnTo>
                  <a:pt x="93316" y="227498"/>
                </a:lnTo>
                <a:cubicBezTo>
                  <a:pt x="94028" y="231077"/>
                  <a:pt x="97232" y="233941"/>
                  <a:pt x="101148" y="233941"/>
                </a:cubicBezTo>
                <a:lnTo>
                  <a:pt x="114676" y="233941"/>
                </a:lnTo>
                <a:cubicBezTo>
                  <a:pt x="116812" y="233941"/>
                  <a:pt x="118591" y="233225"/>
                  <a:pt x="120015" y="231435"/>
                </a:cubicBezTo>
                <a:cubicBezTo>
                  <a:pt x="121439" y="230004"/>
                  <a:pt x="122507" y="227856"/>
                  <a:pt x="122151" y="225709"/>
                </a:cubicBezTo>
                <a:lnTo>
                  <a:pt x="118591" y="160569"/>
                </a:lnTo>
                <a:cubicBezTo>
                  <a:pt x="118235" y="156632"/>
                  <a:pt x="114676" y="153053"/>
                  <a:pt x="110760" y="153053"/>
                </a:cubicBezTo>
                <a:lnTo>
                  <a:pt x="90112" y="153053"/>
                </a:lnTo>
                <a:close/>
                <a:moveTo>
                  <a:pt x="186177" y="144463"/>
                </a:moveTo>
                <a:lnTo>
                  <a:pt x="207255" y="144463"/>
                </a:lnTo>
                <a:cubicBezTo>
                  <a:pt x="212342" y="144463"/>
                  <a:pt x="217067" y="146611"/>
                  <a:pt x="220337" y="150190"/>
                </a:cubicBezTo>
                <a:cubicBezTo>
                  <a:pt x="223608" y="154127"/>
                  <a:pt x="225062" y="159138"/>
                  <a:pt x="223971" y="163790"/>
                </a:cubicBezTo>
                <a:lnTo>
                  <a:pt x="213069" y="228930"/>
                </a:lnTo>
                <a:cubicBezTo>
                  <a:pt x="211616" y="237162"/>
                  <a:pt x="204348" y="242530"/>
                  <a:pt x="195989" y="242530"/>
                </a:cubicBezTo>
                <a:lnTo>
                  <a:pt x="182180" y="242530"/>
                </a:lnTo>
                <a:cubicBezTo>
                  <a:pt x="177456" y="242530"/>
                  <a:pt x="173095" y="240741"/>
                  <a:pt x="169824" y="237520"/>
                </a:cubicBezTo>
                <a:cubicBezTo>
                  <a:pt x="166554" y="234298"/>
                  <a:pt x="165100" y="229646"/>
                  <a:pt x="165463" y="224993"/>
                </a:cubicBezTo>
                <a:lnTo>
                  <a:pt x="169097" y="160211"/>
                </a:lnTo>
                <a:cubicBezTo>
                  <a:pt x="169824" y="151264"/>
                  <a:pt x="177456" y="144463"/>
                  <a:pt x="186177" y="144463"/>
                </a:cubicBezTo>
                <a:close/>
                <a:moveTo>
                  <a:pt x="90112" y="144463"/>
                </a:moveTo>
                <a:lnTo>
                  <a:pt x="110760" y="144463"/>
                </a:lnTo>
                <a:cubicBezTo>
                  <a:pt x="119659" y="144463"/>
                  <a:pt x="126779" y="151264"/>
                  <a:pt x="127135" y="160211"/>
                </a:cubicBezTo>
                <a:lnTo>
                  <a:pt x="131407" y="224993"/>
                </a:lnTo>
                <a:cubicBezTo>
                  <a:pt x="131407" y="229646"/>
                  <a:pt x="129983" y="234298"/>
                  <a:pt x="126779" y="237520"/>
                </a:cubicBezTo>
                <a:cubicBezTo>
                  <a:pt x="123575" y="240741"/>
                  <a:pt x="119303" y="242530"/>
                  <a:pt x="114676" y="242530"/>
                </a:cubicBezTo>
                <a:lnTo>
                  <a:pt x="101148" y="242530"/>
                </a:lnTo>
                <a:cubicBezTo>
                  <a:pt x="92960" y="242530"/>
                  <a:pt x="86196" y="237162"/>
                  <a:pt x="84772" y="228930"/>
                </a:cubicBezTo>
                <a:lnTo>
                  <a:pt x="73737" y="163790"/>
                </a:lnTo>
                <a:cubicBezTo>
                  <a:pt x="73025" y="159138"/>
                  <a:pt x="74093" y="154127"/>
                  <a:pt x="77297" y="150190"/>
                </a:cubicBezTo>
                <a:cubicBezTo>
                  <a:pt x="80500" y="146611"/>
                  <a:pt x="85128" y="144463"/>
                  <a:pt x="90112" y="144463"/>
                </a:cubicBezTo>
                <a:close/>
                <a:moveTo>
                  <a:pt x="23720" y="131004"/>
                </a:moveTo>
                <a:lnTo>
                  <a:pt x="57503" y="247573"/>
                </a:lnTo>
                <a:cubicBezTo>
                  <a:pt x="58941" y="253347"/>
                  <a:pt x="64332" y="257317"/>
                  <a:pt x="70442" y="257317"/>
                </a:cubicBezTo>
                <a:lnTo>
                  <a:pt x="226421" y="257317"/>
                </a:lnTo>
                <a:cubicBezTo>
                  <a:pt x="232171" y="257317"/>
                  <a:pt x="237562" y="253347"/>
                  <a:pt x="239359" y="247573"/>
                </a:cubicBezTo>
                <a:lnTo>
                  <a:pt x="272783" y="131004"/>
                </a:lnTo>
                <a:lnTo>
                  <a:pt x="23720" y="131004"/>
                </a:lnTo>
                <a:close/>
                <a:moveTo>
                  <a:pt x="13297" y="94915"/>
                </a:moveTo>
                <a:cubicBezTo>
                  <a:pt x="10782" y="94915"/>
                  <a:pt x="8985" y="96719"/>
                  <a:pt x="8985" y="99606"/>
                </a:cubicBezTo>
                <a:lnTo>
                  <a:pt x="8985" y="117651"/>
                </a:lnTo>
                <a:cubicBezTo>
                  <a:pt x="8985" y="119816"/>
                  <a:pt x="10782" y="121982"/>
                  <a:pt x="13297" y="121982"/>
                </a:cubicBezTo>
                <a:lnTo>
                  <a:pt x="17970" y="121982"/>
                </a:lnTo>
                <a:lnTo>
                  <a:pt x="278534" y="121982"/>
                </a:lnTo>
                <a:lnTo>
                  <a:pt x="283206" y="121982"/>
                </a:lnTo>
                <a:cubicBezTo>
                  <a:pt x="285722" y="121982"/>
                  <a:pt x="287878" y="119816"/>
                  <a:pt x="287878" y="117651"/>
                </a:cubicBezTo>
                <a:lnTo>
                  <a:pt x="287878" y="99606"/>
                </a:lnTo>
                <a:cubicBezTo>
                  <a:pt x="287878" y="96719"/>
                  <a:pt x="285722" y="94915"/>
                  <a:pt x="283206" y="94915"/>
                </a:cubicBezTo>
                <a:lnTo>
                  <a:pt x="259126" y="94915"/>
                </a:lnTo>
                <a:lnTo>
                  <a:pt x="265955" y="106102"/>
                </a:lnTo>
                <a:cubicBezTo>
                  <a:pt x="267033" y="108268"/>
                  <a:pt x="266314" y="110794"/>
                  <a:pt x="264158" y="112238"/>
                </a:cubicBezTo>
                <a:cubicBezTo>
                  <a:pt x="263439" y="112598"/>
                  <a:pt x="262720" y="112959"/>
                  <a:pt x="262001" y="112959"/>
                </a:cubicBezTo>
                <a:cubicBezTo>
                  <a:pt x="260564" y="112959"/>
                  <a:pt x="259126" y="112238"/>
                  <a:pt x="258048" y="110794"/>
                </a:cubicBezTo>
                <a:lnTo>
                  <a:pt x="248704" y="94915"/>
                </a:lnTo>
                <a:lnTo>
                  <a:pt x="47800" y="94915"/>
                </a:lnTo>
                <a:lnTo>
                  <a:pt x="38455" y="110794"/>
                </a:lnTo>
                <a:cubicBezTo>
                  <a:pt x="37737" y="112238"/>
                  <a:pt x="36299" y="112959"/>
                  <a:pt x="34502" y="112959"/>
                </a:cubicBezTo>
                <a:cubicBezTo>
                  <a:pt x="33783" y="112959"/>
                  <a:pt x="33064" y="112598"/>
                  <a:pt x="32346" y="112238"/>
                </a:cubicBezTo>
                <a:cubicBezTo>
                  <a:pt x="30189" y="110794"/>
                  <a:pt x="29470" y="108268"/>
                  <a:pt x="30549" y="106102"/>
                </a:cubicBezTo>
                <a:lnTo>
                  <a:pt x="37377" y="94915"/>
                </a:lnTo>
                <a:lnTo>
                  <a:pt x="13297" y="94915"/>
                </a:lnTo>
                <a:close/>
                <a:moveTo>
                  <a:pt x="208092" y="9022"/>
                </a:moveTo>
                <a:cubicBezTo>
                  <a:pt x="203060" y="9022"/>
                  <a:pt x="199107" y="12992"/>
                  <a:pt x="199107" y="18044"/>
                </a:cubicBezTo>
                <a:cubicBezTo>
                  <a:pt x="199107" y="23097"/>
                  <a:pt x="203060" y="27067"/>
                  <a:pt x="208092" y="27067"/>
                </a:cubicBezTo>
                <a:cubicBezTo>
                  <a:pt x="213123" y="27067"/>
                  <a:pt x="217077" y="23097"/>
                  <a:pt x="217077" y="18044"/>
                </a:cubicBezTo>
                <a:cubicBezTo>
                  <a:pt x="217077" y="12992"/>
                  <a:pt x="213123" y="9022"/>
                  <a:pt x="208092" y="9022"/>
                </a:cubicBezTo>
                <a:close/>
                <a:moveTo>
                  <a:pt x="88412" y="9022"/>
                </a:moveTo>
                <a:cubicBezTo>
                  <a:pt x="83740" y="9022"/>
                  <a:pt x="79786" y="12992"/>
                  <a:pt x="79786" y="18044"/>
                </a:cubicBezTo>
                <a:cubicBezTo>
                  <a:pt x="79786" y="23097"/>
                  <a:pt x="83740" y="27067"/>
                  <a:pt x="88412" y="27067"/>
                </a:cubicBezTo>
                <a:cubicBezTo>
                  <a:pt x="93443" y="27067"/>
                  <a:pt x="97756" y="23097"/>
                  <a:pt x="97756" y="18044"/>
                </a:cubicBezTo>
                <a:cubicBezTo>
                  <a:pt x="97756" y="12992"/>
                  <a:pt x="93443" y="9022"/>
                  <a:pt x="88412" y="9022"/>
                </a:cubicBezTo>
                <a:close/>
                <a:moveTo>
                  <a:pt x="88412" y="0"/>
                </a:moveTo>
                <a:cubicBezTo>
                  <a:pt x="98475" y="0"/>
                  <a:pt x="106741" y="8300"/>
                  <a:pt x="106741" y="18044"/>
                </a:cubicBezTo>
                <a:cubicBezTo>
                  <a:pt x="106741" y="28149"/>
                  <a:pt x="98475" y="36089"/>
                  <a:pt x="88412" y="36089"/>
                </a:cubicBezTo>
                <a:cubicBezTo>
                  <a:pt x="86974" y="36089"/>
                  <a:pt x="85177" y="35728"/>
                  <a:pt x="83380" y="35367"/>
                </a:cubicBezTo>
                <a:lnTo>
                  <a:pt x="53191" y="85892"/>
                </a:lnTo>
                <a:lnTo>
                  <a:pt x="243313" y="85892"/>
                </a:lnTo>
                <a:lnTo>
                  <a:pt x="213123" y="35367"/>
                </a:lnTo>
                <a:cubicBezTo>
                  <a:pt x="211686" y="35728"/>
                  <a:pt x="209889" y="36089"/>
                  <a:pt x="208092" y="36089"/>
                </a:cubicBezTo>
                <a:cubicBezTo>
                  <a:pt x="198028" y="36089"/>
                  <a:pt x="190122" y="28149"/>
                  <a:pt x="190122" y="18044"/>
                </a:cubicBezTo>
                <a:cubicBezTo>
                  <a:pt x="190122" y="8300"/>
                  <a:pt x="198028" y="0"/>
                  <a:pt x="208092" y="0"/>
                </a:cubicBezTo>
                <a:cubicBezTo>
                  <a:pt x="217795" y="0"/>
                  <a:pt x="226062" y="8300"/>
                  <a:pt x="226062" y="18044"/>
                </a:cubicBezTo>
                <a:cubicBezTo>
                  <a:pt x="226062" y="23097"/>
                  <a:pt x="223905" y="27428"/>
                  <a:pt x="220671" y="30676"/>
                </a:cubicBezTo>
                <a:lnTo>
                  <a:pt x="253735" y="85892"/>
                </a:lnTo>
                <a:lnTo>
                  <a:pt x="283206" y="85892"/>
                </a:lnTo>
                <a:cubicBezTo>
                  <a:pt x="290753" y="85892"/>
                  <a:pt x="296504" y="92027"/>
                  <a:pt x="296504" y="99606"/>
                </a:cubicBezTo>
                <a:lnTo>
                  <a:pt x="296504" y="117651"/>
                </a:lnTo>
                <a:cubicBezTo>
                  <a:pt x="296504" y="124869"/>
                  <a:pt x="290753" y="131004"/>
                  <a:pt x="283206" y="131004"/>
                </a:cubicBezTo>
                <a:lnTo>
                  <a:pt x="282128" y="131004"/>
                </a:lnTo>
                <a:lnTo>
                  <a:pt x="247985" y="250099"/>
                </a:lnTo>
                <a:cubicBezTo>
                  <a:pt x="245110" y="259843"/>
                  <a:pt x="236125" y="266339"/>
                  <a:pt x="226421" y="266339"/>
                </a:cubicBezTo>
                <a:lnTo>
                  <a:pt x="70442" y="266339"/>
                </a:lnTo>
                <a:cubicBezTo>
                  <a:pt x="60379" y="266339"/>
                  <a:pt x="51394" y="259843"/>
                  <a:pt x="48878" y="250099"/>
                </a:cubicBezTo>
                <a:lnTo>
                  <a:pt x="14376" y="131004"/>
                </a:lnTo>
                <a:lnTo>
                  <a:pt x="13297" y="131004"/>
                </a:lnTo>
                <a:cubicBezTo>
                  <a:pt x="6110" y="131004"/>
                  <a:pt x="0" y="124869"/>
                  <a:pt x="0" y="117651"/>
                </a:cubicBezTo>
                <a:lnTo>
                  <a:pt x="0" y="99606"/>
                </a:lnTo>
                <a:cubicBezTo>
                  <a:pt x="0" y="92027"/>
                  <a:pt x="6110" y="85892"/>
                  <a:pt x="13297" y="85892"/>
                </a:cubicBezTo>
                <a:lnTo>
                  <a:pt x="42768" y="85892"/>
                </a:lnTo>
                <a:lnTo>
                  <a:pt x="75833" y="30676"/>
                </a:lnTo>
                <a:cubicBezTo>
                  <a:pt x="72598" y="27428"/>
                  <a:pt x="70442" y="23097"/>
                  <a:pt x="70442" y="18044"/>
                </a:cubicBezTo>
                <a:cubicBezTo>
                  <a:pt x="70442" y="8300"/>
                  <a:pt x="78708" y="0"/>
                  <a:pt x="884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69" name="Freeform 744">
            <a:extLst>
              <a:ext uri="{FF2B5EF4-FFF2-40B4-BE49-F238E27FC236}">
                <a16:creationId xmlns:a16="http://schemas.microsoft.com/office/drawing/2014/main" id="{71AF493D-2096-B84B-B0E1-B586DA0AF6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17831" y="10648125"/>
            <a:ext cx="1307512" cy="1307512"/>
          </a:xfrm>
          <a:custGeom>
            <a:avLst/>
            <a:gdLst>
              <a:gd name="T0" fmla="*/ 109347 w 298093"/>
              <a:gd name="T1" fmla="*/ 289067 h 298089"/>
              <a:gd name="T2" fmla="*/ 175750 w 298093"/>
              <a:gd name="T3" fmla="*/ 266332 h 298089"/>
              <a:gd name="T4" fmla="*/ 149224 w 298093"/>
              <a:gd name="T5" fmla="*/ 238125 h 298089"/>
              <a:gd name="T6" fmla="*/ 149224 w 298093"/>
              <a:gd name="T7" fmla="*/ 247284 h 298089"/>
              <a:gd name="T8" fmla="*/ 149224 w 298093"/>
              <a:gd name="T9" fmla="*/ 238125 h 298089"/>
              <a:gd name="T10" fmla="*/ 9022 w 298093"/>
              <a:gd name="T11" fmla="*/ 248288 h 298089"/>
              <a:gd name="T12" fmla="*/ 119813 w 298093"/>
              <a:gd name="T13" fmla="*/ 257670 h 298089"/>
              <a:gd name="T14" fmla="*/ 280045 w 298093"/>
              <a:gd name="T15" fmla="*/ 257670 h 298089"/>
              <a:gd name="T16" fmla="*/ 288706 w 298093"/>
              <a:gd name="T17" fmla="*/ 230243 h 298089"/>
              <a:gd name="T18" fmla="*/ 49441 w 298093"/>
              <a:gd name="T19" fmla="*/ 230243 h 298089"/>
              <a:gd name="T20" fmla="*/ 289599 w 298093"/>
              <a:gd name="T21" fmla="*/ 100243 h 298089"/>
              <a:gd name="T22" fmla="*/ 241713 w 298093"/>
              <a:gd name="T23" fmla="*/ 161331 h 298089"/>
              <a:gd name="T24" fmla="*/ 235280 w 298093"/>
              <a:gd name="T25" fmla="*/ 161331 h 298089"/>
              <a:gd name="T26" fmla="*/ 211337 w 298093"/>
              <a:gd name="T27" fmla="*/ 130060 h 298089"/>
              <a:gd name="T28" fmla="*/ 238139 w 298093"/>
              <a:gd name="T29" fmla="*/ 151877 h 298089"/>
              <a:gd name="T30" fmla="*/ 289599 w 298093"/>
              <a:gd name="T31" fmla="*/ 100243 h 298089"/>
              <a:gd name="T32" fmla="*/ 115366 w 298093"/>
              <a:gd name="T33" fmla="*/ 48237 h 298089"/>
              <a:gd name="T34" fmla="*/ 174077 w 298093"/>
              <a:gd name="T35" fmla="*/ 57275 h 298089"/>
              <a:gd name="T36" fmla="*/ 174077 w 298093"/>
              <a:gd name="T37" fmla="*/ 39200 h 298089"/>
              <a:gd name="T38" fmla="*/ 124371 w 298093"/>
              <a:gd name="T39" fmla="*/ 30162 h 298089"/>
              <a:gd name="T40" fmla="*/ 191727 w 298093"/>
              <a:gd name="T41" fmla="*/ 48237 h 298089"/>
              <a:gd name="T42" fmla="*/ 124371 w 298093"/>
              <a:gd name="T43" fmla="*/ 66313 h 298089"/>
              <a:gd name="T44" fmla="*/ 124371 w 298093"/>
              <a:gd name="T45" fmla="*/ 30162 h 298089"/>
              <a:gd name="T46" fmla="*/ 54854 w 298093"/>
              <a:gd name="T47" fmla="*/ 221221 h 298089"/>
              <a:gd name="T48" fmla="*/ 239265 w 298093"/>
              <a:gd name="T49" fmla="*/ 189464 h 298089"/>
              <a:gd name="T50" fmla="*/ 177915 w 298093"/>
              <a:gd name="T51" fmla="*/ 129918 h 298089"/>
              <a:gd name="T52" fmla="*/ 216169 w 298093"/>
              <a:gd name="T53" fmla="*/ 9022 h 298089"/>
              <a:gd name="T54" fmla="*/ 256695 w 298093"/>
              <a:gd name="T55" fmla="*/ 0 h 298089"/>
              <a:gd name="T56" fmla="*/ 298093 w 298093"/>
              <a:gd name="T57" fmla="*/ 17910 h 298089"/>
              <a:gd name="T58" fmla="*/ 293454 w 298093"/>
              <a:gd name="T59" fmla="*/ 69492 h 298089"/>
              <a:gd name="T60" fmla="*/ 288814 w 298093"/>
              <a:gd name="T61" fmla="*/ 17910 h 298089"/>
              <a:gd name="T62" fmla="*/ 256695 w 298093"/>
              <a:gd name="T63" fmla="*/ 8955 h 298089"/>
              <a:gd name="T64" fmla="*/ 256695 w 298093"/>
              <a:gd name="T65" fmla="*/ 0 h 298089"/>
              <a:gd name="T66" fmla="*/ 41862 w 298093"/>
              <a:gd name="T67" fmla="*/ 0 h 298089"/>
              <a:gd name="T68" fmla="*/ 41862 w 298093"/>
              <a:gd name="T69" fmla="*/ 9022 h 298089"/>
              <a:gd name="T70" fmla="*/ 9022 w 298093"/>
              <a:gd name="T71" fmla="*/ 18044 h 298089"/>
              <a:gd name="T72" fmla="*/ 45832 w 298093"/>
              <a:gd name="T73" fmla="*/ 221221 h 298089"/>
              <a:gd name="T74" fmla="*/ 77950 w 298093"/>
              <a:gd name="T75" fmla="*/ 0 h 298089"/>
              <a:gd name="T76" fmla="*/ 224830 w 298093"/>
              <a:gd name="T77" fmla="*/ 3969 h 298089"/>
              <a:gd name="T78" fmla="*/ 238183 w 298093"/>
              <a:gd name="T79" fmla="*/ 70011 h 298089"/>
              <a:gd name="T80" fmla="*/ 274993 w 298093"/>
              <a:gd name="T81" fmla="*/ 88055 h 298089"/>
              <a:gd name="T82" fmla="*/ 238183 w 298093"/>
              <a:gd name="T83" fmla="*/ 78672 h 298089"/>
              <a:gd name="T84" fmla="*/ 238183 w 298093"/>
              <a:gd name="T85" fmla="*/ 180802 h 298089"/>
              <a:gd name="T86" fmla="*/ 293398 w 298093"/>
              <a:gd name="T87" fmla="*/ 125227 h 298089"/>
              <a:gd name="T88" fmla="*/ 248288 w 298093"/>
              <a:gd name="T89" fmla="*/ 188742 h 298089"/>
              <a:gd name="T90" fmla="*/ 288706 w 298093"/>
              <a:gd name="T91" fmla="*/ 221221 h 298089"/>
              <a:gd name="T92" fmla="*/ 293398 w 298093"/>
              <a:gd name="T93" fmla="*/ 179720 h 298089"/>
              <a:gd name="T94" fmla="*/ 298089 w 298093"/>
              <a:gd name="T95" fmla="*/ 225913 h 298089"/>
              <a:gd name="T96" fmla="*/ 280045 w 298093"/>
              <a:gd name="T97" fmla="*/ 266332 h 298089"/>
              <a:gd name="T98" fmla="*/ 198846 w 298093"/>
              <a:gd name="T99" fmla="*/ 289067 h 298089"/>
              <a:gd name="T100" fmla="*/ 221221 w 298093"/>
              <a:gd name="T101" fmla="*/ 293398 h 298089"/>
              <a:gd name="T102" fmla="*/ 196320 w 298093"/>
              <a:gd name="T103" fmla="*/ 298089 h 298089"/>
              <a:gd name="T104" fmla="*/ 81198 w 298093"/>
              <a:gd name="T105" fmla="*/ 298089 h 298089"/>
              <a:gd name="T106" fmla="*/ 81198 w 298093"/>
              <a:gd name="T107" fmla="*/ 289067 h 298089"/>
              <a:gd name="T108" fmla="*/ 111873 w 298093"/>
              <a:gd name="T109" fmla="*/ 266332 h 298089"/>
              <a:gd name="T110" fmla="*/ 0 w 298093"/>
              <a:gd name="T111" fmla="*/ 248288 h 298089"/>
              <a:gd name="T112" fmla="*/ 0 w 298093"/>
              <a:gd name="T113" fmla="*/ 18044 h 2980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298093" h="298089">
                <a:moveTo>
                  <a:pt x="122339" y="266332"/>
                </a:moveTo>
                <a:lnTo>
                  <a:pt x="109347" y="289067"/>
                </a:lnTo>
                <a:lnTo>
                  <a:pt x="188741" y="289067"/>
                </a:lnTo>
                <a:lnTo>
                  <a:pt x="175750" y="266332"/>
                </a:lnTo>
                <a:lnTo>
                  <a:pt x="122339" y="266332"/>
                </a:lnTo>
                <a:close/>
                <a:moveTo>
                  <a:pt x="149224" y="238125"/>
                </a:moveTo>
                <a:cubicBezTo>
                  <a:pt x="151789" y="238125"/>
                  <a:pt x="153620" y="240323"/>
                  <a:pt x="153620" y="242888"/>
                </a:cubicBezTo>
                <a:cubicBezTo>
                  <a:pt x="153620" y="245086"/>
                  <a:pt x="151789" y="247284"/>
                  <a:pt x="149224" y="247284"/>
                </a:cubicBezTo>
                <a:cubicBezTo>
                  <a:pt x="146660" y="247284"/>
                  <a:pt x="144462" y="245086"/>
                  <a:pt x="144462" y="242888"/>
                </a:cubicBezTo>
                <a:cubicBezTo>
                  <a:pt x="144462" y="240323"/>
                  <a:pt x="146660" y="238125"/>
                  <a:pt x="149224" y="238125"/>
                </a:cubicBezTo>
                <a:close/>
                <a:moveTo>
                  <a:pt x="9022" y="230243"/>
                </a:moveTo>
                <a:lnTo>
                  <a:pt x="9022" y="248288"/>
                </a:lnTo>
                <a:cubicBezTo>
                  <a:pt x="9022" y="253340"/>
                  <a:pt x="12992" y="257670"/>
                  <a:pt x="18044" y="257670"/>
                </a:cubicBezTo>
                <a:lnTo>
                  <a:pt x="119813" y="257670"/>
                </a:lnTo>
                <a:lnTo>
                  <a:pt x="178276" y="257670"/>
                </a:lnTo>
                <a:lnTo>
                  <a:pt x="280045" y="257670"/>
                </a:lnTo>
                <a:cubicBezTo>
                  <a:pt x="284737" y="257670"/>
                  <a:pt x="288706" y="253340"/>
                  <a:pt x="288706" y="248288"/>
                </a:cubicBezTo>
                <a:lnTo>
                  <a:pt x="288706" y="230243"/>
                </a:lnTo>
                <a:lnTo>
                  <a:pt x="248288" y="230243"/>
                </a:lnTo>
                <a:lnTo>
                  <a:pt x="49441" y="230243"/>
                </a:lnTo>
                <a:lnTo>
                  <a:pt x="9022" y="230243"/>
                </a:lnTo>
                <a:close/>
                <a:moveTo>
                  <a:pt x="289599" y="100243"/>
                </a:moveTo>
                <a:cubicBezTo>
                  <a:pt x="291386" y="101698"/>
                  <a:pt x="291743" y="104607"/>
                  <a:pt x="289956" y="106788"/>
                </a:cubicBezTo>
                <a:lnTo>
                  <a:pt x="241713" y="161331"/>
                </a:lnTo>
                <a:cubicBezTo>
                  <a:pt x="240641" y="162421"/>
                  <a:pt x="239926" y="163149"/>
                  <a:pt x="238496" y="163149"/>
                </a:cubicBezTo>
                <a:cubicBezTo>
                  <a:pt x="237067" y="163149"/>
                  <a:pt x="235995" y="162785"/>
                  <a:pt x="235280" y="161331"/>
                </a:cubicBezTo>
                <a:lnTo>
                  <a:pt x="210980" y="136605"/>
                </a:lnTo>
                <a:cubicBezTo>
                  <a:pt x="209550" y="134787"/>
                  <a:pt x="209550" y="131878"/>
                  <a:pt x="211337" y="130060"/>
                </a:cubicBezTo>
                <a:cubicBezTo>
                  <a:pt x="212766" y="128242"/>
                  <a:pt x="215983" y="128242"/>
                  <a:pt x="217412" y="130060"/>
                </a:cubicBezTo>
                <a:lnTo>
                  <a:pt x="238139" y="151877"/>
                </a:lnTo>
                <a:lnTo>
                  <a:pt x="283166" y="100607"/>
                </a:lnTo>
                <a:cubicBezTo>
                  <a:pt x="284953" y="98425"/>
                  <a:pt x="287455" y="98425"/>
                  <a:pt x="289599" y="100243"/>
                </a:cubicBezTo>
                <a:close/>
                <a:moveTo>
                  <a:pt x="124371" y="39200"/>
                </a:moveTo>
                <a:cubicBezTo>
                  <a:pt x="119329" y="39200"/>
                  <a:pt x="115366" y="43176"/>
                  <a:pt x="115366" y="48237"/>
                </a:cubicBezTo>
                <a:cubicBezTo>
                  <a:pt x="115366" y="53299"/>
                  <a:pt x="119329" y="57275"/>
                  <a:pt x="124371" y="57275"/>
                </a:cubicBezTo>
                <a:lnTo>
                  <a:pt x="174077" y="57275"/>
                </a:lnTo>
                <a:cubicBezTo>
                  <a:pt x="179120" y="57275"/>
                  <a:pt x="183082" y="53299"/>
                  <a:pt x="183082" y="48237"/>
                </a:cubicBezTo>
                <a:cubicBezTo>
                  <a:pt x="183082" y="43176"/>
                  <a:pt x="179120" y="39200"/>
                  <a:pt x="174077" y="39200"/>
                </a:cubicBezTo>
                <a:lnTo>
                  <a:pt x="124371" y="39200"/>
                </a:lnTo>
                <a:close/>
                <a:moveTo>
                  <a:pt x="124371" y="30162"/>
                </a:moveTo>
                <a:lnTo>
                  <a:pt x="174077" y="30162"/>
                </a:lnTo>
                <a:cubicBezTo>
                  <a:pt x="183802" y="30162"/>
                  <a:pt x="191727" y="38115"/>
                  <a:pt x="191727" y="48237"/>
                </a:cubicBezTo>
                <a:cubicBezTo>
                  <a:pt x="191727" y="58360"/>
                  <a:pt x="183802" y="66313"/>
                  <a:pt x="174077" y="66313"/>
                </a:cubicBezTo>
                <a:lnTo>
                  <a:pt x="124371" y="66313"/>
                </a:lnTo>
                <a:cubicBezTo>
                  <a:pt x="114646" y="66313"/>
                  <a:pt x="106362" y="58360"/>
                  <a:pt x="106362" y="48237"/>
                </a:cubicBezTo>
                <a:cubicBezTo>
                  <a:pt x="106362" y="38115"/>
                  <a:pt x="114646" y="30162"/>
                  <a:pt x="124371" y="30162"/>
                </a:cubicBezTo>
                <a:close/>
                <a:moveTo>
                  <a:pt x="81920" y="9022"/>
                </a:moveTo>
                <a:lnTo>
                  <a:pt x="54854" y="221221"/>
                </a:lnTo>
                <a:lnTo>
                  <a:pt x="243235" y="221221"/>
                </a:lnTo>
                <a:lnTo>
                  <a:pt x="239265" y="189464"/>
                </a:lnTo>
                <a:cubicBezTo>
                  <a:pt x="238905" y="189464"/>
                  <a:pt x="238544" y="189825"/>
                  <a:pt x="238183" y="189825"/>
                </a:cubicBezTo>
                <a:cubicBezTo>
                  <a:pt x="204981" y="189825"/>
                  <a:pt x="177915" y="163119"/>
                  <a:pt x="177915" y="129918"/>
                </a:cubicBezTo>
                <a:cubicBezTo>
                  <a:pt x="177915" y="101408"/>
                  <a:pt x="197763" y="77590"/>
                  <a:pt x="224108" y="71455"/>
                </a:cubicBezTo>
                <a:lnTo>
                  <a:pt x="216169" y="9022"/>
                </a:lnTo>
                <a:lnTo>
                  <a:pt x="81920" y="9022"/>
                </a:lnTo>
                <a:close/>
                <a:moveTo>
                  <a:pt x="256695" y="0"/>
                </a:moveTo>
                <a:lnTo>
                  <a:pt x="280249" y="0"/>
                </a:lnTo>
                <a:cubicBezTo>
                  <a:pt x="289885" y="0"/>
                  <a:pt x="298093" y="7880"/>
                  <a:pt x="298093" y="17910"/>
                </a:cubicBezTo>
                <a:lnTo>
                  <a:pt x="298093" y="64835"/>
                </a:lnTo>
                <a:cubicBezTo>
                  <a:pt x="298093" y="67342"/>
                  <a:pt x="295952" y="69492"/>
                  <a:pt x="293454" y="69492"/>
                </a:cubicBezTo>
                <a:cubicBezTo>
                  <a:pt x="290956" y="69492"/>
                  <a:pt x="288814" y="67342"/>
                  <a:pt x="288814" y="64835"/>
                </a:cubicBezTo>
                <a:lnTo>
                  <a:pt x="288814" y="17910"/>
                </a:lnTo>
                <a:cubicBezTo>
                  <a:pt x="288814" y="12895"/>
                  <a:pt x="284889" y="8955"/>
                  <a:pt x="280249" y="8955"/>
                </a:cubicBezTo>
                <a:lnTo>
                  <a:pt x="256695" y="8955"/>
                </a:lnTo>
                <a:cubicBezTo>
                  <a:pt x="254197" y="8955"/>
                  <a:pt x="252412" y="6806"/>
                  <a:pt x="252412" y="4656"/>
                </a:cubicBezTo>
                <a:cubicBezTo>
                  <a:pt x="252412" y="2149"/>
                  <a:pt x="254197" y="0"/>
                  <a:pt x="256695" y="0"/>
                </a:cubicBezTo>
                <a:close/>
                <a:moveTo>
                  <a:pt x="18044" y="0"/>
                </a:moveTo>
                <a:lnTo>
                  <a:pt x="41862" y="0"/>
                </a:lnTo>
                <a:cubicBezTo>
                  <a:pt x="44388" y="0"/>
                  <a:pt x="46193" y="2165"/>
                  <a:pt x="46193" y="4691"/>
                </a:cubicBezTo>
                <a:cubicBezTo>
                  <a:pt x="46193" y="6857"/>
                  <a:pt x="44388" y="9022"/>
                  <a:pt x="41862" y="9022"/>
                </a:cubicBezTo>
                <a:lnTo>
                  <a:pt x="18044" y="9022"/>
                </a:lnTo>
                <a:cubicBezTo>
                  <a:pt x="12992" y="9022"/>
                  <a:pt x="9022" y="12992"/>
                  <a:pt x="9022" y="18044"/>
                </a:cubicBezTo>
                <a:lnTo>
                  <a:pt x="9022" y="221221"/>
                </a:lnTo>
                <a:lnTo>
                  <a:pt x="45832" y="221221"/>
                </a:lnTo>
                <a:lnTo>
                  <a:pt x="73620" y="3969"/>
                </a:lnTo>
                <a:cubicBezTo>
                  <a:pt x="73620" y="1804"/>
                  <a:pt x="75785" y="0"/>
                  <a:pt x="77950" y="0"/>
                </a:cubicBezTo>
                <a:lnTo>
                  <a:pt x="220139" y="0"/>
                </a:lnTo>
                <a:cubicBezTo>
                  <a:pt x="222304" y="0"/>
                  <a:pt x="224108" y="1804"/>
                  <a:pt x="224830" y="3969"/>
                </a:cubicBezTo>
                <a:lnTo>
                  <a:pt x="232770" y="70011"/>
                </a:lnTo>
                <a:cubicBezTo>
                  <a:pt x="234574" y="70011"/>
                  <a:pt x="236378" y="70011"/>
                  <a:pt x="238183" y="70011"/>
                </a:cubicBezTo>
                <a:cubicBezTo>
                  <a:pt x="251175" y="70011"/>
                  <a:pt x="263445" y="73981"/>
                  <a:pt x="273910" y="81920"/>
                </a:cubicBezTo>
                <a:cubicBezTo>
                  <a:pt x="276076" y="83364"/>
                  <a:pt x="276436" y="85890"/>
                  <a:pt x="274993" y="88055"/>
                </a:cubicBezTo>
                <a:cubicBezTo>
                  <a:pt x="273188" y="89860"/>
                  <a:pt x="270301" y="90581"/>
                  <a:pt x="268497" y="89138"/>
                </a:cubicBezTo>
                <a:cubicBezTo>
                  <a:pt x="259475" y="82281"/>
                  <a:pt x="249370" y="78672"/>
                  <a:pt x="238183" y="78672"/>
                </a:cubicBezTo>
                <a:cubicBezTo>
                  <a:pt x="210034" y="78672"/>
                  <a:pt x="187298" y="101769"/>
                  <a:pt x="187298" y="129918"/>
                </a:cubicBezTo>
                <a:cubicBezTo>
                  <a:pt x="187298" y="157706"/>
                  <a:pt x="210034" y="180802"/>
                  <a:pt x="238183" y="180802"/>
                </a:cubicBezTo>
                <a:cubicBezTo>
                  <a:pt x="266332" y="180802"/>
                  <a:pt x="288706" y="157706"/>
                  <a:pt x="288706" y="129918"/>
                </a:cubicBezTo>
                <a:cubicBezTo>
                  <a:pt x="288706" y="127392"/>
                  <a:pt x="290872" y="125227"/>
                  <a:pt x="293398" y="125227"/>
                </a:cubicBezTo>
                <a:cubicBezTo>
                  <a:pt x="295924" y="125227"/>
                  <a:pt x="298089" y="127392"/>
                  <a:pt x="298089" y="129918"/>
                </a:cubicBezTo>
                <a:cubicBezTo>
                  <a:pt x="298089" y="159510"/>
                  <a:pt x="276436" y="184050"/>
                  <a:pt x="248288" y="188742"/>
                </a:cubicBezTo>
                <a:lnTo>
                  <a:pt x="252257" y="221221"/>
                </a:lnTo>
                <a:lnTo>
                  <a:pt x="288706" y="221221"/>
                </a:lnTo>
                <a:lnTo>
                  <a:pt x="288706" y="184411"/>
                </a:lnTo>
                <a:cubicBezTo>
                  <a:pt x="288706" y="181885"/>
                  <a:pt x="290872" y="179720"/>
                  <a:pt x="293398" y="179720"/>
                </a:cubicBezTo>
                <a:cubicBezTo>
                  <a:pt x="295924" y="179720"/>
                  <a:pt x="298089" y="181885"/>
                  <a:pt x="298089" y="184411"/>
                </a:cubicBezTo>
                <a:lnTo>
                  <a:pt x="298089" y="225913"/>
                </a:lnTo>
                <a:lnTo>
                  <a:pt x="298089" y="248288"/>
                </a:lnTo>
                <a:cubicBezTo>
                  <a:pt x="298089" y="258392"/>
                  <a:pt x="289789" y="266332"/>
                  <a:pt x="280045" y="266332"/>
                </a:cubicBezTo>
                <a:lnTo>
                  <a:pt x="186215" y="266332"/>
                </a:lnTo>
                <a:lnTo>
                  <a:pt x="198846" y="289067"/>
                </a:lnTo>
                <a:lnTo>
                  <a:pt x="216891" y="289067"/>
                </a:lnTo>
                <a:cubicBezTo>
                  <a:pt x="219056" y="289067"/>
                  <a:pt x="221221" y="290872"/>
                  <a:pt x="221221" y="293398"/>
                </a:cubicBezTo>
                <a:cubicBezTo>
                  <a:pt x="221221" y="295924"/>
                  <a:pt x="219056" y="298089"/>
                  <a:pt x="216891" y="298089"/>
                </a:cubicBezTo>
                <a:lnTo>
                  <a:pt x="196320" y="298089"/>
                </a:lnTo>
                <a:lnTo>
                  <a:pt x="101408" y="298089"/>
                </a:lnTo>
                <a:lnTo>
                  <a:pt x="81198" y="298089"/>
                </a:lnTo>
                <a:cubicBezTo>
                  <a:pt x="78672" y="298089"/>
                  <a:pt x="76868" y="295924"/>
                  <a:pt x="76868" y="293398"/>
                </a:cubicBezTo>
                <a:cubicBezTo>
                  <a:pt x="76868" y="290872"/>
                  <a:pt x="78672" y="289067"/>
                  <a:pt x="81198" y="289067"/>
                </a:cubicBezTo>
                <a:lnTo>
                  <a:pt x="98882" y="289067"/>
                </a:lnTo>
                <a:lnTo>
                  <a:pt x="111873" y="266332"/>
                </a:lnTo>
                <a:lnTo>
                  <a:pt x="18044" y="266332"/>
                </a:lnTo>
                <a:cubicBezTo>
                  <a:pt x="7939" y="266332"/>
                  <a:pt x="0" y="258392"/>
                  <a:pt x="0" y="248288"/>
                </a:cubicBezTo>
                <a:lnTo>
                  <a:pt x="0" y="225913"/>
                </a:lnTo>
                <a:lnTo>
                  <a:pt x="0" y="18044"/>
                </a:lnTo>
                <a:cubicBezTo>
                  <a:pt x="0" y="7939"/>
                  <a:pt x="7939" y="0"/>
                  <a:pt x="1804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71" name="Freeform 717">
            <a:extLst>
              <a:ext uri="{FF2B5EF4-FFF2-40B4-BE49-F238E27FC236}">
                <a16:creationId xmlns:a16="http://schemas.microsoft.com/office/drawing/2014/main" id="{83B0C3B3-C6BF-8D4E-B122-FDC994CAB2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43928" y="6430238"/>
            <a:ext cx="1767396" cy="1887898"/>
          </a:xfrm>
          <a:custGeom>
            <a:avLst/>
            <a:gdLst>
              <a:gd name="T0" fmla="*/ 188546 w 279041"/>
              <a:gd name="T1" fmla="*/ 269509 h 298089"/>
              <a:gd name="T2" fmla="*/ 179387 w 279041"/>
              <a:gd name="T3" fmla="*/ 269509 h 298089"/>
              <a:gd name="T4" fmla="*/ 139333 w 279041"/>
              <a:gd name="T5" fmla="*/ 265113 h 298089"/>
              <a:gd name="T6" fmla="*/ 139333 w 279041"/>
              <a:gd name="T7" fmla="*/ 274272 h 298089"/>
              <a:gd name="T8" fmla="*/ 139333 w 279041"/>
              <a:gd name="T9" fmla="*/ 265113 h 298089"/>
              <a:gd name="T10" fmla="*/ 99659 w 279041"/>
              <a:gd name="T11" fmla="*/ 269509 h 298089"/>
              <a:gd name="T12" fmla="*/ 90487 w 279041"/>
              <a:gd name="T13" fmla="*/ 269509 h 298089"/>
              <a:gd name="T14" fmla="*/ 49623 w 279041"/>
              <a:gd name="T15" fmla="*/ 252979 h 298089"/>
              <a:gd name="T16" fmla="*/ 67243 w 279041"/>
              <a:gd name="T17" fmla="*/ 289067 h 298089"/>
              <a:gd name="T18" fmla="*/ 229417 w 279041"/>
              <a:gd name="T19" fmla="*/ 271384 h 298089"/>
              <a:gd name="T20" fmla="*/ 49623 w 279041"/>
              <a:gd name="T21" fmla="*/ 252979 h 298089"/>
              <a:gd name="T22" fmla="*/ 134352 w 279041"/>
              <a:gd name="T23" fmla="*/ 174862 h 298089"/>
              <a:gd name="T24" fmla="*/ 90882 w 279041"/>
              <a:gd name="T25" fmla="*/ 225190 h 298089"/>
              <a:gd name="T26" fmla="*/ 84361 w 279041"/>
              <a:gd name="T27" fmla="*/ 225190 h 298089"/>
              <a:gd name="T28" fmla="*/ 127831 w 279041"/>
              <a:gd name="T29" fmla="*/ 174862 h 298089"/>
              <a:gd name="T30" fmla="*/ 196639 w 279041"/>
              <a:gd name="T31" fmla="*/ 155795 h 298089"/>
              <a:gd name="T32" fmla="*/ 133686 w 279041"/>
              <a:gd name="T33" fmla="*/ 225206 h 298089"/>
              <a:gd name="T34" fmla="*/ 127211 w 279041"/>
              <a:gd name="T35" fmla="*/ 225206 h 298089"/>
              <a:gd name="T36" fmla="*/ 190163 w 279041"/>
              <a:gd name="T37" fmla="*/ 155795 h 298089"/>
              <a:gd name="T38" fmla="*/ 49623 w 279041"/>
              <a:gd name="T39" fmla="*/ 144714 h 298089"/>
              <a:gd name="T40" fmla="*/ 229417 w 279041"/>
              <a:gd name="T41" fmla="*/ 243957 h 298089"/>
              <a:gd name="T42" fmla="*/ 184469 w 279041"/>
              <a:gd name="T43" fmla="*/ 118009 h 298089"/>
              <a:gd name="T44" fmla="*/ 94572 w 279041"/>
              <a:gd name="T45" fmla="*/ 118009 h 298089"/>
              <a:gd name="T46" fmla="*/ 229417 w 279041"/>
              <a:gd name="T47" fmla="*/ 135692 h 298089"/>
              <a:gd name="T48" fmla="*/ 189503 w 279041"/>
              <a:gd name="T49" fmla="*/ 103573 h 298089"/>
              <a:gd name="T50" fmla="*/ 139520 w 279041"/>
              <a:gd name="T51" fmla="*/ 135692 h 298089"/>
              <a:gd name="T52" fmla="*/ 99247 w 279041"/>
              <a:gd name="T53" fmla="*/ 103573 h 298089"/>
              <a:gd name="T54" fmla="*/ 49623 w 279041"/>
              <a:gd name="T55" fmla="*/ 135692 h 298089"/>
              <a:gd name="T56" fmla="*/ 9349 w 279041"/>
              <a:gd name="T57" fmla="*/ 103573 h 298089"/>
              <a:gd name="T58" fmla="*/ 187705 w 279041"/>
              <a:gd name="T59" fmla="*/ 94551 h 298089"/>
              <a:gd name="T60" fmla="*/ 231935 w 279041"/>
              <a:gd name="T61" fmla="*/ 54854 h 298089"/>
              <a:gd name="T62" fmla="*/ 112551 w 279041"/>
              <a:gd name="T63" fmla="*/ 54854 h 298089"/>
              <a:gd name="T64" fmla="*/ 178716 w 279041"/>
              <a:gd name="T65" fmla="*/ 94551 h 298089"/>
              <a:gd name="T66" fmla="*/ 112551 w 279041"/>
              <a:gd name="T67" fmla="*/ 54854 h 298089"/>
              <a:gd name="T68" fmla="*/ 14383 w 279041"/>
              <a:gd name="T69" fmla="*/ 94551 h 298089"/>
              <a:gd name="T70" fmla="*/ 102842 w 279041"/>
              <a:gd name="T71" fmla="*/ 54854 h 298089"/>
              <a:gd name="T72" fmla="*/ 182563 w 279041"/>
              <a:gd name="T73" fmla="*/ 22225 h 298089"/>
              <a:gd name="T74" fmla="*/ 182563 w 279041"/>
              <a:gd name="T75" fmla="*/ 31384 h 298089"/>
              <a:gd name="T76" fmla="*/ 182563 w 279041"/>
              <a:gd name="T77" fmla="*/ 22225 h 298089"/>
              <a:gd name="T78" fmla="*/ 162040 w 279041"/>
              <a:gd name="T79" fmla="*/ 22225 h 298089"/>
              <a:gd name="T80" fmla="*/ 162040 w 279041"/>
              <a:gd name="T81" fmla="*/ 31384 h 298089"/>
              <a:gd name="T82" fmla="*/ 112712 w 279041"/>
              <a:gd name="T83" fmla="*/ 26621 h 298089"/>
              <a:gd name="T84" fmla="*/ 67243 w 279041"/>
              <a:gd name="T85" fmla="*/ 9022 h 298089"/>
              <a:gd name="T86" fmla="*/ 49623 w 279041"/>
              <a:gd name="T87" fmla="*/ 46193 h 298089"/>
              <a:gd name="T88" fmla="*/ 170085 w 279041"/>
              <a:gd name="T89" fmla="*/ 46193 h 298089"/>
              <a:gd name="T90" fmla="*/ 229417 w 279041"/>
              <a:gd name="T91" fmla="*/ 26705 h 298089"/>
              <a:gd name="T92" fmla="*/ 67243 w 279041"/>
              <a:gd name="T93" fmla="*/ 9022 h 298089"/>
              <a:gd name="T94" fmla="*/ 211798 w 279041"/>
              <a:gd name="T95" fmla="*/ 0 h 298089"/>
              <a:gd name="T96" fmla="*/ 238407 w 279041"/>
              <a:gd name="T97" fmla="*/ 48719 h 298089"/>
              <a:gd name="T98" fmla="*/ 278681 w 279041"/>
              <a:gd name="T99" fmla="*/ 97438 h 298089"/>
              <a:gd name="T100" fmla="*/ 238407 w 279041"/>
              <a:gd name="T101" fmla="*/ 143631 h 298089"/>
              <a:gd name="T102" fmla="*/ 211798 w 279041"/>
              <a:gd name="T103" fmla="*/ 298089 h 298089"/>
              <a:gd name="T104" fmla="*/ 40633 w 279041"/>
              <a:gd name="T105" fmla="*/ 271384 h 298089"/>
              <a:gd name="T106" fmla="*/ 0 w 279041"/>
              <a:gd name="T107" fmla="*/ 99243 h 298089"/>
              <a:gd name="T108" fmla="*/ 719 w 279041"/>
              <a:gd name="T109" fmla="*/ 97438 h 298089"/>
              <a:gd name="T110" fmla="*/ 40633 w 279041"/>
              <a:gd name="T111" fmla="*/ 48719 h 298089"/>
              <a:gd name="T112" fmla="*/ 67243 w 279041"/>
              <a:gd name="T113" fmla="*/ 0 h 2980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279041" h="298089">
                <a:moveTo>
                  <a:pt x="183783" y="265113"/>
                </a:moveTo>
                <a:cubicBezTo>
                  <a:pt x="186348" y="265113"/>
                  <a:pt x="188546" y="266945"/>
                  <a:pt x="188546" y="269509"/>
                </a:cubicBezTo>
                <a:cubicBezTo>
                  <a:pt x="188546" y="272074"/>
                  <a:pt x="186348" y="274272"/>
                  <a:pt x="183783" y="274272"/>
                </a:cubicBezTo>
                <a:cubicBezTo>
                  <a:pt x="181585" y="274272"/>
                  <a:pt x="179387" y="272074"/>
                  <a:pt x="179387" y="269509"/>
                </a:cubicBezTo>
                <a:cubicBezTo>
                  <a:pt x="179387" y="266945"/>
                  <a:pt x="181585" y="265113"/>
                  <a:pt x="183783" y="265113"/>
                </a:cubicBezTo>
                <a:close/>
                <a:moveTo>
                  <a:pt x="139333" y="265113"/>
                </a:moveTo>
                <a:cubicBezTo>
                  <a:pt x="141898" y="265113"/>
                  <a:pt x="144096" y="266945"/>
                  <a:pt x="144096" y="269509"/>
                </a:cubicBezTo>
                <a:cubicBezTo>
                  <a:pt x="144096" y="272074"/>
                  <a:pt x="141898" y="274272"/>
                  <a:pt x="139333" y="274272"/>
                </a:cubicBezTo>
                <a:cubicBezTo>
                  <a:pt x="136769" y="274272"/>
                  <a:pt x="134937" y="272074"/>
                  <a:pt x="134937" y="269509"/>
                </a:cubicBezTo>
                <a:cubicBezTo>
                  <a:pt x="134937" y="266945"/>
                  <a:pt x="136769" y="265113"/>
                  <a:pt x="139333" y="265113"/>
                </a:cubicBezTo>
                <a:close/>
                <a:moveTo>
                  <a:pt x="95073" y="265113"/>
                </a:moveTo>
                <a:cubicBezTo>
                  <a:pt x="97543" y="265113"/>
                  <a:pt x="99659" y="266945"/>
                  <a:pt x="99659" y="269509"/>
                </a:cubicBezTo>
                <a:cubicBezTo>
                  <a:pt x="99659" y="272074"/>
                  <a:pt x="97543" y="274272"/>
                  <a:pt x="95073" y="274272"/>
                </a:cubicBezTo>
                <a:cubicBezTo>
                  <a:pt x="92604" y="274272"/>
                  <a:pt x="90487" y="272074"/>
                  <a:pt x="90487" y="269509"/>
                </a:cubicBezTo>
                <a:cubicBezTo>
                  <a:pt x="90487" y="266945"/>
                  <a:pt x="92604" y="265113"/>
                  <a:pt x="95073" y="265113"/>
                </a:cubicBezTo>
                <a:close/>
                <a:moveTo>
                  <a:pt x="49623" y="252979"/>
                </a:moveTo>
                <a:lnTo>
                  <a:pt x="49623" y="271384"/>
                </a:lnTo>
                <a:cubicBezTo>
                  <a:pt x="49623" y="281128"/>
                  <a:pt x="57534" y="289067"/>
                  <a:pt x="67243" y="289067"/>
                </a:cubicBezTo>
                <a:lnTo>
                  <a:pt x="211798" y="289067"/>
                </a:lnTo>
                <a:cubicBezTo>
                  <a:pt x="221507" y="289067"/>
                  <a:pt x="229417" y="281128"/>
                  <a:pt x="229417" y="271384"/>
                </a:cubicBezTo>
                <a:lnTo>
                  <a:pt x="229417" y="252979"/>
                </a:lnTo>
                <a:lnTo>
                  <a:pt x="49623" y="252979"/>
                </a:lnTo>
                <a:close/>
                <a:moveTo>
                  <a:pt x="127831" y="174862"/>
                </a:moveTo>
                <a:cubicBezTo>
                  <a:pt x="129643" y="173038"/>
                  <a:pt x="132541" y="173038"/>
                  <a:pt x="134352" y="174862"/>
                </a:cubicBezTo>
                <a:cubicBezTo>
                  <a:pt x="136163" y="176685"/>
                  <a:pt x="136163" y="179603"/>
                  <a:pt x="134352" y="181426"/>
                </a:cubicBezTo>
                <a:lnTo>
                  <a:pt x="90882" y="225190"/>
                </a:lnTo>
                <a:cubicBezTo>
                  <a:pt x="89795" y="226284"/>
                  <a:pt x="88708" y="226648"/>
                  <a:pt x="87622" y="226648"/>
                </a:cubicBezTo>
                <a:cubicBezTo>
                  <a:pt x="86535" y="226648"/>
                  <a:pt x="85086" y="226284"/>
                  <a:pt x="84361" y="225190"/>
                </a:cubicBezTo>
                <a:cubicBezTo>
                  <a:pt x="82550" y="223366"/>
                  <a:pt x="82550" y="220449"/>
                  <a:pt x="84361" y="218990"/>
                </a:cubicBezTo>
                <a:lnTo>
                  <a:pt x="127831" y="174862"/>
                </a:lnTo>
                <a:close/>
                <a:moveTo>
                  <a:pt x="190163" y="155795"/>
                </a:moveTo>
                <a:cubicBezTo>
                  <a:pt x="191962" y="153988"/>
                  <a:pt x="194480" y="153988"/>
                  <a:pt x="196639" y="155795"/>
                </a:cubicBezTo>
                <a:cubicBezTo>
                  <a:pt x="198078" y="157603"/>
                  <a:pt x="198078" y="160495"/>
                  <a:pt x="196639" y="162303"/>
                </a:cubicBezTo>
                <a:lnTo>
                  <a:pt x="133686" y="225206"/>
                </a:lnTo>
                <a:cubicBezTo>
                  <a:pt x="132607" y="226290"/>
                  <a:pt x="131528" y="226652"/>
                  <a:pt x="130448" y="226652"/>
                </a:cubicBezTo>
                <a:cubicBezTo>
                  <a:pt x="129369" y="226652"/>
                  <a:pt x="128290" y="226290"/>
                  <a:pt x="127211" y="225206"/>
                </a:cubicBezTo>
                <a:cubicBezTo>
                  <a:pt x="125412" y="223398"/>
                  <a:pt x="125412" y="220506"/>
                  <a:pt x="127211" y="219060"/>
                </a:cubicBezTo>
                <a:lnTo>
                  <a:pt x="190163" y="155795"/>
                </a:lnTo>
                <a:close/>
                <a:moveTo>
                  <a:pt x="94572" y="118009"/>
                </a:moveTo>
                <a:cubicBezTo>
                  <a:pt x="86661" y="133526"/>
                  <a:pt x="69760" y="144714"/>
                  <a:pt x="49623" y="144714"/>
                </a:cubicBezTo>
                <a:lnTo>
                  <a:pt x="49623" y="243957"/>
                </a:lnTo>
                <a:lnTo>
                  <a:pt x="229417" y="243957"/>
                </a:lnTo>
                <a:lnTo>
                  <a:pt x="229417" y="144714"/>
                </a:lnTo>
                <a:cubicBezTo>
                  <a:pt x="209640" y="144714"/>
                  <a:pt x="192380" y="133526"/>
                  <a:pt x="184469" y="118009"/>
                </a:cubicBezTo>
                <a:cubicBezTo>
                  <a:pt x="176558" y="133526"/>
                  <a:pt x="159657" y="144714"/>
                  <a:pt x="139520" y="144714"/>
                </a:cubicBezTo>
                <a:cubicBezTo>
                  <a:pt x="119743" y="144714"/>
                  <a:pt x="102483" y="133526"/>
                  <a:pt x="94572" y="118009"/>
                </a:cubicBezTo>
                <a:close/>
                <a:moveTo>
                  <a:pt x="189503" y="103573"/>
                </a:moveTo>
                <a:cubicBezTo>
                  <a:pt x="191661" y="121617"/>
                  <a:pt x="208921" y="135692"/>
                  <a:pt x="229417" y="135692"/>
                </a:cubicBezTo>
                <a:cubicBezTo>
                  <a:pt x="250274" y="135692"/>
                  <a:pt x="267174" y="121617"/>
                  <a:pt x="269691" y="103573"/>
                </a:cubicBezTo>
                <a:lnTo>
                  <a:pt x="189503" y="103573"/>
                </a:lnTo>
                <a:close/>
                <a:moveTo>
                  <a:pt x="99247" y="103573"/>
                </a:moveTo>
                <a:cubicBezTo>
                  <a:pt x="101764" y="121617"/>
                  <a:pt x="119024" y="135692"/>
                  <a:pt x="139520" y="135692"/>
                </a:cubicBezTo>
                <a:cubicBezTo>
                  <a:pt x="160017" y="135692"/>
                  <a:pt x="177277" y="121617"/>
                  <a:pt x="179794" y="103573"/>
                </a:cubicBezTo>
                <a:lnTo>
                  <a:pt x="99247" y="103573"/>
                </a:lnTo>
                <a:close/>
                <a:moveTo>
                  <a:pt x="9349" y="103573"/>
                </a:moveTo>
                <a:cubicBezTo>
                  <a:pt x="11866" y="121617"/>
                  <a:pt x="29126" y="135692"/>
                  <a:pt x="49623" y="135692"/>
                </a:cubicBezTo>
                <a:cubicBezTo>
                  <a:pt x="70119" y="135692"/>
                  <a:pt x="87380" y="121617"/>
                  <a:pt x="89897" y="103573"/>
                </a:cubicBezTo>
                <a:lnTo>
                  <a:pt x="9349" y="103573"/>
                </a:lnTo>
                <a:close/>
                <a:moveTo>
                  <a:pt x="175839" y="54854"/>
                </a:moveTo>
                <a:lnTo>
                  <a:pt x="187705" y="94551"/>
                </a:lnTo>
                <a:lnTo>
                  <a:pt x="265017" y="94551"/>
                </a:lnTo>
                <a:lnTo>
                  <a:pt x="231935" y="54854"/>
                </a:lnTo>
                <a:lnTo>
                  <a:pt x="175839" y="54854"/>
                </a:lnTo>
                <a:close/>
                <a:moveTo>
                  <a:pt x="112551" y="54854"/>
                </a:moveTo>
                <a:lnTo>
                  <a:pt x="100685" y="94551"/>
                </a:lnTo>
                <a:lnTo>
                  <a:pt x="178716" y="94551"/>
                </a:lnTo>
                <a:lnTo>
                  <a:pt x="166849" y="54854"/>
                </a:lnTo>
                <a:lnTo>
                  <a:pt x="112551" y="54854"/>
                </a:lnTo>
                <a:close/>
                <a:moveTo>
                  <a:pt x="47106" y="54854"/>
                </a:moveTo>
                <a:lnTo>
                  <a:pt x="14383" y="94551"/>
                </a:lnTo>
                <a:lnTo>
                  <a:pt x="90976" y="94551"/>
                </a:lnTo>
                <a:lnTo>
                  <a:pt x="102842" y="54854"/>
                </a:lnTo>
                <a:lnTo>
                  <a:pt x="47106" y="54854"/>
                </a:lnTo>
                <a:close/>
                <a:moveTo>
                  <a:pt x="182563" y="22225"/>
                </a:moveTo>
                <a:cubicBezTo>
                  <a:pt x="185127" y="22225"/>
                  <a:pt x="186959" y="24057"/>
                  <a:pt x="186959" y="26621"/>
                </a:cubicBezTo>
                <a:cubicBezTo>
                  <a:pt x="186959" y="29552"/>
                  <a:pt x="185127" y="31384"/>
                  <a:pt x="182563" y="31384"/>
                </a:cubicBezTo>
                <a:cubicBezTo>
                  <a:pt x="179998" y="31384"/>
                  <a:pt x="177800" y="29552"/>
                  <a:pt x="177800" y="26621"/>
                </a:cubicBezTo>
                <a:cubicBezTo>
                  <a:pt x="177800" y="24057"/>
                  <a:pt x="179998" y="22225"/>
                  <a:pt x="182563" y="22225"/>
                </a:cubicBezTo>
                <a:close/>
                <a:moveTo>
                  <a:pt x="117359" y="22225"/>
                </a:moveTo>
                <a:lnTo>
                  <a:pt x="162040" y="22225"/>
                </a:lnTo>
                <a:cubicBezTo>
                  <a:pt x="164543" y="22225"/>
                  <a:pt x="166330" y="24057"/>
                  <a:pt x="166330" y="26621"/>
                </a:cubicBezTo>
                <a:cubicBezTo>
                  <a:pt x="166330" y="29552"/>
                  <a:pt x="164543" y="31384"/>
                  <a:pt x="162040" y="31384"/>
                </a:cubicBezTo>
                <a:lnTo>
                  <a:pt x="117359" y="31384"/>
                </a:lnTo>
                <a:cubicBezTo>
                  <a:pt x="114857" y="31384"/>
                  <a:pt x="112712" y="29552"/>
                  <a:pt x="112712" y="26621"/>
                </a:cubicBezTo>
                <a:cubicBezTo>
                  <a:pt x="112712" y="24057"/>
                  <a:pt x="114857" y="22225"/>
                  <a:pt x="117359" y="22225"/>
                </a:cubicBezTo>
                <a:close/>
                <a:moveTo>
                  <a:pt x="67243" y="9022"/>
                </a:moveTo>
                <a:cubicBezTo>
                  <a:pt x="57534" y="9022"/>
                  <a:pt x="49623" y="16961"/>
                  <a:pt x="49623" y="26705"/>
                </a:cubicBezTo>
                <a:lnTo>
                  <a:pt x="49623" y="46193"/>
                </a:lnTo>
                <a:lnTo>
                  <a:pt x="108955" y="46193"/>
                </a:lnTo>
                <a:lnTo>
                  <a:pt x="170085" y="46193"/>
                </a:lnTo>
                <a:lnTo>
                  <a:pt x="229417" y="46193"/>
                </a:lnTo>
                <a:lnTo>
                  <a:pt x="229417" y="26705"/>
                </a:lnTo>
                <a:cubicBezTo>
                  <a:pt x="229417" y="16961"/>
                  <a:pt x="221507" y="9022"/>
                  <a:pt x="211798" y="9022"/>
                </a:cubicBezTo>
                <a:lnTo>
                  <a:pt x="67243" y="9022"/>
                </a:lnTo>
                <a:close/>
                <a:moveTo>
                  <a:pt x="67243" y="0"/>
                </a:moveTo>
                <a:lnTo>
                  <a:pt x="211798" y="0"/>
                </a:lnTo>
                <a:cubicBezTo>
                  <a:pt x="226541" y="0"/>
                  <a:pt x="238407" y="12270"/>
                  <a:pt x="238407" y="26705"/>
                </a:cubicBezTo>
                <a:lnTo>
                  <a:pt x="238407" y="48719"/>
                </a:lnTo>
                <a:lnTo>
                  <a:pt x="277962" y="96356"/>
                </a:lnTo>
                <a:cubicBezTo>
                  <a:pt x="278321" y="96716"/>
                  <a:pt x="278321" y="97077"/>
                  <a:pt x="278681" y="97438"/>
                </a:cubicBezTo>
                <a:cubicBezTo>
                  <a:pt x="278681" y="98160"/>
                  <a:pt x="278681" y="98521"/>
                  <a:pt x="279041" y="99243"/>
                </a:cubicBezTo>
                <a:cubicBezTo>
                  <a:pt x="279041" y="121617"/>
                  <a:pt x="261421" y="140022"/>
                  <a:pt x="238407" y="143631"/>
                </a:cubicBezTo>
                <a:lnTo>
                  <a:pt x="238407" y="271384"/>
                </a:lnTo>
                <a:cubicBezTo>
                  <a:pt x="238407" y="286180"/>
                  <a:pt x="226541" y="298089"/>
                  <a:pt x="211798" y="298089"/>
                </a:cubicBezTo>
                <a:lnTo>
                  <a:pt x="67243" y="298089"/>
                </a:lnTo>
                <a:cubicBezTo>
                  <a:pt x="52500" y="298089"/>
                  <a:pt x="40633" y="286180"/>
                  <a:pt x="40633" y="271384"/>
                </a:cubicBezTo>
                <a:lnTo>
                  <a:pt x="40633" y="143631"/>
                </a:lnTo>
                <a:cubicBezTo>
                  <a:pt x="17620" y="140022"/>
                  <a:pt x="0" y="121617"/>
                  <a:pt x="0" y="99243"/>
                </a:cubicBezTo>
                <a:cubicBezTo>
                  <a:pt x="0" y="98521"/>
                  <a:pt x="359" y="98160"/>
                  <a:pt x="359" y="97438"/>
                </a:cubicBezTo>
                <a:cubicBezTo>
                  <a:pt x="719" y="97438"/>
                  <a:pt x="719" y="97438"/>
                  <a:pt x="719" y="97438"/>
                </a:cubicBezTo>
                <a:cubicBezTo>
                  <a:pt x="719" y="97077"/>
                  <a:pt x="719" y="96716"/>
                  <a:pt x="1079" y="96356"/>
                </a:cubicBezTo>
                <a:lnTo>
                  <a:pt x="40633" y="48719"/>
                </a:lnTo>
                <a:lnTo>
                  <a:pt x="40633" y="26705"/>
                </a:lnTo>
                <a:cubicBezTo>
                  <a:pt x="40633" y="12270"/>
                  <a:pt x="52500" y="0"/>
                  <a:pt x="6724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B652196-7039-A048-A80F-7B4F24640B57}"/>
              </a:ext>
            </a:extLst>
          </p:cNvPr>
          <p:cNvSpPr txBox="1"/>
          <p:nvPr/>
        </p:nvSpPr>
        <p:spPr>
          <a:xfrm>
            <a:off x="5194361" y="9036625"/>
            <a:ext cx="2448106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73" name="Subtitle 2">
            <a:extLst>
              <a:ext uri="{FF2B5EF4-FFF2-40B4-BE49-F238E27FC236}">
                <a16:creationId xmlns:a16="http://schemas.microsoft.com/office/drawing/2014/main" id="{36E6D6C9-390C-C942-A32F-976AA423AD29}"/>
              </a:ext>
            </a:extLst>
          </p:cNvPr>
          <p:cNvSpPr txBox="1">
            <a:spLocks/>
          </p:cNvSpPr>
          <p:nvPr/>
        </p:nvSpPr>
        <p:spPr>
          <a:xfrm>
            <a:off x="4381243" y="9656811"/>
            <a:ext cx="3255264" cy="139217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go.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4173FB0-728B-A141-AA60-590070B83D6A}"/>
              </a:ext>
            </a:extLst>
          </p:cNvPr>
          <p:cNvSpPr txBox="1"/>
          <p:nvPr/>
        </p:nvSpPr>
        <p:spPr>
          <a:xfrm>
            <a:off x="2342635" y="6168453"/>
            <a:ext cx="2448106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75" name="Subtitle 2">
            <a:extLst>
              <a:ext uri="{FF2B5EF4-FFF2-40B4-BE49-F238E27FC236}">
                <a16:creationId xmlns:a16="http://schemas.microsoft.com/office/drawing/2014/main" id="{E7187FE5-39F1-7F46-8675-A880D2BAE056}"/>
              </a:ext>
            </a:extLst>
          </p:cNvPr>
          <p:cNvSpPr txBox="1">
            <a:spLocks/>
          </p:cNvSpPr>
          <p:nvPr/>
        </p:nvSpPr>
        <p:spPr>
          <a:xfrm>
            <a:off x="1529517" y="6788639"/>
            <a:ext cx="3255264" cy="139217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go.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E6AF730E-FD7B-AB45-A7E7-AF3B2470F73C}"/>
              </a:ext>
            </a:extLst>
          </p:cNvPr>
          <p:cNvSpPr txBox="1"/>
          <p:nvPr/>
        </p:nvSpPr>
        <p:spPr>
          <a:xfrm>
            <a:off x="12484040" y="10574846"/>
            <a:ext cx="2448106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79" name="Subtitle 2">
            <a:extLst>
              <a:ext uri="{FF2B5EF4-FFF2-40B4-BE49-F238E27FC236}">
                <a16:creationId xmlns:a16="http://schemas.microsoft.com/office/drawing/2014/main" id="{C1130F5F-8FC4-A744-A38F-B4AABD3C886A}"/>
              </a:ext>
            </a:extLst>
          </p:cNvPr>
          <p:cNvSpPr txBox="1">
            <a:spLocks/>
          </p:cNvSpPr>
          <p:nvPr/>
        </p:nvSpPr>
        <p:spPr>
          <a:xfrm>
            <a:off x="12484048" y="11195032"/>
            <a:ext cx="3258816" cy="139217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go.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0CED3A5-7843-2C41-999B-09A41D20A7B3}"/>
              </a:ext>
            </a:extLst>
          </p:cNvPr>
          <p:cNvSpPr txBox="1"/>
          <p:nvPr/>
        </p:nvSpPr>
        <p:spPr>
          <a:xfrm>
            <a:off x="12484040" y="3004559"/>
            <a:ext cx="2448106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81" name="Subtitle 2">
            <a:extLst>
              <a:ext uri="{FF2B5EF4-FFF2-40B4-BE49-F238E27FC236}">
                <a16:creationId xmlns:a16="http://schemas.microsoft.com/office/drawing/2014/main" id="{C5233BCA-FEC8-3A46-8FC9-D54731F4B892}"/>
              </a:ext>
            </a:extLst>
          </p:cNvPr>
          <p:cNvSpPr txBox="1">
            <a:spLocks/>
          </p:cNvSpPr>
          <p:nvPr/>
        </p:nvSpPr>
        <p:spPr>
          <a:xfrm>
            <a:off x="12484048" y="3624745"/>
            <a:ext cx="3258816" cy="139217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go.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188DAB7-CD4F-554C-8CA5-C725E2811E5F}"/>
              </a:ext>
            </a:extLst>
          </p:cNvPr>
          <p:cNvSpPr txBox="1"/>
          <p:nvPr/>
        </p:nvSpPr>
        <p:spPr>
          <a:xfrm>
            <a:off x="17629001" y="6060475"/>
            <a:ext cx="2448106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83" name="Subtitle 2">
            <a:extLst>
              <a:ext uri="{FF2B5EF4-FFF2-40B4-BE49-F238E27FC236}">
                <a16:creationId xmlns:a16="http://schemas.microsoft.com/office/drawing/2014/main" id="{051A083F-045F-EE49-AA8A-312D74CBEFD6}"/>
              </a:ext>
            </a:extLst>
          </p:cNvPr>
          <p:cNvSpPr txBox="1">
            <a:spLocks/>
          </p:cNvSpPr>
          <p:nvPr/>
        </p:nvSpPr>
        <p:spPr>
          <a:xfrm>
            <a:off x="17629009" y="6680661"/>
            <a:ext cx="3258816" cy="139217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go.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95F20DF7-9C62-514E-9C26-CC6158C9635B}"/>
              </a:ext>
            </a:extLst>
          </p:cNvPr>
          <p:cNvSpPr txBox="1"/>
          <p:nvPr/>
        </p:nvSpPr>
        <p:spPr>
          <a:xfrm>
            <a:off x="19834972" y="9623548"/>
            <a:ext cx="2448106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87" name="Subtitle 2">
            <a:extLst>
              <a:ext uri="{FF2B5EF4-FFF2-40B4-BE49-F238E27FC236}">
                <a16:creationId xmlns:a16="http://schemas.microsoft.com/office/drawing/2014/main" id="{A2541F77-EC2C-9541-A9C5-2D80191A5BEF}"/>
              </a:ext>
            </a:extLst>
          </p:cNvPr>
          <p:cNvSpPr txBox="1">
            <a:spLocks/>
          </p:cNvSpPr>
          <p:nvPr/>
        </p:nvSpPr>
        <p:spPr>
          <a:xfrm>
            <a:off x="19834980" y="10243734"/>
            <a:ext cx="3258816" cy="139217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go.</a:t>
            </a:r>
          </a:p>
        </p:txBody>
      </p:sp>
    </p:spTree>
    <p:extLst>
      <p:ext uri="{BB962C8B-B14F-4D97-AF65-F5344CB8AC3E}">
        <p14:creationId xmlns:p14="http://schemas.microsoft.com/office/powerpoint/2010/main" val="34900702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c 7">
            <a:extLst>
              <a:ext uri="{FF2B5EF4-FFF2-40B4-BE49-F238E27FC236}">
                <a16:creationId xmlns:a16="http://schemas.microsoft.com/office/drawing/2014/main" id="{E5952227-9273-7E48-A7A3-3CE78EDA6DFA}"/>
              </a:ext>
            </a:extLst>
          </p:cNvPr>
          <p:cNvSpPr/>
          <p:nvPr/>
        </p:nvSpPr>
        <p:spPr>
          <a:xfrm>
            <a:off x="4702587" y="5206831"/>
            <a:ext cx="14996160" cy="2472682"/>
          </a:xfrm>
          <a:prstGeom prst="arc">
            <a:avLst>
              <a:gd name="adj1" fmla="val 10795226"/>
              <a:gd name="adj2" fmla="val 0"/>
            </a:avLst>
          </a:prstGeom>
          <a:ln w="38100">
            <a:solidFill>
              <a:schemeClr val="accent2">
                <a:lumMod val="40000"/>
                <a:lumOff val="6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7198" dirty="0">
              <a:latin typeface="Lato Light" panose="020F0502020204030203" pitchFamily="34" charset="0"/>
            </a:endParaRPr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C40C55BD-C033-AB42-BEBF-A0CBA8A1B232}"/>
              </a:ext>
            </a:extLst>
          </p:cNvPr>
          <p:cNvSpPr/>
          <p:nvPr/>
        </p:nvSpPr>
        <p:spPr>
          <a:xfrm>
            <a:off x="3807654" y="3495959"/>
            <a:ext cx="16824960" cy="5586543"/>
          </a:xfrm>
          <a:prstGeom prst="arc">
            <a:avLst>
              <a:gd name="adj1" fmla="val 10951277"/>
              <a:gd name="adj2" fmla="val 21465256"/>
            </a:avLst>
          </a:prstGeom>
          <a:ln w="38100">
            <a:solidFill>
              <a:schemeClr val="accent3">
                <a:lumMod val="40000"/>
                <a:lumOff val="6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7198" dirty="0">
              <a:latin typeface="Lato Light" panose="020F0502020204030203" pitchFamily="34" charset="0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A0D85F2F-94E6-9A4D-8A9F-B3803E9C07BA}"/>
              </a:ext>
            </a:extLst>
          </p:cNvPr>
          <p:cNvSpPr/>
          <p:nvPr/>
        </p:nvSpPr>
        <p:spPr>
          <a:xfrm rot="10800000">
            <a:off x="3767724" y="6073379"/>
            <a:ext cx="16824960" cy="5586543"/>
          </a:xfrm>
          <a:prstGeom prst="arc">
            <a:avLst>
              <a:gd name="adj1" fmla="val 10932148"/>
              <a:gd name="adj2" fmla="val 21465256"/>
            </a:avLst>
          </a:prstGeom>
          <a:ln w="38100">
            <a:solidFill>
              <a:schemeClr val="accent3">
                <a:lumMod val="40000"/>
                <a:lumOff val="6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7198" dirty="0">
              <a:latin typeface="Lato Light" panose="020F0502020204030203" pitchFamily="34" charset="0"/>
            </a:endParaRPr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2BA89375-D39D-A24C-BBF7-E58B4EAF7489}"/>
              </a:ext>
            </a:extLst>
          </p:cNvPr>
          <p:cNvSpPr/>
          <p:nvPr/>
        </p:nvSpPr>
        <p:spPr>
          <a:xfrm rot="10800000">
            <a:off x="4707339" y="7666812"/>
            <a:ext cx="14996160" cy="2298103"/>
          </a:xfrm>
          <a:prstGeom prst="arc">
            <a:avLst>
              <a:gd name="adj1" fmla="val 10795226"/>
              <a:gd name="adj2" fmla="val 0"/>
            </a:avLst>
          </a:prstGeom>
          <a:ln w="38100">
            <a:solidFill>
              <a:schemeClr val="accent2">
                <a:lumMod val="40000"/>
                <a:lumOff val="6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7198" dirty="0">
              <a:latin typeface="Lato Light" panose="020F0502020204030203" pitchFamily="34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FA24C1C-59BE-134E-926A-F0E159712B80}"/>
              </a:ext>
            </a:extLst>
          </p:cNvPr>
          <p:cNvCxnSpPr/>
          <p:nvPr/>
        </p:nvCxnSpPr>
        <p:spPr>
          <a:xfrm>
            <a:off x="5214918" y="7603332"/>
            <a:ext cx="13990320" cy="0"/>
          </a:xfrm>
          <a:prstGeom prst="line">
            <a:avLst/>
          </a:prstGeom>
          <a:ln w="38100">
            <a:solidFill>
              <a:schemeClr val="accent1">
                <a:lumMod val="40000"/>
                <a:lumOff val="6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417F9FF-7315-4541-BE97-80DF15BB84D2}"/>
              </a:ext>
            </a:extLst>
          </p:cNvPr>
          <p:cNvSpPr txBox="1"/>
          <p:nvPr/>
        </p:nvSpPr>
        <p:spPr>
          <a:xfrm>
            <a:off x="8242086" y="612372"/>
            <a:ext cx="789350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MINDMAP DIAGRAM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AFF540-B3E5-6C43-BD34-FD4F763450E1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12F79CB-22B9-2241-A997-534288EECB67}"/>
              </a:ext>
            </a:extLst>
          </p:cNvPr>
          <p:cNvSpPr/>
          <p:nvPr/>
        </p:nvSpPr>
        <p:spPr>
          <a:xfrm>
            <a:off x="1980684" y="5927370"/>
            <a:ext cx="3301140" cy="330114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latin typeface="Lato Light" panose="020F0502020204030203" pitchFamily="34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960B9A5-C556-C944-827A-8C4018E77EB7}"/>
              </a:ext>
            </a:extLst>
          </p:cNvPr>
          <p:cNvSpPr/>
          <p:nvPr/>
        </p:nvSpPr>
        <p:spPr>
          <a:xfrm>
            <a:off x="19095826" y="5927370"/>
            <a:ext cx="3301140" cy="3301140"/>
          </a:xfrm>
          <a:prstGeom prst="ellipse">
            <a:avLst/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latin typeface="Lato Light" panose="020F0502020204030203" pitchFamily="34" charset="0"/>
            </a:endParaRPr>
          </a:p>
        </p:txBody>
      </p:sp>
      <p:sp>
        <p:nvSpPr>
          <p:cNvPr id="13" name="Rectangle: Rounded Corners 29">
            <a:extLst>
              <a:ext uri="{FF2B5EF4-FFF2-40B4-BE49-F238E27FC236}">
                <a16:creationId xmlns:a16="http://schemas.microsoft.com/office/drawing/2014/main" id="{0815F144-2354-AD4A-B8CB-DB6EF2253DEF}"/>
              </a:ext>
            </a:extLst>
          </p:cNvPr>
          <p:cNvSpPr/>
          <p:nvPr/>
        </p:nvSpPr>
        <p:spPr>
          <a:xfrm>
            <a:off x="9324097" y="7028805"/>
            <a:ext cx="5789692" cy="10919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latin typeface="Lato Light" panose="020F0502020204030203" pitchFamily="34" charset="0"/>
            </a:endParaRPr>
          </a:p>
        </p:txBody>
      </p:sp>
      <p:sp>
        <p:nvSpPr>
          <p:cNvPr id="14" name="Rectangle: Rounded Corners 30">
            <a:extLst>
              <a:ext uri="{FF2B5EF4-FFF2-40B4-BE49-F238E27FC236}">
                <a16:creationId xmlns:a16="http://schemas.microsoft.com/office/drawing/2014/main" id="{10E19632-516A-2145-95D2-73CD6B9E2D73}"/>
              </a:ext>
            </a:extLst>
          </p:cNvPr>
          <p:cNvSpPr/>
          <p:nvPr/>
        </p:nvSpPr>
        <p:spPr>
          <a:xfrm>
            <a:off x="9324097" y="4762444"/>
            <a:ext cx="5789692" cy="10919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latin typeface="Lato Light" panose="020F0502020204030203" pitchFamily="34" charset="0"/>
            </a:endParaRPr>
          </a:p>
        </p:txBody>
      </p:sp>
      <p:sp>
        <p:nvSpPr>
          <p:cNvPr id="15" name="Rectangle: Rounded Corners 31">
            <a:extLst>
              <a:ext uri="{FF2B5EF4-FFF2-40B4-BE49-F238E27FC236}">
                <a16:creationId xmlns:a16="http://schemas.microsoft.com/office/drawing/2014/main" id="{D9B2B923-6285-7C44-BB87-4C30E58C4981}"/>
              </a:ext>
            </a:extLst>
          </p:cNvPr>
          <p:cNvSpPr/>
          <p:nvPr/>
        </p:nvSpPr>
        <p:spPr>
          <a:xfrm>
            <a:off x="9324097" y="9307855"/>
            <a:ext cx="5789692" cy="10919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latin typeface="Lato Light" panose="020F0502020204030203" pitchFamily="34" charset="0"/>
            </a:endParaRPr>
          </a:p>
        </p:txBody>
      </p:sp>
      <p:sp>
        <p:nvSpPr>
          <p:cNvPr id="16" name="Rectangle: Rounded Corners 32">
            <a:extLst>
              <a:ext uri="{FF2B5EF4-FFF2-40B4-BE49-F238E27FC236}">
                <a16:creationId xmlns:a16="http://schemas.microsoft.com/office/drawing/2014/main" id="{1EC648E5-FA6D-0943-8144-D4FF6EBBF368}"/>
              </a:ext>
            </a:extLst>
          </p:cNvPr>
          <p:cNvSpPr/>
          <p:nvPr/>
        </p:nvSpPr>
        <p:spPr>
          <a:xfrm>
            <a:off x="9324097" y="11048898"/>
            <a:ext cx="5789692" cy="109191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latin typeface="Lato Light" panose="020F0502020204030203" pitchFamily="34" charset="0"/>
            </a:endParaRPr>
          </a:p>
        </p:txBody>
      </p:sp>
      <p:sp>
        <p:nvSpPr>
          <p:cNvPr id="17" name="Rectangle: Rounded Corners 33">
            <a:extLst>
              <a:ext uri="{FF2B5EF4-FFF2-40B4-BE49-F238E27FC236}">
                <a16:creationId xmlns:a16="http://schemas.microsoft.com/office/drawing/2014/main" id="{E4122641-8183-7647-A132-D9DA4D259BCE}"/>
              </a:ext>
            </a:extLst>
          </p:cNvPr>
          <p:cNvSpPr/>
          <p:nvPr/>
        </p:nvSpPr>
        <p:spPr>
          <a:xfrm>
            <a:off x="9324097" y="3051567"/>
            <a:ext cx="5789692" cy="109191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latin typeface="Lato Light" panose="020F0502020204030203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5A5E59D-10A4-374D-88BA-1122396AD6EF}"/>
              </a:ext>
            </a:extLst>
          </p:cNvPr>
          <p:cNvSpPr txBox="1"/>
          <p:nvPr/>
        </p:nvSpPr>
        <p:spPr>
          <a:xfrm>
            <a:off x="2775924" y="7647801"/>
            <a:ext cx="1715534" cy="1077218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</a:t>
            </a:r>
          </a:p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TITLE 01</a:t>
            </a:r>
          </a:p>
        </p:txBody>
      </p:sp>
      <p:sp>
        <p:nvSpPr>
          <p:cNvPr id="26" name="Freeform 730">
            <a:extLst>
              <a:ext uri="{FF2B5EF4-FFF2-40B4-BE49-F238E27FC236}">
                <a16:creationId xmlns:a16="http://schemas.microsoft.com/office/drawing/2014/main" id="{C56514A3-ABE0-DC43-931B-FE891353BD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5843" y="6328785"/>
            <a:ext cx="1109526" cy="1109526"/>
          </a:xfrm>
          <a:custGeom>
            <a:avLst/>
            <a:gdLst>
              <a:gd name="T0" fmla="*/ 287569 w 297289"/>
              <a:gd name="T1" fmla="*/ 197405 h 295930"/>
              <a:gd name="T2" fmla="*/ 67601 w 297289"/>
              <a:gd name="T3" fmla="*/ 175111 h 295930"/>
              <a:gd name="T4" fmla="*/ 89922 w 297289"/>
              <a:gd name="T5" fmla="*/ 197405 h 295930"/>
              <a:gd name="T6" fmla="*/ 67601 w 297289"/>
              <a:gd name="T7" fmla="*/ 165762 h 295930"/>
              <a:gd name="T8" fmla="*/ 118723 w 297289"/>
              <a:gd name="T9" fmla="*/ 165043 h 295930"/>
              <a:gd name="T10" fmla="*/ 233662 w 297289"/>
              <a:gd name="T11" fmla="*/ 139739 h 295930"/>
              <a:gd name="T12" fmla="*/ 242699 w 297289"/>
              <a:gd name="T13" fmla="*/ 130702 h 295930"/>
              <a:gd name="T14" fmla="*/ 242699 w 297289"/>
              <a:gd name="T15" fmla="*/ 157815 h 295930"/>
              <a:gd name="T16" fmla="*/ 34192 w 297289"/>
              <a:gd name="T17" fmla="*/ 97003 h 295930"/>
              <a:gd name="T18" fmla="*/ 89100 w 297289"/>
              <a:gd name="T19" fmla="*/ 122882 h 295930"/>
              <a:gd name="T20" fmla="*/ 28843 w 297289"/>
              <a:gd name="T21" fmla="*/ 100330 h 295930"/>
              <a:gd name="T22" fmla="*/ 288289 w 297289"/>
              <a:gd name="T23" fmla="*/ 106791 h 295930"/>
              <a:gd name="T24" fmla="*/ 266328 w 297289"/>
              <a:gd name="T25" fmla="*/ 84497 h 295930"/>
              <a:gd name="T26" fmla="*/ 210886 w 297289"/>
              <a:gd name="T27" fmla="*/ 116859 h 295930"/>
              <a:gd name="T28" fmla="*/ 173805 w 297289"/>
              <a:gd name="T29" fmla="*/ 180865 h 295930"/>
              <a:gd name="T30" fmla="*/ 257328 w 297289"/>
              <a:gd name="T31" fmla="*/ 197405 h 295930"/>
              <a:gd name="T32" fmla="*/ 257328 w 297289"/>
              <a:gd name="T33" fmla="*/ 84497 h 295930"/>
              <a:gd name="T34" fmla="*/ 9279 w 297289"/>
              <a:gd name="T35" fmla="*/ 115061 h 295930"/>
              <a:gd name="T36" fmla="*/ 117643 w 297289"/>
              <a:gd name="T37" fmla="*/ 155335 h 295930"/>
              <a:gd name="T38" fmla="*/ 142484 w 297289"/>
              <a:gd name="T39" fmla="*/ 126928 h 295930"/>
              <a:gd name="T40" fmla="*/ 166964 w 297289"/>
              <a:gd name="T41" fmla="*/ 169358 h 295930"/>
              <a:gd name="T42" fmla="*/ 200806 w 297289"/>
              <a:gd name="T43" fmla="*/ 118657 h 295930"/>
              <a:gd name="T44" fmla="*/ 28360 w 297289"/>
              <a:gd name="T45" fmla="*/ 49258 h 295930"/>
              <a:gd name="T46" fmla="*/ 210526 w 297289"/>
              <a:gd name="T47" fmla="*/ 85576 h 295930"/>
              <a:gd name="T48" fmla="*/ 38080 w 297289"/>
              <a:gd name="T49" fmla="*/ 15458 h 295930"/>
              <a:gd name="T50" fmla="*/ 215926 w 297289"/>
              <a:gd name="T51" fmla="*/ 66518 h 295930"/>
              <a:gd name="T52" fmla="*/ 49240 w 297289"/>
              <a:gd name="T53" fmla="*/ 9345 h 295930"/>
              <a:gd name="T54" fmla="*/ 211966 w 297289"/>
              <a:gd name="T55" fmla="*/ 46741 h 295930"/>
              <a:gd name="T56" fmla="*/ 222766 w 297289"/>
              <a:gd name="T57" fmla="*/ 75508 h 295930"/>
              <a:gd name="T58" fmla="*/ 297289 w 297289"/>
              <a:gd name="T59" fmla="*/ 85216 h 295930"/>
              <a:gd name="T60" fmla="*/ 297289 w 297289"/>
              <a:gd name="T61" fmla="*/ 196686 h 295930"/>
              <a:gd name="T62" fmla="*/ 235007 w 297289"/>
              <a:gd name="T63" fmla="*/ 206395 h 295930"/>
              <a:gd name="T64" fmla="*/ 201526 w 297289"/>
              <a:gd name="T65" fmla="*/ 295210 h 295930"/>
              <a:gd name="T66" fmla="*/ 168764 w 297289"/>
              <a:gd name="T67" fmla="*/ 206395 h 295930"/>
              <a:gd name="T68" fmla="*/ 177405 w 297289"/>
              <a:gd name="T69" fmla="*/ 244870 h 295930"/>
              <a:gd name="T70" fmla="*/ 142484 w 297289"/>
              <a:gd name="T71" fmla="*/ 135917 h 295930"/>
              <a:gd name="T72" fmla="*/ 127363 w 297289"/>
              <a:gd name="T73" fmla="*/ 161807 h 295930"/>
              <a:gd name="T74" fmla="*/ 103602 w 297289"/>
              <a:gd name="T75" fmla="*/ 295570 h 295930"/>
              <a:gd name="T76" fmla="*/ 109002 w 297289"/>
              <a:gd name="T77" fmla="*/ 231565 h 295930"/>
              <a:gd name="T78" fmla="*/ 58601 w 297289"/>
              <a:gd name="T79" fmla="*/ 196686 h 295930"/>
              <a:gd name="T80" fmla="*/ 13239 w 297289"/>
              <a:gd name="T81" fmla="*/ 134839 h 295930"/>
              <a:gd name="T82" fmla="*/ 15399 w 297289"/>
              <a:gd name="T83" fmla="*/ 61125 h 295930"/>
              <a:gd name="T84" fmla="*/ 51761 w 297289"/>
              <a:gd name="T85" fmla="*/ 715 h 2959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297289" h="295930">
                <a:moveTo>
                  <a:pt x="288289" y="175111"/>
                </a:moveTo>
                <a:cubicBezTo>
                  <a:pt x="277129" y="177269"/>
                  <a:pt x="268488" y="186258"/>
                  <a:pt x="266328" y="197405"/>
                </a:cubicBezTo>
                <a:lnTo>
                  <a:pt x="287569" y="197405"/>
                </a:lnTo>
                <a:cubicBezTo>
                  <a:pt x="287929" y="197405"/>
                  <a:pt x="288289" y="197046"/>
                  <a:pt x="288289" y="196686"/>
                </a:cubicBezTo>
                <a:lnTo>
                  <a:pt x="288289" y="175111"/>
                </a:lnTo>
                <a:close/>
                <a:moveTo>
                  <a:pt x="67601" y="175111"/>
                </a:moveTo>
                <a:lnTo>
                  <a:pt x="67601" y="196686"/>
                </a:lnTo>
                <a:cubicBezTo>
                  <a:pt x="67601" y="197046"/>
                  <a:pt x="67961" y="197405"/>
                  <a:pt x="68681" y="197405"/>
                </a:cubicBezTo>
                <a:lnTo>
                  <a:pt x="89922" y="197405"/>
                </a:lnTo>
                <a:cubicBezTo>
                  <a:pt x="88122" y="185899"/>
                  <a:pt x="79121" y="177269"/>
                  <a:pt x="67601" y="175111"/>
                </a:cubicBezTo>
                <a:close/>
                <a:moveTo>
                  <a:pt x="67601" y="150660"/>
                </a:moveTo>
                <a:lnTo>
                  <a:pt x="67601" y="165762"/>
                </a:lnTo>
                <a:cubicBezTo>
                  <a:pt x="84162" y="167920"/>
                  <a:pt x="97122" y="181224"/>
                  <a:pt x="99282" y="197405"/>
                </a:cubicBezTo>
                <a:lnTo>
                  <a:pt x="119803" y="197405"/>
                </a:lnTo>
                <a:cubicBezTo>
                  <a:pt x="120523" y="186258"/>
                  <a:pt x="119443" y="174752"/>
                  <a:pt x="118723" y="165043"/>
                </a:cubicBezTo>
                <a:lnTo>
                  <a:pt x="67601" y="150660"/>
                </a:lnTo>
                <a:close/>
                <a:moveTo>
                  <a:pt x="242699" y="130702"/>
                </a:moveTo>
                <a:cubicBezTo>
                  <a:pt x="237638" y="130702"/>
                  <a:pt x="233662" y="134678"/>
                  <a:pt x="233662" y="139739"/>
                </a:cubicBezTo>
                <a:cubicBezTo>
                  <a:pt x="233662" y="144801"/>
                  <a:pt x="237638" y="148777"/>
                  <a:pt x="242699" y="148777"/>
                </a:cubicBezTo>
                <a:cubicBezTo>
                  <a:pt x="247761" y="148777"/>
                  <a:pt x="251737" y="144801"/>
                  <a:pt x="251737" y="139739"/>
                </a:cubicBezTo>
                <a:cubicBezTo>
                  <a:pt x="251737" y="134678"/>
                  <a:pt x="247761" y="130702"/>
                  <a:pt x="242699" y="130702"/>
                </a:cubicBezTo>
                <a:close/>
                <a:moveTo>
                  <a:pt x="242699" y="121664"/>
                </a:moveTo>
                <a:cubicBezTo>
                  <a:pt x="252822" y="121664"/>
                  <a:pt x="260775" y="129979"/>
                  <a:pt x="260775" y="139739"/>
                </a:cubicBezTo>
                <a:cubicBezTo>
                  <a:pt x="260775" y="149862"/>
                  <a:pt x="252822" y="157815"/>
                  <a:pt x="242699" y="157815"/>
                </a:cubicBezTo>
                <a:cubicBezTo>
                  <a:pt x="232939" y="157815"/>
                  <a:pt x="224624" y="149862"/>
                  <a:pt x="224624" y="139739"/>
                </a:cubicBezTo>
                <a:cubicBezTo>
                  <a:pt x="224624" y="129979"/>
                  <a:pt x="232939" y="121664"/>
                  <a:pt x="242699" y="121664"/>
                </a:cubicBezTo>
                <a:close/>
                <a:moveTo>
                  <a:pt x="34192" y="97003"/>
                </a:moveTo>
                <a:lnTo>
                  <a:pt x="90170" y="113639"/>
                </a:lnTo>
                <a:cubicBezTo>
                  <a:pt x="92666" y="114378"/>
                  <a:pt x="94092" y="116966"/>
                  <a:pt x="93023" y="119554"/>
                </a:cubicBezTo>
                <a:cubicBezTo>
                  <a:pt x="92666" y="121402"/>
                  <a:pt x="90883" y="122882"/>
                  <a:pt x="89100" y="122882"/>
                </a:cubicBezTo>
                <a:cubicBezTo>
                  <a:pt x="88387" y="122882"/>
                  <a:pt x="88031" y="122512"/>
                  <a:pt x="87674" y="122512"/>
                </a:cubicBezTo>
                <a:lnTo>
                  <a:pt x="31696" y="105876"/>
                </a:lnTo>
                <a:cubicBezTo>
                  <a:pt x="29200" y="105136"/>
                  <a:pt x="27774" y="102548"/>
                  <a:pt x="28843" y="100330"/>
                </a:cubicBezTo>
                <a:cubicBezTo>
                  <a:pt x="29200" y="97742"/>
                  <a:pt x="31696" y="96264"/>
                  <a:pt x="34192" y="97003"/>
                </a:cubicBezTo>
                <a:close/>
                <a:moveTo>
                  <a:pt x="266328" y="84497"/>
                </a:moveTo>
                <a:cubicBezTo>
                  <a:pt x="268488" y="96004"/>
                  <a:pt x="277129" y="104634"/>
                  <a:pt x="288289" y="106791"/>
                </a:cubicBezTo>
                <a:lnTo>
                  <a:pt x="288289" y="85216"/>
                </a:lnTo>
                <a:cubicBezTo>
                  <a:pt x="288289" y="84857"/>
                  <a:pt x="287929" y="84497"/>
                  <a:pt x="287569" y="84497"/>
                </a:cubicBezTo>
                <a:lnTo>
                  <a:pt x="266328" y="84497"/>
                </a:lnTo>
                <a:close/>
                <a:moveTo>
                  <a:pt x="220246" y="84497"/>
                </a:moveTo>
                <a:lnTo>
                  <a:pt x="213046" y="109308"/>
                </a:lnTo>
                <a:lnTo>
                  <a:pt x="210886" y="116859"/>
                </a:lnTo>
                <a:lnTo>
                  <a:pt x="196125" y="168639"/>
                </a:lnTo>
                <a:cubicBezTo>
                  <a:pt x="193605" y="176550"/>
                  <a:pt x="186405" y="181584"/>
                  <a:pt x="178845" y="181584"/>
                </a:cubicBezTo>
                <a:cubicBezTo>
                  <a:pt x="177045" y="181584"/>
                  <a:pt x="175605" y="181224"/>
                  <a:pt x="173805" y="180865"/>
                </a:cubicBezTo>
                <a:lnTo>
                  <a:pt x="166604" y="178707"/>
                </a:lnTo>
                <a:cubicBezTo>
                  <a:pt x="166604" y="185899"/>
                  <a:pt x="166964" y="192012"/>
                  <a:pt x="167324" y="197405"/>
                </a:cubicBezTo>
                <a:lnTo>
                  <a:pt x="257328" y="197405"/>
                </a:lnTo>
                <a:cubicBezTo>
                  <a:pt x="259488" y="181224"/>
                  <a:pt x="272448" y="168279"/>
                  <a:pt x="288289" y="166122"/>
                </a:cubicBezTo>
                <a:lnTo>
                  <a:pt x="288289" y="115780"/>
                </a:lnTo>
                <a:cubicBezTo>
                  <a:pt x="272448" y="113623"/>
                  <a:pt x="259488" y="100678"/>
                  <a:pt x="257328" y="84497"/>
                </a:cubicBezTo>
                <a:lnTo>
                  <a:pt x="220246" y="84497"/>
                </a:lnTo>
                <a:close/>
                <a:moveTo>
                  <a:pt x="22960" y="67957"/>
                </a:moveTo>
                <a:lnTo>
                  <a:pt x="9279" y="115061"/>
                </a:lnTo>
                <a:cubicBezTo>
                  <a:pt x="8919" y="117219"/>
                  <a:pt x="9279" y="120095"/>
                  <a:pt x="9999" y="121894"/>
                </a:cubicBezTo>
                <a:cubicBezTo>
                  <a:pt x="11439" y="124051"/>
                  <a:pt x="13239" y="125490"/>
                  <a:pt x="15759" y="126209"/>
                </a:cubicBezTo>
                <a:lnTo>
                  <a:pt x="117643" y="155335"/>
                </a:lnTo>
                <a:cubicBezTo>
                  <a:pt x="117643" y="154615"/>
                  <a:pt x="117283" y="153537"/>
                  <a:pt x="117283" y="152458"/>
                </a:cubicBezTo>
                <a:cubicBezTo>
                  <a:pt x="116923" y="145986"/>
                  <a:pt x="119083" y="139873"/>
                  <a:pt x="123763" y="135198"/>
                </a:cubicBezTo>
                <a:cubicBezTo>
                  <a:pt x="128443" y="130164"/>
                  <a:pt x="135283" y="126928"/>
                  <a:pt x="142484" y="126928"/>
                </a:cubicBezTo>
                <a:cubicBezTo>
                  <a:pt x="150044" y="126928"/>
                  <a:pt x="156524" y="130164"/>
                  <a:pt x="161924" y="135198"/>
                </a:cubicBezTo>
                <a:cubicBezTo>
                  <a:pt x="166244" y="140232"/>
                  <a:pt x="168404" y="146345"/>
                  <a:pt x="167684" y="152458"/>
                </a:cubicBezTo>
                <a:cubicBezTo>
                  <a:pt x="167324" y="158571"/>
                  <a:pt x="166964" y="164324"/>
                  <a:pt x="166964" y="169358"/>
                </a:cubicBezTo>
                <a:lnTo>
                  <a:pt x="176325" y="172235"/>
                </a:lnTo>
                <a:cubicBezTo>
                  <a:pt x="181005" y="173673"/>
                  <a:pt x="186045" y="170796"/>
                  <a:pt x="187485" y="166122"/>
                </a:cubicBezTo>
                <a:lnTo>
                  <a:pt x="200806" y="118657"/>
                </a:lnTo>
                <a:lnTo>
                  <a:pt x="22960" y="67957"/>
                </a:lnTo>
                <a:close/>
                <a:moveTo>
                  <a:pt x="32680" y="34875"/>
                </a:moveTo>
                <a:lnTo>
                  <a:pt x="28360" y="49258"/>
                </a:lnTo>
                <a:lnTo>
                  <a:pt x="25480" y="59327"/>
                </a:lnTo>
                <a:lnTo>
                  <a:pt x="203326" y="110027"/>
                </a:lnTo>
                <a:lnTo>
                  <a:pt x="210526" y="85576"/>
                </a:lnTo>
                <a:lnTo>
                  <a:pt x="32680" y="34875"/>
                </a:lnTo>
                <a:close/>
                <a:moveTo>
                  <a:pt x="46360" y="9345"/>
                </a:moveTo>
                <a:cubicBezTo>
                  <a:pt x="42760" y="9345"/>
                  <a:pt x="39160" y="11862"/>
                  <a:pt x="38080" y="15458"/>
                </a:cubicBezTo>
                <a:lnTo>
                  <a:pt x="34840" y="26245"/>
                </a:lnTo>
                <a:lnTo>
                  <a:pt x="213046" y="76946"/>
                </a:lnTo>
                <a:lnTo>
                  <a:pt x="215926" y="66518"/>
                </a:lnTo>
                <a:cubicBezTo>
                  <a:pt x="216646" y="64001"/>
                  <a:pt x="216286" y="61844"/>
                  <a:pt x="215206" y="59686"/>
                </a:cubicBezTo>
                <a:cubicBezTo>
                  <a:pt x="214126" y="57529"/>
                  <a:pt x="211966" y="56090"/>
                  <a:pt x="209806" y="55371"/>
                </a:cubicBezTo>
                <a:lnTo>
                  <a:pt x="49240" y="9345"/>
                </a:lnTo>
                <a:cubicBezTo>
                  <a:pt x="48160" y="9345"/>
                  <a:pt x="47440" y="9345"/>
                  <a:pt x="46360" y="9345"/>
                </a:cubicBezTo>
                <a:close/>
                <a:moveTo>
                  <a:pt x="51761" y="715"/>
                </a:moveTo>
                <a:lnTo>
                  <a:pt x="211966" y="46741"/>
                </a:lnTo>
                <a:cubicBezTo>
                  <a:pt x="216646" y="48180"/>
                  <a:pt x="220606" y="51056"/>
                  <a:pt x="222766" y="55371"/>
                </a:cubicBezTo>
                <a:cubicBezTo>
                  <a:pt x="225287" y="59327"/>
                  <a:pt x="225647" y="64361"/>
                  <a:pt x="224566" y="69035"/>
                </a:cubicBezTo>
                <a:lnTo>
                  <a:pt x="222766" y="75508"/>
                </a:lnTo>
                <a:lnTo>
                  <a:pt x="261648" y="75508"/>
                </a:lnTo>
                <a:lnTo>
                  <a:pt x="287569" y="75508"/>
                </a:lnTo>
                <a:cubicBezTo>
                  <a:pt x="292969" y="75508"/>
                  <a:pt x="297289" y="80182"/>
                  <a:pt x="297289" y="85216"/>
                </a:cubicBezTo>
                <a:lnTo>
                  <a:pt x="297289" y="111825"/>
                </a:lnTo>
                <a:lnTo>
                  <a:pt x="297289" y="170077"/>
                </a:lnTo>
                <a:lnTo>
                  <a:pt x="297289" y="196686"/>
                </a:lnTo>
                <a:cubicBezTo>
                  <a:pt x="297289" y="202080"/>
                  <a:pt x="292969" y="206395"/>
                  <a:pt x="287569" y="206395"/>
                </a:cubicBezTo>
                <a:lnTo>
                  <a:pt x="261648" y="206395"/>
                </a:lnTo>
                <a:lnTo>
                  <a:pt x="235007" y="206395"/>
                </a:lnTo>
                <a:cubicBezTo>
                  <a:pt x="237527" y="230846"/>
                  <a:pt x="228527" y="259972"/>
                  <a:pt x="207646" y="293413"/>
                </a:cubicBezTo>
                <a:cubicBezTo>
                  <a:pt x="206926" y="294851"/>
                  <a:pt x="205486" y="295570"/>
                  <a:pt x="203686" y="295570"/>
                </a:cubicBezTo>
                <a:cubicBezTo>
                  <a:pt x="202966" y="295570"/>
                  <a:pt x="202246" y="295570"/>
                  <a:pt x="201526" y="295210"/>
                </a:cubicBezTo>
                <a:cubicBezTo>
                  <a:pt x="199365" y="293772"/>
                  <a:pt x="198645" y="290896"/>
                  <a:pt x="200085" y="288738"/>
                </a:cubicBezTo>
                <a:cubicBezTo>
                  <a:pt x="215566" y="263568"/>
                  <a:pt x="228887" y="233003"/>
                  <a:pt x="226367" y="206395"/>
                </a:cubicBezTo>
                <a:lnTo>
                  <a:pt x="168764" y="206395"/>
                </a:lnTo>
                <a:cubicBezTo>
                  <a:pt x="172725" y="231206"/>
                  <a:pt x="181365" y="236959"/>
                  <a:pt x="181365" y="236959"/>
                </a:cubicBezTo>
                <a:cubicBezTo>
                  <a:pt x="183525" y="238038"/>
                  <a:pt x="184245" y="240914"/>
                  <a:pt x="183525" y="242712"/>
                </a:cubicBezTo>
                <a:cubicBezTo>
                  <a:pt x="182085" y="245229"/>
                  <a:pt x="179565" y="245948"/>
                  <a:pt x="177405" y="244870"/>
                </a:cubicBezTo>
                <a:cubicBezTo>
                  <a:pt x="174885" y="243791"/>
                  <a:pt x="152204" y="230486"/>
                  <a:pt x="158684" y="151739"/>
                </a:cubicBezTo>
                <a:cubicBezTo>
                  <a:pt x="159044" y="148143"/>
                  <a:pt x="157964" y="144547"/>
                  <a:pt x="155084" y="141311"/>
                </a:cubicBezTo>
                <a:cubicBezTo>
                  <a:pt x="151844" y="138075"/>
                  <a:pt x="147164" y="135917"/>
                  <a:pt x="142484" y="135917"/>
                </a:cubicBezTo>
                <a:cubicBezTo>
                  <a:pt x="137803" y="135917"/>
                  <a:pt x="133483" y="137715"/>
                  <a:pt x="130243" y="141311"/>
                </a:cubicBezTo>
                <a:cubicBezTo>
                  <a:pt x="127363" y="144188"/>
                  <a:pt x="125923" y="148143"/>
                  <a:pt x="126283" y="151739"/>
                </a:cubicBezTo>
                <a:cubicBezTo>
                  <a:pt x="126643" y="154615"/>
                  <a:pt x="127003" y="158211"/>
                  <a:pt x="127363" y="161807"/>
                </a:cubicBezTo>
                <a:cubicBezTo>
                  <a:pt x="129523" y="183741"/>
                  <a:pt x="132763" y="217542"/>
                  <a:pt x="116203" y="237318"/>
                </a:cubicBezTo>
                <a:cubicBezTo>
                  <a:pt x="97842" y="258534"/>
                  <a:pt x="106482" y="289817"/>
                  <a:pt x="106482" y="290176"/>
                </a:cubicBezTo>
                <a:cubicBezTo>
                  <a:pt x="107202" y="292334"/>
                  <a:pt x="105762" y="295210"/>
                  <a:pt x="103602" y="295570"/>
                </a:cubicBezTo>
                <a:cubicBezTo>
                  <a:pt x="102882" y="295930"/>
                  <a:pt x="102522" y="295930"/>
                  <a:pt x="102162" y="295930"/>
                </a:cubicBezTo>
                <a:cubicBezTo>
                  <a:pt x="100362" y="295930"/>
                  <a:pt x="98202" y="294491"/>
                  <a:pt x="97842" y="292693"/>
                </a:cubicBezTo>
                <a:cubicBezTo>
                  <a:pt x="97482" y="291255"/>
                  <a:pt x="88122" y="256376"/>
                  <a:pt x="109002" y="231565"/>
                </a:cubicBezTo>
                <a:cubicBezTo>
                  <a:pt x="114763" y="224733"/>
                  <a:pt x="118003" y="216103"/>
                  <a:pt x="119083" y="206395"/>
                </a:cubicBezTo>
                <a:lnTo>
                  <a:pt x="68681" y="206395"/>
                </a:lnTo>
                <a:cubicBezTo>
                  <a:pt x="62921" y="206395"/>
                  <a:pt x="58601" y="202080"/>
                  <a:pt x="58601" y="196686"/>
                </a:cubicBezTo>
                <a:lnTo>
                  <a:pt x="58601" y="170077"/>
                </a:lnTo>
                <a:lnTo>
                  <a:pt x="58601" y="148143"/>
                </a:lnTo>
                <a:lnTo>
                  <a:pt x="13239" y="134839"/>
                </a:lnTo>
                <a:cubicBezTo>
                  <a:pt x="8559" y="133760"/>
                  <a:pt x="4599" y="130524"/>
                  <a:pt x="2439" y="126568"/>
                </a:cubicBezTo>
                <a:cubicBezTo>
                  <a:pt x="-81" y="122253"/>
                  <a:pt x="-801" y="117219"/>
                  <a:pt x="999" y="112904"/>
                </a:cubicBezTo>
                <a:lnTo>
                  <a:pt x="15399" y="61125"/>
                </a:lnTo>
                <a:lnTo>
                  <a:pt x="18279" y="51056"/>
                </a:lnTo>
                <a:lnTo>
                  <a:pt x="29080" y="13301"/>
                </a:lnTo>
                <a:cubicBezTo>
                  <a:pt x="31960" y="3952"/>
                  <a:pt x="42040" y="-2161"/>
                  <a:pt x="51761" y="71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50B51CC-0C3A-2A4E-84EF-C5646812F5FF}"/>
              </a:ext>
            </a:extLst>
          </p:cNvPr>
          <p:cNvSpPr txBox="1"/>
          <p:nvPr/>
        </p:nvSpPr>
        <p:spPr>
          <a:xfrm>
            <a:off x="19846117" y="7650620"/>
            <a:ext cx="1795684" cy="1077218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</a:t>
            </a:r>
          </a:p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TITLE 02</a:t>
            </a:r>
          </a:p>
        </p:txBody>
      </p:sp>
      <p:sp>
        <p:nvSpPr>
          <p:cNvPr id="28" name="Freeform 723">
            <a:extLst>
              <a:ext uri="{FF2B5EF4-FFF2-40B4-BE49-F238E27FC236}">
                <a16:creationId xmlns:a16="http://schemas.microsoft.com/office/drawing/2014/main" id="{70EFCD6B-3A1D-544D-AC7E-6DC06686CA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89197" y="6331604"/>
            <a:ext cx="1109526" cy="1219828"/>
          </a:xfrm>
          <a:custGeom>
            <a:avLst/>
            <a:gdLst>
              <a:gd name="T0" fmla="*/ 235773 w 271103"/>
              <a:gd name="T1" fmla="*/ 139301 h 298089"/>
              <a:gd name="T2" fmla="*/ 262090 w 271103"/>
              <a:gd name="T3" fmla="*/ 137857 h 298089"/>
              <a:gd name="T4" fmla="*/ 9373 w 271103"/>
              <a:gd name="T5" fmla="*/ 112596 h 298089"/>
              <a:gd name="T6" fmla="*/ 10815 w 271103"/>
              <a:gd name="T7" fmla="*/ 139301 h 298089"/>
              <a:gd name="T8" fmla="*/ 9373 w 271103"/>
              <a:gd name="T9" fmla="*/ 112596 h 298089"/>
              <a:gd name="T10" fmla="*/ 205617 w 271103"/>
              <a:gd name="T11" fmla="*/ 74613 h 298089"/>
              <a:gd name="T12" fmla="*/ 228994 w 271103"/>
              <a:gd name="T13" fmla="*/ 74613 h 298089"/>
              <a:gd name="T14" fmla="*/ 52387 w 271103"/>
              <a:gd name="T15" fmla="*/ 63027 h 298089"/>
              <a:gd name="T16" fmla="*/ 52387 w 271103"/>
              <a:gd name="T17" fmla="*/ 85837 h 298089"/>
              <a:gd name="T18" fmla="*/ 52387 w 271103"/>
              <a:gd name="T19" fmla="*/ 63027 h 298089"/>
              <a:gd name="T20" fmla="*/ 237760 w 271103"/>
              <a:gd name="T21" fmla="*/ 74613 h 298089"/>
              <a:gd name="T22" fmla="*/ 196850 w 271103"/>
              <a:gd name="T23" fmla="*/ 74613 h 298089"/>
              <a:gd name="T24" fmla="*/ 52387 w 271103"/>
              <a:gd name="T25" fmla="*/ 53975 h 298089"/>
              <a:gd name="T26" fmla="*/ 52387 w 271103"/>
              <a:gd name="T27" fmla="*/ 94888 h 298089"/>
              <a:gd name="T28" fmla="*/ 52387 w 271103"/>
              <a:gd name="T29" fmla="*/ 53975 h 298089"/>
              <a:gd name="T30" fmla="*/ 172681 w 271103"/>
              <a:gd name="T31" fmla="*/ 75932 h 298089"/>
              <a:gd name="T32" fmla="*/ 152321 w 271103"/>
              <a:gd name="T33" fmla="*/ 115525 h 298089"/>
              <a:gd name="T34" fmla="*/ 149821 w 271103"/>
              <a:gd name="T35" fmla="*/ 107170 h 298089"/>
              <a:gd name="T36" fmla="*/ 134462 w 271103"/>
              <a:gd name="T37" fmla="*/ 39244 h 298089"/>
              <a:gd name="T38" fmla="*/ 104458 w 271103"/>
              <a:gd name="T39" fmla="*/ 56317 h 298089"/>
              <a:gd name="T40" fmla="*/ 134462 w 271103"/>
              <a:gd name="T41" fmla="*/ 30163 h 298089"/>
              <a:gd name="T42" fmla="*/ 262090 w 271103"/>
              <a:gd name="T43" fmla="*/ 36089 h 298089"/>
              <a:gd name="T44" fmla="*/ 260287 w 271103"/>
              <a:gd name="T45" fmla="*/ 9383 h 298089"/>
              <a:gd name="T46" fmla="*/ 45063 w 271103"/>
              <a:gd name="T47" fmla="*/ 9383 h 298089"/>
              <a:gd name="T48" fmla="*/ 9373 w 271103"/>
              <a:gd name="T49" fmla="*/ 103213 h 298089"/>
              <a:gd name="T50" fmla="*/ 87603 w 271103"/>
              <a:gd name="T51" fmla="*/ 139301 h 298089"/>
              <a:gd name="T52" fmla="*/ 84359 w 271103"/>
              <a:gd name="T53" fmla="*/ 93108 h 298089"/>
              <a:gd name="T54" fmla="*/ 112479 w 271103"/>
              <a:gd name="T55" fmla="*/ 64598 h 298089"/>
              <a:gd name="T56" fmla="*/ 140599 w 271103"/>
              <a:gd name="T57" fmla="*/ 93108 h 298089"/>
              <a:gd name="T58" fmla="*/ 226760 w 271103"/>
              <a:gd name="T59" fmla="*/ 139301 h 298089"/>
              <a:gd name="T60" fmla="*/ 262090 w 271103"/>
              <a:gd name="T61" fmla="*/ 45111 h 298089"/>
              <a:gd name="T62" fmla="*/ 45063 w 271103"/>
              <a:gd name="T63" fmla="*/ 9383 h 298089"/>
              <a:gd name="T64" fmla="*/ 9373 w 271103"/>
              <a:gd name="T65" fmla="*/ 10826 h 298089"/>
              <a:gd name="T66" fmla="*/ 36051 w 271103"/>
              <a:gd name="T67" fmla="*/ 9383 h 298089"/>
              <a:gd name="T68" fmla="*/ 10815 w 271103"/>
              <a:gd name="T69" fmla="*/ 0 h 298089"/>
              <a:gd name="T70" fmla="*/ 231086 w 271103"/>
              <a:gd name="T71" fmla="*/ 0 h 298089"/>
              <a:gd name="T72" fmla="*/ 271103 w 271103"/>
              <a:gd name="T73" fmla="*/ 10826 h 298089"/>
              <a:gd name="T74" fmla="*/ 271103 w 271103"/>
              <a:gd name="T75" fmla="*/ 107543 h 298089"/>
              <a:gd name="T76" fmla="*/ 260287 w 271103"/>
              <a:gd name="T77" fmla="*/ 148323 h 298089"/>
              <a:gd name="T78" fmla="*/ 211258 w 271103"/>
              <a:gd name="T79" fmla="*/ 148323 h 298089"/>
              <a:gd name="T80" fmla="*/ 149251 w 271103"/>
              <a:gd name="T81" fmla="*/ 296646 h 298089"/>
              <a:gd name="T82" fmla="*/ 143122 w 271103"/>
              <a:gd name="T83" fmla="*/ 297007 h 298089"/>
              <a:gd name="T84" fmla="*/ 202606 w 271103"/>
              <a:gd name="T85" fmla="*/ 152293 h 298089"/>
              <a:gd name="T86" fmla="*/ 140599 w 271103"/>
              <a:gd name="T87" fmla="*/ 148323 h 298089"/>
              <a:gd name="T88" fmla="*/ 158264 w 271103"/>
              <a:gd name="T89" fmla="*/ 196320 h 298089"/>
              <a:gd name="T90" fmla="*/ 131586 w 271103"/>
              <a:gd name="T91" fmla="*/ 92386 h 298089"/>
              <a:gd name="T92" fmla="*/ 112479 w 271103"/>
              <a:gd name="T93" fmla="*/ 73620 h 298089"/>
              <a:gd name="T94" fmla="*/ 93371 w 271103"/>
              <a:gd name="T95" fmla="*/ 92386 h 298089"/>
              <a:gd name="T96" fmla="*/ 81835 w 271103"/>
              <a:gd name="T97" fmla="*/ 189825 h 298089"/>
              <a:gd name="T98" fmla="*/ 67775 w 271103"/>
              <a:gd name="T99" fmla="*/ 256227 h 298089"/>
              <a:gd name="T100" fmla="*/ 62368 w 271103"/>
              <a:gd name="T101" fmla="*/ 252979 h 298089"/>
              <a:gd name="T102" fmla="*/ 87243 w 271103"/>
              <a:gd name="T103" fmla="*/ 148323 h 298089"/>
              <a:gd name="T104" fmla="*/ 10815 w 271103"/>
              <a:gd name="T105" fmla="*/ 148323 h 298089"/>
              <a:gd name="T106" fmla="*/ 0 w 271103"/>
              <a:gd name="T107" fmla="*/ 107543 h 298089"/>
              <a:gd name="T108" fmla="*/ 0 w 271103"/>
              <a:gd name="T109" fmla="*/ 10826 h 2980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271103" h="298089">
                <a:moveTo>
                  <a:pt x="262090" y="112596"/>
                </a:moveTo>
                <a:cubicBezTo>
                  <a:pt x="248391" y="114761"/>
                  <a:pt x="237575" y="125948"/>
                  <a:pt x="235773" y="139301"/>
                </a:cubicBezTo>
                <a:lnTo>
                  <a:pt x="260287" y="139301"/>
                </a:lnTo>
                <a:cubicBezTo>
                  <a:pt x="261369" y="139301"/>
                  <a:pt x="262090" y="138940"/>
                  <a:pt x="262090" y="137857"/>
                </a:cubicBezTo>
                <a:lnTo>
                  <a:pt x="262090" y="112596"/>
                </a:lnTo>
                <a:close/>
                <a:moveTo>
                  <a:pt x="9373" y="112596"/>
                </a:moveTo>
                <a:lnTo>
                  <a:pt x="9373" y="137857"/>
                </a:lnTo>
                <a:cubicBezTo>
                  <a:pt x="9373" y="138940"/>
                  <a:pt x="9733" y="139301"/>
                  <a:pt x="10815" y="139301"/>
                </a:cubicBezTo>
                <a:lnTo>
                  <a:pt x="36051" y="139301"/>
                </a:lnTo>
                <a:cubicBezTo>
                  <a:pt x="33888" y="125227"/>
                  <a:pt x="23072" y="114761"/>
                  <a:pt x="9373" y="112596"/>
                </a:cubicBezTo>
                <a:close/>
                <a:moveTo>
                  <a:pt x="217305" y="63027"/>
                </a:moveTo>
                <a:cubicBezTo>
                  <a:pt x="210730" y="63027"/>
                  <a:pt x="205617" y="68096"/>
                  <a:pt x="205617" y="74613"/>
                </a:cubicBezTo>
                <a:cubicBezTo>
                  <a:pt x="205617" y="80768"/>
                  <a:pt x="210730" y="85837"/>
                  <a:pt x="217305" y="85837"/>
                </a:cubicBezTo>
                <a:cubicBezTo>
                  <a:pt x="223515" y="85837"/>
                  <a:pt x="228994" y="80768"/>
                  <a:pt x="228994" y="74613"/>
                </a:cubicBezTo>
                <a:cubicBezTo>
                  <a:pt x="228994" y="68096"/>
                  <a:pt x="223515" y="63027"/>
                  <a:pt x="217305" y="63027"/>
                </a:cubicBezTo>
                <a:close/>
                <a:moveTo>
                  <a:pt x="52387" y="63027"/>
                </a:moveTo>
                <a:cubicBezTo>
                  <a:pt x="45870" y="63027"/>
                  <a:pt x="40801" y="68096"/>
                  <a:pt x="40801" y="74613"/>
                </a:cubicBezTo>
                <a:cubicBezTo>
                  <a:pt x="40801" y="80768"/>
                  <a:pt x="45870" y="85837"/>
                  <a:pt x="52387" y="85837"/>
                </a:cubicBezTo>
                <a:cubicBezTo>
                  <a:pt x="58542" y="85837"/>
                  <a:pt x="63611" y="80768"/>
                  <a:pt x="63611" y="74613"/>
                </a:cubicBezTo>
                <a:cubicBezTo>
                  <a:pt x="63611" y="68096"/>
                  <a:pt x="58542" y="63027"/>
                  <a:pt x="52387" y="63027"/>
                </a:cubicBezTo>
                <a:close/>
                <a:moveTo>
                  <a:pt x="217305" y="53975"/>
                </a:moveTo>
                <a:cubicBezTo>
                  <a:pt x="228628" y="53975"/>
                  <a:pt x="237760" y="63389"/>
                  <a:pt x="237760" y="74613"/>
                </a:cubicBezTo>
                <a:cubicBezTo>
                  <a:pt x="237760" y="85837"/>
                  <a:pt x="228628" y="94888"/>
                  <a:pt x="217305" y="94888"/>
                </a:cubicBezTo>
                <a:cubicBezTo>
                  <a:pt x="205982" y="94888"/>
                  <a:pt x="196850" y="85837"/>
                  <a:pt x="196850" y="74613"/>
                </a:cubicBezTo>
                <a:cubicBezTo>
                  <a:pt x="196850" y="63389"/>
                  <a:pt x="205982" y="53975"/>
                  <a:pt x="217305" y="53975"/>
                </a:cubicBezTo>
                <a:close/>
                <a:moveTo>
                  <a:pt x="52387" y="53975"/>
                </a:moveTo>
                <a:cubicBezTo>
                  <a:pt x="63611" y="53975"/>
                  <a:pt x="72663" y="63389"/>
                  <a:pt x="72663" y="74613"/>
                </a:cubicBezTo>
                <a:cubicBezTo>
                  <a:pt x="72663" y="85837"/>
                  <a:pt x="63611" y="94888"/>
                  <a:pt x="52387" y="94888"/>
                </a:cubicBezTo>
                <a:cubicBezTo>
                  <a:pt x="40801" y="94888"/>
                  <a:pt x="31750" y="85837"/>
                  <a:pt x="31750" y="74613"/>
                </a:cubicBezTo>
                <a:cubicBezTo>
                  <a:pt x="31750" y="63389"/>
                  <a:pt x="40801" y="53975"/>
                  <a:pt x="52387" y="53975"/>
                </a:cubicBezTo>
                <a:close/>
                <a:moveTo>
                  <a:pt x="134462" y="30163"/>
                </a:moveTo>
                <a:cubicBezTo>
                  <a:pt x="155536" y="30163"/>
                  <a:pt x="172681" y="50868"/>
                  <a:pt x="172681" y="75932"/>
                </a:cubicBezTo>
                <a:cubicBezTo>
                  <a:pt x="172681" y="91914"/>
                  <a:pt x="165894" y="106081"/>
                  <a:pt x="154822" y="114435"/>
                </a:cubicBezTo>
                <a:cubicBezTo>
                  <a:pt x="154107" y="115162"/>
                  <a:pt x="153393" y="115525"/>
                  <a:pt x="152321" y="115525"/>
                </a:cubicBezTo>
                <a:cubicBezTo>
                  <a:pt x="150892" y="115525"/>
                  <a:pt x="149821" y="114799"/>
                  <a:pt x="148749" y="113346"/>
                </a:cubicBezTo>
                <a:cubicBezTo>
                  <a:pt x="147321" y="111529"/>
                  <a:pt x="147678" y="108623"/>
                  <a:pt x="149821" y="107170"/>
                </a:cubicBezTo>
                <a:cubicBezTo>
                  <a:pt x="158393" y="100269"/>
                  <a:pt x="163751" y="88645"/>
                  <a:pt x="163751" y="75932"/>
                </a:cubicBezTo>
                <a:cubicBezTo>
                  <a:pt x="163751" y="55590"/>
                  <a:pt x="150535" y="39244"/>
                  <a:pt x="134462" y="39244"/>
                </a:cubicBezTo>
                <a:cubicBezTo>
                  <a:pt x="125175" y="39244"/>
                  <a:pt x="116245" y="45056"/>
                  <a:pt x="110530" y="54500"/>
                </a:cubicBezTo>
                <a:cubicBezTo>
                  <a:pt x="109458" y="57043"/>
                  <a:pt x="106601" y="57406"/>
                  <a:pt x="104458" y="56317"/>
                </a:cubicBezTo>
                <a:cubicBezTo>
                  <a:pt x="102315" y="55227"/>
                  <a:pt x="101600" y="52321"/>
                  <a:pt x="103029" y="50142"/>
                </a:cubicBezTo>
                <a:cubicBezTo>
                  <a:pt x="109816" y="37428"/>
                  <a:pt x="121960" y="30163"/>
                  <a:pt x="134462" y="30163"/>
                </a:cubicBezTo>
                <a:close/>
                <a:moveTo>
                  <a:pt x="235773" y="9383"/>
                </a:moveTo>
                <a:cubicBezTo>
                  <a:pt x="237575" y="22735"/>
                  <a:pt x="248391" y="33562"/>
                  <a:pt x="262090" y="36089"/>
                </a:cubicBezTo>
                <a:lnTo>
                  <a:pt x="262090" y="10826"/>
                </a:lnTo>
                <a:cubicBezTo>
                  <a:pt x="262090" y="10104"/>
                  <a:pt x="261369" y="9383"/>
                  <a:pt x="260287" y="9383"/>
                </a:cubicBezTo>
                <a:lnTo>
                  <a:pt x="235773" y="9383"/>
                </a:lnTo>
                <a:close/>
                <a:moveTo>
                  <a:pt x="45063" y="9383"/>
                </a:moveTo>
                <a:cubicBezTo>
                  <a:pt x="43261" y="28149"/>
                  <a:pt x="28119" y="42945"/>
                  <a:pt x="9373" y="45111"/>
                </a:cubicBezTo>
                <a:lnTo>
                  <a:pt x="9373" y="103213"/>
                </a:lnTo>
                <a:cubicBezTo>
                  <a:pt x="28119" y="105378"/>
                  <a:pt x="43261" y="120535"/>
                  <a:pt x="45063" y="139301"/>
                </a:cubicBezTo>
                <a:lnTo>
                  <a:pt x="87603" y="139301"/>
                </a:lnTo>
                <a:cubicBezTo>
                  <a:pt x="87964" y="127031"/>
                  <a:pt x="86522" y="114761"/>
                  <a:pt x="85440" y="104656"/>
                </a:cubicBezTo>
                <a:cubicBezTo>
                  <a:pt x="85080" y="100326"/>
                  <a:pt x="84719" y="96717"/>
                  <a:pt x="84359" y="93108"/>
                </a:cubicBezTo>
                <a:cubicBezTo>
                  <a:pt x="83998" y="85890"/>
                  <a:pt x="86161" y="79394"/>
                  <a:pt x="91569" y="73981"/>
                </a:cubicBezTo>
                <a:cubicBezTo>
                  <a:pt x="96977" y="67846"/>
                  <a:pt x="104548" y="64598"/>
                  <a:pt x="112479" y="64598"/>
                </a:cubicBezTo>
                <a:cubicBezTo>
                  <a:pt x="120771" y="64598"/>
                  <a:pt x="128341" y="67846"/>
                  <a:pt x="133749" y="73981"/>
                </a:cubicBezTo>
                <a:cubicBezTo>
                  <a:pt x="138796" y="79394"/>
                  <a:pt x="140959" y="86251"/>
                  <a:pt x="140599" y="93108"/>
                </a:cubicBezTo>
                <a:cubicBezTo>
                  <a:pt x="139157" y="111874"/>
                  <a:pt x="139157" y="127031"/>
                  <a:pt x="139878" y="139301"/>
                </a:cubicBezTo>
                <a:lnTo>
                  <a:pt x="226760" y="139301"/>
                </a:lnTo>
                <a:cubicBezTo>
                  <a:pt x="228923" y="120896"/>
                  <a:pt x="243344" y="105739"/>
                  <a:pt x="262090" y="103574"/>
                </a:cubicBezTo>
                <a:lnTo>
                  <a:pt x="262090" y="45111"/>
                </a:lnTo>
                <a:cubicBezTo>
                  <a:pt x="243344" y="42945"/>
                  <a:pt x="228923" y="27788"/>
                  <a:pt x="226760" y="9383"/>
                </a:cubicBezTo>
                <a:lnTo>
                  <a:pt x="45063" y="9383"/>
                </a:lnTo>
                <a:close/>
                <a:moveTo>
                  <a:pt x="10815" y="9383"/>
                </a:moveTo>
                <a:cubicBezTo>
                  <a:pt x="9733" y="9383"/>
                  <a:pt x="9373" y="10104"/>
                  <a:pt x="9373" y="10826"/>
                </a:cubicBezTo>
                <a:lnTo>
                  <a:pt x="9373" y="36089"/>
                </a:lnTo>
                <a:cubicBezTo>
                  <a:pt x="23072" y="33923"/>
                  <a:pt x="33888" y="23096"/>
                  <a:pt x="36051" y="9383"/>
                </a:cubicBezTo>
                <a:lnTo>
                  <a:pt x="10815" y="9383"/>
                </a:lnTo>
                <a:close/>
                <a:moveTo>
                  <a:pt x="10815" y="0"/>
                </a:moveTo>
                <a:lnTo>
                  <a:pt x="41098" y="0"/>
                </a:lnTo>
                <a:lnTo>
                  <a:pt x="231086" y="0"/>
                </a:lnTo>
                <a:lnTo>
                  <a:pt x="260287" y="0"/>
                </a:lnTo>
                <a:cubicBezTo>
                  <a:pt x="266416" y="0"/>
                  <a:pt x="271103" y="4691"/>
                  <a:pt x="271103" y="10826"/>
                </a:cubicBezTo>
                <a:lnTo>
                  <a:pt x="271103" y="40780"/>
                </a:lnTo>
                <a:lnTo>
                  <a:pt x="271103" y="107543"/>
                </a:lnTo>
                <a:lnTo>
                  <a:pt x="271103" y="137857"/>
                </a:lnTo>
                <a:cubicBezTo>
                  <a:pt x="271103" y="143632"/>
                  <a:pt x="266416" y="148323"/>
                  <a:pt x="260287" y="148323"/>
                </a:cubicBezTo>
                <a:lnTo>
                  <a:pt x="231086" y="148323"/>
                </a:lnTo>
                <a:lnTo>
                  <a:pt x="211258" y="148323"/>
                </a:lnTo>
                <a:cubicBezTo>
                  <a:pt x="211619" y="149406"/>
                  <a:pt x="211619" y="150127"/>
                  <a:pt x="211619" y="151210"/>
                </a:cubicBezTo>
                <a:cubicBezTo>
                  <a:pt x="220271" y="215447"/>
                  <a:pt x="152495" y="293398"/>
                  <a:pt x="149251" y="296646"/>
                </a:cubicBezTo>
                <a:cubicBezTo>
                  <a:pt x="148530" y="297728"/>
                  <a:pt x="147448" y="298089"/>
                  <a:pt x="146006" y="298089"/>
                </a:cubicBezTo>
                <a:cubicBezTo>
                  <a:pt x="144925" y="298089"/>
                  <a:pt x="143843" y="297728"/>
                  <a:pt x="143122" y="297007"/>
                </a:cubicBezTo>
                <a:cubicBezTo>
                  <a:pt x="140959" y="295563"/>
                  <a:pt x="140959" y="292676"/>
                  <a:pt x="142762" y="290872"/>
                </a:cubicBezTo>
                <a:cubicBezTo>
                  <a:pt x="143483" y="289789"/>
                  <a:pt x="210898" y="212199"/>
                  <a:pt x="202606" y="152293"/>
                </a:cubicBezTo>
                <a:cubicBezTo>
                  <a:pt x="202606" y="150849"/>
                  <a:pt x="202246" y="149406"/>
                  <a:pt x="202246" y="148323"/>
                </a:cubicBezTo>
                <a:lnTo>
                  <a:pt x="140599" y="148323"/>
                </a:lnTo>
                <a:cubicBezTo>
                  <a:pt x="144564" y="182968"/>
                  <a:pt x="156461" y="190185"/>
                  <a:pt x="156461" y="190185"/>
                </a:cubicBezTo>
                <a:cubicBezTo>
                  <a:pt x="158624" y="191268"/>
                  <a:pt x="159706" y="194155"/>
                  <a:pt x="158264" y="196320"/>
                </a:cubicBezTo>
                <a:cubicBezTo>
                  <a:pt x="157182" y="198125"/>
                  <a:pt x="154658" y="199568"/>
                  <a:pt x="152495" y="198125"/>
                </a:cubicBezTo>
                <a:cubicBezTo>
                  <a:pt x="149611" y="196681"/>
                  <a:pt x="124376" y="181885"/>
                  <a:pt x="131586" y="92386"/>
                </a:cubicBezTo>
                <a:cubicBezTo>
                  <a:pt x="131946" y="88056"/>
                  <a:pt x="130144" y="83725"/>
                  <a:pt x="127260" y="80116"/>
                </a:cubicBezTo>
                <a:cubicBezTo>
                  <a:pt x="123655" y="76146"/>
                  <a:pt x="117887" y="73620"/>
                  <a:pt x="112479" y="73620"/>
                </a:cubicBezTo>
                <a:cubicBezTo>
                  <a:pt x="107071" y="73620"/>
                  <a:pt x="101664" y="76146"/>
                  <a:pt x="98058" y="80116"/>
                </a:cubicBezTo>
                <a:cubicBezTo>
                  <a:pt x="94814" y="83364"/>
                  <a:pt x="93011" y="88056"/>
                  <a:pt x="93371" y="92386"/>
                </a:cubicBezTo>
                <a:cubicBezTo>
                  <a:pt x="93732" y="95634"/>
                  <a:pt x="94093" y="99604"/>
                  <a:pt x="94453" y="103574"/>
                </a:cubicBezTo>
                <a:cubicBezTo>
                  <a:pt x="96977" y="128835"/>
                  <a:pt x="100942" y="167450"/>
                  <a:pt x="81835" y="189825"/>
                </a:cubicBezTo>
                <a:cubicBezTo>
                  <a:pt x="60926" y="214365"/>
                  <a:pt x="70659" y="250453"/>
                  <a:pt x="70659" y="250453"/>
                </a:cubicBezTo>
                <a:cubicBezTo>
                  <a:pt x="71380" y="252979"/>
                  <a:pt x="70299" y="255505"/>
                  <a:pt x="67775" y="256227"/>
                </a:cubicBezTo>
                <a:cubicBezTo>
                  <a:pt x="67054" y="256227"/>
                  <a:pt x="66694" y="256227"/>
                  <a:pt x="66694" y="256227"/>
                </a:cubicBezTo>
                <a:cubicBezTo>
                  <a:pt x="64531" y="256227"/>
                  <a:pt x="62728" y="254783"/>
                  <a:pt x="62368" y="252979"/>
                </a:cubicBezTo>
                <a:cubicBezTo>
                  <a:pt x="61647" y="251175"/>
                  <a:pt x="51192" y="211838"/>
                  <a:pt x="74986" y="184050"/>
                </a:cubicBezTo>
                <a:cubicBezTo>
                  <a:pt x="82556" y="174667"/>
                  <a:pt x="86161" y="161676"/>
                  <a:pt x="87243" y="148323"/>
                </a:cubicBezTo>
                <a:lnTo>
                  <a:pt x="41098" y="148323"/>
                </a:lnTo>
                <a:lnTo>
                  <a:pt x="10815" y="148323"/>
                </a:lnTo>
                <a:cubicBezTo>
                  <a:pt x="5047" y="148323"/>
                  <a:pt x="0" y="143632"/>
                  <a:pt x="0" y="137857"/>
                </a:cubicBezTo>
                <a:lnTo>
                  <a:pt x="0" y="107543"/>
                </a:lnTo>
                <a:lnTo>
                  <a:pt x="0" y="40780"/>
                </a:lnTo>
                <a:lnTo>
                  <a:pt x="0" y="10826"/>
                </a:lnTo>
                <a:cubicBezTo>
                  <a:pt x="0" y="4691"/>
                  <a:pt x="5047" y="0"/>
                  <a:pt x="1081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87ECF42-01BC-B74D-AD4C-B8333ABF9B6A}"/>
              </a:ext>
            </a:extLst>
          </p:cNvPr>
          <p:cNvSpPr txBox="1"/>
          <p:nvPr/>
        </p:nvSpPr>
        <p:spPr>
          <a:xfrm>
            <a:off x="10702075" y="3305137"/>
            <a:ext cx="2956259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37E8CCB-E62F-FA47-8302-0B719C8E1067}"/>
              </a:ext>
            </a:extLst>
          </p:cNvPr>
          <p:cNvSpPr txBox="1"/>
          <p:nvPr/>
        </p:nvSpPr>
        <p:spPr>
          <a:xfrm>
            <a:off x="10662000" y="5010891"/>
            <a:ext cx="3036409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39A5682-A527-A440-A853-120682776416}"/>
              </a:ext>
            </a:extLst>
          </p:cNvPr>
          <p:cNvSpPr txBox="1"/>
          <p:nvPr/>
        </p:nvSpPr>
        <p:spPr>
          <a:xfrm>
            <a:off x="10654787" y="7280767"/>
            <a:ext cx="3050836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810A275-16F1-FE43-A676-93710D683FFC}"/>
              </a:ext>
            </a:extLst>
          </p:cNvPr>
          <p:cNvSpPr txBox="1"/>
          <p:nvPr/>
        </p:nvSpPr>
        <p:spPr>
          <a:xfrm>
            <a:off x="10640360" y="9561425"/>
            <a:ext cx="3079689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4CFB5D3-904F-A446-BED4-EE69B63B6BF8}"/>
              </a:ext>
            </a:extLst>
          </p:cNvPr>
          <p:cNvSpPr txBox="1"/>
          <p:nvPr/>
        </p:nvSpPr>
        <p:spPr>
          <a:xfrm>
            <a:off x="10645970" y="11324751"/>
            <a:ext cx="3068469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05</a:t>
            </a:r>
          </a:p>
        </p:txBody>
      </p:sp>
    </p:spTree>
    <p:extLst>
      <p:ext uri="{BB962C8B-B14F-4D97-AF65-F5344CB8AC3E}">
        <p14:creationId xmlns:p14="http://schemas.microsoft.com/office/powerpoint/2010/main" val="15816719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Arc 58">
            <a:extLst>
              <a:ext uri="{FF2B5EF4-FFF2-40B4-BE49-F238E27FC236}">
                <a16:creationId xmlns:a16="http://schemas.microsoft.com/office/drawing/2014/main" id="{DFFBCEE9-421C-174C-8125-446F37A86148}"/>
              </a:ext>
            </a:extLst>
          </p:cNvPr>
          <p:cNvSpPr/>
          <p:nvPr/>
        </p:nvSpPr>
        <p:spPr>
          <a:xfrm rot="21151489" flipH="1">
            <a:off x="12266522" y="6248383"/>
            <a:ext cx="13394200" cy="3815530"/>
          </a:xfrm>
          <a:prstGeom prst="arc">
            <a:avLst>
              <a:gd name="adj1" fmla="val 16275953"/>
              <a:gd name="adj2" fmla="val 21428834"/>
            </a:avLst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58" name="Arc 57">
            <a:extLst>
              <a:ext uri="{FF2B5EF4-FFF2-40B4-BE49-F238E27FC236}">
                <a16:creationId xmlns:a16="http://schemas.microsoft.com/office/drawing/2014/main" id="{6921C12B-138B-EB44-9587-D1BD2CB4DA09}"/>
              </a:ext>
            </a:extLst>
          </p:cNvPr>
          <p:cNvSpPr/>
          <p:nvPr/>
        </p:nvSpPr>
        <p:spPr>
          <a:xfrm rot="19869645" flipH="1">
            <a:off x="11687404" y="3676036"/>
            <a:ext cx="12021984" cy="3446578"/>
          </a:xfrm>
          <a:prstGeom prst="arc">
            <a:avLst>
              <a:gd name="adj1" fmla="val 16275953"/>
              <a:gd name="adj2" fmla="val 21428834"/>
            </a:avLst>
          </a:prstGeom>
          <a:ln w="38100">
            <a:solidFill>
              <a:schemeClr val="accent1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60" name="Arc 59">
            <a:extLst>
              <a:ext uri="{FF2B5EF4-FFF2-40B4-BE49-F238E27FC236}">
                <a16:creationId xmlns:a16="http://schemas.microsoft.com/office/drawing/2014/main" id="{38DE9EB5-1675-3244-B78B-DAB0AB0FC9B2}"/>
              </a:ext>
            </a:extLst>
          </p:cNvPr>
          <p:cNvSpPr/>
          <p:nvPr/>
        </p:nvSpPr>
        <p:spPr>
          <a:xfrm rot="1400936" flipH="1">
            <a:off x="12204238" y="8629050"/>
            <a:ext cx="9816164" cy="3815530"/>
          </a:xfrm>
          <a:prstGeom prst="arc">
            <a:avLst>
              <a:gd name="adj1" fmla="val 16275953"/>
              <a:gd name="adj2" fmla="val 44236"/>
            </a:avLst>
          </a:prstGeom>
          <a:ln w="38100">
            <a:solidFill>
              <a:schemeClr val="accent3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CF28D5F0-9D99-2247-B537-77A669518F4F}"/>
              </a:ext>
            </a:extLst>
          </p:cNvPr>
          <p:cNvSpPr>
            <a:spLocks/>
          </p:cNvSpPr>
          <p:nvPr/>
        </p:nvSpPr>
        <p:spPr bwMode="auto">
          <a:xfrm>
            <a:off x="10277759" y="7423002"/>
            <a:ext cx="5417965" cy="6351522"/>
          </a:xfrm>
          <a:custGeom>
            <a:avLst/>
            <a:gdLst>
              <a:gd name="connsiteX0" fmla="*/ 5278689 w 5417965"/>
              <a:gd name="connsiteY0" fmla="*/ 0 h 6351522"/>
              <a:gd name="connsiteX1" fmla="*/ 5366671 w 5417965"/>
              <a:gd name="connsiteY1" fmla="*/ 243642 h 6351522"/>
              <a:gd name="connsiteX2" fmla="*/ 5366671 w 5417965"/>
              <a:gd name="connsiteY2" fmla="*/ 933472 h 6351522"/>
              <a:gd name="connsiteX3" fmla="*/ 4205320 w 5417965"/>
              <a:gd name="connsiteY3" fmla="*/ 2019588 h 6351522"/>
              <a:gd name="connsiteX4" fmla="*/ 3183605 w 5417965"/>
              <a:gd name="connsiteY4" fmla="*/ 1772608 h 6351522"/>
              <a:gd name="connsiteX5" fmla="*/ 3092032 w 5417965"/>
              <a:gd name="connsiteY5" fmla="*/ 1700896 h 6351522"/>
              <a:gd name="connsiteX6" fmla="*/ 3104329 w 5417965"/>
              <a:gd name="connsiteY6" fmla="*/ 1844003 h 6351522"/>
              <a:gd name="connsiteX7" fmla="*/ 3097361 w 5417965"/>
              <a:gd name="connsiteY7" fmla="*/ 1973565 h 6351522"/>
              <a:gd name="connsiteX8" fmla="*/ 2680727 w 5417965"/>
              <a:gd name="connsiteY8" fmla="*/ 2939593 h 6351522"/>
              <a:gd name="connsiteX9" fmla="*/ 2401994 w 5417965"/>
              <a:gd name="connsiteY9" fmla="*/ 3544462 h 6351522"/>
              <a:gd name="connsiteX10" fmla="*/ 2680727 w 5417965"/>
              <a:gd name="connsiteY10" fmla="*/ 4119968 h 6351522"/>
              <a:gd name="connsiteX11" fmla="*/ 3258733 w 5417965"/>
              <a:gd name="connsiteY11" fmla="*/ 4871649 h 6351522"/>
              <a:gd name="connsiteX12" fmla="*/ 3358491 w 5417965"/>
              <a:gd name="connsiteY12" fmla="*/ 6351522 h 6351522"/>
              <a:gd name="connsiteX13" fmla="*/ 518339 w 5417965"/>
              <a:gd name="connsiteY13" fmla="*/ 6351522 h 6351522"/>
              <a:gd name="connsiteX14" fmla="*/ 838150 w 5417965"/>
              <a:gd name="connsiteY14" fmla="*/ 5124167 h 6351522"/>
              <a:gd name="connsiteX15" fmla="*/ 1228377 w 5417965"/>
              <a:gd name="connsiteY15" fmla="*/ 4114095 h 6351522"/>
              <a:gd name="connsiteX16" fmla="*/ 958446 w 5417965"/>
              <a:gd name="connsiteY16" fmla="*/ 3576761 h 6351522"/>
              <a:gd name="connsiteX17" fmla="*/ 295352 w 5417965"/>
              <a:gd name="connsiteY17" fmla="*/ 3476928 h 6351522"/>
              <a:gd name="connsiteX18" fmla="*/ 186793 w 5417965"/>
              <a:gd name="connsiteY18" fmla="*/ 3297817 h 6351522"/>
              <a:gd name="connsiteX19" fmla="*/ 177991 w 5417965"/>
              <a:gd name="connsiteY19" fmla="*/ 2998318 h 6351522"/>
              <a:gd name="connsiteX20" fmla="*/ 207331 w 5417965"/>
              <a:gd name="connsiteY20" fmla="*/ 2892613 h 6351522"/>
              <a:gd name="connsiteX21" fmla="*/ 107574 w 5417965"/>
              <a:gd name="connsiteY21" fmla="*/ 2778099 h 6351522"/>
              <a:gd name="connsiteX22" fmla="*/ 131046 w 5417965"/>
              <a:gd name="connsiteY22" fmla="*/ 2610733 h 6351522"/>
              <a:gd name="connsiteX23" fmla="*/ 1948 w 5417965"/>
              <a:gd name="connsiteY23" fmla="*/ 2502091 h 6351522"/>
              <a:gd name="connsiteX24" fmla="*/ 160386 w 5417965"/>
              <a:gd name="connsiteY24" fmla="*/ 2290681 h 6351522"/>
              <a:gd name="connsiteX25" fmla="*/ 292418 w 5417965"/>
              <a:gd name="connsiteY25" fmla="*/ 2044035 h 6351522"/>
              <a:gd name="connsiteX26" fmla="*/ 263078 w 5417965"/>
              <a:gd name="connsiteY26" fmla="*/ 1726920 h 6351522"/>
              <a:gd name="connsiteX27" fmla="*/ 321759 w 5417965"/>
              <a:gd name="connsiteY27" fmla="*/ 1533127 h 6351522"/>
              <a:gd name="connsiteX28" fmla="*/ 2839860 w 5417965"/>
              <a:gd name="connsiteY28" fmla="*/ 1679949 h 6351522"/>
              <a:gd name="connsiteX29" fmla="*/ 3083418 w 5417965"/>
              <a:gd name="connsiteY29" fmla="*/ 1694150 h 6351522"/>
              <a:gd name="connsiteX30" fmla="*/ 3079162 w 5417965"/>
              <a:gd name="connsiteY30" fmla="*/ 1690817 h 6351522"/>
              <a:gd name="connsiteX31" fmla="*/ 5278689 w 5417965"/>
              <a:gd name="connsiteY31" fmla="*/ 0 h 6351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5417965" h="6351522">
                <a:moveTo>
                  <a:pt x="5278689" y="0"/>
                </a:moveTo>
                <a:cubicBezTo>
                  <a:pt x="5316815" y="90999"/>
                  <a:pt x="5352007" y="190804"/>
                  <a:pt x="5366671" y="243642"/>
                </a:cubicBezTo>
                <a:cubicBezTo>
                  <a:pt x="5390132" y="340512"/>
                  <a:pt x="5469315" y="675153"/>
                  <a:pt x="5366671" y="933472"/>
                </a:cubicBezTo>
                <a:cubicBezTo>
                  <a:pt x="5261093" y="1191791"/>
                  <a:pt x="4777197" y="1902170"/>
                  <a:pt x="4205320" y="2019588"/>
                </a:cubicBezTo>
                <a:cubicBezTo>
                  <a:pt x="3820403" y="2096643"/>
                  <a:pt x="3444467" y="1957943"/>
                  <a:pt x="3183605" y="1772608"/>
                </a:cubicBezTo>
                <a:lnTo>
                  <a:pt x="3092032" y="1700896"/>
                </a:lnTo>
                <a:lnTo>
                  <a:pt x="3104329" y="1844003"/>
                </a:lnTo>
                <a:cubicBezTo>
                  <a:pt x="3105430" y="1890616"/>
                  <a:pt x="3103229" y="1933926"/>
                  <a:pt x="3097361" y="1973565"/>
                </a:cubicBezTo>
                <a:cubicBezTo>
                  <a:pt x="3050417" y="2302426"/>
                  <a:pt x="2889045" y="2669458"/>
                  <a:pt x="2680727" y="2939593"/>
                </a:cubicBezTo>
                <a:cubicBezTo>
                  <a:pt x="2472411" y="3206793"/>
                  <a:pt x="2393191" y="3294880"/>
                  <a:pt x="2401994" y="3544462"/>
                </a:cubicBezTo>
                <a:cubicBezTo>
                  <a:pt x="2413730" y="3791107"/>
                  <a:pt x="2466543" y="4040689"/>
                  <a:pt x="2680727" y="4119968"/>
                </a:cubicBezTo>
                <a:cubicBezTo>
                  <a:pt x="2891979" y="4196311"/>
                  <a:pt x="3185383" y="4375422"/>
                  <a:pt x="3258733" y="4871649"/>
                </a:cubicBezTo>
                <a:cubicBezTo>
                  <a:pt x="3332085" y="5367877"/>
                  <a:pt x="3358491" y="6351522"/>
                  <a:pt x="3358491" y="6351522"/>
                </a:cubicBezTo>
                <a:cubicBezTo>
                  <a:pt x="3358491" y="6351522"/>
                  <a:pt x="3358491" y="6351522"/>
                  <a:pt x="518339" y="6351522"/>
                </a:cubicBezTo>
                <a:cubicBezTo>
                  <a:pt x="518339" y="6351522"/>
                  <a:pt x="556482" y="5764271"/>
                  <a:pt x="838150" y="5124167"/>
                </a:cubicBezTo>
                <a:cubicBezTo>
                  <a:pt x="1002456" y="4745390"/>
                  <a:pt x="1243047" y="4255036"/>
                  <a:pt x="1228377" y="4114095"/>
                </a:cubicBezTo>
                <a:cubicBezTo>
                  <a:pt x="1228377" y="4114095"/>
                  <a:pt x="1157960" y="3650167"/>
                  <a:pt x="958446" y="3576761"/>
                </a:cubicBezTo>
                <a:cubicBezTo>
                  <a:pt x="758931" y="3503354"/>
                  <a:pt x="380440" y="3529781"/>
                  <a:pt x="295352" y="3476928"/>
                </a:cubicBezTo>
                <a:cubicBezTo>
                  <a:pt x="207331" y="3421139"/>
                  <a:pt x="186793" y="3391777"/>
                  <a:pt x="186793" y="3297817"/>
                </a:cubicBezTo>
                <a:cubicBezTo>
                  <a:pt x="186793" y="3200920"/>
                  <a:pt x="248408" y="3089342"/>
                  <a:pt x="177991" y="2998318"/>
                </a:cubicBezTo>
                <a:cubicBezTo>
                  <a:pt x="177991" y="2998318"/>
                  <a:pt x="151584" y="2919039"/>
                  <a:pt x="207331" y="2892613"/>
                </a:cubicBezTo>
                <a:cubicBezTo>
                  <a:pt x="207331" y="2892613"/>
                  <a:pt x="66497" y="2869123"/>
                  <a:pt x="107574" y="2778099"/>
                </a:cubicBezTo>
                <a:cubicBezTo>
                  <a:pt x="145716" y="2687075"/>
                  <a:pt x="172123" y="2637159"/>
                  <a:pt x="131046" y="2610733"/>
                </a:cubicBezTo>
                <a:cubicBezTo>
                  <a:pt x="89969" y="2587243"/>
                  <a:pt x="16618" y="2572561"/>
                  <a:pt x="1948" y="2502091"/>
                </a:cubicBezTo>
                <a:cubicBezTo>
                  <a:pt x="-15656" y="2431621"/>
                  <a:pt x="89969" y="2375832"/>
                  <a:pt x="160386" y="2290681"/>
                </a:cubicBezTo>
                <a:cubicBezTo>
                  <a:pt x="230803" y="2205529"/>
                  <a:pt x="301220" y="2129187"/>
                  <a:pt x="292418" y="2044035"/>
                </a:cubicBezTo>
                <a:cubicBezTo>
                  <a:pt x="283616" y="1958884"/>
                  <a:pt x="242540" y="1812071"/>
                  <a:pt x="263078" y="1726920"/>
                </a:cubicBezTo>
                <a:cubicBezTo>
                  <a:pt x="271880" y="1685812"/>
                  <a:pt x="295352" y="1612406"/>
                  <a:pt x="321759" y="1533127"/>
                </a:cubicBezTo>
                <a:cubicBezTo>
                  <a:pt x="321759" y="1533127"/>
                  <a:pt x="321759" y="1533127"/>
                  <a:pt x="2839860" y="1679949"/>
                </a:cubicBezTo>
                <a:lnTo>
                  <a:pt x="3083418" y="1694150"/>
                </a:lnTo>
                <a:lnTo>
                  <a:pt x="3079162" y="1690817"/>
                </a:lnTo>
                <a:cubicBezTo>
                  <a:pt x="3079162" y="1690817"/>
                  <a:pt x="3079162" y="1690817"/>
                  <a:pt x="5278689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7198" dirty="0">
              <a:latin typeface="Lato Light" panose="020F0502020204030203" pitchFamily="34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0649283-1179-9C47-9F41-CC25F072B597}"/>
              </a:ext>
            </a:extLst>
          </p:cNvPr>
          <p:cNvSpPr/>
          <p:nvPr/>
        </p:nvSpPr>
        <p:spPr>
          <a:xfrm>
            <a:off x="4281972" y="8022260"/>
            <a:ext cx="2487178" cy="248717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latin typeface="Lato Light" panose="020F0502020204030203" pitchFamily="34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8F5CBC9-6E71-0642-88C4-6D3FDF0B7F7C}"/>
              </a:ext>
            </a:extLst>
          </p:cNvPr>
          <p:cNvSpPr/>
          <p:nvPr/>
        </p:nvSpPr>
        <p:spPr>
          <a:xfrm>
            <a:off x="3263806" y="5136668"/>
            <a:ext cx="2487178" cy="248717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latin typeface="Lato Light" panose="020F0502020204030203" pitchFamily="34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7A4D4E6-F72F-8749-9172-17B25229A2DE}"/>
              </a:ext>
            </a:extLst>
          </p:cNvPr>
          <p:cNvSpPr/>
          <p:nvPr/>
        </p:nvSpPr>
        <p:spPr>
          <a:xfrm>
            <a:off x="5283019" y="2251077"/>
            <a:ext cx="2487178" cy="248717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latin typeface="Lato Light" panose="020F0502020204030203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DB38A95-B577-B645-B4DA-CF89430BE96D}"/>
              </a:ext>
            </a:extLst>
          </p:cNvPr>
          <p:cNvSpPr/>
          <p:nvPr/>
        </p:nvSpPr>
        <p:spPr>
          <a:xfrm>
            <a:off x="16607455" y="2251077"/>
            <a:ext cx="2487178" cy="2487178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latin typeface="Lato Light" panose="020F0502020204030203" pitchFamily="34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8C30574-5D13-E949-95EF-04CBC6615179}"/>
              </a:ext>
            </a:extLst>
          </p:cNvPr>
          <p:cNvSpPr/>
          <p:nvPr/>
        </p:nvSpPr>
        <p:spPr>
          <a:xfrm>
            <a:off x="18626666" y="5136668"/>
            <a:ext cx="2487178" cy="2487178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latin typeface="Lato Light" panose="020F0502020204030203" pitchFamily="3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4BE0346-8769-6B42-8307-DECADFC86A96}"/>
              </a:ext>
            </a:extLst>
          </p:cNvPr>
          <p:cNvSpPr/>
          <p:nvPr/>
        </p:nvSpPr>
        <p:spPr>
          <a:xfrm>
            <a:off x="17608502" y="8022260"/>
            <a:ext cx="2487178" cy="2487178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latin typeface="Lato Light" panose="020F0502020204030203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6CFEB39-61E4-C243-BD46-131351E21CAE}"/>
              </a:ext>
            </a:extLst>
          </p:cNvPr>
          <p:cNvSpPr txBox="1"/>
          <p:nvPr/>
        </p:nvSpPr>
        <p:spPr>
          <a:xfrm>
            <a:off x="8242086" y="612372"/>
            <a:ext cx="789350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MINDMAP DIAGRAM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2DB4437-7352-AF48-92E6-5EA164B91D3C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41" name="Freeform 695">
            <a:extLst>
              <a:ext uri="{FF2B5EF4-FFF2-40B4-BE49-F238E27FC236}">
                <a16:creationId xmlns:a16="http://schemas.microsoft.com/office/drawing/2014/main" id="{A1375838-2AC1-0F41-BEEA-75C0E9581E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3267" y="2666921"/>
            <a:ext cx="649971" cy="656998"/>
          </a:xfrm>
          <a:custGeom>
            <a:avLst/>
            <a:gdLst>
              <a:gd name="T0" fmla="*/ 139334 w 293326"/>
              <a:gd name="T1" fmla="*/ 269698 h 296501"/>
              <a:gd name="T2" fmla="*/ 131641 w 293326"/>
              <a:gd name="T3" fmla="*/ 272873 h 296501"/>
              <a:gd name="T4" fmla="*/ 50677 w 293326"/>
              <a:gd name="T5" fmla="*/ 266523 h 296501"/>
              <a:gd name="T6" fmla="*/ 56905 w 293326"/>
              <a:gd name="T7" fmla="*/ 272873 h 296501"/>
              <a:gd name="T8" fmla="*/ 49212 w 293326"/>
              <a:gd name="T9" fmla="*/ 269698 h 296501"/>
              <a:gd name="T10" fmla="*/ 98059 w 293326"/>
              <a:gd name="T11" fmla="*/ 269698 h 296501"/>
              <a:gd name="T12" fmla="*/ 93296 w 293326"/>
              <a:gd name="T13" fmla="*/ 265112 h 296501"/>
              <a:gd name="T14" fmla="*/ 27039 w 293326"/>
              <a:gd name="T15" fmla="*/ 287484 h 296501"/>
              <a:gd name="T16" fmla="*/ 179539 w 293326"/>
              <a:gd name="T17" fmla="*/ 251774 h 296501"/>
              <a:gd name="T18" fmla="*/ 269947 w 293326"/>
              <a:gd name="T19" fmla="*/ 163512 h 296501"/>
              <a:gd name="T20" fmla="*/ 231342 w 293326"/>
              <a:gd name="T21" fmla="*/ 172671 h 296501"/>
              <a:gd name="T22" fmla="*/ 120578 w 293326"/>
              <a:gd name="T23" fmla="*/ 149225 h 296501"/>
              <a:gd name="T24" fmla="*/ 150885 w 293326"/>
              <a:gd name="T25" fmla="*/ 158369 h 296501"/>
              <a:gd name="T26" fmla="*/ 120578 w 293326"/>
              <a:gd name="T27" fmla="*/ 149225 h 296501"/>
              <a:gd name="T28" fmla="*/ 104415 w 293326"/>
              <a:gd name="T29" fmla="*/ 153797 h 296501"/>
              <a:gd name="T30" fmla="*/ 69850 w 293326"/>
              <a:gd name="T31" fmla="*/ 153797 h 296501"/>
              <a:gd name="T32" fmla="*/ 279436 w 293326"/>
              <a:gd name="T33" fmla="*/ 131762 h 296501"/>
              <a:gd name="T34" fmla="*/ 241263 w 293326"/>
              <a:gd name="T35" fmla="*/ 140906 h 296501"/>
              <a:gd name="T36" fmla="*/ 145894 w 293326"/>
              <a:gd name="T37" fmla="*/ 117475 h 296501"/>
              <a:gd name="T38" fmla="*/ 176369 w 293326"/>
              <a:gd name="T39" fmla="*/ 126634 h 296501"/>
              <a:gd name="T40" fmla="*/ 145894 w 293326"/>
              <a:gd name="T41" fmla="*/ 117475 h 296501"/>
              <a:gd name="T42" fmla="*/ 129814 w 293326"/>
              <a:gd name="T43" fmla="*/ 121871 h 296501"/>
              <a:gd name="T44" fmla="*/ 69850 w 293326"/>
              <a:gd name="T45" fmla="*/ 121871 h 296501"/>
              <a:gd name="T46" fmla="*/ 288636 w 293326"/>
              <a:gd name="T47" fmla="*/ 100012 h 296501"/>
              <a:gd name="T48" fmla="*/ 250392 w 293326"/>
              <a:gd name="T49" fmla="*/ 109171 h 296501"/>
              <a:gd name="T50" fmla="*/ 125232 w 293326"/>
              <a:gd name="T51" fmla="*/ 83650 h 296501"/>
              <a:gd name="T52" fmla="*/ 66039 w 293326"/>
              <a:gd name="T53" fmla="*/ 182342 h 296501"/>
              <a:gd name="T54" fmla="*/ 103215 w 293326"/>
              <a:gd name="T55" fmla="*/ 193187 h 296501"/>
              <a:gd name="T56" fmla="*/ 125232 w 293326"/>
              <a:gd name="T57" fmla="*/ 83650 h 296501"/>
              <a:gd name="T58" fmla="*/ 125232 w 293326"/>
              <a:gd name="T59" fmla="*/ 204033 h 296501"/>
              <a:gd name="T60" fmla="*/ 61346 w 293326"/>
              <a:gd name="T61" fmla="*/ 220301 h 296501"/>
              <a:gd name="T62" fmla="*/ 56654 w 293326"/>
              <a:gd name="T63" fmla="*/ 183788 h 296501"/>
              <a:gd name="T64" fmla="*/ 74486 w 293326"/>
              <a:gd name="T65" fmla="*/ 23812 h 296501"/>
              <a:gd name="T66" fmla="*/ 114426 w 293326"/>
              <a:gd name="T67" fmla="*/ 32956 h 296501"/>
              <a:gd name="T68" fmla="*/ 74486 w 293326"/>
              <a:gd name="T69" fmla="*/ 23812 h 296501"/>
              <a:gd name="T70" fmla="*/ 9013 w 293326"/>
              <a:gd name="T71" fmla="*/ 45088 h 296501"/>
              <a:gd name="T72" fmla="*/ 161513 w 293326"/>
              <a:gd name="T73" fmla="*/ 9018 h 296501"/>
              <a:gd name="T74" fmla="*/ 161513 w 293326"/>
              <a:gd name="T75" fmla="*/ 0 h 296501"/>
              <a:gd name="T76" fmla="*/ 183865 w 293326"/>
              <a:gd name="T77" fmla="*/ 75027 h 296501"/>
              <a:gd name="T78" fmla="*/ 9013 w 293326"/>
              <a:gd name="T79" fmla="*/ 54106 h 296501"/>
              <a:gd name="T80" fmla="*/ 179539 w 293326"/>
              <a:gd name="T81" fmla="*/ 205964 h 296501"/>
              <a:gd name="T82" fmla="*/ 188552 w 293326"/>
              <a:gd name="T83" fmla="*/ 269448 h 296501"/>
              <a:gd name="T84" fmla="*/ 0 w 293326"/>
              <a:gd name="T85" fmla="*/ 269448 h 2965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293326" h="296501">
                <a:moveTo>
                  <a:pt x="131641" y="266523"/>
                </a:moveTo>
                <a:cubicBezTo>
                  <a:pt x="133106" y="265112"/>
                  <a:pt x="136403" y="265112"/>
                  <a:pt x="137869" y="266523"/>
                </a:cubicBezTo>
                <a:cubicBezTo>
                  <a:pt x="138968" y="267229"/>
                  <a:pt x="139334" y="268640"/>
                  <a:pt x="139334" y="269698"/>
                </a:cubicBezTo>
                <a:cubicBezTo>
                  <a:pt x="139334" y="270757"/>
                  <a:pt x="138968" y="271815"/>
                  <a:pt x="137869" y="272873"/>
                </a:cubicBezTo>
                <a:cubicBezTo>
                  <a:pt x="137136" y="273579"/>
                  <a:pt x="136037" y="274284"/>
                  <a:pt x="134571" y="274284"/>
                </a:cubicBezTo>
                <a:cubicBezTo>
                  <a:pt x="133839" y="274284"/>
                  <a:pt x="132373" y="273579"/>
                  <a:pt x="131641" y="272873"/>
                </a:cubicBezTo>
                <a:cubicBezTo>
                  <a:pt x="130542" y="271815"/>
                  <a:pt x="130175" y="270757"/>
                  <a:pt x="130175" y="269698"/>
                </a:cubicBezTo>
                <a:cubicBezTo>
                  <a:pt x="130175" y="268640"/>
                  <a:pt x="130542" y="267229"/>
                  <a:pt x="131641" y="266523"/>
                </a:cubicBezTo>
                <a:close/>
                <a:moveTo>
                  <a:pt x="50677" y="266523"/>
                </a:moveTo>
                <a:cubicBezTo>
                  <a:pt x="52143" y="265112"/>
                  <a:pt x="55440" y="265112"/>
                  <a:pt x="56905" y="266523"/>
                </a:cubicBezTo>
                <a:cubicBezTo>
                  <a:pt x="58004" y="267229"/>
                  <a:pt x="58370" y="268640"/>
                  <a:pt x="58370" y="269698"/>
                </a:cubicBezTo>
                <a:cubicBezTo>
                  <a:pt x="58370" y="270757"/>
                  <a:pt x="58004" y="271815"/>
                  <a:pt x="56905" y="272873"/>
                </a:cubicBezTo>
                <a:cubicBezTo>
                  <a:pt x="56172" y="273579"/>
                  <a:pt x="55073" y="274284"/>
                  <a:pt x="53974" y="274284"/>
                </a:cubicBezTo>
                <a:cubicBezTo>
                  <a:pt x="52509" y="274284"/>
                  <a:pt x="51410" y="273579"/>
                  <a:pt x="50677" y="272873"/>
                </a:cubicBezTo>
                <a:cubicBezTo>
                  <a:pt x="49944" y="271815"/>
                  <a:pt x="49212" y="270757"/>
                  <a:pt x="49212" y="269698"/>
                </a:cubicBezTo>
                <a:cubicBezTo>
                  <a:pt x="49212" y="268640"/>
                  <a:pt x="49944" y="267229"/>
                  <a:pt x="50677" y="266523"/>
                </a:cubicBezTo>
                <a:close/>
                <a:moveTo>
                  <a:pt x="93296" y="265112"/>
                </a:moveTo>
                <a:cubicBezTo>
                  <a:pt x="95861" y="265112"/>
                  <a:pt x="98059" y="267229"/>
                  <a:pt x="98059" y="269698"/>
                </a:cubicBezTo>
                <a:cubicBezTo>
                  <a:pt x="98059" y="272168"/>
                  <a:pt x="95861" y="274284"/>
                  <a:pt x="93296" y="274284"/>
                </a:cubicBezTo>
                <a:cubicBezTo>
                  <a:pt x="91098" y="274284"/>
                  <a:pt x="88900" y="272168"/>
                  <a:pt x="88900" y="269698"/>
                </a:cubicBezTo>
                <a:cubicBezTo>
                  <a:pt x="88900" y="267229"/>
                  <a:pt x="91098" y="265112"/>
                  <a:pt x="93296" y="265112"/>
                </a:cubicBezTo>
                <a:close/>
                <a:moveTo>
                  <a:pt x="9013" y="251774"/>
                </a:moveTo>
                <a:lnTo>
                  <a:pt x="9013" y="269448"/>
                </a:lnTo>
                <a:cubicBezTo>
                  <a:pt x="9013" y="279187"/>
                  <a:pt x="16944" y="287484"/>
                  <a:pt x="27039" y="287484"/>
                </a:cubicBezTo>
                <a:lnTo>
                  <a:pt x="161513" y="287484"/>
                </a:lnTo>
                <a:cubicBezTo>
                  <a:pt x="171607" y="287484"/>
                  <a:pt x="179539" y="279187"/>
                  <a:pt x="179539" y="269448"/>
                </a:cubicBezTo>
                <a:lnTo>
                  <a:pt x="179539" y="251774"/>
                </a:lnTo>
                <a:lnTo>
                  <a:pt x="9013" y="251774"/>
                </a:lnTo>
                <a:close/>
                <a:moveTo>
                  <a:pt x="231342" y="163512"/>
                </a:moveTo>
                <a:lnTo>
                  <a:pt x="269947" y="163512"/>
                </a:lnTo>
                <a:cubicBezTo>
                  <a:pt x="272112" y="163512"/>
                  <a:pt x="274276" y="165710"/>
                  <a:pt x="274276" y="168275"/>
                </a:cubicBezTo>
                <a:cubicBezTo>
                  <a:pt x="274276" y="170473"/>
                  <a:pt x="272112" y="172671"/>
                  <a:pt x="269947" y="172671"/>
                </a:cubicBezTo>
                <a:lnTo>
                  <a:pt x="231342" y="172671"/>
                </a:lnTo>
                <a:cubicBezTo>
                  <a:pt x="229177" y="172671"/>
                  <a:pt x="227012" y="170473"/>
                  <a:pt x="227012" y="168275"/>
                </a:cubicBezTo>
                <a:cubicBezTo>
                  <a:pt x="227012" y="165710"/>
                  <a:pt x="229177" y="163512"/>
                  <a:pt x="231342" y="163512"/>
                </a:cubicBezTo>
                <a:close/>
                <a:moveTo>
                  <a:pt x="120578" y="149225"/>
                </a:moveTo>
                <a:lnTo>
                  <a:pt x="150885" y="149225"/>
                </a:lnTo>
                <a:cubicBezTo>
                  <a:pt x="153410" y="149225"/>
                  <a:pt x="155214" y="151130"/>
                  <a:pt x="155214" y="153797"/>
                </a:cubicBezTo>
                <a:cubicBezTo>
                  <a:pt x="155214" y="156083"/>
                  <a:pt x="153410" y="158369"/>
                  <a:pt x="150885" y="158369"/>
                </a:cubicBezTo>
                <a:lnTo>
                  <a:pt x="120578" y="158369"/>
                </a:lnTo>
                <a:cubicBezTo>
                  <a:pt x="118052" y="158369"/>
                  <a:pt x="115887" y="156083"/>
                  <a:pt x="115887" y="153797"/>
                </a:cubicBezTo>
                <a:cubicBezTo>
                  <a:pt x="115887" y="151130"/>
                  <a:pt x="118052" y="149225"/>
                  <a:pt x="120578" y="149225"/>
                </a:cubicBezTo>
                <a:close/>
                <a:moveTo>
                  <a:pt x="74171" y="149225"/>
                </a:moveTo>
                <a:lnTo>
                  <a:pt x="100095" y="149225"/>
                </a:lnTo>
                <a:cubicBezTo>
                  <a:pt x="102615" y="149225"/>
                  <a:pt x="104415" y="151130"/>
                  <a:pt x="104415" y="153797"/>
                </a:cubicBezTo>
                <a:cubicBezTo>
                  <a:pt x="104415" y="156083"/>
                  <a:pt x="102615" y="158369"/>
                  <a:pt x="100095" y="158369"/>
                </a:cubicBezTo>
                <a:lnTo>
                  <a:pt x="74171" y="158369"/>
                </a:lnTo>
                <a:cubicBezTo>
                  <a:pt x="71651" y="158369"/>
                  <a:pt x="69850" y="156083"/>
                  <a:pt x="69850" y="153797"/>
                </a:cubicBezTo>
                <a:cubicBezTo>
                  <a:pt x="69850" y="151130"/>
                  <a:pt x="71651" y="149225"/>
                  <a:pt x="74171" y="149225"/>
                </a:cubicBezTo>
                <a:close/>
                <a:moveTo>
                  <a:pt x="241263" y="131762"/>
                </a:moveTo>
                <a:lnTo>
                  <a:pt x="279436" y="131762"/>
                </a:lnTo>
                <a:cubicBezTo>
                  <a:pt x="281981" y="131762"/>
                  <a:pt x="283799" y="133667"/>
                  <a:pt x="283799" y="136334"/>
                </a:cubicBezTo>
                <a:cubicBezTo>
                  <a:pt x="283799" y="139001"/>
                  <a:pt x="281981" y="140906"/>
                  <a:pt x="279436" y="140906"/>
                </a:cubicBezTo>
                <a:lnTo>
                  <a:pt x="241263" y="140906"/>
                </a:lnTo>
                <a:cubicBezTo>
                  <a:pt x="238719" y="140906"/>
                  <a:pt x="236537" y="139001"/>
                  <a:pt x="236537" y="136334"/>
                </a:cubicBezTo>
                <a:cubicBezTo>
                  <a:pt x="236537" y="133667"/>
                  <a:pt x="238719" y="131762"/>
                  <a:pt x="241263" y="131762"/>
                </a:cubicBezTo>
                <a:close/>
                <a:moveTo>
                  <a:pt x="145894" y="117475"/>
                </a:moveTo>
                <a:lnTo>
                  <a:pt x="176369" y="117475"/>
                </a:lnTo>
                <a:cubicBezTo>
                  <a:pt x="178495" y="117475"/>
                  <a:pt x="180621" y="119673"/>
                  <a:pt x="180621" y="121871"/>
                </a:cubicBezTo>
                <a:cubicBezTo>
                  <a:pt x="180621" y="124436"/>
                  <a:pt x="178495" y="126634"/>
                  <a:pt x="176369" y="126634"/>
                </a:cubicBezTo>
                <a:lnTo>
                  <a:pt x="145894" y="126634"/>
                </a:lnTo>
                <a:cubicBezTo>
                  <a:pt x="143413" y="126634"/>
                  <a:pt x="141287" y="124436"/>
                  <a:pt x="141287" y="121871"/>
                </a:cubicBezTo>
                <a:cubicBezTo>
                  <a:pt x="141287" y="119673"/>
                  <a:pt x="143413" y="117475"/>
                  <a:pt x="145894" y="117475"/>
                </a:cubicBezTo>
                <a:close/>
                <a:moveTo>
                  <a:pt x="74185" y="117475"/>
                </a:moveTo>
                <a:lnTo>
                  <a:pt x="125479" y="117475"/>
                </a:lnTo>
                <a:cubicBezTo>
                  <a:pt x="127647" y="117475"/>
                  <a:pt x="129814" y="119673"/>
                  <a:pt x="129814" y="121871"/>
                </a:cubicBezTo>
                <a:cubicBezTo>
                  <a:pt x="129814" y="124436"/>
                  <a:pt x="127647" y="126634"/>
                  <a:pt x="125479" y="126634"/>
                </a:cubicBezTo>
                <a:lnTo>
                  <a:pt x="74185" y="126634"/>
                </a:lnTo>
                <a:cubicBezTo>
                  <a:pt x="71656" y="126634"/>
                  <a:pt x="69850" y="124436"/>
                  <a:pt x="69850" y="121871"/>
                </a:cubicBezTo>
                <a:cubicBezTo>
                  <a:pt x="69850" y="119673"/>
                  <a:pt x="71656" y="117475"/>
                  <a:pt x="74185" y="117475"/>
                </a:cubicBezTo>
                <a:close/>
                <a:moveTo>
                  <a:pt x="250392" y="100012"/>
                </a:moveTo>
                <a:lnTo>
                  <a:pt x="288636" y="100012"/>
                </a:lnTo>
                <a:cubicBezTo>
                  <a:pt x="291162" y="100012"/>
                  <a:pt x="293326" y="101844"/>
                  <a:pt x="293326" y="104408"/>
                </a:cubicBezTo>
                <a:cubicBezTo>
                  <a:pt x="293326" y="106973"/>
                  <a:pt x="291162" y="109171"/>
                  <a:pt x="288636" y="109171"/>
                </a:cubicBezTo>
                <a:lnTo>
                  <a:pt x="250392" y="109171"/>
                </a:lnTo>
                <a:cubicBezTo>
                  <a:pt x="248227" y="109171"/>
                  <a:pt x="246062" y="106973"/>
                  <a:pt x="246062" y="104408"/>
                </a:cubicBezTo>
                <a:cubicBezTo>
                  <a:pt x="246062" y="101844"/>
                  <a:pt x="248227" y="100012"/>
                  <a:pt x="250392" y="100012"/>
                </a:cubicBezTo>
                <a:close/>
                <a:moveTo>
                  <a:pt x="125232" y="83650"/>
                </a:moveTo>
                <a:cubicBezTo>
                  <a:pt x="78672" y="83650"/>
                  <a:pt x="41134" y="108594"/>
                  <a:pt x="41134" y="139322"/>
                </a:cubicBezTo>
                <a:cubicBezTo>
                  <a:pt x="41134" y="153783"/>
                  <a:pt x="49075" y="167159"/>
                  <a:pt x="63873" y="177642"/>
                </a:cubicBezTo>
                <a:cubicBezTo>
                  <a:pt x="65678" y="178727"/>
                  <a:pt x="66399" y="180896"/>
                  <a:pt x="66039" y="182342"/>
                </a:cubicBezTo>
                <a:lnTo>
                  <a:pt x="66039" y="208732"/>
                </a:lnTo>
                <a:lnTo>
                  <a:pt x="99606" y="193910"/>
                </a:lnTo>
                <a:cubicBezTo>
                  <a:pt x="100328" y="193187"/>
                  <a:pt x="101411" y="192826"/>
                  <a:pt x="103215" y="193187"/>
                </a:cubicBezTo>
                <a:cubicBezTo>
                  <a:pt x="110434" y="194633"/>
                  <a:pt x="118014" y="194995"/>
                  <a:pt x="125232" y="194995"/>
                </a:cubicBezTo>
                <a:cubicBezTo>
                  <a:pt x="171793" y="194995"/>
                  <a:pt x="209691" y="170051"/>
                  <a:pt x="209691" y="139322"/>
                </a:cubicBezTo>
                <a:cubicBezTo>
                  <a:pt x="209691" y="108594"/>
                  <a:pt x="171793" y="83650"/>
                  <a:pt x="125232" y="83650"/>
                </a:cubicBezTo>
                <a:close/>
                <a:moveTo>
                  <a:pt x="125232" y="74612"/>
                </a:moveTo>
                <a:cubicBezTo>
                  <a:pt x="176846" y="74612"/>
                  <a:pt x="218714" y="103533"/>
                  <a:pt x="218714" y="139322"/>
                </a:cubicBezTo>
                <a:cubicBezTo>
                  <a:pt x="218714" y="175112"/>
                  <a:pt x="176846" y="204033"/>
                  <a:pt x="125232" y="204033"/>
                </a:cubicBezTo>
                <a:cubicBezTo>
                  <a:pt x="118014" y="204033"/>
                  <a:pt x="110795" y="203671"/>
                  <a:pt x="103215" y="202225"/>
                </a:cubicBezTo>
                <a:lnTo>
                  <a:pt x="63151" y="219578"/>
                </a:lnTo>
                <a:cubicBezTo>
                  <a:pt x="62429" y="219939"/>
                  <a:pt x="62068" y="220301"/>
                  <a:pt x="61346" y="220301"/>
                </a:cubicBezTo>
                <a:cubicBezTo>
                  <a:pt x="60625" y="220301"/>
                  <a:pt x="59542" y="219578"/>
                  <a:pt x="58820" y="219216"/>
                </a:cubicBezTo>
                <a:cubicBezTo>
                  <a:pt x="57737" y="218493"/>
                  <a:pt x="56654" y="217047"/>
                  <a:pt x="56654" y="215239"/>
                </a:cubicBezTo>
                <a:lnTo>
                  <a:pt x="56654" y="183788"/>
                </a:lnTo>
                <a:cubicBezTo>
                  <a:pt x="40773" y="171497"/>
                  <a:pt x="31750" y="155952"/>
                  <a:pt x="31750" y="139322"/>
                </a:cubicBezTo>
                <a:cubicBezTo>
                  <a:pt x="31750" y="103533"/>
                  <a:pt x="73980" y="74612"/>
                  <a:pt x="125232" y="74612"/>
                </a:cubicBezTo>
                <a:close/>
                <a:moveTo>
                  <a:pt x="74486" y="23812"/>
                </a:moveTo>
                <a:lnTo>
                  <a:pt x="114426" y="23812"/>
                </a:lnTo>
                <a:cubicBezTo>
                  <a:pt x="116566" y="23812"/>
                  <a:pt x="118706" y="25717"/>
                  <a:pt x="118706" y="28384"/>
                </a:cubicBezTo>
                <a:cubicBezTo>
                  <a:pt x="118706" y="30670"/>
                  <a:pt x="116566" y="32956"/>
                  <a:pt x="114426" y="32956"/>
                </a:cubicBezTo>
                <a:lnTo>
                  <a:pt x="74486" y="32956"/>
                </a:lnTo>
                <a:cubicBezTo>
                  <a:pt x="71633" y="32956"/>
                  <a:pt x="69850" y="30670"/>
                  <a:pt x="69850" y="28384"/>
                </a:cubicBezTo>
                <a:cubicBezTo>
                  <a:pt x="69850" y="25717"/>
                  <a:pt x="71633" y="23812"/>
                  <a:pt x="74486" y="23812"/>
                </a:cubicBezTo>
                <a:close/>
                <a:moveTo>
                  <a:pt x="27039" y="9018"/>
                </a:moveTo>
                <a:cubicBezTo>
                  <a:pt x="16944" y="9018"/>
                  <a:pt x="9013" y="16953"/>
                  <a:pt x="9013" y="27053"/>
                </a:cubicBezTo>
                <a:lnTo>
                  <a:pt x="9013" y="45088"/>
                </a:lnTo>
                <a:lnTo>
                  <a:pt x="179539" y="45088"/>
                </a:lnTo>
                <a:lnTo>
                  <a:pt x="179539" y="27053"/>
                </a:lnTo>
                <a:cubicBezTo>
                  <a:pt x="179539" y="16953"/>
                  <a:pt x="171607" y="9018"/>
                  <a:pt x="161513" y="9018"/>
                </a:cubicBezTo>
                <a:lnTo>
                  <a:pt x="27039" y="9018"/>
                </a:lnTo>
                <a:close/>
                <a:moveTo>
                  <a:pt x="27039" y="0"/>
                </a:moveTo>
                <a:lnTo>
                  <a:pt x="161513" y="0"/>
                </a:lnTo>
                <a:cubicBezTo>
                  <a:pt x="176294" y="0"/>
                  <a:pt x="188552" y="12264"/>
                  <a:pt x="188552" y="27053"/>
                </a:cubicBezTo>
                <a:lnTo>
                  <a:pt x="188552" y="70338"/>
                </a:lnTo>
                <a:cubicBezTo>
                  <a:pt x="188552" y="72863"/>
                  <a:pt x="186389" y="75027"/>
                  <a:pt x="183865" y="75027"/>
                </a:cubicBezTo>
                <a:cubicBezTo>
                  <a:pt x="181702" y="75027"/>
                  <a:pt x="179539" y="72863"/>
                  <a:pt x="179539" y="70338"/>
                </a:cubicBezTo>
                <a:lnTo>
                  <a:pt x="179539" y="54106"/>
                </a:lnTo>
                <a:lnTo>
                  <a:pt x="9013" y="54106"/>
                </a:lnTo>
                <a:lnTo>
                  <a:pt x="9013" y="242395"/>
                </a:lnTo>
                <a:lnTo>
                  <a:pt x="179539" y="242395"/>
                </a:lnTo>
                <a:lnTo>
                  <a:pt x="179539" y="205964"/>
                </a:lnTo>
                <a:cubicBezTo>
                  <a:pt x="179539" y="203439"/>
                  <a:pt x="181702" y="201275"/>
                  <a:pt x="183865" y="201275"/>
                </a:cubicBezTo>
                <a:cubicBezTo>
                  <a:pt x="186389" y="201275"/>
                  <a:pt x="188552" y="203439"/>
                  <a:pt x="188552" y="205964"/>
                </a:cubicBezTo>
                <a:lnTo>
                  <a:pt x="188552" y="269448"/>
                </a:lnTo>
                <a:cubicBezTo>
                  <a:pt x="188552" y="284237"/>
                  <a:pt x="176294" y="296501"/>
                  <a:pt x="161513" y="296501"/>
                </a:cubicBezTo>
                <a:lnTo>
                  <a:pt x="27039" y="296501"/>
                </a:lnTo>
                <a:cubicBezTo>
                  <a:pt x="12257" y="296501"/>
                  <a:pt x="0" y="284237"/>
                  <a:pt x="0" y="269448"/>
                </a:cubicBezTo>
                <a:lnTo>
                  <a:pt x="0" y="27053"/>
                </a:lnTo>
                <a:cubicBezTo>
                  <a:pt x="0" y="12264"/>
                  <a:pt x="12257" y="0"/>
                  <a:pt x="2703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42" name="Freeform 170">
            <a:extLst>
              <a:ext uri="{FF2B5EF4-FFF2-40B4-BE49-F238E27FC236}">
                <a16:creationId xmlns:a16="http://schemas.microsoft.com/office/drawing/2014/main" id="{1F2263F1-A386-D74E-9560-9401176388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7062" y="8405053"/>
            <a:ext cx="656998" cy="678078"/>
          </a:xfrm>
          <a:custGeom>
            <a:avLst/>
            <a:gdLst>
              <a:gd name="T0" fmla="*/ 43456557 w 823"/>
              <a:gd name="T1" fmla="*/ 82117470 h 852"/>
              <a:gd name="T2" fmla="*/ 68567908 w 823"/>
              <a:gd name="T3" fmla="*/ 57158796 h 852"/>
              <a:gd name="T4" fmla="*/ 68567908 w 823"/>
              <a:gd name="T5" fmla="*/ 27286423 h 852"/>
              <a:gd name="T6" fmla="*/ 38382489 w 823"/>
              <a:gd name="T7" fmla="*/ 27286423 h 852"/>
              <a:gd name="T8" fmla="*/ 41374916 w 823"/>
              <a:gd name="T9" fmla="*/ 60262583 h 852"/>
              <a:gd name="T10" fmla="*/ 28363848 w 823"/>
              <a:gd name="T11" fmla="*/ 67116374 h 852"/>
              <a:gd name="T12" fmla="*/ 28363848 w 823"/>
              <a:gd name="T13" fmla="*/ 17328846 h 852"/>
              <a:gd name="T14" fmla="*/ 78586189 w 823"/>
              <a:gd name="T15" fmla="*/ 17328846 h 852"/>
              <a:gd name="T16" fmla="*/ 78586189 w 823"/>
              <a:gd name="T17" fmla="*/ 67116374 h 852"/>
              <a:gd name="T18" fmla="*/ 74032261 w 823"/>
              <a:gd name="T19" fmla="*/ 71771874 h 852"/>
              <a:gd name="T20" fmla="*/ 53475198 w 823"/>
              <a:gd name="T21" fmla="*/ 92075047 h 852"/>
              <a:gd name="T22" fmla="*/ 92247612 w 823"/>
              <a:gd name="T23" fmla="*/ 72159892 h 852"/>
              <a:gd name="T24" fmla="*/ 90686471 w 823"/>
              <a:gd name="T25" fmla="*/ 71125297 h 852"/>
              <a:gd name="T26" fmla="*/ 80798045 w 823"/>
              <a:gd name="T27" fmla="*/ 69444124 h 852"/>
              <a:gd name="T28" fmla="*/ 80798045 w 823"/>
              <a:gd name="T29" fmla="*/ 15001096 h 852"/>
              <a:gd name="T30" fmla="*/ 26151991 w 823"/>
              <a:gd name="T31" fmla="*/ 15001096 h 852"/>
              <a:gd name="T32" fmla="*/ 26151991 w 823"/>
              <a:gd name="T33" fmla="*/ 69444124 h 852"/>
              <a:gd name="T34" fmla="*/ 30705919 w 823"/>
              <a:gd name="T35" fmla="*/ 73970165 h 852"/>
              <a:gd name="T36" fmla="*/ 31876775 w 823"/>
              <a:gd name="T37" fmla="*/ 74487642 h 852"/>
              <a:gd name="T38" fmla="*/ 44887843 w 823"/>
              <a:gd name="T39" fmla="*/ 61297179 h 852"/>
              <a:gd name="T40" fmla="*/ 44887843 w 823"/>
              <a:gd name="T41" fmla="*/ 58969428 h 852"/>
              <a:gd name="T42" fmla="*/ 40724200 w 823"/>
              <a:gd name="T43" fmla="*/ 54960506 h 852"/>
              <a:gd name="T44" fmla="*/ 40724200 w 823"/>
              <a:gd name="T45" fmla="*/ 29484714 h 852"/>
              <a:gd name="T46" fmla="*/ 66225836 w 823"/>
              <a:gd name="T47" fmla="*/ 29484714 h 852"/>
              <a:gd name="T48" fmla="*/ 40073845 w 823"/>
              <a:gd name="T49" fmla="*/ 80953415 h 852"/>
              <a:gd name="T50" fmla="*/ 39553345 w 823"/>
              <a:gd name="T51" fmla="*/ 82117470 h 852"/>
              <a:gd name="T52" fmla="*/ 40073845 w 823"/>
              <a:gd name="T53" fmla="*/ 83281165 h 852"/>
              <a:gd name="T54" fmla="*/ 52303982 w 823"/>
              <a:gd name="T55" fmla="*/ 95437393 h 852"/>
              <a:gd name="T56" fmla="*/ 53475198 w 823"/>
              <a:gd name="T57" fmla="*/ 95954511 h 852"/>
              <a:gd name="T58" fmla="*/ 75853832 w 823"/>
              <a:gd name="T59" fmla="*/ 74487642 h 852"/>
              <a:gd name="T60" fmla="*/ 102916609 w 823"/>
              <a:gd name="T61" fmla="*/ 106817225 h 852"/>
              <a:gd name="T62" fmla="*/ 17304566 w 823"/>
              <a:gd name="T63" fmla="*/ 74487642 h 852"/>
              <a:gd name="T64" fmla="*/ 20427208 w 823"/>
              <a:gd name="T65" fmla="*/ 74487642 h 852"/>
              <a:gd name="T66" fmla="*/ 22118564 w 823"/>
              <a:gd name="T67" fmla="*/ 72806470 h 852"/>
              <a:gd name="T68" fmla="*/ 16263565 w 823"/>
              <a:gd name="T69" fmla="*/ 71125297 h 852"/>
              <a:gd name="T70" fmla="*/ 14702424 w 823"/>
              <a:gd name="T71" fmla="*/ 72159892 h 852"/>
              <a:gd name="T72" fmla="*/ 130215 w 823"/>
              <a:gd name="T73" fmla="*/ 107722361 h 852"/>
              <a:gd name="T74" fmla="*/ 260070 w 823"/>
              <a:gd name="T75" fmla="*/ 109274434 h 852"/>
              <a:gd name="T76" fmla="*/ 105258680 w 823"/>
              <a:gd name="T77" fmla="*/ 110050111 h 852"/>
              <a:gd name="T78" fmla="*/ 106689966 w 823"/>
              <a:gd name="T79" fmla="*/ 109274434 h 852"/>
              <a:gd name="T80" fmla="*/ 106820182 w 823"/>
              <a:gd name="T81" fmla="*/ 107722361 h 852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0" t="0" r="r" b="b"/>
            <a:pathLst>
              <a:path w="823" h="852">
                <a:moveTo>
                  <a:pt x="411" y="712"/>
                </a:moveTo>
                <a:lnTo>
                  <a:pt x="334" y="635"/>
                </a:lnTo>
                <a:lnTo>
                  <a:pt x="527" y="442"/>
                </a:lnTo>
                <a:cubicBezTo>
                  <a:pt x="591" y="378"/>
                  <a:pt x="591" y="274"/>
                  <a:pt x="527" y="211"/>
                </a:cubicBezTo>
                <a:cubicBezTo>
                  <a:pt x="463" y="147"/>
                  <a:pt x="359" y="147"/>
                  <a:pt x="295" y="211"/>
                </a:cubicBezTo>
                <a:cubicBezTo>
                  <a:pt x="231" y="274"/>
                  <a:pt x="231" y="378"/>
                  <a:pt x="295" y="442"/>
                </a:cubicBezTo>
                <a:lnTo>
                  <a:pt x="318" y="466"/>
                </a:lnTo>
                <a:lnTo>
                  <a:pt x="244" y="545"/>
                </a:lnTo>
                <a:lnTo>
                  <a:pt x="218" y="519"/>
                </a:lnTo>
                <a:cubicBezTo>
                  <a:pt x="112" y="413"/>
                  <a:pt x="112" y="240"/>
                  <a:pt x="218" y="134"/>
                </a:cubicBezTo>
                <a:cubicBezTo>
                  <a:pt x="325" y="28"/>
                  <a:pt x="497" y="28"/>
                  <a:pt x="604" y="134"/>
                </a:cubicBezTo>
                <a:cubicBezTo>
                  <a:pt x="710" y="240"/>
                  <a:pt x="710" y="413"/>
                  <a:pt x="604" y="519"/>
                </a:cubicBezTo>
                <a:lnTo>
                  <a:pt x="569" y="555"/>
                </a:lnTo>
                <a:cubicBezTo>
                  <a:pt x="569" y="555"/>
                  <a:pt x="569" y="555"/>
                  <a:pt x="568" y="555"/>
                </a:cubicBezTo>
                <a:lnTo>
                  <a:pt x="411" y="712"/>
                </a:lnTo>
                <a:close/>
                <a:moveTo>
                  <a:pt x="821" y="833"/>
                </a:moveTo>
                <a:lnTo>
                  <a:pt x="709" y="558"/>
                </a:lnTo>
                <a:cubicBezTo>
                  <a:pt x="707" y="554"/>
                  <a:pt x="702" y="550"/>
                  <a:pt x="697" y="550"/>
                </a:cubicBezTo>
                <a:lnTo>
                  <a:pt x="608" y="550"/>
                </a:lnTo>
                <a:lnTo>
                  <a:pt x="621" y="537"/>
                </a:lnTo>
                <a:cubicBezTo>
                  <a:pt x="737" y="420"/>
                  <a:pt x="737" y="232"/>
                  <a:pt x="621" y="116"/>
                </a:cubicBezTo>
                <a:cubicBezTo>
                  <a:pt x="505" y="0"/>
                  <a:pt x="317" y="0"/>
                  <a:pt x="201" y="116"/>
                </a:cubicBezTo>
                <a:cubicBezTo>
                  <a:pt x="85" y="232"/>
                  <a:pt x="85" y="420"/>
                  <a:pt x="201" y="537"/>
                </a:cubicBezTo>
                <a:lnTo>
                  <a:pt x="236" y="572"/>
                </a:lnTo>
                <a:cubicBezTo>
                  <a:pt x="238" y="574"/>
                  <a:pt x="242" y="576"/>
                  <a:pt x="245" y="576"/>
                </a:cubicBezTo>
                <a:cubicBezTo>
                  <a:pt x="248" y="576"/>
                  <a:pt x="251" y="574"/>
                  <a:pt x="254" y="571"/>
                </a:cubicBezTo>
                <a:lnTo>
                  <a:pt x="345" y="474"/>
                </a:lnTo>
                <a:cubicBezTo>
                  <a:pt x="349" y="469"/>
                  <a:pt x="349" y="461"/>
                  <a:pt x="345" y="456"/>
                </a:cubicBezTo>
                <a:lnTo>
                  <a:pt x="313" y="425"/>
                </a:lnTo>
                <a:cubicBezTo>
                  <a:pt x="258" y="371"/>
                  <a:pt x="258" y="283"/>
                  <a:pt x="313" y="228"/>
                </a:cubicBezTo>
                <a:cubicBezTo>
                  <a:pt x="367" y="174"/>
                  <a:pt x="455" y="174"/>
                  <a:pt x="509" y="228"/>
                </a:cubicBezTo>
                <a:cubicBezTo>
                  <a:pt x="564" y="283"/>
                  <a:pt x="564" y="371"/>
                  <a:pt x="509" y="425"/>
                </a:cubicBezTo>
                <a:lnTo>
                  <a:pt x="308" y="626"/>
                </a:lnTo>
                <a:cubicBezTo>
                  <a:pt x="305" y="628"/>
                  <a:pt x="304" y="632"/>
                  <a:pt x="304" y="635"/>
                </a:cubicBezTo>
                <a:cubicBezTo>
                  <a:pt x="304" y="638"/>
                  <a:pt x="305" y="641"/>
                  <a:pt x="308" y="644"/>
                </a:cubicBezTo>
                <a:lnTo>
                  <a:pt x="402" y="738"/>
                </a:lnTo>
                <a:cubicBezTo>
                  <a:pt x="404" y="741"/>
                  <a:pt x="408" y="742"/>
                  <a:pt x="411" y="742"/>
                </a:cubicBezTo>
                <a:cubicBezTo>
                  <a:pt x="414" y="742"/>
                  <a:pt x="418" y="741"/>
                  <a:pt x="420" y="738"/>
                </a:cubicBezTo>
                <a:lnTo>
                  <a:pt x="583" y="576"/>
                </a:lnTo>
                <a:lnTo>
                  <a:pt x="689" y="576"/>
                </a:lnTo>
                <a:lnTo>
                  <a:pt x="791" y="826"/>
                </a:lnTo>
                <a:lnTo>
                  <a:pt x="31" y="826"/>
                </a:lnTo>
                <a:lnTo>
                  <a:pt x="133" y="576"/>
                </a:lnTo>
                <a:lnTo>
                  <a:pt x="157" y="576"/>
                </a:lnTo>
                <a:cubicBezTo>
                  <a:pt x="164" y="576"/>
                  <a:pt x="170" y="570"/>
                  <a:pt x="170" y="563"/>
                </a:cubicBezTo>
                <a:cubicBezTo>
                  <a:pt x="170" y="556"/>
                  <a:pt x="164" y="550"/>
                  <a:pt x="157" y="550"/>
                </a:cubicBezTo>
                <a:lnTo>
                  <a:pt x="125" y="550"/>
                </a:lnTo>
                <a:cubicBezTo>
                  <a:pt x="120" y="550"/>
                  <a:pt x="115" y="554"/>
                  <a:pt x="113" y="558"/>
                </a:cubicBezTo>
                <a:lnTo>
                  <a:pt x="1" y="833"/>
                </a:lnTo>
                <a:cubicBezTo>
                  <a:pt x="0" y="838"/>
                  <a:pt x="0" y="842"/>
                  <a:pt x="2" y="845"/>
                </a:cubicBezTo>
                <a:cubicBezTo>
                  <a:pt x="5" y="849"/>
                  <a:pt x="9" y="851"/>
                  <a:pt x="13" y="851"/>
                </a:cubicBezTo>
                <a:lnTo>
                  <a:pt x="809" y="851"/>
                </a:lnTo>
                <a:cubicBezTo>
                  <a:pt x="813" y="851"/>
                  <a:pt x="817" y="849"/>
                  <a:pt x="820" y="845"/>
                </a:cubicBezTo>
                <a:cubicBezTo>
                  <a:pt x="822" y="842"/>
                  <a:pt x="822" y="838"/>
                  <a:pt x="821" y="83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43" name="Freeform 696">
            <a:extLst>
              <a:ext uri="{FF2B5EF4-FFF2-40B4-BE49-F238E27FC236}">
                <a16:creationId xmlns:a16="http://schemas.microsoft.com/office/drawing/2014/main" id="{BE3D4380-7464-374A-B073-76B5E69456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23588" y="8447211"/>
            <a:ext cx="657000" cy="635920"/>
          </a:xfrm>
          <a:custGeom>
            <a:avLst/>
            <a:gdLst>
              <a:gd name="T0" fmla="*/ 223953 w 296503"/>
              <a:gd name="T1" fmla="*/ 201613 h 286978"/>
              <a:gd name="T2" fmla="*/ 223953 w 296503"/>
              <a:gd name="T3" fmla="*/ 210772 h 286978"/>
              <a:gd name="T4" fmla="*/ 134938 w 296503"/>
              <a:gd name="T5" fmla="*/ 206009 h 286978"/>
              <a:gd name="T6" fmla="*/ 191682 w 296503"/>
              <a:gd name="T7" fmla="*/ 161925 h 286978"/>
              <a:gd name="T8" fmla="*/ 255225 w 296503"/>
              <a:gd name="T9" fmla="*/ 166497 h 286978"/>
              <a:gd name="T10" fmla="*/ 191682 w 296503"/>
              <a:gd name="T11" fmla="*/ 171069 h 286978"/>
              <a:gd name="T12" fmla="*/ 191682 w 296503"/>
              <a:gd name="T13" fmla="*/ 161925 h 286978"/>
              <a:gd name="T14" fmla="*/ 166704 w 296503"/>
              <a:gd name="T15" fmla="*/ 161925 h 286978"/>
              <a:gd name="T16" fmla="*/ 166704 w 296503"/>
              <a:gd name="T17" fmla="*/ 171069 h 286978"/>
              <a:gd name="T18" fmla="*/ 134938 w 296503"/>
              <a:gd name="T19" fmla="*/ 166497 h 286978"/>
              <a:gd name="T20" fmla="*/ 223775 w 296503"/>
              <a:gd name="T21" fmla="*/ 120650 h 286978"/>
              <a:gd name="T22" fmla="*/ 255227 w 296503"/>
              <a:gd name="T23" fmla="*/ 125412 h 286978"/>
              <a:gd name="T24" fmla="*/ 223775 w 296503"/>
              <a:gd name="T25" fmla="*/ 129809 h 286978"/>
              <a:gd name="T26" fmla="*/ 223775 w 296503"/>
              <a:gd name="T27" fmla="*/ 120650 h 286978"/>
              <a:gd name="T28" fmla="*/ 197754 w 296503"/>
              <a:gd name="T29" fmla="*/ 120650 h 286978"/>
              <a:gd name="T30" fmla="*/ 197754 w 296503"/>
              <a:gd name="T31" fmla="*/ 129809 h 286978"/>
              <a:gd name="T32" fmla="*/ 134938 w 296503"/>
              <a:gd name="T33" fmla="*/ 125412 h 286978"/>
              <a:gd name="T34" fmla="*/ 44450 w 296503"/>
              <a:gd name="T35" fmla="*/ 120650 h 286978"/>
              <a:gd name="T36" fmla="*/ 77421 w 296503"/>
              <a:gd name="T37" fmla="*/ 125412 h 286978"/>
              <a:gd name="T38" fmla="*/ 44450 w 296503"/>
              <a:gd name="T39" fmla="*/ 129809 h 286978"/>
              <a:gd name="T40" fmla="*/ 44450 w 296503"/>
              <a:gd name="T41" fmla="*/ 120650 h 286978"/>
              <a:gd name="T42" fmla="*/ 103162 w 296503"/>
              <a:gd name="T43" fmla="*/ 107662 h 286978"/>
              <a:gd name="T44" fmla="*/ 121198 w 296503"/>
              <a:gd name="T45" fmla="*/ 241969 h 286978"/>
              <a:gd name="T46" fmla="*/ 222918 w 296503"/>
              <a:gd name="T47" fmla="*/ 243049 h 286978"/>
              <a:gd name="T48" fmla="*/ 256103 w 296503"/>
              <a:gd name="T49" fmla="*/ 246650 h 286978"/>
              <a:gd name="T50" fmla="*/ 269449 w 296503"/>
              <a:gd name="T51" fmla="*/ 241969 h 286978"/>
              <a:gd name="T52" fmla="*/ 287485 w 296503"/>
              <a:gd name="T53" fmla="*/ 107662 h 286978"/>
              <a:gd name="T54" fmla="*/ 121198 w 296503"/>
              <a:gd name="T55" fmla="*/ 89658 h 286978"/>
              <a:gd name="T56" fmla="*/ 80728 w 296503"/>
              <a:gd name="T57" fmla="*/ 80963 h 286978"/>
              <a:gd name="T58" fmla="*/ 80728 w 296503"/>
              <a:gd name="T59" fmla="*/ 90122 h 286978"/>
              <a:gd name="T60" fmla="*/ 39688 w 296503"/>
              <a:gd name="T61" fmla="*/ 85725 h 286978"/>
              <a:gd name="T62" fmla="*/ 129794 w 296503"/>
              <a:gd name="T63" fmla="*/ 39688 h 286978"/>
              <a:gd name="T64" fmla="*/ 161560 w 296503"/>
              <a:gd name="T65" fmla="*/ 44084 h 286978"/>
              <a:gd name="T66" fmla="*/ 129794 w 296503"/>
              <a:gd name="T67" fmla="*/ 48847 h 286978"/>
              <a:gd name="T68" fmla="*/ 129794 w 296503"/>
              <a:gd name="T69" fmla="*/ 39688 h 286978"/>
              <a:gd name="T70" fmla="*/ 102866 w 296503"/>
              <a:gd name="T71" fmla="*/ 39688 h 286978"/>
              <a:gd name="T72" fmla="*/ 102866 w 296503"/>
              <a:gd name="T73" fmla="*/ 48847 h 286978"/>
              <a:gd name="T74" fmla="*/ 39688 w 296503"/>
              <a:gd name="T75" fmla="*/ 44084 h 286978"/>
              <a:gd name="T76" fmla="*/ 27053 w 296503"/>
              <a:gd name="T77" fmla="*/ 8642 h 286978"/>
              <a:gd name="T78" fmla="*/ 9017 w 296503"/>
              <a:gd name="T79" fmla="*/ 143309 h 286978"/>
              <a:gd name="T80" fmla="*/ 35710 w 296503"/>
              <a:gd name="T81" fmla="*/ 161312 h 286978"/>
              <a:gd name="T82" fmla="*/ 40399 w 296503"/>
              <a:gd name="T83" fmla="*/ 191559 h 286978"/>
              <a:gd name="T84" fmla="*/ 76470 w 296503"/>
              <a:gd name="T85" fmla="*/ 161312 h 286978"/>
              <a:gd name="T86" fmla="*/ 94145 w 296503"/>
              <a:gd name="T87" fmla="*/ 107662 h 286978"/>
              <a:gd name="T88" fmla="*/ 192979 w 296503"/>
              <a:gd name="T89" fmla="*/ 80656 h 286978"/>
              <a:gd name="T90" fmla="*/ 174944 w 296503"/>
              <a:gd name="T91" fmla="*/ 8642 h 286978"/>
              <a:gd name="T92" fmla="*/ 27053 w 296503"/>
              <a:gd name="T93" fmla="*/ 0 h 286978"/>
              <a:gd name="T94" fmla="*/ 202358 w 296503"/>
              <a:gd name="T95" fmla="*/ 26645 h 286978"/>
              <a:gd name="T96" fmla="*/ 269449 w 296503"/>
              <a:gd name="T97" fmla="*/ 80656 h 286978"/>
              <a:gd name="T98" fmla="*/ 296503 w 296503"/>
              <a:gd name="T99" fmla="*/ 223965 h 286978"/>
              <a:gd name="T100" fmla="*/ 264760 w 296503"/>
              <a:gd name="T101" fmla="*/ 250971 h 286978"/>
              <a:gd name="T102" fmla="*/ 262235 w 296503"/>
              <a:gd name="T103" fmla="*/ 286618 h 286978"/>
              <a:gd name="T104" fmla="*/ 257546 w 296503"/>
              <a:gd name="T105" fmla="*/ 285538 h 286978"/>
              <a:gd name="T106" fmla="*/ 121198 w 296503"/>
              <a:gd name="T107" fmla="*/ 250971 h 286978"/>
              <a:gd name="T108" fmla="*/ 94145 w 296503"/>
              <a:gd name="T109" fmla="*/ 169954 h 286978"/>
              <a:gd name="T110" fmla="*/ 38956 w 296503"/>
              <a:gd name="T111" fmla="*/ 205242 h 286978"/>
              <a:gd name="T112" fmla="*/ 34267 w 296503"/>
              <a:gd name="T113" fmla="*/ 205602 h 286978"/>
              <a:gd name="T114" fmla="*/ 31381 w 296503"/>
              <a:gd name="T115" fmla="*/ 169954 h 286978"/>
              <a:gd name="T116" fmla="*/ 0 w 296503"/>
              <a:gd name="T117" fmla="*/ 143309 h 286978"/>
              <a:gd name="T118" fmla="*/ 27053 w 296503"/>
              <a:gd name="T119" fmla="*/ 0 h 2869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296503" h="286978">
                <a:moveTo>
                  <a:pt x="139228" y="201613"/>
                </a:moveTo>
                <a:lnTo>
                  <a:pt x="223953" y="201613"/>
                </a:lnTo>
                <a:cubicBezTo>
                  <a:pt x="226098" y="201613"/>
                  <a:pt x="228243" y="203445"/>
                  <a:pt x="228243" y="206009"/>
                </a:cubicBezTo>
                <a:cubicBezTo>
                  <a:pt x="228243" y="208940"/>
                  <a:pt x="226098" y="210772"/>
                  <a:pt x="223953" y="210772"/>
                </a:cubicBezTo>
                <a:lnTo>
                  <a:pt x="139228" y="210772"/>
                </a:lnTo>
                <a:cubicBezTo>
                  <a:pt x="136726" y="210772"/>
                  <a:pt x="134938" y="208940"/>
                  <a:pt x="134938" y="206009"/>
                </a:cubicBezTo>
                <a:cubicBezTo>
                  <a:pt x="134938" y="203445"/>
                  <a:pt x="136726" y="201613"/>
                  <a:pt x="139228" y="201613"/>
                </a:cubicBezTo>
                <a:close/>
                <a:moveTo>
                  <a:pt x="191682" y="161925"/>
                </a:moveTo>
                <a:lnTo>
                  <a:pt x="250505" y="161925"/>
                </a:lnTo>
                <a:cubicBezTo>
                  <a:pt x="253047" y="161925"/>
                  <a:pt x="255225" y="164211"/>
                  <a:pt x="255225" y="166497"/>
                </a:cubicBezTo>
                <a:cubicBezTo>
                  <a:pt x="255225" y="169164"/>
                  <a:pt x="253047" y="171069"/>
                  <a:pt x="250505" y="171069"/>
                </a:cubicBezTo>
                <a:lnTo>
                  <a:pt x="191682" y="171069"/>
                </a:lnTo>
                <a:cubicBezTo>
                  <a:pt x="189141" y="171069"/>
                  <a:pt x="187325" y="169164"/>
                  <a:pt x="187325" y="166497"/>
                </a:cubicBezTo>
                <a:cubicBezTo>
                  <a:pt x="187325" y="164211"/>
                  <a:pt x="189141" y="161925"/>
                  <a:pt x="191682" y="161925"/>
                </a:cubicBezTo>
                <a:close/>
                <a:moveTo>
                  <a:pt x="139320" y="161925"/>
                </a:moveTo>
                <a:lnTo>
                  <a:pt x="166704" y="161925"/>
                </a:lnTo>
                <a:cubicBezTo>
                  <a:pt x="169260" y="161925"/>
                  <a:pt x="171085" y="164211"/>
                  <a:pt x="171085" y="166497"/>
                </a:cubicBezTo>
                <a:cubicBezTo>
                  <a:pt x="171085" y="169164"/>
                  <a:pt x="169260" y="171069"/>
                  <a:pt x="166704" y="171069"/>
                </a:cubicBezTo>
                <a:lnTo>
                  <a:pt x="139320" y="171069"/>
                </a:lnTo>
                <a:cubicBezTo>
                  <a:pt x="136764" y="171069"/>
                  <a:pt x="134938" y="169164"/>
                  <a:pt x="134938" y="166497"/>
                </a:cubicBezTo>
                <a:cubicBezTo>
                  <a:pt x="134938" y="164211"/>
                  <a:pt x="136764" y="161925"/>
                  <a:pt x="139320" y="161925"/>
                </a:cubicBezTo>
                <a:close/>
                <a:moveTo>
                  <a:pt x="223775" y="120650"/>
                </a:moveTo>
                <a:lnTo>
                  <a:pt x="250527" y="120650"/>
                </a:lnTo>
                <a:cubicBezTo>
                  <a:pt x="253058" y="120650"/>
                  <a:pt x="255227" y="122482"/>
                  <a:pt x="255227" y="125412"/>
                </a:cubicBezTo>
                <a:cubicBezTo>
                  <a:pt x="255227" y="127611"/>
                  <a:pt x="253058" y="129809"/>
                  <a:pt x="250527" y="129809"/>
                </a:cubicBezTo>
                <a:lnTo>
                  <a:pt x="223775" y="129809"/>
                </a:lnTo>
                <a:cubicBezTo>
                  <a:pt x="221244" y="129809"/>
                  <a:pt x="219075" y="127611"/>
                  <a:pt x="219075" y="125412"/>
                </a:cubicBezTo>
                <a:cubicBezTo>
                  <a:pt x="219075" y="122482"/>
                  <a:pt x="221244" y="120650"/>
                  <a:pt x="223775" y="120650"/>
                </a:cubicBezTo>
                <a:close/>
                <a:moveTo>
                  <a:pt x="139295" y="120650"/>
                </a:moveTo>
                <a:lnTo>
                  <a:pt x="197754" y="120650"/>
                </a:lnTo>
                <a:cubicBezTo>
                  <a:pt x="200659" y="120650"/>
                  <a:pt x="202837" y="122482"/>
                  <a:pt x="202837" y="125412"/>
                </a:cubicBezTo>
                <a:cubicBezTo>
                  <a:pt x="202837" y="127611"/>
                  <a:pt x="200659" y="129809"/>
                  <a:pt x="197754" y="129809"/>
                </a:cubicBezTo>
                <a:lnTo>
                  <a:pt x="139295" y="129809"/>
                </a:lnTo>
                <a:cubicBezTo>
                  <a:pt x="136754" y="129809"/>
                  <a:pt x="134938" y="127611"/>
                  <a:pt x="134938" y="125412"/>
                </a:cubicBezTo>
                <a:cubicBezTo>
                  <a:pt x="134938" y="122482"/>
                  <a:pt x="136754" y="120650"/>
                  <a:pt x="139295" y="120650"/>
                </a:cubicBezTo>
                <a:close/>
                <a:moveTo>
                  <a:pt x="44450" y="120650"/>
                </a:moveTo>
                <a:lnTo>
                  <a:pt x="72659" y="120650"/>
                </a:lnTo>
                <a:cubicBezTo>
                  <a:pt x="75223" y="120650"/>
                  <a:pt x="77421" y="122482"/>
                  <a:pt x="77421" y="125412"/>
                </a:cubicBezTo>
                <a:cubicBezTo>
                  <a:pt x="77421" y="127611"/>
                  <a:pt x="75223" y="129809"/>
                  <a:pt x="72659" y="129809"/>
                </a:cubicBezTo>
                <a:lnTo>
                  <a:pt x="44450" y="129809"/>
                </a:lnTo>
                <a:cubicBezTo>
                  <a:pt x="41886" y="129809"/>
                  <a:pt x="39688" y="127611"/>
                  <a:pt x="39688" y="125412"/>
                </a:cubicBezTo>
                <a:cubicBezTo>
                  <a:pt x="39688" y="122482"/>
                  <a:pt x="41886" y="120650"/>
                  <a:pt x="44450" y="120650"/>
                </a:cubicBezTo>
                <a:close/>
                <a:moveTo>
                  <a:pt x="121198" y="89658"/>
                </a:moveTo>
                <a:cubicBezTo>
                  <a:pt x="111459" y="89658"/>
                  <a:pt x="103162" y="97580"/>
                  <a:pt x="103162" y="107662"/>
                </a:cubicBezTo>
                <a:lnTo>
                  <a:pt x="103162" y="223965"/>
                </a:lnTo>
                <a:cubicBezTo>
                  <a:pt x="103162" y="234047"/>
                  <a:pt x="111459" y="241969"/>
                  <a:pt x="121198" y="241969"/>
                </a:cubicBezTo>
                <a:lnTo>
                  <a:pt x="220032" y="241969"/>
                </a:lnTo>
                <a:cubicBezTo>
                  <a:pt x="221114" y="241969"/>
                  <a:pt x="222197" y="242329"/>
                  <a:pt x="222918" y="243049"/>
                </a:cubicBezTo>
                <a:lnTo>
                  <a:pt x="256103" y="272215"/>
                </a:lnTo>
                <a:lnTo>
                  <a:pt x="256103" y="246650"/>
                </a:lnTo>
                <a:cubicBezTo>
                  <a:pt x="256103" y="243769"/>
                  <a:pt x="257907" y="241969"/>
                  <a:pt x="260432" y="241969"/>
                </a:cubicBezTo>
                <a:lnTo>
                  <a:pt x="269449" y="241969"/>
                </a:lnTo>
                <a:cubicBezTo>
                  <a:pt x="279189" y="241969"/>
                  <a:pt x="287485" y="234047"/>
                  <a:pt x="287485" y="223965"/>
                </a:cubicBezTo>
                <a:lnTo>
                  <a:pt x="287485" y="107662"/>
                </a:lnTo>
                <a:cubicBezTo>
                  <a:pt x="287485" y="97580"/>
                  <a:pt x="279189" y="89658"/>
                  <a:pt x="269449" y="89658"/>
                </a:cubicBezTo>
                <a:lnTo>
                  <a:pt x="121198" y="89658"/>
                </a:lnTo>
                <a:close/>
                <a:moveTo>
                  <a:pt x="44327" y="80963"/>
                </a:moveTo>
                <a:lnTo>
                  <a:pt x="80728" y="80963"/>
                </a:lnTo>
                <a:cubicBezTo>
                  <a:pt x="83227" y="80963"/>
                  <a:pt x="85368" y="82795"/>
                  <a:pt x="85368" y="85725"/>
                </a:cubicBezTo>
                <a:cubicBezTo>
                  <a:pt x="85368" y="87924"/>
                  <a:pt x="83227" y="90122"/>
                  <a:pt x="80728" y="90122"/>
                </a:cubicBezTo>
                <a:lnTo>
                  <a:pt x="44327" y="90122"/>
                </a:lnTo>
                <a:cubicBezTo>
                  <a:pt x="41829" y="90122"/>
                  <a:pt x="39688" y="87924"/>
                  <a:pt x="39688" y="85725"/>
                </a:cubicBezTo>
                <a:cubicBezTo>
                  <a:pt x="39688" y="82795"/>
                  <a:pt x="41829" y="80963"/>
                  <a:pt x="44327" y="80963"/>
                </a:cubicBezTo>
                <a:close/>
                <a:moveTo>
                  <a:pt x="129794" y="39688"/>
                </a:moveTo>
                <a:lnTo>
                  <a:pt x="157179" y="39688"/>
                </a:lnTo>
                <a:cubicBezTo>
                  <a:pt x="159369" y="39688"/>
                  <a:pt x="161560" y="41520"/>
                  <a:pt x="161560" y="44084"/>
                </a:cubicBezTo>
                <a:cubicBezTo>
                  <a:pt x="161560" y="46649"/>
                  <a:pt x="159369" y="48847"/>
                  <a:pt x="157179" y="48847"/>
                </a:cubicBezTo>
                <a:lnTo>
                  <a:pt x="129794" y="48847"/>
                </a:lnTo>
                <a:cubicBezTo>
                  <a:pt x="127238" y="48847"/>
                  <a:pt x="125413" y="46649"/>
                  <a:pt x="125413" y="44084"/>
                </a:cubicBezTo>
                <a:cubicBezTo>
                  <a:pt x="125413" y="41520"/>
                  <a:pt x="127238" y="39688"/>
                  <a:pt x="129794" y="39688"/>
                </a:cubicBezTo>
                <a:close/>
                <a:moveTo>
                  <a:pt x="44408" y="39688"/>
                </a:moveTo>
                <a:lnTo>
                  <a:pt x="102866" y="39688"/>
                </a:lnTo>
                <a:cubicBezTo>
                  <a:pt x="105408" y="39688"/>
                  <a:pt x="107587" y="41520"/>
                  <a:pt x="107587" y="44084"/>
                </a:cubicBezTo>
                <a:cubicBezTo>
                  <a:pt x="107587" y="46649"/>
                  <a:pt x="105408" y="48847"/>
                  <a:pt x="102866" y="48847"/>
                </a:cubicBezTo>
                <a:lnTo>
                  <a:pt x="44408" y="48847"/>
                </a:lnTo>
                <a:cubicBezTo>
                  <a:pt x="41866" y="48847"/>
                  <a:pt x="39688" y="46649"/>
                  <a:pt x="39688" y="44084"/>
                </a:cubicBezTo>
                <a:cubicBezTo>
                  <a:pt x="39688" y="41520"/>
                  <a:pt x="41866" y="39688"/>
                  <a:pt x="44408" y="39688"/>
                </a:cubicBezTo>
                <a:close/>
                <a:moveTo>
                  <a:pt x="27053" y="8642"/>
                </a:moveTo>
                <a:cubicBezTo>
                  <a:pt x="16953" y="8642"/>
                  <a:pt x="9017" y="16923"/>
                  <a:pt x="9017" y="26645"/>
                </a:cubicBezTo>
                <a:lnTo>
                  <a:pt x="9017" y="143309"/>
                </a:lnTo>
                <a:cubicBezTo>
                  <a:pt x="9017" y="153391"/>
                  <a:pt x="16953" y="161312"/>
                  <a:pt x="27053" y="161312"/>
                </a:cubicBezTo>
                <a:lnTo>
                  <a:pt x="35710" y="161312"/>
                </a:lnTo>
                <a:cubicBezTo>
                  <a:pt x="38596" y="161312"/>
                  <a:pt x="40399" y="163473"/>
                  <a:pt x="40399" y="165633"/>
                </a:cubicBezTo>
                <a:lnTo>
                  <a:pt x="40399" y="191559"/>
                </a:lnTo>
                <a:lnTo>
                  <a:pt x="73224" y="162393"/>
                </a:lnTo>
                <a:cubicBezTo>
                  <a:pt x="74306" y="161673"/>
                  <a:pt x="75388" y="161312"/>
                  <a:pt x="76470" y="161312"/>
                </a:cubicBezTo>
                <a:lnTo>
                  <a:pt x="94145" y="161312"/>
                </a:lnTo>
                <a:lnTo>
                  <a:pt x="94145" y="107662"/>
                </a:lnTo>
                <a:cubicBezTo>
                  <a:pt x="94145" y="92899"/>
                  <a:pt x="106409" y="80656"/>
                  <a:pt x="121198" y="80656"/>
                </a:cubicBezTo>
                <a:lnTo>
                  <a:pt x="192979" y="80656"/>
                </a:lnTo>
                <a:lnTo>
                  <a:pt x="192979" y="26645"/>
                </a:lnTo>
                <a:cubicBezTo>
                  <a:pt x="192979" y="16923"/>
                  <a:pt x="185044" y="8642"/>
                  <a:pt x="174944" y="8642"/>
                </a:cubicBezTo>
                <a:lnTo>
                  <a:pt x="27053" y="8642"/>
                </a:lnTo>
                <a:close/>
                <a:moveTo>
                  <a:pt x="27053" y="0"/>
                </a:moveTo>
                <a:lnTo>
                  <a:pt x="174944" y="0"/>
                </a:lnTo>
                <a:cubicBezTo>
                  <a:pt x="190094" y="0"/>
                  <a:pt x="202358" y="11882"/>
                  <a:pt x="202358" y="26645"/>
                </a:cubicBezTo>
                <a:lnTo>
                  <a:pt x="202358" y="80656"/>
                </a:lnTo>
                <a:lnTo>
                  <a:pt x="269449" y="80656"/>
                </a:lnTo>
                <a:cubicBezTo>
                  <a:pt x="284238" y="80656"/>
                  <a:pt x="296503" y="92899"/>
                  <a:pt x="296503" y="107662"/>
                </a:cubicBezTo>
                <a:lnTo>
                  <a:pt x="296503" y="223965"/>
                </a:lnTo>
                <a:cubicBezTo>
                  <a:pt x="296503" y="238728"/>
                  <a:pt x="284238" y="250971"/>
                  <a:pt x="269449" y="250971"/>
                </a:cubicBezTo>
                <a:lnTo>
                  <a:pt x="264760" y="250971"/>
                </a:lnTo>
                <a:lnTo>
                  <a:pt x="264760" y="282297"/>
                </a:lnTo>
                <a:cubicBezTo>
                  <a:pt x="264760" y="284097"/>
                  <a:pt x="263678" y="285538"/>
                  <a:pt x="262235" y="286618"/>
                </a:cubicBezTo>
                <a:cubicBezTo>
                  <a:pt x="261875" y="286618"/>
                  <a:pt x="261153" y="286978"/>
                  <a:pt x="260432" y="286978"/>
                </a:cubicBezTo>
                <a:cubicBezTo>
                  <a:pt x="259350" y="286978"/>
                  <a:pt x="258267" y="286618"/>
                  <a:pt x="257546" y="285538"/>
                </a:cubicBezTo>
                <a:lnTo>
                  <a:pt x="218229" y="250971"/>
                </a:lnTo>
                <a:lnTo>
                  <a:pt x="121198" y="250971"/>
                </a:lnTo>
                <a:cubicBezTo>
                  <a:pt x="106409" y="250971"/>
                  <a:pt x="94145" y="238728"/>
                  <a:pt x="94145" y="223965"/>
                </a:cubicBezTo>
                <a:lnTo>
                  <a:pt x="94145" y="169954"/>
                </a:lnTo>
                <a:lnTo>
                  <a:pt x="77913" y="169954"/>
                </a:lnTo>
                <a:lnTo>
                  <a:pt x="38956" y="205242"/>
                </a:lnTo>
                <a:cubicBezTo>
                  <a:pt x="37874" y="205602"/>
                  <a:pt x="36792" y="205962"/>
                  <a:pt x="35710" y="205962"/>
                </a:cubicBezTo>
                <a:cubicBezTo>
                  <a:pt x="35349" y="205962"/>
                  <a:pt x="34628" y="205962"/>
                  <a:pt x="34267" y="205602"/>
                </a:cubicBezTo>
                <a:cubicBezTo>
                  <a:pt x="32464" y="205242"/>
                  <a:pt x="31381" y="203441"/>
                  <a:pt x="31381" y="201641"/>
                </a:cubicBezTo>
                <a:lnTo>
                  <a:pt x="31381" y="169954"/>
                </a:lnTo>
                <a:lnTo>
                  <a:pt x="27053" y="169954"/>
                </a:lnTo>
                <a:cubicBezTo>
                  <a:pt x="12264" y="169954"/>
                  <a:pt x="0" y="158072"/>
                  <a:pt x="0" y="143309"/>
                </a:cubicBezTo>
                <a:lnTo>
                  <a:pt x="0" y="26645"/>
                </a:lnTo>
                <a:cubicBezTo>
                  <a:pt x="0" y="11882"/>
                  <a:pt x="12264" y="0"/>
                  <a:pt x="2705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44" name="Freeform 699">
            <a:extLst>
              <a:ext uri="{FF2B5EF4-FFF2-40B4-BE49-F238E27FC236}">
                <a16:creationId xmlns:a16="http://schemas.microsoft.com/office/drawing/2014/main" id="{32B9329C-FE84-804C-AB91-975AC0DBDD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8895" y="5580144"/>
            <a:ext cx="657000" cy="656998"/>
          </a:xfrm>
          <a:custGeom>
            <a:avLst/>
            <a:gdLst>
              <a:gd name="T0" fmla="*/ 177469 w 296507"/>
              <a:gd name="T1" fmla="*/ 287473 h 296501"/>
              <a:gd name="T2" fmla="*/ 147461 w 296507"/>
              <a:gd name="T3" fmla="*/ 238125 h 296501"/>
              <a:gd name="T4" fmla="*/ 142875 w 296507"/>
              <a:gd name="T5" fmla="*/ 242521 h 296501"/>
              <a:gd name="T6" fmla="*/ 9017 w 296507"/>
              <a:gd name="T7" fmla="*/ 247025 h 296501"/>
              <a:gd name="T8" fmla="*/ 181797 w 296507"/>
              <a:gd name="T9" fmla="*/ 256054 h 296501"/>
              <a:gd name="T10" fmla="*/ 287485 w 296507"/>
              <a:gd name="T11" fmla="*/ 229329 h 296501"/>
              <a:gd name="T12" fmla="*/ 198487 w 296507"/>
              <a:gd name="T13" fmla="*/ 163512 h 296501"/>
              <a:gd name="T14" fmla="*/ 148814 w 296507"/>
              <a:gd name="T15" fmla="*/ 172671 h 296501"/>
              <a:gd name="T16" fmla="*/ 62530 w 296507"/>
              <a:gd name="T17" fmla="*/ 146050 h 296501"/>
              <a:gd name="T18" fmla="*/ 71746 w 296507"/>
              <a:gd name="T19" fmla="*/ 155209 h 296501"/>
              <a:gd name="T20" fmla="*/ 265242 w 296507"/>
              <a:gd name="T21" fmla="*/ 136525 h 296501"/>
              <a:gd name="T22" fmla="*/ 239227 w 296507"/>
              <a:gd name="T23" fmla="*/ 145684 h 296501"/>
              <a:gd name="T24" fmla="*/ 148818 w 296507"/>
              <a:gd name="T25" fmla="*/ 136525 h 296501"/>
              <a:gd name="T26" fmla="*/ 215946 w 296507"/>
              <a:gd name="T27" fmla="*/ 145684 h 296501"/>
              <a:gd name="T28" fmla="*/ 148818 w 296507"/>
              <a:gd name="T29" fmla="*/ 136525 h 296501"/>
              <a:gd name="T30" fmla="*/ 62530 w 296507"/>
              <a:gd name="T31" fmla="*/ 174259 h 296501"/>
              <a:gd name="T32" fmla="*/ 130117 w 296507"/>
              <a:gd name="T33" fmla="*/ 118550 h 296501"/>
              <a:gd name="T34" fmla="*/ 124342 w 296507"/>
              <a:gd name="T35" fmla="*/ 135494 h 296501"/>
              <a:gd name="T36" fmla="*/ 125785 w 296507"/>
              <a:gd name="T37" fmla="*/ 176952 h 296501"/>
              <a:gd name="T38" fmla="*/ 282787 w 296507"/>
              <a:gd name="T39" fmla="*/ 190652 h 296501"/>
              <a:gd name="T40" fmla="*/ 282787 w 296507"/>
              <a:gd name="T41" fmla="*/ 118550 h 296501"/>
              <a:gd name="T42" fmla="*/ 282787 w 296507"/>
              <a:gd name="T43" fmla="*/ 109537 h 296501"/>
              <a:gd name="T44" fmla="*/ 282787 w 296507"/>
              <a:gd name="T45" fmla="*/ 199665 h 296501"/>
              <a:gd name="T46" fmla="*/ 116762 w 296507"/>
              <a:gd name="T47" fmla="*/ 178755 h 296501"/>
              <a:gd name="T48" fmla="*/ 116762 w 296507"/>
              <a:gd name="T49" fmla="*/ 130446 h 296501"/>
              <a:gd name="T50" fmla="*/ 4328 w 296507"/>
              <a:gd name="T51" fmla="*/ 68262 h 296501"/>
              <a:gd name="T52" fmla="*/ 287485 w 296507"/>
              <a:gd name="T53" fmla="*/ 219940 h 296501"/>
              <a:gd name="T54" fmla="*/ 296503 w 296507"/>
              <a:gd name="T55" fmla="*/ 213801 h 296501"/>
              <a:gd name="T56" fmla="*/ 278467 w 296507"/>
              <a:gd name="T57" fmla="*/ 265082 h 296501"/>
              <a:gd name="T58" fmla="*/ 215704 w 296507"/>
              <a:gd name="T59" fmla="*/ 287473 h 296501"/>
              <a:gd name="T60" fmla="*/ 181797 w 296507"/>
              <a:gd name="T61" fmla="*/ 296501 h 296501"/>
              <a:gd name="T62" fmla="*/ 76470 w 296507"/>
              <a:gd name="T63" fmla="*/ 291806 h 296501"/>
              <a:gd name="T64" fmla="*/ 110016 w 296507"/>
              <a:gd name="T65" fmla="*/ 265082 h 296501"/>
              <a:gd name="T66" fmla="*/ 0 w 296507"/>
              <a:gd name="T67" fmla="*/ 224274 h 296501"/>
              <a:gd name="T68" fmla="*/ 104687 w 296507"/>
              <a:gd name="T69" fmla="*/ 53975 h 296501"/>
              <a:gd name="T70" fmla="*/ 198167 w 296507"/>
              <a:gd name="T71" fmla="*/ 63134 h 296501"/>
              <a:gd name="T72" fmla="*/ 104687 w 296507"/>
              <a:gd name="T73" fmla="*/ 53975 h 296501"/>
              <a:gd name="T74" fmla="*/ 18683 w 296507"/>
              <a:gd name="T75" fmla="*/ 55562 h 296501"/>
              <a:gd name="T76" fmla="*/ 163107 w 296507"/>
              <a:gd name="T77" fmla="*/ 26987 h 296501"/>
              <a:gd name="T78" fmla="*/ 221930 w 296507"/>
              <a:gd name="T79" fmla="*/ 36146 h 296501"/>
              <a:gd name="T80" fmla="*/ 163107 w 296507"/>
              <a:gd name="T81" fmla="*/ 26987 h 296501"/>
              <a:gd name="T82" fmla="*/ 144108 w 296507"/>
              <a:gd name="T83" fmla="*/ 31383 h 296501"/>
              <a:gd name="T84" fmla="*/ 100013 w 296507"/>
              <a:gd name="T85" fmla="*/ 31383 h 296501"/>
              <a:gd name="T86" fmla="*/ 37733 w 296507"/>
              <a:gd name="T87" fmla="*/ 45671 h 296501"/>
              <a:gd name="T88" fmla="*/ 18683 w 296507"/>
              <a:gd name="T89" fmla="*/ 26987 h 296501"/>
              <a:gd name="T90" fmla="*/ 82370 w 296507"/>
              <a:gd name="T91" fmla="*/ 22351 h 296501"/>
              <a:gd name="T92" fmla="*/ 80935 w 296507"/>
              <a:gd name="T93" fmla="*/ 64170 h 296501"/>
              <a:gd name="T94" fmla="*/ 87033 w 296507"/>
              <a:gd name="T95" fmla="*/ 81114 h 296501"/>
              <a:gd name="T96" fmla="*/ 243086 w 296507"/>
              <a:gd name="T97" fmla="*/ 13339 h 296501"/>
              <a:gd name="T98" fmla="*/ 266215 w 296507"/>
              <a:gd name="T99" fmla="*/ 0 h 296501"/>
              <a:gd name="T100" fmla="*/ 296507 w 296507"/>
              <a:gd name="T101" fmla="*/ 95368 h 296501"/>
              <a:gd name="T102" fmla="*/ 287597 w 296507"/>
              <a:gd name="T103" fmla="*/ 17502 h 296501"/>
              <a:gd name="T104" fmla="*/ 261938 w 296507"/>
              <a:gd name="T105" fmla="*/ 4286 h 296501"/>
              <a:gd name="T106" fmla="*/ 238781 w 296507"/>
              <a:gd name="T107" fmla="*/ 0 h 296501"/>
              <a:gd name="T108" fmla="*/ 238781 w 296507"/>
              <a:gd name="T109" fmla="*/ 90126 h 296501"/>
              <a:gd name="T110" fmla="*/ 73401 w 296507"/>
              <a:gd name="T111" fmla="*/ 69217 h 296501"/>
              <a:gd name="T112" fmla="*/ 73401 w 296507"/>
              <a:gd name="T113" fmla="*/ 20909 h 296501"/>
              <a:gd name="T114" fmla="*/ 18080 w 296507"/>
              <a:gd name="T115" fmla="*/ 0 h 296501"/>
              <a:gd name="T116" fmla="*/ 60387 w 296507"/>
              <a:gd name="T117" fmla="*/ 8603 h 296501"/>
              <a:gd name="T118" fmla="*/ 4339 w 296507"/>
              <a:gd name="T119" fmla="*/ 21866 h 2965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296507" h="296501">
                <a:moveTo>
                  <a:pt x="119034" y="265082"/>
                </a:moveTo>
                <a:lnTo>
                  <a:pt x="119034" y="287473"/>
                </a:lnTo>
                <a:lnTo>
                  <a:pt x="177469" y="287473"/>
                </a:lnTo>
                <a:lnTo>
                  <a:pt x="177469" y="265082"/>
                </a:lnTo>
                <a:lnTo>
                  <a:pt x="119034" y="265082"/>
                </a:lnTo>
                <a:close/>
                <a:moveTo>
                  <a:pt x="147461" y="238125"/>
                </a:moveTo>
                <a:cubicBezTo>
                  <a:pt x="149931" y="238125"/>
                  <a:pt x="152047" y="239957"/>
                  <a:pt x="152047" y="242521"/>
                </a:cubicBezTo>
                <a:cubicBezTo>
                  <a:pt x="152047" y="245452"/>
                  <a:pt x="149931" y="247284"/>
                  <a:pt x="147461" y="247284"/>
                </a:cubicBezTo>
                <a:cubicBezTo>
                  <a:pt x="144992" y="247284"/>
                  <a:pt x="142875" y="245452"/>
                  <a:pt x="142875" y="242521"/>
                </a:cubicBezTo>
                <a:cubicBezTo>
                  <a:pt x="142875" y="239957"/>
                  <a:pt x="144992" y="238125"/>
                  <a:pt x="147461" y="238125"/>
                </a:cubicBezTo>
                <a:close/>
                <a:moveTo>
                  <a:pt x="9017" y="229329"/>
                </a:moveTo>
                <a:lnTo>
                  <a:pt x="9017" y="247025"/>
                </a:lnTo>
                <a:cubicBezTo>
                  <a:pt x="9017" y="252081"/>
                  <a:pt x="12985" y="256054"/>
                  <a:pt x="18035" y="256054"/>
                </a:cubicBezTo>
                <a:lnTo>
                  <a:pt x="114706" y="256054"/>
                </a:lnTo>
                <a:lnTo>
                  <a:pt x="181797" y="256054"/>
                </a:lnTo>
                <a:lnTo>
                  <a:pt x="278467" y="256054"/>
                </a:lnTo>
                <a:cubicBezTo>
                  <a:pt x="283517" y="256054"/>
                  <a:pt x="287485" y="252081"/>
                  <a:pt x="287485" y="247025"/>
                </a:cubicBezTo>
                <a:lnTo>
                  <a:pt x="287485" y="229329"/>
                </a:lnTo>
                <a:lnTo>
                  <a:pt x="9017" y="229329"/>
                </a:lnTo>
                <a:close/>
                <a:moveTo>
                  <a:pt x="148814" y="163512"/>
                </a:moveTo>
                <a:lnTo>
                  <a:pt x="198487" y="163512"/>
                </a:lnTo>
                <a:cubicBezTo>
                  <a:pt x="200662" y="163512"/>
                  <a:pt x="202838" y="165344"/>
                  <a:pt x="202838" y="167908"/>
                </a:cubicBezTo>
                <a:cubicBezTo>
                  <a:pt x="202838" y="170473"/>
                  <a:pt x="200662" y="172671"/>
                  <a:pt x="198487" y="172671"/>
                </a:cubicBezTo>
                <a:lnTo>
                  <a:pt x="148814" y="172671"/>
                </a:lnTo>
                <a:cubicBezTo>
                  <a:pt x="146276" y="172671"/>
                  <a:pt x="144463" y="170473"/>
                  <a:pt x="144463" y="167908"/>
                </a:cubicBezTo>
                <a:cubicBezTo>
                  <a:pt x="144463" y="165344"/>
                  <a:pt x="146276" y="163512"/>
                  <a:pt x="148814" y="163512"/>
                </a:cubicBezTo>
                <a:close/>
                <a:moveTo>
                  <a:pt x="62530" y="146050"/>
                </a:moveTo>
                <a:cubicBezTo>
                  <a:pt x="57567" y="146050"/>
                  <a:pt x="53313" y="150080"/>
                  <a:pt x="53313" y="155209"/>
                </a:cubicBezTo>
                <a:cubicBezTo>
                  <a:pt x="53313" y="160704"/>
                  <a:pt x="57567" y="165100"/>
                  <a:pt x="62530" y="165100"/>
                </a:cubicBezTo>
                <a:cubicBezTo>
                  <a:pt x="67492" y="165100"/>
                  <a:pt x="71746" y="160704"/>
                  <a:pt x="71746" y="155209"/>
                </a:cubicBezTo>
                <a:cubicBezTo>
                  <a:pt x="71746" y="150080"/>
                  <a:pt x="67492" y="146050"/>
                  <a:pt x="62530" y="146050"/>
                </a:cubicBezTo>
                <a:close/>
                <a:moveTo>
                  <a:pt x="239227" y="136525"/>
                </a:moveTo>
                <a:lnTo>
                  <a:pt x="265242" y="136525"/>
                </a:lnTo>
                <a:cubicBezTo>
                  <a:pt x="267381" y="136525"/>
                  <a:pt x="269519" y="138723"/>
                  <a:pt x="269519" y="141288"/>
                </a:cubicBezTo>
                <a:cubicBezTo>
                  <a:pt x="269519" y="143486"/>
                  <a:pt x="267381" y="145684"/>
                  <a:pt x="265242" y="145684"/>
                </a:cubicBezTo>
                <a:lnTo>
                  <a:pt x="239227" y="145684"/>
                </a:lnTo>
                <a:cubicBezTo>
                  <a:pt x="236732" y="145684"/>
                  <a:pt x="234950" y="143486"/>
                  <a:pt x="234950" y="141288"/>
                </a:cubicBezTo>
                <a:cubicBezTo>
                  <a:pt x="234950" y="138723"/>
                  <a:pt x="236732" y="136525"/>
                  <a:pt x="239227" y="136525"/>
                </a:cubicBezTo>
                <a:close/>
                <a:moveTo>
                  <a:pt x="148818" y="136525"/>
                </a:moveTo>
                <a:lnTo>
                  <a:pt x="215946" y="136525"/>
                </a:lnTo>
                <a:cubicBezTo>
                  <a:pt x="218486" y="136525"/>
                  <a:pt x="220300" y="138723"/>
                  <a:pt x="220300" y="141288"/>
                </a:cubicBezTo>
                <a:cubicBezTo>
                  <a:pt x="220300" y="143486"/>
                  <a:pt x="218486" y="145684"/>
                  <a:pt x="215946" y="145684"/>
                </a:cubicBezTo>
                <a:lnTo>
                  <a:pt x="148818" y="145684"/>
                </a:lnTo>
                <a:cubicBezTo>
                  <a:pt x="146278" y="145684"/>
                  <a:pt x="144463" y="143486"/>
                  <a:pt x="144463" y="141288"/>
                </a:cubicBezTo>
                <a:cubicBezTo>
                  <a:pt x="144463" y="138723"/>
                  <a:pt x="146278" y="136525"/>
                  <a:pt x="148818" y="136525"/>
                </a:cubicBezTo>
                <a:close/>
                <a:moveTo>
                  <a:pt x="62530" y="136525"/>
                </a:moveTo>
                <a:cubicBezTo>
                  <a:pt x="72810" y="136525"/>
                  <a:pt x="80609" y="144951"/>
                  <a:pt x="80609" y="155209"/>
                </a:cubicBezTo>
                <a:cubicBezTo>
                  <a:pt x="80609" y="165833"/>
                  <a:pt x="72810" y="174259"/>
                  <a:pt x="62530" y="174259"/>
                </a:cubicBezTo>
                <a:cubicBezTo>
                  <a:pt x="52604" y="174259"/>
                  <a:pt x="44450" y="165833"/>
                  <a:pt x="44450" y="155209"/>
                </a:cubicBezTo>
                <a:cubicBezTo>
                  <a:pt x="44450" y="144951"/>
                  <a:pt x="52604" y="136525"/>
                  <a:pt x="62530" y="136525"/>
                </a:cubicBezTo>
                <a:close/>
                <a:moveTo>
                  <a:pt x="130117" y="118550"/>
                </a:moveTo>
                <a:cubicBezTo>
                  <a:pt x="127590" y="118550"/>
                  <a:pt x="125785" y="120713"/>
                  <a:pt x="125785" y="123236"/>
                </a:cubicBezTo>
                <a:lnTo>
                  <a:pt x="125785" y="132249"/>
                </a:lnTo>
                <a:cubicBezTo>
                  <a:pt x="125785" y="133331"/>
                  <a:pt x="125425" y="134773"/>
                  <a:pt x="124342" y="135494"/>
                </a:cubicBezTo>
                <a:lnTo>
                  <a:pt x="105213" y="154601"/>
                </a:lnTo>
                <a:lnTo>
                  <a:pt x="124342" y="174068"/>
                </a:lnTo>
                <a:cubicBezTo>
                  <a:pt x="125425" y="174789"/>
                  <a:pt x="125785" y="175871"/>
                  <a:pt x="125785" y="176952"/>
                </a:cubicBezTo>
                <a:lnTo>
                  <a:pt x="125785" y="186326"/>
                </a:lnTo>
                <a:cubicBezTo>
                  <a:pt x="125785" y="188849"/>
                  <a:pt x="127590" y="190652"/>
                  <a:pt x="130117" y="190652"/>
                </a:cubicBezTo>
                <a:lnTo>
                  <a:pt x="282787" y="190652"/>
                </a:lnTo>
                <a:cubicBezTo>
                  <a:pt x="285314" y="190652"/>
                  <a:pt x="287479" y="188849"/>
                  <a:pt x="287479" y="186326"/>
                </a:cubicBezTo>
                <a:lnTo>
                  <a:pt x="287479" y="123236"/>
                </a:lnTo>
                <a:cubicBezTo>
                  <a:pt x="287479" y="120713"/>
                  <a:pt x="285314" y="118550"/>
                  <a:pt x="282787" y="118550"/>
                </a:cubicBezTo>
                <a:lnTo>
                  <a:pt x="130117" y="118550"/>
                </a:lnTo>
                <a:close/>
                <a:moveTo>
                  <a:pt x="130117" y="109537"/>
                </a:moveTo>
                <a:lnTo>
                  <a:pt x="282787" y="109537"/>
                </a:lnTo>
                <a:cubicBezTo>
                  <a:pt x="290367" y="109537"/>
                  <a:pt x="296502" y="115666"/>
                  <a:pt x="296502" y="123236"/>
                </a:cubicBezTo>
                <a:lnTo>
                  <a:pt x="296502" y="186326"/>
                </a:lnTo>
                <a:cubicBezTo>
                  <a:pt x="296502" y="193896"/>
                  <a:pt x="290367" y="199665"/>
                  <a:pt x="282787" y="199665"/>
                </a:cubicBezTo>
                <a:lnTo>
                  <a:pt x="130117" y="199665"/>
                </a:lnTo>
                <a:cubicBezTo>
                  <a:pt x="122898" y="199665"/>
                  <a:pt x="116762" y="193896"/>
                  <a:pt x="116762" y="186326"/>
                </a:cubicBezTo>
                <a:lnTo>
                  <a:pt x="116762" y="178755"/>
                </a:lnTo>
                <a:lnTo>
                  <a:pt x="95829" y="157845"/>
                </a:lnTo>
                <a:cubicBezTo>
                  <a:pt x="93663" y="156043"/>
                  <a:pt x="93663" y="153159"/>
                  <a:pt x="95829" y="151717"/>
                </a:cubicBezTo>
                <a:lnTo>
                  <a:pt x="116762" y="130446"/>
                </a:lnTo>
                <a:lnTo>
                  <a:pt x="116762" y="123236"/>
                </a:lnTo>
                <a:cubicBezTo>
                  <a:pt x="116762" y="115666"/>
                  <a:pt x="122898" y="109537"/>
                  <a:pt x="130117" y="109537"/>
                </a:cubicBezTo>
                <a:close/>
                <a:moveTo>
                  <a:pt x="4328" y="68262"/>
                </a:moveTo>
                <a:cubicBezTo>
                  <a:pt x="7214" y="68262"/>
                  <a:pt x="9017" y="70068"/>
                  <a:pt x="9017" y="72596"/>
                </a:cubicBezTo>
                <a:lnTo>
                  <a:pt x="9017" y="219940"/>
                </a:lnTo>
                <a:lnTo>
                  <a:pt x="287485" y="219940"/>
                </a:lnTo>
                <a:lnTo>
                  <a:pt x="287485" y="213801"/>
                </a:lnTo>
                <a:cubicBezTo>
                  <a:pt x="287485" y="211273"/>
                  <a:pt x="289288" y="209106"/>
                  <a:pt x="292174" y="209106"/>
                </a:cubicBezTo>
                <a:cubicBezTo>
                  <a:pt x="294699" y="209106"/>
                  <a:pt x="296503" y="211273"/>
                  <a:pt x="296503" y="213801"/>
                </a:cubicBezTo>
                <a:lnTo>
                  <a:pt x="296503" y="224274"/>
                </a:lnTo>
                <a:lnTo>
                  <a:pt x="296503" y="247025"/>
                </a:lnTo>
                <a:cubicBezTo>
                  <a:pt x="296503" y="256776"/>
                  <a:pt x="288567" y="265082"/>
                  <a:pt x="278467" y="265082"/>
                </a:cubicBezTo>
                <a:lnTo>
                  <a:pt x="186486" y="265082"/>
                </a:lnTo>
                <a:lnTo>
                  <a:pt x="186486" y="287473"/>
                </a:lnTo>
                <a:lnTo>
                  <a:pt x="215704" y="287473"/>
                </a:lnTo>
                <a:cubicBezTo>
                  <a:pt x="218229" y="287473"/>
                  <a:pt x="220032" y="289639"/>
                  <a:pt x="220032" y="291806"/>
                </a:cubicBezTo>
                <a:cubicBezTo>
                  <a:pt x="220032" y="294334"/>
                  <a:pt x="218229" y="296501"/>
                  <a:pt x="215704" y="296501"/>
                </a:cubicBezTo>
                <a:lnTo>
                  <a:pt x="181797" y="296501"/>
                </a:lnTo>
                <a:lnTo>
                  <a:pt x="114706" y="296501"/>
                </a:lnTo>
                <a:lnTo>
                  <a:pt x="80799" y="296501"/>
                </a:lnTo>
                <a:cubicBezTo>
                  <a:pt x="78274" y="296501"/>
                  <a:pt x="76470" y="294334"/>
                  <a:pt x="76470" y="291806"/>
                </a:cubicBezTo>
                <a:cubicBezTo>
                  <a:pt x="76470" y="289639"/>
                  <a:pt x="78274" y="287473"/>
                  <a:pt x="80799" y="287473"/>
                </a:cubicBezTo>
                <a:lnTo>
                  <a:pt x="110016" y="287473"/>
                </a:lnTo>
                <a:lnTo>
                  <a:pt x="110016" y="265082"/>
                </a:lnTo>
                <a:lnTo>
                  <a:pt x="18035" y="265082"/>
                </a:lnTo>
                <a:cubicBezTo>
                  <a:pt x="7935" y="265082"/>
                  <a:pt x="0" y="256776"/>
                  <a:pt x="0" y="247025"/>
                </a:cubicBezTo>
                <a:lnTo>
                  <a:pt x="0" y="224274"/>
                </a:lnTo>
                <a:lnTo>
                  <a:pt x="0" y="72596"/>
                </a:lnTo>
                <a:cubicBezTo>
                  <a:pt x="0" y="70068"/>
                  <a:pt x="2164" y="68262"/>
                  <a:pt x="4328" y="68262"/>
                </a:cubicBezTo>
                <a:close/>
                <a:moveTo>
                  <a:pt x="104687" y="53975"/>
                </a:moveTo>
                <a:lnTo>
                  <a:pt x="198167" y="53975"/>
                </a:lnTo>
                <a:cubicBezTo>
                  <a:pt x="201043" y="53975"/>
                  <a:pt x="202841" y="56173"/>
                  <a:pt x="202841" y="58737"/>
                </a:cubicBezTo>
                <a:cubicBezTo>
                  <a:pt x="202841" y="61302"/>
                  <a:pt x="201043" y="63134"/>
                  <a:pt x="198167" y="63134"/>
                </a:cubicBezTo>
                <a:lnTo>
                  <a:pt x="104687" y="63134"/>
                </a:lnTo>
                <a:cubicBezTo>
                  <a:pt x="102170" y="63134"/>
                  <a:pt x="100013" y="61302"/>
                  <a:pt x="100013" y="58737"/>
                </a:cubicBezTo>
                <a:cubicBezTo>
                  <a:pt x="100013" y="56173"/>
                  <a:pt x="102170" y="53975"/>
                  <a:pt x="104687" y="53975"/>
                </a:cubicBezTo>
                <a:close/>
                <a:moveTo>
                  <a:pt x="18683" y="36146"/>
                </a:moveTo>
                <a:cubicBezTo>
                  <a:pt x="13555" y="36146"/>
                  <a:pt x="9158" y="40542"/>
                  <a:pt x="9158" y="45671"/>
                </a:cubicBezTo>
                <a:cubicBezTo>
                  <a:pt x="9158" y="51166"/>
                  <a:pt x="13555" y="55562"/>
                  <a:pt x="18683" y="55562"/>
                </a:cubicBezTo>
                <a:cubicBezTo>
                  <a:pt x="24179" y="55562"/>
                  <a:pt x="28575" y="51166"/>
                  <a:pt x="28575" y="45671"/>
                </a:cubicBezTo>
                <a:cubicBezTo>
                  <a:pt x="28575" y="40542"/>
                  <a:pt x="24179" y="36146"/>
                  <a:pt x="18683" y="36146"/>
                </a:cubicBezTo>
                <a:close/>
                <a:moveTo>
                  <a:pt x="163107" y="26987"/>
                </a:moveTo>
                <a:lnTo>
                  <a:pt x="221930" y="26987"/>
                </a:lnTo>
                <a:cubicBezTo>
                  <a:pt x="224472" y="26987"/>
                  <a:pt x="226650" y="28819"/>
                  <a:pt x="226650" y="31383"/>
                </a:cubicBezTo>
                <a:cubicBezTo>
                  <a:pt x="226650" y="33947"/>
                  <a:pt x="224472" y="36146"/>
                  <a:pt x="221930" y="36146"/>
                </a:cubicBezTo>
                <a:lnTo>
                  <a:pt x="163107" y="36146"/>
                </a:lnTo>
                <a:cubicBezTo>
                  <a:pt x="160566" y="36146"/>
                  <a:pt x="158750" y="33947"/>
                  <a:pt x="158750" y="31383"/>
                </a:cubicBezTo>
                <a:cubicBezTo>
                  <a:pt x="158750" y="28819"/>
                  <a:pt x="160566" y="26987"/>
                  <a:pt x="163107" y="26987"/>
                </a:cubicBezTo>
                <a:close/>
                <a:moveTo>
                  <a:pt x="104636" y="26987"/>
                </a:moveTo>
                <a:lnTo>
                  <a:pt x="139840" y="26987"/>
                </a:lnTo>
                <a:cubicBezTo>
                  <a:pt x="141974" y="26987"/>
                  <a:pt x="144108" y="28819"/>
                  <a:pt x="144108" y="31383"/>
                </a:cubicBezTo>
                <a:cubicBezTo>
                  <a:pt x="144108" y="33947"/>
                  <a:pt x="141974" y="36146"/>
                  <a:pt x="139840" y="36146"/>
                </a:cubicBezTo>
                <a:lnTo>
                  <a:pt x="104636" y="36146"/>
                </a:lnTo>
                <a:cubicBezTo>
                  <a:pt x="102147" y="36146"/>
                  <a:pt x="100013" y="33947"/>
                  <a:pt x="100013" y="31383"/>
                </a:cubicBezTo>
                <a:cubicBezTo>
                  <a:pt x="100013" y="28819"/>
                  <a:pt x="102147" y="26987"/>
                  <a:pt x="104636" y="26987"/>
                </a:cubicBezTo>
                <a:close/>
                <a:moveTo>
                  <a:pt x="18683" y="26987"/>
                </a:moveTo>
                <a:cubicBezTo>
                  <a:pt x="29307" y="26987"/>
                  <a:pt x="37733" y="35413"/>
                  <a:pt x="37733" y="45671"/>
                </a:cubicBezTo>
                <a:cubicBezTo>
                  <a:pt x="37733" y="55928"/>
                  <a:pt x="29307" y="64721"/>
                  <a:pt x="18683" y="64721"/>
                </a:cubicBezTo>
                <a:cubicBezTo>
                  <a:pt x="8426" y="64721"/>
                  <a:pt x="0" y="55928"/>
                  <a:pt x="0" y="45671"/>
                </a:cubicBezTo>
                <a:cubicBezTo>
                  <a:pt x="0" y="35413"/>
                  <a:pt x="8426" y="26987"/>
                  <a:pt x="18683" y="26987"/>
                </a:cubicBezTo>
                <a:close/>
                <a:moveTo>
                  <a:pt x="87033" y="9013"/>
                </a:moveTo>
                <a:cubicBezTo>
                  <a:pt x="84522" y="9013"/>
                  <a:pt x="82370" y="11176"/>
                  <a:pt x="82370" y="13339"/>
                </a:cubicBezTo>
                <a:lnTo>
                  <a:pt x="82370" y="22351"/>
                </a:lnTo>
                <a:cubicBezTo>
                  <a:pt x="82370" y="23793"/>
                  <a:pt x="82011" y="24875"/>
                  <a:pt x="80935" y="25596"/>
                </a:cubicBezTo>
                <a:lnTo>
                  <a:pt x="61921" y="45063"/>
                </a:lnTo>
                <a:lnTo>
                  <a:pt x="80935" y="64170"/>
                </a:lnTo>
                <a:cubicBezTo>
                  <a:pt x="82011" y="65251"/>
                  <a:pt x="82370" y="66333"/>
                  <a:pt x="82370" y="67414"/>
                </a:cubicBezTo>
                <a:lnTo>
                  <a:pt x="82370" y="76788"/>
                </a:lnTo>
                <a:cubicBezTo>
                  <a:pt x="82370" y="78951"/>
                  <a:pt x="84522" y="81114"/>
                  <a:pt x="87033" y="81114"/>
                </a:cubicBezTo>
                <a:lnTo>
                  <a:pt x="238781" y="81114"/>
                </a:lnTo>
                <a:cubicBezTo>
                  <a:pt x="241292" y="81114"/>
                  <a:pt x="243086" y="78951"/>
                  <a:pt x="243086" y="76788"/>
                </a:cubicBezTo>
                <a:lnTo>
                  <a:pt x="243086" y="13339"/>
                </a:lnTo>
                <a:cubicBezTo>
                  <a:pt x="243086" y="11176"/>
                  <a:pt x="241292" y="9013"/>
                  <a:pt x="238781" y="9013"/>
                </a:cubicBezTo>
                <a:lnTo>
                  <a:pt x="87033" y="9013"/>
                </a:lnTo>
                <a:close/>
                <a:moveTo>
                  <a:pt x="266215" y="0"/>
                </a:moveTo>
                <a:lnTo>
                  <a:pt x="278688" y="0"/>
                </a:lnTo>
                <a:cubicBezTo>
                  <a:pt x="288667" y="0"/>
                  <a:pt x="296507" y="7858"/>
                  <a:pt x="296507" y="17502"/>
                </a:cubicBezTo>
                <a:lnTo>
                  <a:pt x="296507" y="95368"/>
                </a:lnTo>
                <a:cubicBezTo>
                  <a:pt x="296507" y="97869"/>
                  <a:pt x="294725" y="99655"/>
                  <a:pt x="292230" y="99655"/>
                </a:cubicBezTo>
                <a:cubicBezTo>
                  <a:pt x="289379" y="99655"/>
                  <a:pt x="287597" y="97869"/>
                  <a:pt x="287597" y="95368"/>
                </a:cubicBezTo>
                <a:lnTo>
                  <a:pt x="287597" y="17502"/>
                </a:lnTo>
                <a:cubicBezTo>
                  <a:pt x="287597" y="12501"/>
                  <a:pt x="283677" y="8572"/>
                  <a:pt x="278688" y="8572"/>
                </a:cubicBezTo>
                <a:lnTo>
                  <a:pt x="266215" y="8572"/>
                </a:lnTo>
                <a:cubicBezTo>
                  <a:pt x="264077" y="8572"/>
                  <a:pt x="261938" y="6429"/>
                  <a:pt x="261938" y="4286"/>
                </a:cubicBezTo>
                <a:cubicBezTo>
                  <a:pt x="261938" y="1786"/>
                  <a:pt x="264077" y="0"/>
                  <a:pt x="266215" y="0"/>
                </a:cubicBezTo>
                <a:close/>
                <a:moveTo>
                  <a:pt x="87033" y="0"/>
                </a:moveTo>
                <a:lnTo>
                  <a:pt x="238781" y="0"/>
                </a:lnTo>
                <a:cubicBezTo>
                  <a:pt x="245956" y="0"/>
                  <a:pt x="252055" y="6128"/>
                  <a:pt x="252055" y="13339"/>
                </a:cubicBezTo>
                <a:lnTo>
                  <a:pt x="252055" y="76788"/>
                </a:lnTo>
                <a:cubicBezTo>
                  <a:pt x="252055" y="83998"/>
                  <a:pt x="245956" y="90126"/>
                  <a:pt x="238781" y="90126"/>
                </a:cubicBezTo>
                <a:lnTo>
                  <a:pt x="87033" y="90126"/>
                </a:lnTo>
                <a:cubicBezTo>
                  <a:pt x="79500" y="90126"/>
                  <a:pt x="73401" y="83998"/>
                  <a:pt x="73401" y="76788"/>
                </a:cubicBezTo>
                <a:lnTo>
                  <a:pt x="73401" y="69217"/>
                </a:lnTo>
                <a:lnTo>
                  <a:pt x="52235" y="47947"/>
                </a:lnTo>
                <a:cubicBezTo>
                  <a:pt x="50800" y="46505"/>
                  <a:pt x="50800" y="43621"/>
                  <a:pt x="52235" y="41819"/>
                </a:cubicBezTo>
                <a:lnTo>
                  <a:pt x="73401" y="20909"/>
                </a:lnTo>
                <a:lnTo>
                  <a:pt x="73401" y="13339"/>
                </a:lnTo>
                <a:cubicBezTo>
                  <a:pt x="73401" y="6128"/>
                  <a:pt x="79500" y="0"/>
                  <a:pt x="87033" y="0"/>
                </a:cubicBezTo>
                <a:close/>
                <a:moveTo>
                  <a:pt x="18080" y="0"/>
                </a:moveTo>
                <a:lnTo>
                  <a:pt x="60387" y="0"/>
                </a:lnTo>
                <a:cubicBezTo>
                  <a:pt x="62557" y="0"/>
                  <a:pt x="64727" y="1792"/>
                  <a:pt x="64727" y="4301"/>
                </a:cubicBezTo>
                <a:cubicBezTo>
                  <a:pt x="64727" y="6452"/>
                  <a:pt x="62557" y="8603"/>
                  <a:pt x="60387" y="8603"/>
                </a:cubicBezTo>
                <a:lnTo>
                  <a:pt x="18080" y="8603"/>
                </a:lnTo>
                <a:cubicBezTo>
                  <a:pt x="13017" y="8603"/>
                  <a:pt x="9040" y="12546"/>
                  <a:pt x="9040" y="17565"/>
                </a:cubicBezTo>
                <a:cubicBezTo>
                  <a:pt x="9040" y="20074"/>
                  <a:pt x="7232" y="21866"/>
                  <a:pt x="4339" y="21866"/>
                </a:cubicBezTo>
                <a:cubicBezTo>
                  <a:pt x="2169" y="21866"/>
                  <a:pt x="0" y="20074"/>
                  <a:pt x="0" y="17565"/>
                </a:cubicBezTo>
                <a:cubicBezTo>
                  <a:pt x="0" y="7886"/>
                  <a:pt x="7955" y="0"/>
                  <a:pt x="180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45" name="Freeform 700">
            <a:extLst>
              <a:ext uri="{FF2B5EF4-FFF2-40B4-BE49-F238E27FC236}">
                <a16:creationId xmlns:a16="http://schemas.microsoft.com/office/drawing/2014/main" id="{F7EFED41-EC7C-2B49-8636-275B09EC81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41757" y="5622632"/>
            <a:ext cx="656998" cy="656998"/>
          </a:xfrm>
          <a:custGeom>
            <a:avLst/>
            <a:gdLst>
              <a:gd name="T0" fmla="*/ 255636 w 296501"/>
              <a:gd name="T1" fmla="*/ 261652 h 296503"/>
              <a:gd name="T2" fmla="*/ 138191 w 296501"/>
              <a:gd name="T3" fmla="*/ 259969 h 296503"/>
              <a:gd name="T4" fmla="*/ 39305 w 296501"/>
              <a:gd name="T5" fmla="*/ 250825 h 296503"/>
              <a:gd name="T6" fmla="*/ 39305 w 296501"/>
              <a:gd name="T7" fmla="*/ 259969 h 296503"/>
              <a:gd name="T8" fmla="*/ 204513 w 296501"/>
              <a:gd name="T9" fmla="*/ 219075 h 296503"/>
              <a:gd name="T10" fmla="*/ 128587 w 296501"/>
              <a:gd name="T11" fmla="*/ 223837 h 296503"/>
              <a:gd name="T12" fmla="*/ 110766 w 296501"/>
              <a:gd name="T13" fmla="*/ 223837 h 296503"/>
              <a:gd name="T14" fmla="*/ 39238 w 296501"/>
              <a:gd name="T15" fmla="*/ 219075 h 296503"/>
              <a:gd name="T16" fmla="*/ 182283 w 296501"/>
              <a:gd name="T17" fmla="*/ 198071 h 296503"/>
              <a:gd name="T18" fmla="*/ 39236 w 296501"/>
              <a:gd name="T19" fmla="*/ 188912 h 296503"/>
              <a:gd name="T20" fmla="*/ 39236 w 296501"/>
              <a:gd name="T21" fmla="*/ 198071 h 296503"/>
              <a:gd name="T22" fmla="*/ 206054 w 296501"/>
              <a:gd name="T23" fmla="*/ 157162 h 296503"/>
              <a:gd name="T24" fmla="*/ 142875 w 296501"/>
              <a:gd name="T25" fmla="*/ 161558 h 296503"/>
              <a:gd name="T26" fmla="*/ 123468 w 296501"/>
              <a:gd name="T27" fmla="*/ 161558 h 296503"/>
              <a:gd name="T28" fmla="*/ 39210 w 296501"/>
              <a:gd name="T29" fmla="*/ 157162 h 296503"/>
              <a:gd name="T30" fmla="*/ 204579 w 296501"/>
              <a:gd name="T31" fmla="*/ 134571 h 296503"/>
              <a:gd name="T32" fmla="*/ 120523 w 296501"/>
              <a:gd name="T33" fmla="*/ 125412 h 296503"/>
              <a:gd name="T34" fmla="*/ 120523 w 296501"/>
              <a:gd name="T35" fmla="*/ 134571 h 296503"/>
              <a:gd name="T36" fmla="*/ 93677 w 296501"/>
              <a:gd name="T37" fmla="*/ 125412 h 296503"/>
              <a:gd name="T38" fmla="*/ 57150 w 296501"/>
              <a:gd name="T39" fmla="*/ 129808 h 296503"/>
              <a:gd name="T40" fmla="*/ 250951 w 296501"/>
              <a:gd name="T41" fmla="*/ 253029 h 296503"/>
              <a:gd name="T42" fmla="*/ 270050 w 296501"/>
              <a:gd name="T43" fmla="*/ 111469 h 296503"/>
              <a:gd name="T44" fmla="*/ 261402 w 296501"/>
              <a:gd name="T45" fmla="*/ 111469 h 296503"/>
              <a:gd name="T46" fmla="*/ 245546 w 296501"/>
              <a:gd name="T47" fmla="*/ 102127 h 296503"/>
              <a:gd name="T48" fmla="*/ 254555 w 296501"/>
              <a:gd name="T49" fmla="*/ 81648 h 296503"/>
              <a:gd name="T50" fmla="*/ 294915 w 296501"/>
              <a:gd name="T51" fmla="*/ 242969 h 296503"/>
              <a:gd name="T52" fmla="*/ 261762 w 296501"/>
              <a:gd name="T53" fmla="*/ 293988 h 296503"/>
              <a:gd name="T54" fmla="*/ 254555 w 296501"/>
              <a:gd name="T55" fmla="*/ 73025 h 296503"/>
              <a:gd name="T56" fmla="*/ 271526 w 296501"/>
              <a:gd name="T57" fmla="*/ 29633 h 296503"/>
              <a:gd name="T58" fmla="*/ 264668 w 296501"/>
              <a:gd name="T59" fmla="*/ 23636 h 296503"/>
              <a:gd name="T60" fmla="*/ 212481 w 296501"/>
              <a:gd name="T61" fmla="*/ 29633 h 296503"/>
              <a:gd name="T62" fmla="*/ 206253 w 296501"/>
              <a:gd name="T63" fmla="*/ 23636 h 296503"/>
              <a:gd name="T64" fmla="*/ 233362 w 296501"/>
              <a:gd name="T65" fmla="*/ 26811 h 296503"/>
              <a:gd name="T66" fmla="*/ 143792 w 296501"/>
              <a:gd name="T67" fmla="*/ 33008 h 296503"/>
              <a:gd name="T68" fmla="*/ 140917 w 296501"/>
              <a:gd name="T69" fmla="*/ 65298 h 296503"/>
              <a:gd name="T70" fmla="*/ 145229 w 296501"/>
              <a:gd name="T71" fmla="*/ 15786 h 296503"/>
              <a:gd name="T72" fmla="*/ 190141 w 296501"/>
              <a:gd name="T73" fmla="*/ 49871 h 296503"/>
              <a:gd name="T74" fmla="*/ 136247 w 296501"/>
              <a:gd name="T75" fmla="*/ 94360 h 296503"/>
              <a:gd name="T76" fmla="*/ 37800 w 296501"/>
              <a:gd name="T77" fmla="*/ 115169 h 296503"/>
              <a:gd name="T78" fmla="*/ 138762 w 296501"/>
              <a:gd name="T79" fmla="*/ 717 h 296503"/>
              <a:gd name="T80" fmla="*/ 296501 w 296501"/>
              <a:gd name="T81" fmla="*/ 49328 h 296503"/>
              <a:gd name="T82" fmla="*/ 209091 w 296501"/>
              <a:gd name="T83" fmla="*/ 44324 h 296503"/>
              <a:gd name="T84" fmla="*/ 168275 w 296501"/>
              <a:gd name="T85" fmla="*/ 4647 h 296503"/>
              <a:gd name="T86" fmla="*/ 123566 w 296501"/>
              <a:gd name="T87" fmla="*/ 4689 h 296503"/>
              <a:gd name="T88" fmla="*/ 48274 w 296501"/>
              <a:gd name="T89" fmla="*/ 44728 h 296503"/>
              <a:gd name="T90" fmla="*/ 9006 w 296501"/>
              <a:gd name="T91" fmla="*/ 287484 h 296503"/>
              <a:gd name="T92" fmla="*/ 4683 w 296501"/>
              <a:gd name="T93" fmla="*/ 296501 h 296503"/>
              <a:gd name="T94" fmla="*/ 4683 w 296501"/>
              <a:gd name="T95" fmla="*/ 0 h 2965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96501" h="296503">
                <a:moveTo>
                  <a:pt x="255636" y="261652"/>
                </a:moveTo>
                <a:lnTo>
                  <a:pt x="265726" y="282131"/>
                </a:lnTo>
                <a:lnTo>
                  <a:pt x="275816" y="261652"/>
                </a:lnTo>
                <a:lnTo>
                  <a:pt x="255636" y="261652"/>
                </a:lnTo>
                <a:close/>
                <a:moveTo>
                  <a:pt x="88822" y="250825"/>
                </a:moveTo>
                <a:lnTo>
                  <a:pt x="138191" y="250825"/>
                </a:lnTo>
                <a:cubicBezTo>
                  <a:pt x="140713" y="250825"/>
                  <a:pt x="142515" y="252730"/>
                  <a:pt x="142515" y="255397"/>
                </a:cubicBezTo>
                <a:cubicBezTo>
                  <a:pt x="142515" y="258064"/>
                  <a:pt x="140713" y="259969"/>
                  <a:pt x="138191" y="259969"/>
                </a:cubicBezTo>
                <a:lnTo>
                  <a:pt x="88822" y="259969"/>
                </a:lnTo>
                <a:cubicBezTo>
                  <a:pt x="86299" y="259969"/>
                  <a:pt x="84137" y="258064"/>
                  <a:pt x="84137" y="255397"/>
                </a:cubicBezTo>
                <a:cubicBezTo>
                  <a:pt x="84137" y="252730"/>
                  <a:pt x="86299" y="250825"/>
                  <a:pt x="88822" y="250825"/>
                </a:cubicBezTo>
                <a:close/>
                <a:moveTo>
                  <a:pt x="39305" y="250825"/>
                </a:moveTo>
                <a:lnTo>
                  <a:pt x="61931" y="250825"/>
                </a:lnTo>
                <a:cubicBezTo>
                  <a:pt x="64486" y="250825"/>
                  <a:pt x="66310" y="252730"/>
                  <a:pt x="66310" y="255397"/>
                </a:cubicBezTo>
                <a:cubicBezTo>
                  <a:pt x="66310" y="258064"/>
                  <a:pt x="64486" y="259969"/>
                  <a:pt x="61931" y="259969"/>
                </a:cubicBezTo>
                <a:lnTo>
                  <a:pt x="39305" y="259969"/>
                </a:lnTo>
                <a:cubicBezTo>
                  <a:pt x="36750" y="259969"/>
                  <a:pt x="34925" y="258064"/>
                  <a:pt x="34925" y="255397"/>
                </a:cubicBezTo>
                <a:cubicBezTo>
                  <a:pt x="34925" y="252730"/>
                  <a:pt x="36750" y="250825"/>
                  <a:pt x="39305" y="250825"/>
                </a:cubicBezTo>
                <a:close/>
                <a:moveTo>
                  <a:pt x="132905" y="219075"/>
                </a:moveTo>
                <a:lnTo>
                  <a:pt x="204513" y="219075"/>
                </a:lnTo>
                <a:cubicBezTo>
                  <a:pt x="207031" y="219075"/>
                  <a:pt x="209190" y="221273"/>
                  <a:pt x="209190" y="223837"/>
                </a:cubicBezTo>
                <a:cubicBezTo>
                  <a:pt x="209190" y="226035"/>
                  <a:pt x="207031" y="228234"/>
                  <a:pt x="204513" y="228234"/>
                </a:cubicBezTo>
                <a:lnTo>
                  <a:pt x="132905" y="228234"/>
                </a:lnTo>
                <a:cubicBezTo>
                  <a:pt x="130386" y="228234"/>
                  <a:pt x="128587" y="226035"/>
                  <a:pt x="128587" y="223837"/>
                </a:cubicBezTo>
                <a:cubicBezTo>
                  <a:pt x="128587" y="221273"/>
                  <a:pt x="130386" y="219075"/>
                  <a:pt x="132905" y="219075"/>
                </a:cubicBezTo>
                <a:close/>
                <a:moveTo>
                  <a:pt x="39238" y="219075"/>
                </a:moveTo>
                <a:lnTo>
                  <a:pt x="106453" y="219075"/>
                </a:lnTo>
                <a:cubicBezTo>
                  <a:pt x="108609" y="219075"/>
                  <a:pt x="110766" y="221273"/>
                  <a:pt x="110766" y="223837"/>
                </a:cubicBezTo>
                <a:cubicBezTo>
                  <a:pt x="110766" y="226035"/>
                  <a:pt x="108609" y="228234"/>
                  <a:pt x="106453" y="228234"/>
                </a:cubicBezTo>
                <a:lnTo>
                  <a:pt x="39238" y="228234"/>
                </a:lnTo>
                <a:cubicBezTo>
                  <a:pt x="36722" y="228234"/>
                  <a:pt x="34925" y="226035"/>
                  <a:pt x="34925" y="223837"/>
                </a:cubicBezTo>
                <a:cubicBezTo>
                  <a:pt x="34925" y="221273"/>
                  <a:pt x="36722" y="219075"/>
                  <a:pt x="39238" y="219075"/>
                </a:cubicBezTo>
                <a:close/>
                <a:moveTo>
                  <a:pt x="106283" y="188912"/>
                </a:moveTo>
                <a:lnTo>
                  <a:pt x="182283" y="188912"/>
                </a:lnTo>
                <a:cubicBezTo>
                  <a:pt x="184804" y="188912"/>
                  <a:pt x="186965" y="190744"/>
                  <a:pt x="186965" y="193308"/>
                </a:cubicBezTo>
                <a:cubicBezTo>
                  <a:pt x="186965" y="196239"/>
                  <a:pt x="184804" y="198071"/>
                  <a:pt x="182283" y="198071"/>
                </a:cubicBezTo>
                <a:lnTo>
                  <a:pt x="106283" y="198071"/>
                </a:lnTo>
                <a:cubicBezTo>
                  <a:pt x="103761" y="198071"/>
                  <a:pt x="101600" y="196239"/>
                  <a:pt x="101600" y="193308"/>
                </a:cubicBezTo>
                <a:cubicBezTo>
                  <a:pt x="101600" y="190744"/>
                  <a:pt x="103761" y="188912"/>
                  <a:pt x="106283" y="188912"/>
                </a:cubicBezTo>
                <a:close/>
                <a:moveTo>
                  <a:pt x="39236" y="188912"/>
                </a:moveTo>
                <a:lnTo>
                  <a:pt x="79108" y="188912"/>
                </a:lnTo>
                <a:cubicBezTo>
                  <a:pt x="81982" y="188912"/>
                  <a:pt x="83778" y="190744"/>
                  <a:pt x="83778" y="193308"/>
                </a:cubicBezTo>
                <a:cubicBezTo>
                  <a:pt x="83778" y="196239"/>
                  <a:pt x="81982" y="198071"/>
                  <a:pt x="79108" y="198071"/>
                </a:cubicBezTo>
                <a:lnTo>
                  <a:pt x="39236" y="198071"/>
                </a:lnTo>
                <a:cubicBezTo>
                  <a:pt x="36721" y="198071"/>
                  <a:pt x="34925" y="196239"/>
                  <a:pt x="34925" y="193308"/>
                </a:cubicBezTo>
                <a:cubicBezTo>
                  <a:pt x="34925" y="190744"/>
                  <a:pt x="36721" y="188912"/>
                  <a:pt x="39236" y="188912"/>
                </a:cubicBezTo>
                <a:close/>
                <a:moveTo>
                  <a:pt x="147232" y="157162"/>
                </a:moveTo>
                <a:lnTo>
                  <a:pt x="206054" y="157162"/>
                </a:lnTo>
                <a:cubicBezTo>
                  <a:pt x="208596" y="157162"/>
                  <a:pt x="210774" y="159360"/>
                  <a:pt x="210774" y="161558"/>
                </a:cubicBezTo>
                <a:cubicBezTo>
                  <a:pt x="210774" y="164122"/>
                  <a:pt x="208596" y="166321"/>
                  <a:pt x="206054" y="166321"/>
                </a:cubicBezTo>
                <a:lnTo>
                  <a:pt x="147232" y="166321"/>
                </a:lnTo>
                <a:cubicBezTo>
                  <a:pt x="145054" y="166321"/>
                  <a:pt x="142875" y="164122"/>
                  <a:pt x="142875" y="161558"/>
                </a:cubicBezTo>
                <a:cubicBezTo>
                  <a:pt x="142875" y="159360"/>
                  <a:pt x="145054" y="157162"/>
                  <a:pt x="147232" y="157162"/>
                </a:cubicBezTo>
                <a:close/>
                <a:moveTo>
                  <a:pt x="39210" y="157162"/>
                </a:moveTo>
                <a:lnTo>
                  <a:pt x="119184" y="157162"/>
                </a:lnTo>
                <a:cubicBezTo>
                  <a:pt x="121683" y="157162"/>
                  <a:pt x="123468" y="159360"/>
                  <a:pt x="123468" y="161558"/>
                </a:cubicBezTo>
                <a:cubicBezTo>
                  <a:pt x="123468" y="164122"/>
                  <a:pt x="121683" y="166321"/>
                  <a:pt x="119184" y="166321"/>
                </a:cubicBezTo>
                <a:lnTo>
                  <a:pt x="39210" y="166321"/>
                </a:lnTo>
                <a:cubicBezTo>
                  <a:pt x="36710" y="166321"/>
                  <a:pt x="34925" y="164122"/>
                  <a:pt x="34925" y="161558"/>
                </a:cubicBezTo>
                <a:cubicBezTo>
                  <a:pt x="34925" y="159360"/>
                  <a:pt x="36710" y="157162"/>
                  <a:pt x="39210" y="157162"/>
                </a:cubicBezTo>
                <a:close/>
                <a:moveTo>
                  <a:pt x="187179" y="125412"/>
                </a:moveTo>
                <a:lnTo>
                  <a:pt x="204579" y="125412"/>
                </a:lnTo>
                <a:cubicBezTo>
                  <a:pt x="207065" y="125412"/>
                  <a:pt x="209195" y="127244"/>
                  <a:pt x="209195" y="129808"/>
                </a:cubicBezTo>
                <a:cubicBezTo>
                  <a:pt x="209195" y="132372"/>
                  <a:pt x="207065" y="134571"/>
                  <a:pt x="204579" y="134571"/>
                </a:cubicBezTo>
                <a:lnTo>
                  <a:pt x="187179" y="134571"/>
                </a:lnTo>
                <a:cubicBezTo>
                  <a:pt x="184693" y="134571"/>
                  <a:pt x="182562" y="132372"/>
                  <a:pt x="182562" y="129808"/>
                </a:cubicBezTo>
                <a:cubicBezTo>
                  <a:pt x="182562" y="127244"/>
                  <a:pt x="184693" y="125412"/>
                  <a:pt x="187179" y="125412"/>
                </a:cubicBezTo>
                <a:close/>
                <a:moveTo>
                  <a:pt x="120523" y="125412"/>
                </a:moveTo>
                <a:lnTo>
                  <a:pt x="160464" y="125412"/>
                </a:lnTo>
                <a:cubicBezTo>
                  <a:pt x="162961" y="125412"/>
                  <a:pt x="164744" y="127244"/>
                  <a:pt x="164744" y="129808"/>
                </a:cubicBezTo>
                <a:cubicBezTo>
                  <a:pt x="164744" y="132372"/>
                  <a:pt x="162961" y="134571"/>
                  <a:pt x="160464" y="134571"/>
                </a:cubicBezTo>
                <a:lnTo>
                  <a:pt x="120523" y="134571"/>
                </a:lnTo>
                <a:cubicBezTo>
                  <a:pt x="118027" y="134571"/>
                  <a:pt x="115887" y="132372"/>
                  <a:pt x="115887" y="129808"/>
                </a:cubicBezTo>
                <a:cubicBezTo>
                  <a:pt x="115887" y="127244"/>
                  <a:pt x="118027" y="125412"/>
                  <a:pt x="120523" y="125412"/>
                </a:cubicBezTo>
                <a:close/>
                <a:moveTo>
                  <a:pt x="61899" y="125412"/>
                </a:moveTo>
                <a:lnTo>
                  <a:pt x="93677" y="125412"/>
                </a:lnTo>
                <a:cubicBezTo>
                  <a:pt x="96234" y="125412"/>
                  <a:pt x="98060" y="127244"/>
                  <a:pt x="98060" y="129808"/>
                </a:cubicBezTo>
                <a:cubicBezTo>
                  <a:pt x="98060" y="132372"/>
                  <a:pt x="96234" y="134571"/>
                  <a:pt x="93677" y="134571"/>
                </a:cubicBezTo>
                <a:lnTo>
                  <a:pt x="61899" y="134571"/>
                </a:lnTo>
                <a:cubicBezTo>
                  <a:pt x="59342" y="134571"/>
                  <a:pt x="57150" y="132372"/>
                  <a:pt x="57150" y="129808"/>
                </a:cubicBezTo>
                <a:cubicBezTo>
                  <a:pt x="57150" y="127244"/>
                  <a:pt x="59342" y="125412"/>
                  <a:pt x="61899" y="125412"/>
                </a:cubicBezTo>
                <a:close/>
                <a:moveTo>
                  <a:pt x="245546" y="111469"/>
                </a:moveTo>
                <a:lnTo>
                  <a:pt x="245546" y="241531"/>
                </a:lnTo>
                <a:lnTo>
                  <a:pt x="250951" y="253029"/>
                </a:lnTo>
                <a:lnTo>
                  <a:pt x="280501" y="253029"/>
                </a:lnTo>
                <a:lnTo>
                  <a:pt x="285906" y="241531"/>
                </a:lnTo>
                <a:lnTo>
                  <a:pt x="285906" y="111469"/>
                </a:lnTo>
                <a:lnTo>
                  <a:pt x="270050" y="111469"/>
                </a:lnTo>
                <a:lnTo>
                  <a:pt x="270050" y="233627"/>
                </a:lnTo>
                <a:cubicBezTo>
                  <a:pt x="270050" y="236142"/>
                  <a:pt x="268249" y="237938"/>
                  <a:pt x="265726" y="237938"/>
                </a:cubicBezTo>
                <a:cubicBezTo>
                  <a:pt x="263204" y="237938"/>
                  <a:pt x="261402" y="236142"/>
                  <a:pt x="261402" y="233627"/>
                </a:cubicBezTo>
                <a:lnTo>
                  <a:pt x="261402" y="111469"/>
                </a:lnTo>
                <a:lnTo>
                  <a:pt x="245546" y="111469"/>
                </a:lnTo>
                <a:close/>
                <a:moveTo>
                  <a:pt x="254555" y="81648"/>
                </a:moveTo>
                <a:cubicBezTo>
                  <a:pt x="249870" y="81648"/>
                  <a:pt x="245546" y="85600"/>
                  <a:pt x="245546" y="90630"/>
                </a:cubicBezTo>
                <a:lnTo>
                  <a:pt x="245546" y="102127"/>
                </a:lnTo>
                <a:lnTo>
                  <a:pt x="285906" y="102127"/>
                </a:lnTo>
                <a:lnTo>
                  <a:pt x="285906" y="90630"/>
                </a:lnTo>
                <a:cubicBezTo>
                  <a:pt x="285906" y="85600"/>
                  <a:pt x="281942" y="81648"/>
                  <a:pt x="276897" y="81648"/>
                </a:cubicBezTo>
                <a:lnTo>
                  <a:pt x="254555" y="81648"/>
                </a:lnTo>
                <a:close/>
                <a:moveTo>
                  <a:pt x="254555" y="73025"/>
                </a:moveTo>
                <a:lnTo>
                  <a:pt x="276897" y="73025"/>
                </a:lnTo>
                <a:cubicBezTo>
                  <a:pt x="286987" y="73025"/>
                  <a:pt x="294915" y="80929"/>
                  <a:pt x="294915" y="90630"/>
                </a:cubicBezTo>
                <a:lnTo>
                  <a:pt x="294915" y="242969"/>
                </a:lnTo>
                <a:cubicBezTo>
                  <a:pt x="294915" y="243328"/>
                  <a:pt x="294555" y="244046"/>
                  <a:pt x="294194" y="244765"/>
                </a:cubicBezTo>
                <a:lnTo>
                  <a:pt x="269690" y="293988"/>
                </a:lnTo>
                <a:cubicBezTo>
                  <a:pt x="268969" y="295425"/>
                  <a:pt x="267528" y="296503"/>
                  <a:pt x="265726" y="296503"/>
                </a:cubicBezTo>
                <a:cubicBezTo>
                  <a:pt x="264285" y="296503"/>
                  <a:pt x="262483" y="295425"/>
                  <a:pt x="261762" y="293988"/>
                </a:cubicBezTo>
                <a:lnTo>
                  <a:pt x="237258" y="244765"/>
                </a:lnTo>
                <a:cubicBezTo>
                  <a:pt x="236898" y="244046"/>
                  <a:pt x="236537" y="243328"/>
                  <a:pt x="236537" y="242969"/>
                </a:cubicBezTo>
                <a:lnTo>
                  <a:pt x="236537" y="90630"/>
                </a:lnTo>
                <a:cubicBezTo>
                  <a:pt x="236537" y="80929"/>
                  <a:pt x="244465" y="73025"/>
                  <a:pt x="254555" y="73025"/>
                </a:cubicBezTo>
                <a:close/>
                <a:moveTo>
                  <a:pt x="264668" y="23636"/>
                </a:moveTo>
                <a:cubicBezTo>
                  <a:pt x="266573" y="22225"/>
                  <a:pt x="269621" y="22225"/>
                  <a:pt x="271526" y="23636"/>
                </a:cubicBezTo>
                <a:cubicBezTo>
                  <a:pt x="272288" y="24342"/>
                  <a:pt x="272669" y="25400"/>
                  <a:pt x="272669" y="26811"/>
                </a:cubicBezTo>
                <a:cubicBezTo>
                  <a:pt x="272669" y="27869"/>
                  <a:pt x="272288" y="28928"/>
                  <a:pt x="271526" y="29633"/>
                </a:cubicBezTo>
                <a:cubicBezTo>
                  <a:pt x="270383" y="30692"/>
                  <a:pt x="269621" y="31397"/>
                  <a:pt x="268097" y="31397"/>
                </a:cubicBezTo>
                <a:cubicBezTo>
                  <a:pt x="266954" y="31397"/>
                  <a:pt x="265811" y="30692"/>
                  <a:pt x="264668" y="29633"/>
                </a:cubicBezTo>
                <a:cubicBezTo>
                  <a:pt x="263906" y="28928"/>
                  <a:pt x="263525" y="27869"/>
                  <a:pt x="263525" y="26811"/>
                </a:cubicBezTo>
                <a:cubicBezTo>
                  <a:pt x="263525" y="25400"/>
                  <a:pt x="263906" y="24342"/>
                  <a:pt x="264668" y="23636"/>
                </a:cubicBezTo>
                <a:close/>
                <a:moveTo>
                  <a:pt x="206253" y="23636"/>
                </a:moveTo>
                <a:cubicBezTo>
                  <a:pt x="207718" y="22225"/>
                  <a:pt x="211015" y="22225"/>
                  <a:pt x="212481" y="23636"/>
                </a:cubicBezTo>
                <a:cubicBezTo>
                  <a:pt x="213213" y="24342"/>
                  <a:pt x="213946" y="25400"/>
                  <a:pt x="213946" y="26811"/>
                </a:cubicBezTo>
                <a:cubicBezTo>
                  <a:pt x="213946" y="27869"/>
                  <a:pt x="213213" y="28928"/>
                  <a:pt x="212481" y="29633"/>
                </a:cubicBezTo>
                <a:cubicBezTo>
                  <a:pt x="211381" y="30692"/>
                  <a:pt x="210649" y="31397"/>
                  <a:pt x="209183" y="31397"/>
                </a:cubicBezTo>
                <a:cubicBezTo>
                  <a:pt x="208084" y="31397"/>
                  <a:pt x="206985" y="30692"/>
                  <a:pt x="205886" y="29633"/>
                </a:cubicBezTo>
                <a:cubicBezTo>
                  <a:pt x="205154" y="28928"/>
                  <a:pt x="204787" y="27869"/>
                  <a:pt x="204787" y="26811"/>
                </a:cubicBezTo>
                <a:cubicBezTo>
                  <a:pt x="204787" y="25400"/>
                  <a:pt x="205154" y="24342"/>
                  <a:pt x="206253" y="23636"/>
                </a:cubicBezTo>
                <a:close/>
                <a:moveTo>
                  <a:pt x="237934" y="22225"/>
                </a:moveTo>
                <a:cubicBezTo>
                  <a:pt x="240601" y="22225"/>
                  <a:pt x="242506" y="24342"/>
                  <a:pt x="242506" y="26811"/>
                </a:cubicBezTo>
                <a:cubicBezTo>
                  <a:pt x="242506" y="28928"/>
                  <a:pt x="240601" y="31397"/>
                  <a:pt x="237934" y="31397"/>
                </a:cubicBezTo>
                <a:cubicBezTo>
                  <a:pt x="235648" y="31397"/>
                  <a:pt x="233362" y="28928"/>
                  <a:pt x="233362" y="26811"/>
                </a:cubicBezTo>
                <a:cubicBezTo>
                  <a:pt x="233362" y="24342"/>
                  <a:pt x="235648" y="22225"/>
                  <a:pt x="237934" y="22225"/>
                </a:cubicBezTo>
                <a:close/>
                <a:moveTo>
                  <a:pt x="145229" y="15786"/>
                </a:moveTo>
                <a:lnTo>
                  <a:pt x="145229" y="29420"/>
                </a:lnTo>
                <a:cubicBezTo>
                  <a:pt x="145229" y="30855"/>
                  <a:pt x="144510" y="32290"/>
                  <a:pt x="143792" y="33008"/>
                </a:cubicBezTo>
                <a:cubicBezTo>
                  <a:pt x="143073" y="33726"/>
                  <a:pt x="141636" y="34443"/>
                  <a:pt x="140558" y="34084"/>
                </a:cubicBezTo>
                <a:cubicBezTo>
                  <a:pt x="140199" y="34084"/>
                  <a:pt x="139840" y="34084"/>
                  <a:pt x="138762" y="34084"/>
                </a:cubicBezTo>
                <a:cubicBezTo>
                  <a:pt x="128342" y="34084"/>
                  <a:pt x="75526" y="36955"/>
                  <a:pt x="50375" y="93284"/>
                </a:cubicBezTo>
                <a:cubicBezTo>
                  <a:pt x="66184" y="80009"/>
                  <a:pt x="94928" y="64222"/>
                  <a:pt x="140917" y="65298"/>
                </a:cubicBezTo>
                <a:cubicBezTo>
                  <a:pt x="143073" y="65298"/>
                  <a:pt x="145229" y="67451"/>
                  <a:pt x="145229" y="69604"/>
                </a:cubicBezTo>
                <a:lnTo>
                  <a:pt x="145229" y="83596"/>
                </a:lnTo>
                <a:lnTo>
                  <a:pt x="179362" y="49871"/>
                </a:lnTo>
                <a:lnTo>
                  <a:pt x="145229" y="15786"/>
                </a:lnTo>
                <a:close/>
                <a:moveTo>
                  <a:pt x="138762" y="717"/>
                </a:moveTo>
                <a:cubicBezTo>
                  <a:pt x="140558" y="0"/>
                  <a:pt x="142355" y="359"/>
                  <a:pt x="143792" y="1794"/>
                </a:cubicBezTo>
                <a:lnTo>
                  <a:pt x="188704" y="46642"/>
                </a:lnTo>
                <a:cubicBezTo>
                  <a:pt x="189422" y="47359"/>
                  <a:pt x="190141" y="48436"/>
                  <a:pt x="190141" y="49871"/>
                </a:cubicBezTo>
                <a:cubicBezTo>
                  <a:pt x="190141" y="50947"/>
                  <a:pt x="189422" y="52023"/>
                  <a:pt x="188704" y="52741"/>
                </a:cubicBezTo>
                <a:lnTo>
                  <a:pt x="143792" y="97589"/>
                </a:lnTo>
                <a:cubicBezTo>
                  <a:pt x="142355" y="99024"/>
                  <a:pt x="140558" y="99383"/>
                  <a:pt x="138762" y="98665"/>
                </a:cubicBezTo>
                <a:cubicBezTo>
                  <a:pt x="137324" y="97948"/>
                  <a:pt x="136247" y="96154"/>
                  <a:pt x="136247" y="94360"/>
                </a:cubicBezTo>
                <a:lnTo>
                  <a:pt x="136247" y="74268"/>
                </a:lnTo>
                <a:cubicBezTo>
                  <a:pt x="70496" y="74268"/>
                  <a:pt x="43548" y="113017"/>
                  <a:pt x="43189" y="113375"/>
                </a:cubicBezTo>
                <a:cubicBezTo>
                  <a:pt x="42470" y="114452"/>
                  <a:pt x="41033" y="115528"/>
                  <a:pt x="39596" y="115528"/>
                </a:cubicBezTo>
                <a:cubicBezTo>
                  <a:pt x="38878" y="115528"/>
                  <a:pt x="38518" y="115169"/>
                  <a:pt x="37800" y="115169"/>
                </a:cubicBezTo>
                <a:cubicBezTo>
                  <a:pt x="35644" y="114093"/>
                  <a:pt x="34925" y="111940"/>
                  <a:pt x="35285" y="109788"/>
                </a:cubicBezTo>
                <a:cubicBezTo>
                  <a:pt x="55764" y="34802"/>
                  <a:pt x="118641" y="26191"/>
                  <a:pt x="136247" y="25115"/>
                </a:cubicBezTo>
                <a:lnTo>
                  <a:pt x="136247" y="5023"/>
                </a:lnTo>
                <a:cubicBezTo>
                  <a:pt x="136247" y="3229"/>
                  <a:pt x="137324" y="1435"/>
                  <a:pt x="138762" y="717"/>
                </a:cubicBezTo>
                <a:close/>
                <a:moveTo>
                  <a:pt x="172971" y="0"/>
                </a:moveTo>
                <a:lnTo>
                  <a:pt x="291805" y="0"/>
                </a:lnTo>
                <a:cubicBezTo>
                  <a:pt x="294334" y="0"/>
                  <a:pt x="296501" y="2145"/>
                  <a:pt x="296501" y="4647"/>
                </a:cubicBezTo>
                <a:lnTo>
                  <a:pt x="296501" y="49328"/>
                </a:lnTo>
                <a:cubicBezTo>
                  <a:pt x="296501" y="51473"/>
                  <a:pt x="294334" y="53617"/>
                  <a:pt x="291805" y="53617"/>
                </a:cubicBezTo>
                <a:lnTo>
                  <a:pt x="209091" y="53617"/>
                </a:lnTo>
                <a:cubicBezTo>
                  <a:pt x="206562" y="53617"/>
                  <a:pt x="204395" y="51473"/>
                  <a:pt x="204395" y="49328"/>
                </a:cubicBezTo>
                <a:cubicBezTo>
                  <a:pt x="204395" y="46468"/>
                  <a:pt x="206562" y="44324"/>
                  <a:pt x="209091" y="44324"/>
                </a:cubicBezTo>
                <a:lnTo>
                  <a:pt x="287471" y="44324"/>
                </a:lnTo>
                <a:lnTo>
                  <a:pt x="287471" y="8936"/>
                </a:lnTo>
                <a:lnTo>
                  <a:pt x="172971" y="8936"/>
                </a:lnTo>
                <a:cubicBezTo>
                  <a:pt x="170442" y="8936"/>
                  <a:pt x="168275" y="6791"/>
                  <a:pt x="168275" y="4647"/>
                </a:cubicBezTo>
                <a:cubicBezTo>
                  <a:pt x="168275" y="2145"/>
                  <a:pt x="170442" y="0"/>
                  <a:pt x="172971" y="0"/>
                </a:cubicBezTo>
                <a:close/>
                <a:moveTo>
                  <a:pt x="4683" y="0"/>
                </a:moveTo>
                <a:lnTo>
                  <a:pt x="118883" y="0"/>
                </a:lnTo>
                <a:cubicBezTo>
                  <a:pt x="121404" y="0"/>
                  <a:pt x="123566" y="2164"/>
                  <a:pt x="123566" y="4689"/>
                </a:cubicBezTo>
                <a:cubicBezTo>
                  <a:pt x="123566" y="6853"/>
                  <a:pt x="121404" y="9018"/>
                  <a:pt x="118883" y="9018"/>
                </a:cubicBezTo>
                <a:lnTo>
                  <a:pt x="9006" y="9018"/>
                </a:lnTo>
                <a:lnTo>
                  <a:pt x="9006" y="44728"/>
                </a:lnTo>
                <a:lnTo>
                  <a:pt x="48274" y="44728"/>
                </a:lnTo>
                <a:cubicBezTo>
                  <a:pt x="50795" y="44728"/>
                  <a:pt x="52957" y="46892"/>
                  <a:pt x="52957" y="49777"/>
                </a:cubicBezTo>
                <a:cubicBezTo>
                  <a:pt x="52957" y="51942"/>
                  <a:pt x="50795" y="54106"/>
                  <a:pt x="48274" y="54106"/>
                </a:cubicBezTo>
                <a:lnTo>
                  <a:pt x="9006" y="54106"/>
                </a:lnTo>
                <a:lnTo>
                  <a:pt x="9006" y="287484"/>
                </a:lnTo>
                <a:lnTo>
                  <a:pt x="233442" y="287484"/>
                </a:lnTo>
                <a:cubicBezTo>
                  <a:pt x="235964" y="287484"/>
                  <a:pt x="237765" y="289287"/>
                  <a:pt x="237765" y="291812"/>
                </a:cubicBezTo>
                <a:cubicBezTo>
                  <a:pt x="237765" y="294337"/>
                  <a:pt x="235964" y="296501"/>
                  <a:pt x="233442" y="296501"/>
                </a:cubicBezTo>
                <a:lnTo>
                  <a:pt x="4683" y="296501"/>
                </a:lnTo>
                <a:cubicBezTo>
                  <a:pt x="2161" y="296501"/>
                  <a:pt x="0" y="294337"/>
                  <a:pt x="0" y="291812"/>
                </a:cubicBezTo>
                <a:lnTo>
                  <a:pt x="0" y="49777"/>
                </a:lnTo>
                <a:lnTo>
                  <a:pt x="0" y="4689"/>
                </a:lnTo>
                <a:cubicBezTo>
                  <a:pt x="0" y="2164"/>
                  <a:pt x="2161" y="0"/>
                  <a:pt x="468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46" name="Freeform 701">
            <a:extLst>
              <a:ext uri="{FF2B5EF4-FFF2-40B4-BE49-F238E27FC236}">
                <a16:creationId xmlns:a16="http://schemas.microsoft.com/office/drawing/2014/main" id="{9B7989F4-0754-0549-8688-D8BFA4D6FD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2544" y="2666921"/>
            <a:ext cx="657000" cy="656998"/>
          </a:xfrm>
          <a:custGeom>
            <a:avLst/>
            <a:gdLst>
              <a:gd name="T0" fmla="*/ 217122 w 296503"/>
              <a:gd name="T1" fmla="*/ 266876 h 296502"/>
              <a:gd name="T2" fmla="*/ 209429 w 296503"/>
              <a:gd name="T3" fmla="*/ 270051 h 296502"/>
              <a:gd name="T4" fmla="*/ 191599 w 296503"/>
              <a:gd name="T5" fmla="*/ 263701 h 296502"/>
              <a:gd name="T6" fmla="*/ 198193 w 296503"/>
              <a:gd name="T7" fmla="*/ 270051 h 296502"/>
              <a:gd name="T8" fmla="*/ 190500 w 296503"/>
              <a:gd name="T9" fmla="*/ 266876 h 296502"/>
              <a:gd name="T10" fmla="*/ 169511 w 296503"/>
              <a:gd name="T11" fmla="*/ 261937 h 296502"/>
              <a:gd name="T12" fmla="*/ 137733 w 296503"/>
              <a:gd name="T13" fmla="*/ 271096 h 296502"/>
              <a:gd name="T14" fmla="*/ 122824 w 296503"/>
              <a:gd name="T15" fmla="*/ 247232 h 296502"/>
              <a:gd name="T16" fmla="*/ 122824 w 296503"/>
              <a:gd name="T17" fmla="*/ 287152 h 296502"/>
              <a:gd name="T18" fmla="*/ 235090 w 296503"/>
              <a:gd name="T19" fmla="*/ 256223 h 296502"/>
              <a:gd name="T20" fmla="*/ 209429 w 296503"/>
              <a:gd name="T21" fmla="*/ 214489 h 296502"/>
              <a:gd name="T22" fmla="*/ 216023 w 296503"/>
              <a:gd name="T23" fmla="*/ 220839 h 296502"/>
              <a:gd name="T24" fmla="*/ 207963 w 296503"/>
              <a:gd name="T25" fmla="*/ 217664 h 296502"/>
              <a:gd name="T26" fmla="*/ 198193 w 296503"/>
              <a:gd name="T27" fmla="*/ 214489 h 296502"/>
              <a:gd name="T28" fmla="*/ 194896 w 296503"/>
              <a:gd name="T29" fmla="*/ 221897 h 296502"/>
              <a:gd name="T30" fmla="*/ 191599 w 296503"/>
              <a:gd name="T31" fmla="*/ 214489 h 296502"/>
              <a:gd name="T32" fmla="*/ 174259 w 296503"/>
              <a:gd name="T33" fmla="*/ 217297 h 296502"/>
              <a:gd name="T34" fmla="*/ 133350 w 296503"/>
              <a:gd name="T35" fmla="*/ 217297 h 296502"/>
              <a:gd name="T36" fmla="*/ 113799 w 296503"/>
              <a:gd name="T37" fmla="*/ 206952 h 296502"/>
              <a:gd name="T38" fmla="*/ 226065 w 296503"/>
              <a:gd name="T39" fmla="*/ 238241 h 296502"/>
              <a:gd name="T40" fmla="*/ 226065 w 296503"/>
              <a:gd name="T41" fmla="*/ 197602 h 296502"/>
              <a:gd name="T42" fmla="*/ 216023 w 296503"/>
              <a:gd name="T43" fmla="*/ 165276 h 296502"/>
              <a:gd name="T44" fmla="*/ 212726 w 296503"/>
              <a:gd name="T45" fmla="*/ 172684 h 296502"/>
              <a:gd name="T46" fmla="*/ 209429 w 296503"/>
              <a:gd name="T47" fmla="*/ 165276 h 296502"/>
              <a:gd name="T48" fmla="*/ 199658 w 296503"/>
              <a:gd name="T49" fmla="*/ 168451 h 296502"/>
              <a:gd name="T50" fmla="*/ 191599 w 296503"/>
              <a:gd name="T51" fmla="*/ 171626 h 296502"/>
              <a:gd name="T52" fmla="*/ 137733 w 296503"/>
              <a:gd name="T53" fmla="*/ 163512 h 296502"/>
              <a:gd name="T54" fmla="*/ 169511 w 296503"/>
              <a:gd name="T55" fmla="*/ 172656 h 296502"/>
              <a:gd name="T56" fmla="*/ 137733 w 296503"/>
              <a:gd name="T57" fmla="*/ 163512 h 296502"/>
              <a:gd name="T58" fmla="*/ 113799 w 296503"/>
              <a:gd name="T59" fmla="*/ 179979 h 296502"/>
              <a:gd name="T60" fmla="*/ 235090 w 296503"/>
              <a:gd name="T61" fmla="*/ 179979 h 296502"/>
              <a:gd name="T62" fmla="*/ 122824 w 296503"/>
              <a:gd name="T63" fmla="*/ 148691 h 296502"/>
              <a:gd name="T64" fmla="*/ 244114 w 296503"/>
              <a:gd name="T65" fmla="*/ 157682 h 296502"/>
              <a:gd name="T66" fmla="*/ 244114 w 296503"/>
              <a:gd name="T67" fmla="*/ 206952 h 296502"/>
              <a:gd name="T68" fmla="*/ 244114 w 296503"/>
              <a:gd name="T69" fmla="*/ 256223 h 296502"/>
              <a:gd name="T70" fmla="*/ 122824 w 296503"/>
              <a:gd name="T71" fmla="*/ 296502 h 296502"/>
              <a:gd name="T72" fmla="*/ 110911 w 296503"/>
              <a:gd name="T73" fmla="*/ 242556 h 296502"/>
              <a:gd name="T74" fmla="*/ 110911 w 296503"/>
              <a:gd name="T75" fmla="*/ 193286 h 296502"/>
              <a:gd name="T76" fmla="*/ 122824 w 296503"/>
              <a:gd name="T77" fmla="*/ 139700 h 296502"/>
              <a:gd name="T78" fmla="*/ 58795 w 296503"/>
              <a:gd name="T79" fmla="*/ 53397 h 296502"/>
              <a:gd name="T80" fmla="*/ 9017 w 296503"/>
              <a:gd name="T81" fmla="*/ 107156 h 296502"/>
              <a:gd name="T82" fmla="*/ 98473 w 296503"/>
              <a:gd name="T83" fmla="*/ 105713 h 296502"/>
              <a:gd name="T84" fmla="*/ 146087 w 296503"/>
              <a:gd name="T85" fmla="*/ 22730 h 296502"/>
              <a:gd name="T86" fmla="*/ 124083 w 296503"/>
              <a:gd name="T87" fmla="*/ 26338 h 296502"/>
              <a:gd name="T88" fmla="*/ 129133 w 296503"/>
              <a:gd name="T89" fmla="*/ 18040 h 296502"/>
              <a:gd name="T90" fmla="*/ 217507 w 296503"/>
              <a:gd name="T91" fmla="*/ 90559 h 296502"/>
              <a:gd name="T92" fmla="*/ 268367 w 296503"/>
              <a:gd name="T93" fmla="*/ 133855 h 296502"/>
              <a:gd name="T94" fmla="*/ 250693 w 296503"/>
              <a:gd name="T95" fmla="*/ 209261 h 296502"/>
              <a:gd name="T96" fmla="*/ 261153 w 296503"/>
              <a:gd name="T97" fmla="*/ 141071 h 296502"/>
              <a:gd name="T98" fmla="*/ 261875 w 296503"/>
              <a:gd name="T99" fmla="*/ 121227 h 296502"/>
              <a:gd name="T100" fmla="*/ 212818 w 296503"/>
              <a:gd name="T101" fmla="*/ 102826 h 296502"/>
              <a:gd name="T102" fmla="*/ 107130 w 296503"/>
              <a:gd name="T103" fmla="*/ 105713 h 296502"/>
              <a:gd name="T104" fmla="*/ 102802 w 296503"/>
              <a:gd name="T105" fmla="*/ 120505 h 296502"/>
              <a:gd name="T106" fmla="*/ 94145 w 296503"/>
              <a:gd name="T107" fmla="*/ 204931 h 296502"/>
              <a:gd name="T108" fmla="*/ 42563 w 296503"/>
              <a:gd name="T109" fmla="*/ 162357 h 296502"/>
              <a:gd name="T110" fmla="*/ 48695 w 296503"/>
              <a:gd name="T111" fmla="*/ 44738 h 2965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296503" h="296502">
                <a:moveTo>
                  <a:pt x="209429" y="263701"/>
                </a:moveTo>
                <a:cubicBezTo>
                  <a:pt x="210894" y="261937"/>
                  <a:pt x="214191" y="261937"/>
                  <a:pt x="216023" y="263701"/>
                </a:cubicBezTo>
                <a:cubicBezTo>
                  <a:pt x="216756" y="264407"/>
                  <a:pt x="217122" y="265465"/>
                  <a:pt x="217122" y="266876"/>
                </a:cubicBezTo>
                <a:cubicBezTo>
                  <a:pt x="217122" y="267934"/>
                  <a:pt x="216756" y="268993"/>
                  <a:pt x="215657" y="270051"/>
                </a:cubicBezTo>
                <a:cubicBezTo>
                  <a:pt x="215290" y="270757"/>
                  <a:pt x="213825" y="271109"/>
                  <a:pt x="212726" y="271109"/>
                </a:cubicBezTo>
                <a:cubicBezTo>
                  <a:pt x="211627" y="271109"/>
                  <a:pt x="210528" y="270757"/>
                  <a:pt x="209429" y="270051"/>
                </a:cubicBezTo>
                <a:cubicBezTo>
                  <a:pt x="208696" y="268993"/>
                  <a:pt x="207963" y="267934"/>
                  <a:pt x="207963" y="266876"/>
                </a:cubicBezTo>
                <a:cubicBezTo>
                  <a:pt x="207963" y="265465"/>
                  <a:pt x="208696" y="264407"/>
                  <a:pt x="209429" y="263701"/>
                </a:cubicBezTo>
                <a:close/>
                <a:moveTo>
                  <a:pt x="191599" y="263701"/>
                </a:moveTo>
                <a:cubicBezTo>
                  <a:pt x="193431" y="261937"/>
                  <a:pt x="196361" y="261937"/>
                  <a:pt x="198193" y="263701"/>
                </a:cubicBezTo>
                <a:cubicBezTo>
                  <a:pt x="198926" y="264407"/>
                  <a:pt x="199658" y="265465"/>
                  <a:pt x="199658" y="266876"/>
                </a:cubicBezTo>
                <a:cubicBezTo>
                  <a:pt x="199658" y="267934"/>
                  <a:pt x="198926" y="268993"/>
                  <a:pt x="198193" y="270051"/>
                </a:cubicBezTo>
                <a:cubicBezTo>
                  <a:pt x="197460" y="270757"/>
                  <a:pt x="195995" y="271109"/>
                  <a:pt x="194896" y="271109"/>
                </a:cubicBezTo>
                <a:cubicBezTo>
                  <a:pt x="193797" y="271109"/>
                  <a:pt x="192698" y="270757"/>
                  <a:pt x="191599" y="270051"/>
                </a:cubicBezTo>
                <a:cubicBezTo>
                  <a:pt x="190866" y="268993"/>
                  <a:pt x="190500" y="267934"/>
                  <a:pt x="190500" y="266876"/>
                </a:cubicBezTo>
                <a:cubicBezTo>
                  <a:pt x="190500" y="265465"/>
                  <a:pt x="190866" y="264407"/>
                  <a:pt x="191599" y="263701"/>
                </a:cubicBezTo>
                <a:close/>
                <a:moveTo>
                  <a:pt x="137733" y="261937"/>
                </a:moveTo>
                <a:lnTo>
                  <a:pt x="169511" y="261937"/>
                </a:lnTo>
                <a:cubicBezTo>
                  <a:pt x="172068" y="261937"/>
                  <a:pt x="174259" y="264135"/>
                  <a:pt x="174259" y="266700"/>
                </a:cubicBezTo>
                <a:cubicBezTo>
                  <a:pt x="174259" y="269264"/>
                  <a:pt x="172068" y="271096"/>
                  <a:pt x="169511" y="271096"/>
                </a:cubicBezTo>
                <a:lnTo>
                  <a:pt x="137733" y="271096"/>
                </a:lnTo>
                <a:cubicBezTo>
                  <a:pt x="135176" y="271096"/>
                  <a:pt x="133350" y="269264"/>
                  <a:pt x="133350" y="266700"/>
                </a:cubicBezTo>
                <a:cubicBezTo>
                  <a:pt x="133350" y="264135"/>
                  <a:pt x="135176" y="261937"/>
                  <a:pt x="137733" y="261937"/>
                </a:cubicBezTo>
                <a:close/>
                <a:moveTo>
                  <a:pt x="122824" y="247232"/>
                </a:moveTo>
                <a:cubicBezTo>
                  <a:pt x="117770" y="247232"/>
                  <a:pt x="113799" y="251188"/>
                  <a:pt x="113799" y="256223"/>
                </a:cubicBezTo>
                <a:lnTo>
                  <a:pt x="113799" y="278521"/>
                </a:lnTo>
                <a:cubicBezTo>
                  <a:pt x="113799" y="283196"/>
                  <a:pt x="117770" y="287152"/>
                  <a:pt x="122824" y="287152"/>
                </a:cubicBezTo>
                <a:lnTo>
                  <a:pt x="226065" y="287152"/>
                </a:lnTo>
                <a:cubicBezTo>
                  <a:pt x="231119" y="287152"/>
                  <a:pt x="235090" y="283196"/>
                  <a:pt x="235090" y="278521"/>
                </a:cubicBezTo>
                <a:lnTo>
                  <a:pt x="235090" y="256223"/>
                </a:lnTo>
                <a:cubicBezTo>
                  <a:pt x="235090" y="251188"/>
                  <a:pt x="231119" y="247232"/>
                  <a:pt x="226065" y="247232"/>
                </a:cubicBezTo>
                <a:lnTo>
                  <a:pt x="122824" y="247232"/>
                </a:lnTo>
                <a:close/>
                <a:moveTo>
                  <a:pt x="209429" y="214489"/>
                </a:moveTo>
                <a:cubicBezTo>
                  <a:pt x="210894" y="212725"/>
                  <a:pt x="214191" y="212725"/>
                  <a:pt x="216023" y="214489"/>
                </a:cubicBezTo>
                <a:cubicBezTo>
                  <a:pt x="216756" y="215194"/>
                  <a:pt x="217122" y="216253"/>
                  <a:pt x="217122" y="217664"/>
                </a:cubicBezTo>
                <a:cubicBezTo>
                  <a:pt x="217122" y="218722"/>
                  <a:pt x="216756" y="219780"/>
                  <a:pt x="216023" y="220839"/>
                </a:cubicBezTo>
                <a:cubicBezTo>
                  <a:pt x="215290" y="221544"/>
                  <a:pt x="213825" y="221897"/>
                  <a:pt x="212726" y="221897"/>
                </a:cubicBezTo>
                <a:cubicBezTo>
                  <a:pt x="211627" y="221897"/>
                  <a:pt x="210528" y="221544"/>
                  <a:pt x="209429" y="220839"/>
                </a:cubicBezTo>
                <a:cubicBezTo>
                  <a:pt x="208696" y="219780"/>
                  <a:pt x="207963" y="218722"/>
                  <a:pt x="207963" y="217664"/>
                </a:cubicBezTo>
                <a:cubicBezTo>
                  <a:pt x="207963" y="216253"/>
                  <a:pt x="208696" y="215194"/>
                  <a:pt x="209429" y="214489"/>
                </a:cubicBezTo>
                <a:close/>
                <a:moveTo>
                  <a:pt x="191599" y="214489"/>
                </a:moveTo>
                <a:cubicBezTo>
                  <a:pt x="193431" y="212725"/>
                  <a:pt x="196361" y="212725"/>
                  <a:pt x="198193" y="214489"/>
                </a:cubicBezTo>
                <a:cubicBezTo>
                  <a:pt x="198926" y="215194"/>
                  <a:pt x="199658" y="216253"/>
                  <a:pt x="199658" y="217664"/>
                </a:cubicBezTo>
                <a:cubicBezTo>
                  <a:pt x="199658" y="218722"/>
                  <a:pt x="198926" y="219780"/>
                  <a:pt x="198193" y="220839"/>
                </a:cubicBezTo>
                <a:cubicBezTo>
                  <a:pt x="197460" y="221544"/>
                  <a:pt x="195995" y="221897"/>
                  <a:pt x="194896" y="221897"/>
                </a:cubicBezTo>
                <a:cubicBezTo>
                  <a:pt x="193797" y="221897"/>
                  <a:pt x="192698" y="221544"/>
                  <a:pt x="191599" y="220839"/>
                </a:cubicBezTo>
                <a:cubicBezTo>
                  <a:pt x="190866" y="219780"/>
                  <a:pt x="190500" y="218722"/>
                  <a:pt x="190500" y="217664"/>
                </a:cubicBezTo>
                <a:cubicBezTo>
                  <a:pt x="190500" y="216253"/>
                  <a:pt x="190866" y="215194"/>
                  <a:pt x="191599" y="214489"/>
                </a:cubicBezTo>
                <a:close/>
                <a:moveTo>
                  <a:pt x="137733" y="212725"/>
                </a:moveTo>
                <a:lnTo>
                  <a:pt x="169511" y="212725"/>
                </a:lnTo>
                <a:cubicBezTo>
                  <a:pt x="172068" y="212725"/>
                  <a:pt x="174259" y="214630"/>
                  <a:pt x="174259" y="217297"/>
                </a:cubicBezTo>
                <a:cubicBezTo>
                  <a:pt x="174259" y="219964"/>
                  <a:pt x="172068" y="221869"/>
                  <a:pt x="169511" y="221869"/>
                </a:cubicBezTo>
                <a:lnTo>
                  <a:pt x="137733" y="221869"/>
                </a:lnTo>
                <a:cubicBezTo>
                  <a:pt x="135176" y="221869"/>
                  <a:pt x="133350" y="219964"/>
                  <a:pt x="133350" y="217297"/>
                </a:cubicBezTo>
                <a:cubicBezTo>
                  <a:pt x="133350" y="214630"/>
                  <a:pt x="135176" y="212725"/>
                  <a:pt x="137733" y="212725"/>
                </a:cubicBezTo>
                <a:close/>
                <a:moveTo>
                  <a:pt x="122824" y="197602"/>
                </a:moveTo>
                <a:cubicBezTo>
                  <a:pt x="117770" y="197602"/>
                  <a:pt x="113799" y="201917"/>
                  <a:pt x="113799" y="206952"/>
                </a:cubicBezTo>
                <a:lnTo>
                  <a:pt x="113799" y="229250"/>
                </a:lnTo>
                <a:cubicBezTo>
                  <a:pt x="113799" y="233925"/>
                  <a:pt x="117770" y="238241"/>
                  <a:pt x="122824" y="238241"/>
                </a:cubicBezTo>
                <a:lnTo>
                  <a:pt x="226065" y="238241"/>
                </a:lnTo>
                <a:cubicBezTo>
                  <a:pt x="231119" y="238241"/>
                  <a:pt x="235090" y="233925"/>
                  <a:pt x="235090" y="229250"/>
                </a:cubicBezTo>
                <a:lnTo>
                  <a:pt x="235090" y="206952"/>
                </a:lnTo>
                <a:cubicBezTo>
                  <a:pt x="235090" y="201917"/>
                  <a:pt x="231119" y="197602"/>
                  <a:pt x="226065" y="197602"/>
                </a:cubicBezTo>
                <a:lnTo>
                  <a:pt x="122824" y="197602"/>
                </a:lnTo>
                <a:close/>
                <a:moveTo>
                  <a:pt x="209429" y="165276"/>
                </a:moveTo>
                <a:cubicBezTo>
                  <a:pt x="210894" y="163512"/>
                  <a:pt x="214191" y="163512"/>
                  <a:pt x="216023" y="165276"/>
                </a:cubicBezTo>
                <a:cubicBezTo>
                  <a:pt x="216756" y="165981"/>
                  <a:pt x="217122" y="167040"/>
                  <a:pt x="217122" y="168451"/>
                </a:cubicBezTo>
                <a:cubicBezTo>
                  <a:pt x="217122" y="169509"/>
                  <a:pt x="216756" y="170567"/>
                  <a:pt x="216023" y="171626"/>
                </a:cubicBezTo>
                <a:cubicBezTo>
                  <a:pt x="215290" y="172331"/>
                  <a:pt x="213825" y="172684"/>
                  <a:pt x="212726" y="172684"/>
                </a:cubicBezTo>
                <a:cubicBezTo>
                  <a:pt x="211627" y="172684"/>
                  <a:pt x="210528" y="172331"/>
                  <a:pt x="209429" y="171626"/>
                </a:cubicBezTo>
                <a:cubicBezTo>
                  <a:pt x="208696" y="170567"/>
                  <a:pt x="207963" y="169509"/>
                  <a:pt x="207963" y="168451"/>
                </a:cubicBezTo>
                <a:cubicBezTo>
                  <a:pt x="207963" y="167040"/>
                  <a:pt x="208696" y="165981"/>
                  <a:pt x="209429" y="165276"/>
                </a:cubicBezTo>
                <a:close/>
                <a:moveTo>
                  <a:pt x="191599" y="165276"/>
                </a:moveTo>
                <a:cubicBezTo>
                  <a:pt x="193431" y="163512"/>
                  <a:pt x="196361" y="163512"/>
                  <a:pt x="198193" y="165276"/>
                </a:cubicBezTo>
                <a:cubicBezTo>
                  <a:pt x="198926" y="165981"/>
                  <a:pt x="199658" y="167040"/>
                  <a:pt x="199658" y="168451"/>
                </a:cubicBezTo>
                <a:cubicBezTo>
                  <a:pt x="199658" y="169509"/>
                  <a:pt x="198926" y="170567"/>
                  <a:pt x="198193" y="171626"/>
                </a:cubicBezTo>
                <a:cubicBezTo>
                  <a:pt x="197460" y="172331"/>
                  <a:pt x="195995" y="172684"/>
                  <a:pt x="194896" y="172684"/>
                </a:cubicBezTo>
                <a:cubicBezTo>
                  <a:pt x="193797" y="172684"/>
                  <a:pt x="192698" y="172331"/>
                  <a:pt x="191599" y="171626"/>
                </a:cubicBezTo>
                <a:cubicBezTo>
                  <a:pt x="190866" y="170567"/>
                  <a:pt x="190500" y="169509"/>
                  <a:pt x="190500" y="168451"/>
                </a:cubicBezTo>
                <a:cubicBezTo>
                  <a:pt x="190500" y="167040"/>
                  <a:pt x="190866" y="165981"/>
                  <a:pt x="191599" y="165276"/>
                </a:cubicBezTo>
                <a:close/>
                <a:moveTo>
                  <a:pt x="137733" y="163512"/>
                </a:moveTo>
                <a:lnTo>
                  <a:pt x="169511" y="163512"/>
                </a:lnTo>
                <a:cubicBezTo>
                  <a:pt x="172068" y="163512"/>
                  <a:pt x="174259" y="165417"/>
                  <a:pt x="174259" y="168084"/>
                </a:cubicBezTo>
                <a:cubicBezTo>
                  <a:pt x="174259" y="170370"/>
                  <a:pt x="172068" y="172656"/>
                  <a:pt x="169511" y="172656"/>
                </a:cubicBezTo>
                <a:lnTo>
                  <a:pt x="137733" y="172656"/>
                </a:lnTo>
                <a:cubicBezTo>
                  <a:pt x="135176" y="172656"/>
                  <a:pt x="133350" y="170370"/>
                  <a:pt x="133350" y="168084"/>
                </a:cubicBezTo>
                <a:cubicBezTo>
                  <a:pt x="133350" y="165417"/>
                  <a:pt x="135176" y="163512"/>
                  <a:pt x="137733" y="163512"/>
                </a:cubicBezTo>
                <a:close/>
                <a:moveTo>
                  <a:pt x="122824" y="148691"/>
                </a:moveTo>
                <a:cubicBezTo>
                  <a:pt x="117770" y="148691"/>
                  <a:pt x="113799" y="152647"/>
                  <a:pt x="113799" y="157682"/>
                </a:cubicBezTo>
                <a:lnTo>
                  <a:pt x="113799" y="179979"/>
                </a:lnTo>
                <a:cubicBezTo>
                  <a:pt x="113799" y="185014"/>
                  <a:pt x="117770" y="188970"/>
                  <a:pt x="122824" y="188970"/>
                </a:cubicBezTo>
                <a:lnTo>
                  <a:pt x="226065" y="188970"/>
                </a:lnTo>
                <a:cubicBezTo>
                  <a:pt x="231119" y="188970"/>
                  <a:pt x="235090" y="185014"/>
                  <a:pt x="235090" y="179979"/>
                </a:cubicBezTo>
                <a:lnTo>
                  <a:pt x="235090" y="157682"/>
                </a:lnTo>
                <a:cubicBezTo>
                  <a:pt x="235090" y="152647"/>
                  <a:pt x="231119" y="148691"/>
                  <a:pt x="226065" y="148691"/>
                </a:cubicBezTo>
                <a:lnTo>
                  <a:pt x="122824" y="148691"/>
                </a:lnTo>
                <a:close/>
                <a:moveTo>
                  <a:pt x="122824" y="139700"/>
                </a:moveTo>
                <a:lnTo>
                  <a:pt x="226065" y="139700"/>
                </a:lnTo>
                <a:cubicBezTo>
                  <a:pt x="236173" y="139700"/>
                  <a:pt x="244114" y="147612"/>
                  <a:pt x="244114" y="157682"/>
                </a:cubicBezTo>
                <a:lnTo>
                  <a:pt x="244114" y="179979"/>
                </a:lnTo>
                <a:cubicBezTo>
                  <a:pt x="244114" y="185374"/>
                  <a:pt x="241587" y="190049"/>
                  <a:pt x="237978" y="193286"/>
                </a:cubicBezTo>
                <a:cubicBezTo>
                  <a:pt x="241587" y="196523"/>
                  <a:pt x="244114" y="201198"/>
                  <a:pt x="244114" y="206952"/>
                </a:cubicBezTo>
                <a:lnTo>
                  <a:pt x="244114" y="229250"/>
                </a:lnTo>
                <a:cubicBezTo>
                  <a:pt x="244114" y="234644"/>
                  <a:pt x="241587" y="239320"/>
                  <a:pt x="237978" y="242556"/>
                </a:cubicBezTo>
                <a:cubicBezTo>
                  <a:pt x="241587" y="245793"/>
                  <a:pt x="244114" y="250828"/>
                  <a:pt x="244114" y="256223"/>
                </a:cubicBezTo>
                <a:lnTo>
                  <a:pt x="244114" y="278521"/>
                </a:lnTo>
                <a:cubicBezTo>
                  <a:pt x="244114" y="288231"/>
                  <a:pt x="236173" y="296502"/>
                  <a:pt x="226065" y="296502"/>
                </a:cubicBezTo>
                <a:lnTo>
                  <a:pt x="122824" y="296502"/>
                </a:lnTo>
                <a:cubicBezTo>
                  <a:pt x="112716" y="296502"/>
                  <a:pt x="104775" y="288231"/>
                  <a:pt x="104775" y="278521"/>
                </a:cubicBezTo>
                <a:lnTo>
                  <a:pt x="104775" y="256223"/>
                </a:lnTo>
                <a:cubicBezTo>
                  <a:pt x="104775" y="250828"/>
                  <a:pt x="107302" y="245793"/>
                  <a:pt x="110911" y="242556"/>
                </a:cubicBezTo>
                <a:cubicBezTo>
                  <a:pt x="107302" y="239320"/>
                  <a:pt x="104775" y="234644"/>
                  <a:pt x="104775" y="229250"/>
                </a:cubicBezTo>
                <a:lnTo>
                  <a:pt x="104775" y="206952"/>
                </a:lnTo>
                <a:cubicBezTo>
                  <a:pt x="104775" y="201198"/>
                  <a:pt x="107302" y="196523"/>
                  <a:pt x="110911" y="193286"/>
                </a:cubicBezTo>
                <a:cubicBezTo>
                  <a:pt x="107302" y="190049"/>
                  <a:pt x="104775" y="185374"/>
                  <a:pt x="104775" y="179979"/>
                </a:cubicBezTo>
                <a:lnTo>
                  <a:pt x="104775" y="157682"/>
                </a:lnTo>
                <a:cubicBezTo>
                  <a:pt x="104775" y="147612"/>
                  <a:pt x="112716" y="139700"/>
                  <a:pt x="122824" y="139700"/>
                </a:cubicBezTo>
                <a:close/>
                <a:moveTo>
                  <a:pt x="93423" y="9020"/>
                </a:moveTo>
                <a:cubicBezTo>
                  <a:pt x="73945" y="9020"/>
                  <a:pt x="57713" y="24895"/>
                  <a:pt x="57713" y="44738"/>
                </a:cubicBezTo>
                <a:cubicBezTo>
                  <a:pt x="57713" y="47625"/>
                  <a:pt x="58074" y="50150"/>
                  <a:pt x="58795" y="53397"/>
                </a:cubicBezTo>
                <a:cubicBezTo>
                  <a:pt x="59156" y="54480"/>
                  <a:pt x="58795" y="55923"/>
                  <a:pt x="58074" y="57005"/>
                </a:cubicBezTo>
                <a:cubicBezTo>
                  <a:pt x="57352" y="58088"/>
                  <a:pt x="55910" y="58809"/>
                  <a:pt x="54827" y="59170"/>
                </a:cubicBezTo>
                <a:cubicBezTo>
                  <a:pt x="29217" y="60253"/>
                  <a:pt x="9017" y="81539"/>
                  <a:pt x="9017" y="107156"/>
                </a:cubicBezTo>
                <a:cubicBezTo>
                  <a:pt x="9017" y="128443"/>
                  <a:pt x="23085" y="147204"/>
                  <a:pt x="43285" y="153338"/>
                </a:cubicBezTo>
                <a:cubicBezTo>
                  <a:pt x="47613" y="127360"/>
                  <a:pt x="71420" y="108238"/>
                  <a:pt x="98473" y="110764"/>
                </a:cubicBezTo>
                <a:cubicBezTo>
                  <a:pt x="98473" y="108960"/>
                  <a:pt x="98473" y="107156"/>
                  <a:pt x="98473" y="105713"/>
                </a:cubicBezTo>
                <a:cubicBezTo>
                  <a:pt x="98473" y="72159"/>
                  <a:pt x="125526" y="45099"/>
                  <a:pt x="158711" y="45099"/>
                </a:cubicBezTo>
                <a:cubicBezTo>
                  <a:pt x="163761" y="45099"/>
                  <a:pt x="168451" y="45821"/>
                  <a:pt x="173140" y="46903"/>
                </a:cubicBezTo>
                <a:cubicBezTo>
                  <a:pt x="171336" y="33554"/>
                  <a:pt x="160154" y="22730"/>
                  <a:pt x="146087" y="22730"/>
                </a:cubicBezTo>
                <a:cubicBezTo>
                  <a:pt x="140315" y="22730"/>
                  <a:pt x="134905" y="24173"/>
                  <a:pt x="130215" y="27420"/>
                </a:cubicBezTo>
                <a:cubicBezTo>
                  <a:pt x="129133" y="28142"/>
                  <a:pt x="128051" y="28503"/>
                  <a:pt x="126969" y="28142"/>
                </a:cubicBezTo>
                <a:cubicBezTo>
                  <a:pt x="125526" y="28142"/>
                  <a:pt x="124805" y="27059"/>
                  <a:pt x="124083" y="26338"/>
                </a:cubicBezTo>
                <a:cubicBezTo>
                  <a:pt x="117591" y="15514"/>
                  <a:pt x="106048" y="9020"/>
                  <a:pt x="93423" y="9020"/>
                </a:cubicBezTo>
                <a:close/>
                <a:moveTo>
                  <a:pt x="93423" y="0"/>
                </a:moveTo>
                <a:cubicBezTo>
                  <a:pt x="107852" y="0"/>
                  <a:pt x="120476" y="6494"/>
                  <a:pt x="129133" y="18040"/>
                </a:cubicBezTo>
                <a:cubicBezTo>
                  <a:pt x="134183" y="15153"/>
                  <a:pt x="139955" y="13710"/>
                  <a:pt x="146087" y="13710"/>
                </a:cubicBezTo>
                <a:cubicBezTo>
                  <a:pt x="165926" y="13710"/>
                  <a:pt x="182157" y="29946"/>
                  <a:pt x="182157" y="49790"/>
                </a:cubicBezTo>
                <a:cubicBezTo>
                  <a:pt x="199471" y="57005"/>
                  <a:pt x="212457" y="72159"/>
                  <a:pt x="217507" y="90559"/>
                </a:cubicBezTo>
                <a:cubicBezTo>
                  <a:pt x="222918" y="87312"/>
                  <a:pt x="229050" y="85869"/>
                  <a:pt x="235182" y="85869"/>
                </a:cubicBezTo>
                <a:cubicBezTo>
                  <a:pt x="254660" y="85869"/>
                  <a:pt x="270892" y="101744"/>
                  <a:pt x="270892" y="121227"/>
                </a:cubicBezTo>
                <a:cubicBezTo>
                  <a:pt x="270892" y="125556"/>
                  <a:pt x="270171" y="129886"/>
                  <a:pt x="268367" y="133855"/>
                </a:cubicBezTo>
                <a:cubicBezTo>
                  <a:pt x="284960" y="139267"/>
                  <a:pt x="296503" y="154781"/>
                  <a:pt x="296503" y="172460"/>
                </a:cubicBezTo>
                <a:cubicBezTo>
                  <a:pt x="296503" y="195190"/>
                  <a:pt x="278106" y="213951"/>
                  <a:pt x="255382" y="213951"/>
                </a:cubicBezTo>
                <a:cubicBezTo>
                  <a:pt x="252857" y="213951"/>
                  <a:pt x="250693" y="211786"/>
                  <a:pt x="250693" y="209261"/>
                </a:cubicBezTo>
                <a:cubicBezTo>
                  <a:pt x="250693" y="206735"/>
                  <a:pt x="252857" y="204931"/>
                  <a:pt x="255382" y="204931"/>
                </a:cubicBezTo>
                <a:cubicBezTo>
                  <a:pt x="273056" y="204931"/>
                  <a:pt x="287485" y="190499"/>
                  <a:pt x="287485" y="172460"/>
                </a:cubicBezTo>
                <a:cubicBezTo>
                  <a:pt x="287485" y="157306"/>
                  <a:pt x="276664" y="143957"/>
                  <a:pt x="261153" y="141071"/>
                </a:cubicBezTo>
                <a:cubicBezTo>
                  <a:pt x="260071" y="140710"/>
                  <a:pt x="258628" y="139988"/>
                  <a:pt x="258267" y="138545"/>
                </a:cubicBezTo>
                <a:cubicBezTo>
                  <a:pt x="257546" y="137102"/>
                  <a:pt x="257546" y="135659"/>
                  <a:pt x="258267" y="134576"/>
                </a:cubicBezTo>
                <a:cubicBezTo>
                  <a:pt x="260432" y="130247"/>
                  <a:pt x="261875" y="125917"/>
                  <a:pt x="261875" y="121227"/>
                </a:cubicBezTo>
                <a:cubicBezTo>
                  <a:pt x="261875" y="106795"/>
                  <a:pt x="249971" y="94889"/>
                  <a:pt x="235182" y="94889"/>
                </a:cubicBezTo>
                <a:cubicBezTo>
                  <a:pt x="228689" y="94889"/>
                  <a:pt x="222197" y="97414"/>
                  <a:pt x="217147" y="101744"/>
                </a:cubicBezTo>
                <a:cubicBezTo>
                  <a:pt x="216065" y="102826"/>
                  <a:pt x="214261" y="103187"/>
                  <a:pt x="212818" y="102826"/>
                </a:cubicBezTo>
                <a:cubicBezTo>
                  <a:pt x="211375" y="102105"/>
                  <a:pt x="209933" y="100662"/>
                  <a:pt x="209933" y="99218"/>
                </a:cubicBezTo>
                <a:cubicBezTo>
                  <a:pt x="206686" y="73602"/>
                  <a:pt x="184682" y="54119"/>
                  <a:pt x="158711" y="54119"/>
                </a:cubicBezTo>
                <a:cubicBezTo>
                  <a:pt x="130215" y="54119"/>
                  <a:pt x="107130" y="77210"/>
                  <a:pt x="107130" y="105713"/>
                </a:cubicBezTo>
                <a:cubicBezTo>
                  <a:pt x="107130" y="108599"/>
                  <a:pt x="107491" y="111846"/>
                  <a:pt x="108212" y="115093"/>
                </a:cubicBezTo>
                <a:cubicBezTo>
                  <a:pt x="108573" y="116537"/>
                  <a:pt x="107852" y="117980"/>
                  <a:pt x="106769" y="119062"/>
                </a:cubicBezTo>
                <a:cubicBezTo>
                  <a:pt x="105687" y="120144"/>
                  <a:pt x="104244" y="120866"/>
                  <a:pt x="102802" y="120505"/>
                </a:cubicBezTo>
                <a:cubicBezTo>
                  <a:pt x="99916" y="119784"/>
                  <a:pt x="97030" y="119423"/>
                  <a:pt x="94145" y="119423"/>
                </a:cubicBezTo>
                <a:cubicBezTo>
                  <a:pt x="70699" y="119423"/>
                  <a:pt x="51220" y="138545"/>
                  <a:pt x="51220" y="162357"/>
                </a:cubicBezTo>
                <a:cubicBezTo>
                  <a:pt x="51220" y="185809"/>
                  <a:pt x="70699" y="204931"/>
                  <a:pt x="94145" y="204931"/>
                </a:cubicBezTo>
                <a:cubicBezTo>
                  <a:pt x="96309" y="204931"/>
                  <a:pt x="98473" y="206735"/>
                  <a:pt x="98473" y="209261"/>
                </a:cubicBezTo>
                <a:cubicBezTo>
                  <a:pt x="98473" y="211786"/>
                  <a:pt x="96309" y="213951"/>
                  <a:pt x="94145" y="213951"/>
                </a:cubicBezTo>
                <a:cubicBezTo>
                  <a:pt x="65649" y="213951"/>
                  <a:pt x="42563" y="190860"/>
                  <a:pt x="42563" y="162357"/>
                </a:cubicBezTo>
                <a:cubicBezTo>
                  <a:pt x="17674" y="155502"/>
                  <a:pt x="0" y="132772"/>
                  <a:pt x="0" y="107156"/>
                </a:cubicBezTo>
                <a:cubicBezTo>
                  <a:pt x="0" y="78292"/>
                  <a:pt x="21282" y="54480"/>
                  <a:pt x="49056" y="50511"/>
                </a:cubicBezTo>
                <a:cubicBezTo>
                  <a:pt x="48695" y="48346"/>
                  <a:pt x="48695" y="46542"/>
                  <a:pt x="48695" y="44738"/>
                </a:cubicBezTo>
                <a:cubicBezTo>
                  <a:pt x="48695" y="19844"/>
                  <a:pt x="68895" y="0"/>
                  <a:pt x="9342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B23A485-0800-DF41-9D05-7266FEB2B638}"/>
              </a:ext>
            </a:extLst>
          </p:cNvPr>
          <p:cNvSpPr txBox="1"/>
          <p:nvPr/>
        </p:nvSpPr>
        <p:spPr>
          <a:xfrm>
            <a:off x="5854060" y="3494666"/>
            <a:ext cx="1334019" cy="83099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</a:t>
            </a:r>
          </a:p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TITLE 01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AACCA13-CDD1-E04A-A8E6-F52915338024}"/>
              </a:ext>
            </a:extLst>
          </p:cNvPr>
          <p:cNvSpPr txBox="1"/>
          <p:nvPr/>
        </p:nvSpPr>
        <p:spPr>
          <a:xfrm>
            <a:off x="3805119" y="6426172"/>
            <a:ext cx="1404552" cy="83099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</a:t>
            </a:r>
          </a:p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TITLE 03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5735342-2338-AE42-B92B-57B2F8EA105F}"/>
              </a:ext>
            </a:extLst>
          </p:cNvPr>
          <p:cNvSpPr txBox="1"/>
          <p:nvPr/>
        </p:nvSpPr>
        <p:spPr>
          <a:xfrm>
            <a:off x="4816071" y="9265849"/>
            <a:ext cx="1418979" cy="83099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</a:t>
            </a:r>
          </a:p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TITLE 05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3F1C7B4-E3ED-3E45-927F-E749DD3CD288}"/>
              </a:ext>
            </a:extLst>
          </p:cNvPr>
          <p:cNvSpPr txBox="1"/>
          <p:nvPr/>
        </p:nvSpPr>
        <p:spPr>
          <a:xfrm>
            <a:off x="17153577" y="3494666"/>
            <a:ext cx="1394934" cy="83099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</a:t>
            </a:r>
          </a:p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TITLE 02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04CB491-AA29-AF42-B623-608D49F378F6}"/>
              </a:ext>
            </a:extLst>
          </p:cNvPr>
          <p:cNvSpPr txBox="1"/>
          <p:nvPr/>
        </p:nvSpPr>
        <p:spPr>
          <a:xfrm>
            <a:off x="19156759" y="6426172"/>
            <a:ext cx="1426994" cy="83099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</a:t>
            </a:r>
          </a:p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TITLE 04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F1F53D6-BDDB-3746-927F-3D34D22533BE}"/>
              </a:ext>
            </a:extLst>
          </p:cNvPr>
          <p:cNvSpPr txBox="1"/>
          <p:nvPr/>
        </p:nvSpPr>
        <p:spPr>
          <a:xfrm>
            <a:off x="18167663" y="9265849"/>
            <a:ext cx="1414170" cy="83099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</a:t>
            </a:r>
          </a:p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TITLE 06</a:t>
            </a:r>
          </a:p>
        </p:txBody>
      </p:sp>
      <p:sp>
        <p:nvSpPr>
          <p:cNvPr id="53" name="Arc 52">
            <a:extLst>
              <a:ext uri="{FF2B5EF4-FFF2-40B4-BE49-F238E27FC236}">
                <a16:creationId xmlns:a16="http://schemas.microsoft.com/office/drawing/2014/main" id="{A75D2387-5D35-B44C-8836-6847782FDAB5}"/>
              </a:ext>
            </a:extLst>
          </p:cNvPr>
          <p:cNvSpPr/>
          <p:nvPr/>
        </p:nvSpPr>
        <p:spPr>
          <a:xfrm rot="1730355">
            <a:off x="835492" y="3712142"/>
            <a:ext cx="11853645" cy="3446578"/>
          </a:xfrm>
          <a:prstGeom prst="arc">
            <a:avLst>
              <a:gd name="adj1" fmla="val 16275953"/>
              <a:gd name="adj2" fmla="val 21428834"/>
            </a:avLst>
          </a:prstGeom>
          <a:ln w="38100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54" name="Arc 53">
            <a:extLst>
              <a:ext uri="{FF2B5EF4-FFF2-40B4-BE49-F238E27FC236}">
                <a16:creationId xmlns:a16="http://schemas.microsoft.com/office/drawing/2014/main" id="{B49C1861-3FE9-F842-9882-1E132D479396}"/>
              </a:ext>
            </a:extLst>
          </p:cNvPr>
          <p:cNvSpPr/>
          <p:nvPr/>
        </p:nvSpPr>
        <p:spPr>
          <a:xfrm rot="448511">
            <a:off x="-1259543" y="6247981"/>
            <a:ext cx="13379764" cy="3815530"/>
          </a:xfrm>
          <a:prstGeom prst="arc">
            <a:avLst>
              <a:gd name="adj1" fmla="val 16275953"/>
              <a:gd name="adj2" fmla="val 21428834"/>
            </a:avLst>
          </a:prstGeom>
          <a:ln w="38100">
            <a:solidFill>
              <a:schemeClr val="accent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55" name="Arc 54">
            <a:extLst>
              <a:ext uri="{FF2B5EF4-FFF2-40B4-BE49-F238E27FC236}">
                <a16:creationId xmlns:a16="http://schemas.microsoft.com/office/drawing/2014/main" id="{E3A2B202-F705-774F-A9E2-315AA2445AAE}"/>
              </a:ext>
            </a:extLst>
          </p:cNvPr>
          <p:cNvSpPr/>
          <p:nvPr/>
        </p:nvSpPr>
        <p:spPr>
          <a:xfrm rot="20199064">
            <a:off x="2351513" y="8635087"/>
            <a:ext cx="9832164" cy="3815530"/>
          </a:xfrm>
          <a:prstGeom prst="arc">
            <a:avLst>
              <a:gd name="adj1" fmla="val 16275953"/>
              <a:gd name="adj2" fmla="val 44236"/>
            </a:avLst>
          </a:prstGeom>
          <a:ln w="38100">
            <a:solidFill>
              <a:schemeClr val="accent3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75798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F6C4DC3-CFFB-E44D-A5C3-F376AC54042A}"/>
              </a:ext>
            </a:extLst>
          </p:cNvPr>
          <p:cNvSpPr txBox="1"/>
          <p:nvPr/>
        </p:nvSpPr>
        <p:spPr>
          <a:xfrm>
            <a:off x="8242086" y="612372"/>
            <a:ext cx="789350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MINDMAP DIAGRAM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2C6536-2D10-3B45-9CE2-7DE24EEB24CA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0D152F62-A008-2848-B7FA-B91C03590AC8}"/>
              </a:ext>
            </a:extLst>
          </p:cNvPr>
          <p:cNvGrpSpPr/>
          <p:nvPr/>
        </p:nvGrpSpPr>
        <p:grpSpPr>
          <a:xfrm>
            <a:off x="7138760" y="3401663"/>
            <a:ext cx="10136554" cy="8860024"/>
            <a:chOff x="6859360" y="3401663"/>
            <a:chExt cx="10136554" cy="8860024"/>
          </a:xfrm>
        </p:grpSpPr>
        <p:sp>
          <p:nvSpPr>
            <p:cNvPr id="55" name="Freeform 54">
              <a:extLst>
                <a:ext uri="{FF2B5EF4-FFF2-40B4-BE49-F238E27FC236}">
                  <a16:creationId xmlns:a16="http://schemas.microsoft.com/office/drawing/2014/main" id="{B1FA480E-9705-8643-99DF-4B928DEA1D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42602" y="5742558"/>
              <a:ext cx="3653312" cy="4018682"/>
            </a:xfrm>
            <a:custGeom>
              <a:avLst/>
              <a:gdLst>
                <a:gd name="connsiteX0" fmla="*/ 597754 w 3653312"/>
                <a:gd name="connsiteY0" fmla="*/ 0 h 4018682"/>
                <a:gd name="connsiteX1" fmla="*/ 1364350 w 3653312"/>
                <a:gd name="connsiteY1" fmla="*/ 1469460 h 4018682"/>
                <a:gd name="connsiteX2" fmla="*/ 1382323 w 3653312"/>
                <a:gd name="connsiteY2" fmla="*/ 1595966 h 4018682"/>
                <a:gd name="connsiteX3" fmla="*/ 1412349 w 3653312"/>
                <a:gd name="connsiteY3" fmla="*/ 1617176 h 4018682"/>
                <a:gd name="connsiteX4" fmla="*/ 2317282 w 3653312"/>
                <a:gd name="connsiteY4" fmla="*/ 1649905 h 4018682"/>
                <a:gd name="connsiteX5" fmla="*/ 2439662 w 3653312"/>
                <a:gd name="connsiteY5" fmla="*/ 1571298 h 4018682"/>
                <a:gd name="connsiteX6" fmla="*/ 2479010 w 3653312"/>
                <a:gd name="connsiteY6" fmla="*/ 1523529 h 4018682"/>
                <a:gd name="connsiteX7" fmla="*/ 2965422 w 3653312"/>
                <a:gd name="connsiteY7" fmla="*/ 1321724 h 4018682"/>
                <a:gd name="connsiteX8" fmla="*/ 3653312 w 3653312"/>
                <a:gd name="connsiteY8" fmla="*/ 2010729 h 4018682"/>
                <a:gd name="connsiteX9" fmla="*/ 2965422 w 3653312"/>
                <a:gd name="connsiteY9" fmla="*/ 2699734 h 4018682"/>
                <a:gd name="connsiteX10" fmla="*/ 2479010 w 3653312"/>
                <a:gd name="connsiteY10" fmla="*/ 2497929 h 4018682"/>
                <a:gd name="connsiteX11" fmla="*/ 2430298 w 3653312"/>
                <a:gd name="connsiteY11" fmla="*/ 2438794 h 4018682"/>
                <a:gd name="connsiteX12" fmla="*/ 2358462 w 3653312"/>
                <a:gd name="connsiteY12" fmla="*/ 2389438 h 4018682"/>
                <a:gd name="connsiteX13" fmla="*/ 1841119 w 3653312"/>
                <a:gd name="connsiteY13" fmla="*/ 2228083 h 4018682"/>
                <a:gd name="connsiteX14" fmla="*/ 1411006 w 3653312"/>
                <a:gd name="connsiteY14" fmla="*/ 2367826 h 4018682"/>
                <a:gd name="connsiteX15" fmla="*/ 1388258 w 3653312"/>
                <a:gd name="connsiteY15" fmla="*/ 2382918 h 4018682"/>
                <a:gd name="connsiteX16" fmla="*/ 1364180 w 3653312"/>
                <a:gd name="connsiteY16" fmla="*/ 2551915 h 4018682"/>
                <a:gd name="connsiteX17" fmla="*/ 596253 w 3653312"/>
                <a:gd name="connsiteY17" fmla="*/ 4018682 h 4018682"/>
                <a:gd name="connsiteX18" fmla="*/ 0 w 3653312"/>
                <a:gd name="connsiteY18" fmla="*/ 3422429 h 4018682"/>
                <a:gd name="connsiteX19" fmla="*/ 1948 w 3653312"/>
                <a:gd name="connsiteY19" fmla="*/ 595805 h 40186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653312" h="4018682">
                  <a:moveTo>
                    <a:pt x="597754" y="0"/>
                  </a:moveTo>
                  <a:cubicBezTo>
                    <a:pt x="1006553" y="420083"/>
                    <a:pt x="1262147" y="933238"/>
                    <a:pt x="1364350" y="1469460"/>
                  </a:cubicBezTo>
                  <a:lnTo>
                    <a:pt x="1382323" y="1595966"/>
                  </a:lnTo>
                  <a:lnTo>
                    <a:pt x="1412349" y="1617176"/>
                  </a:lnTo>
                  <a:cubicBezTo>
                    <a:pt x="1762376" y="1845063"/>
                    <a:pt x="2064800" y="1792541"/>
                    <a:pt x="2317282" y="1649905"/>
                  </a:cubicBezTo>
                  <a:lnTo>
                    <a:pt x="2439662" y="1571298"/>
                  </a:lnTo>
                  <a:lnTo>
                    <a:pt x="2479010" y="1523529"/>
                  </a:lnTo>
                  <a:cubicBezTo>
                    <a:pt x="2603494" y="1398844"/>
                    <a:pt x="2775467" y="1321724"/>
                    <a:pt x="2965422" y="1321724"/>
                  </a:cubicBezTo>
                  <a:cubicBezTo>
                    <a:pt x="3345333" y="1321724"/>
                    <a:pt x="3653312" y="1630202"/>
                    <a:pt x="3653312" y="2010729"/>
                  </a:cubicBezTo>
                  <a:cubicBezTo>
                    <a:pt x="3653312" y="2391256"/>
                    <a:pt x="3345333" y="2699734"/>
                    <a:pt x="2965422" y="2699734"/>
                  </a:cubicBezTo>
                  <a:cubicBezTo>
                    <a:pt x="2775467" y="2699734"/>
                    <a:pt x="2603494" y="2622615"/>
                    <a:pt x="2479010" y="2497929"/>
                  </a:cubicBezTo>
                  <a:lnTo>
                    <a:pt x="2430298" y="2438794"/>
                  </a:lnTo>
                  <a:lnTo>
                    <a:pt x="2358462" y="2389438"/>
                  </a:lnTo>
                  <a:cubicBezTo>
                    <a:pt x="2179091" y="2274242"/>
                    <a:pt x="2010120" y="2222542"/>
                    <a:pt x="1841119" y="2228083"/>
                  </a:cubicBezTo>
                  <a:cubicBezTo>
                    <a:pt x="1698987" y="2234000"/>
                    <a:pt x="1555616" y="2280074"/>
                    <a:pt x="1411006" y="2367826"/>
                  </a:cubicBezTo>
                  <a:lnTo>
                    <a:pt x="1388258" y="2382918"/>
                  </a:lnTo>
                  <a:lnTo>
                    <a:pt x="1364180" y="2551915"/>
                  </a:lnTo>
                  <a:cubicBezTo>
                    <a:pt x="1261780" y="3087777"/>
                    <a:pt x="1005866" y="3600035"/>
                    <a:pt x="596253" y="4018682"/>
                  </a:cubicBezTo>
                  <a:cubicBezTo>
                    <a:pt x="596253" y="4018682"/>
                    <a:pt x="596253" y="4018682"/>
                    <a:pt x="0" y="3422429"/>
                  </a:cubicBezTo>
                  <a:cubicBezTo>
                    <a:pt x="761298" y="2637040"/>
                    <a:pt x="760828" y="1384776"/>
                    <a:pt x="1948" y="59580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7198" dirty="0">
                <a:latin typeface="Lato Light" panose="020F0502020204030203" pitchFamily="34" charset="0"/>
              </a:endParaRPr>
            </a:p>
          </p:txBody>
        </p:sp>
        <p:sp>
          <p:nvSpPr>
            <p:cNvPr id="56" name="Freeform 55">
              <a:extLst>
                <a:ext uri="{FF2B5EF4-FFF2-40B4-BE49-F238E27FC236}">
                  <a16:creationId xmlns:a16="http://schemas.microsoft.com/office/drawing/2014/main" id="{2CCE46B1-D7F9-0347-8107-2C1B0F7264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59360" y="5744059"/>
              <a:ext cx="3557542" cy="4015680"/>
            </a:xfrm>
            <a:custGeom>
              <a:avLst/>
              <a:gdLst>
                <a:gd name="connsiteX0" fmla="*/ 2960233 w 3557542"/>
                <a:gd name="connsiteY0" fmla="*/ 0 h 4015680"/>
                <a:gd name="connsiteX1" fmla="*/ 3556486 w 3557542"/>
                <a:gd name="connsiteY1" fmla="*/ 596253 h 4015680"/>
                <a:gd name="connsiteX2" fmla="*/ 3557542 w 3557542"/>
                <a:gd name="connsiteY2" fmla="*/ 3419872 h 4015680"/>
                <a:gd name="connsiteX3" fmla="*/ 2961734 w 3557542"/>
                <a:gd name="connsiteY3" fmla="*/ 4015680 h 4015680"/>
                <a:gd name="connsiteX4" fmla="*/ 2193659 w 3557542"/>
                <a:gd name="connsiteY4" fmla="*/ 2547700 h 4015680"/>
                <a:gd name="connsiteX5" fmla="*/ 2166098 w 3557542"/>
                <a:gd name="connsiteY5" fmla="*/ 2353826 h 4015680"/>
                <a:gd name="connsiteX6" fmla="*/ 2161032 w 3557542"/>
                <a:gd name="connsiteY6" fmla="*/ 2350803 h 4015680"/>
                <a:gd name="connsiteX7" fmla="*/ 1336029 w 3557542"/>
                <a:gd name="connsiteY7" fmla="*/ 2365771 h 4015680"/>
                <a:gd name="connsiteX8" fmla="*/ 1220981 w 3557542"/>
                <a:gd name="connsiteY8" fmla="*/ 2439669 h 4015680"/>
                <a:gd name="connsiteX9" fmla="*/ 1174302 w 3557542"/>
                <a:gd name="connsiteY9" fmla="*/ 2496336 h 4015680"/>
                <a:gd name="connsiteX10" fmla="*/ 687890 w 3557542"/>
                <a:gd name="connsiteY10" fmla="*/ 2698141 h 4015680"/>
                <a:gd name="connsiteX11" fmla="*/ 0 w 3557542"/>
                <a:gd name="connsiteY11" fmla="*/ 2009136 h 4015680"/>
                <a:gd name="connsiteX12" fmla="*/ 687890 w 3557542"/>
                <a:gd name="connsiteY12" fmla="*/ 1320131 h 4015680"/>
                <a:gd name="connsiteX13" fmla="*/ 1174302 w 3557542"/>
                <a:gd name="connsiteY13" fmla="*/ 1521936 h 4015680"/>
                <a:gd name="connsiteX14" fmla="*/ 1217294 w 3557542"/>
                <a:gd name="connsiteY14" fmla="*/ 1574128 h 4015680"/>
                <a:gd name="connsiteX15" fmla="*/ 1217307 w 3557542"/>
                <a:gd name="connsiteY15" fmla="*/ 1572963 h 4015680"/>
                <a:gd name="connsiteX16" fmla="*/ 1812191 w 3557542"/>
                <a:gd name="connsiteY16" fmla="*/ 1787593 h 4015680"/>
                <a:gd name="connsiteX17" fmla="*/ 2155687 w 3557542"/>
                <a:gd name="connsiteY17" fmla="*/ 1695513 h 4015680"/>
                <a:gd name="connsiteX18" fmla="*/ 2161448 w 3557542"/>
                <a:gd name="connsiteY18" fmla="*/ 1692343 h 4015680"/>
                <a:gd name="connsiteX19" fmla="*/ 2193783 w 3557542"/>
                <a:gd name="connsiteY19" fmla="*/ 1465290 h 4015680"/>
                <a:gd name="connsiteX20" fmla="*/ 2960233 w 3557542"/>
                <a:gd name="connsiteY20" fmla="*/ 0 h 4015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557542" h="4015680">
                  <a:moveTo>
                    <a:pt x="2960233" y="0"/>
                  </a:moveTo>
                  <a:cubicBezTo>
                    <a:pt x="2960233" y="0"/>
                    <a:pt x="2960233" y="0"/>
                    <a:pt x="3556486" y="596253"/>
                  </a:cubicBezTo>
                  <a:cubicBezTo>
                    <a:pt x="2795185" y="1381645"/>
                    <a:pt x="2795654" y="2633911"/>
                    <a:pt x="3557542" y="3419872"/>
                  </a:cubicBezTo>
                  <a:lnTo>
                    <a:pt x="2961734" y="4015680"/>
                  </a:lnTo>
                  <a:cubicBezTo>
                    <a:pt x="2551807" y="3596725"/>
                    <a:pt x="2295931" y="3083851"/>
                    <a:pt x="2193659" y="2547700"/>
                  </a:cubicBezTo>
                  <a:lnTo>
                    <a:pt x="2166098" y="2353826"/>
                  </a:lnTo>
                  <a:lnTo>
                    <a:pt x="2161032" y="2350803"/>
                  </a:lnTo>
                  <a:cubicBezTo>
                    <a:pt x="1844703" y="2179227"/>
                    <a:pt x="1569088" y="2234108"/>
                    <a:pt x="1336029" y="2365771"/>
                  </a:cubicBezTo>
                  <a:lnTo>
                    <a:pt x="1220981" y="2439669"/>
                  </a:lnTo>
                  <a:lnTo>
                    <a:pt x="1174302" y="2496336"/>
                  </a:lnTo>
                  <a:cubicBezTo>
                    <a:pt x="1049818" y="2621022"/>
                    <a:pt x="877846" y="2698141"/>
                    <a:pt x="687890" y="2698141"/>
                  </a:cubicBezTo>
                  <a:cubicBezTo>
                    <a:pt x="307979" y="2698141"/>
                    <a:pt x="0" y="2389663"/>
                    <a:pt x="0" y="2009136"/>
                  </a:cubicBezTo>
                  <a:cubicBezTo>
                    <a:pt x="0" y="1628609"/>
                    <a:pt x="307979" y="1320131"/>
                    <a:pt x="687890" y="1320131"/>
                  </a:cubicBezTo>
                  <a:cubicBezTo>
                    <a:pt x="877846" y="1320131"/>
                    <a:pt x="1049818" y="1397251"/>
                    <a:pt x="1174302" y="1521936"/>
                  </a:cubicBezTo>
                  <a:lnTo>
                    <a:pt x="1217294" y="1574128"/>
                  </a:lnTo>
                  <a:lnTo>
                    <a:pt x="1217307" y="1572963"/>
                  </a:lnTo>
                  <a:cubicBezTo>
                    <a:pt x="1425943" y="1725495"/>
                    <a:pt x="1619047" y="1793926"/>
                    <a:pt x="1812191" y="1787593"/>
                  </a:cubicBezTo>
                  <a:cubicBezTo>
                    <a:pt x="1925897" y="1782860"/>
                    <a:pt x="2040395" y="1752426"/>
                    <a:pt x="2155687" y="1695513"/>
                  </a:cubicBezTo>
                  <a:lnTo>
                    <a:pt x="2161448" y="1692343"/>
                  </a:lnTo>
                  <a:lnTo>
                    <a:pt x="2193783" y="1465290"/>
                  </a:lnTo>
                  <a:cubicBezTo>
                    <a:pt x="2296114" y="929497"/>
                    <a:pt x="2551747" y="417520"/>
                    <a:pt x="29602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7198" dirty="0">
                <a:latin typeface="Lato Light" panose="020F0502020204030203" pitchFamily="34" charset="0"/>
              </a:endParaRPr>
            </a:p>
          </p:txBody>
        </p:sp>
        <p:sp>
          <p:nvSpPr>
            <p:cNvPr id="54" name="Freeform 53">
              <a:extLst>
                <a:ext uri="{FF2B5EF4-FFF2-40B4-BE49-F238E27FC236}">
                  <a16:creationId xmlns:a16="http://schemas.microsoft.com/office/drawing/2014/main" id="{B4E30304-1E77-2646-8124-07DFB4FF7E9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9231424" y="9214972"/>
              <a:ext cx="5500994" cy="3046715"/>
            </a:xfrm>
            <a:custGeom>
              <a:avLst/>
              <a:gdLst>
                <a:gd name="connsiteX0" fmla="*/ 4264476 w 5500994"/>
                <a:gd name="connsiteY0" fmla="*/ 0 h 3046715"/>
                <a:gd name="connsiteX1" fmla="*/ 1440857 w 5500994"/>
                <a:gd name="connsiteY1" fmla="*/ 1055 h 3046715"/>
                <a:gd name="connsiteX2" fmla="*/ 844604 w 5500994"/>
                <a:gd name="connsiteY2" fmla="*/ 597309 h 3046715"/>
                <a:gd name="connsiteX3" fmla="*/ 1060908 w 5500994"/>
                <a:gd name="connsiteY3" fmla="*/ 788812 h 3046715"/>
                <a:gd name="connsiteX4" fmla="*/ 1124503 w 5500994"/>
                <a:gd name="connsiteY4" fmla="*/ 834698 h 3046715"/>
                <a:gd name="connsiteX5" fmla="*/ 1128516 w 5500994"/>
                <a:gd name="connsiteY5" fmla="*/ 908577 h 3046715"/>
                <a:gd name="connsiteX6" fmla="*/ 703051 w 5500994"/>
                <a:gd name="connsiteY6" fmla="*/ 1615566 h 3046715"/>
                <a:gd name="connsiteX7" fmla="*/ 579124 w 5500994"/>
                <a:gd name="connsiteY7" fmla="*/ 1679493 h 3046715"/>
                <a:gd name="connsiteX8" fmla="*/ 552360 w 5500994"/>
                <a:gd name="connsiteY8" fmla="*/ 1682071 h 3046715"/>
                <a:gd name="connsiteX9" fmla="*/ 7 w 5500994"/>
                <a:gd name="connsiteY9" fmla="*/ 2354547 h 3046715"/>
                <a:gd name="connsiteX10" fmla="*/ 684723 w 5500994"/>
                <a:gd name="connsiteY10" fmla="*/ 3046708 h 3046715"/>
                <a:gd name="connsiteX11" fmla="*/ 1375773 w 5500994"/>
                <a:gd name="connsiteY11" fmla="*/ 2360871 h 3046715"/>
                <a:gd name="connsiteX12" fmla="*/ 1362436 w 5500994"/>
                <a:gd name="connsiteY12" fmla="*/ 2221949 h 3046715"/>
                <a:gd name="connsiteX13" fmla="*/ 1329656 w 5500994"/>
                <a:gd name="connsiteY13" fmla="*/ 2114435 h 3046715"/>
                <a:gd name="connsiteX14" fmla="*/ 1330283 w 5500994"/>
                <a:gd name="connsiteY14" fmla="*/ 2114787 h 3046715"/>
                <a:gd name="connsiteX15" fmla="*/ 1441850 w 5500994"/>
                <a:gd name="connsiteY15" fmla="*/ 1492287 h 3046715"/>
                <a:gd name="connsiteX16" fmla="*/ 1693342 w 5500994"/>
                <a:gd name="connsiteY16" fmla="*/ 1240851 h 3046715"/>
                <a:gd name="connsiteX17" fmla="*/ 1765181 w 5500994"/>
                <a:gd name="connsiteY17" fmla="*/ 1201448 h 3046715"/>
                <a:gd name="connsiteX18" fmla="*/ 1784655 w 5500994"/>
                <a:gd name="connsiteY18" fmla="*/ 1210343 h 3046715"/>
                <a:gd name="connsiteX19" fmla="*/ 3658112 w 5500994"/>
                <a:gd name="connsiteY19" fmla="*/ 1299944 h 3046715"/>
                <a:gd name="connsiteX20" fmla="*/ 3812364 w 5500994"/>
                <a:gd name="connsiteY20" fmla="*/ 1246808 h 3046715"/>
                <a:gd name="connsiteX21" fmla="*/ 3948037 w 5500994"/>
                <a:gd name="connsiteY21" fmla="*/ 1357300 h 3046715"/>
                <a:gd name="connsiteX22" fmla="*/ 4056540 w 5500994"/>
                <a:gd name="connsiteY22" fmla="*/ 1492287 h 3046715"/>
                <a:gd name="connsiteX23" fmla="*/ 4168107 w 5500994"/>
                <a:gd name="connsiteY23" fmla="*/ 2114787 h 3046715"/>
                <a:gd name="connsiteX24" fmla="*/ 4169597 w 5500994"/>
                <a:gd name="connsiteY24" fmla="*/ 2113949 h 3046715"/>
                <a:gd name="connsiteX25" fmla="*/ 4172146 w 5500994"/>
                <a:gd name="connsiteY25" fmla="*/ 2112515 h 3046715"/>
                <a:gd name="connsiteX26" fmla="*/ 4139191 w 5500994"/>
                <a:gd name="connsiteY26" fmla="*/ 2218850 h 3046715"/>
                <a:gd name="connsiteX27" fmla="*/ 4125216 w 5500994"/>
                <a:gd name="connsiteY27" fmla="*/ 2357709 h 3046715"/>
                <a:gd name="connsiteX28" fmla="*/ 4813105 w 5500994"/>
                <a:gd name="connsiteY28" fmla="*/ 3046715 h 3046715"/>
                <a:gd name="connsiteX29" fmla="*/ 5500994 w 5500994"/>
                <a:gd name="connsiteY29" fmla="*/ 2357709 h 3046715"/>
                <a:gd name="connsiteX30" fmla="*/ 4951739 w 5500994"/>
                <a:gd name="connsiteY30" fmla="*/ 1682701 h 3046715"/>
                <a:gd name="connsiteX31" fmla="*/ 4919097 w 5500994"/>
                <a:gd name="connsiteY31" fmla="*/ 1679405 h 3046715"/>
                <a:gd name="connsiteX32" fmla="*/ 4795339 w 5500994"/>
                <a:gd name="connsiteY32" fmla="*/ 1615566 h 3046715"/>
                <a:gd name="connsiteX33" fmla="*/ 4388703 w 5500994"/>
                <a:gd name="connsiteY33" fmla="*/ 1076410 h 3046715"/>
                <a:gd name="connsiteX34" fmla="*/ 4377316 w 5500994"/>
                <a:gd name="connsiteY34" fmla="*/ 974920 h 3046715"/>
                <a:gd name="connsiteX35" fmla="*/ 4412638 w 5500994"/>
                <a:gd name="connsiteY35" fmla="*/ 954400 h 3046715"/>
                <a:gd name="connsiteX36" fmla="*/ 4860283 w 5500994"/>
                <a:gd name="connsiteY36" fmla="*/ 595807 h 3046715"/>
                <a:gd name="connsiteX37" fmla="*/ 4264476 w 5500994"/>
                <a:gd name="connsiteY37" fmla="*/ 0 h 3046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5500994" h="3046715">
                  <a:moveTo>
                    <a:pt x="4264476" y="0"/>
                  </a:moveTo>
                  <a:cubicBezTo>
                    <a:pt x="3478515" y="761888"/>
                    <a:pt x="2226249" y="762356"/>
                    <a:pt x="1440857" y="1055"/>
                  </a:cubicBezTo>
                  <a:lnTo>
                    <a:pt x="844604" y="597309"/>
                  </a:lnTo>
                  <a:cubicBezTo>
                    <a:pt x="914191" y="665390"/>
                    <a:pt x="986401" y="729225"/>
                    <a:pt x="1060908" y="788812"/>
                  </a:cubicBezTo>
                  <a:lnTo>
                    <a:pt x="1124503" y="834698"/>
                  </a:lnTo>
                  <a:lnTo>
                    <a:pt x="1128516" y="908577"/>
                  </a:lnTo>
                  <a:cubicBezTo>
                    <a:pt x="1118941" y="1268313"/>
                    <a:pt x="933605" y="1479563"/>
                    <a:pt x="703051" y="1615566"/>
                  </a:cubicBezTo>
                  <a:lnTo>
                    <a:pt x="579124" y="1679493"/>
                  </a:lnTo>
                  <a:lnTo>
                    <a:pt x="552360" y="1682071"/>
                  </a:lnTo>
                  <a:cubicBezTo>
                    <a:pt x="238609" y="1744877"/>
                    <a:pt x="1538" y="2021588"/>
                    <a:pt x="7" y="2354547"/>
                  </a:cubicBezTo>
                  <a:cubicBezTo>
                    <a:pt x="-1742" y="2735071"/>
                    <a:pt x="304816" y="3044961"/>
                    <a:pt x="684723" y="3046708"/>
                  </a:cubicBezTo>
                  <a:cubicBezTo>
                    <a:pt x="1064630" y="3048454"/>
                    <a:pt x="1374023" y="2741395"/>
                    <a:pt x="1375773" y="2360871"/>
                  </a:cubicBezTo>
                  <a:cubicBezTo>
                    <a:pt x="1375992" y="2313305"/>
                    <a:pt x="1371393" y="2266844"/>
                    <a:pt x="1362436" y="2221949"/>
                  </a:cubicBezTo>
                  <a:lnTo>
                    <a:pt x="1329656" y="2114435"/>
                  </a:lnTo>
                  <a:lnTo>
                    <a:pt x="1330283" y="2114787"/>
                  </a:lnTo>
                  <a:cubicBezTo>
                    <a:pt x="1302504" y="1857837"/>
                    <a:pt x="1339793" y="1656388"/>
                    <a:pt x="1441850" y="1492287"/>
                  </a:cubicBezTo>
                  <a:cubicBezTo>
                    <a:pt x="1502802" y="1396181"/>
                    <a:pt x="1586408" y="1312239"/>
                    <a:pt x="1693342" y="1240851"/>
                  </a:cubicBezTo>
                  <a:lnTo>
                    <a:pt x="1765181" y="1201448"/>
                  </a:lnTo>
                  <a:lnTo>
                    <a:pt x="1784655" y="1210343"/>
                  </a:lnTo>
                  <a:cubicBezTo>
                    <a:pt x="2382066" y="1448906"/>
                    <a:pt x="3043943" y="1479011"/>
                    <a:pt x="3658112" y="1299944"/>
                  </a:cubicBezTo>
                  <a:lnTo>
                    <a:pt x="3812364" y="1246808"/>
                  </a:lnTo>
                  <a:lnTo>
                    <a:pt x="3948037" y="1357300"/>
                  </a:lnTo>
                  <a:cubicBezTo>
                    <a:pt x="3989924" y="1399222"/>
                    <a:pt x="4026064" y="1444234"/>
                    <a:pt x="4056540" y="1492287"/>
                  </a:cubicBezTo>
                  <a:cubicBezTo>
                    <a:pt x="4158597" y="1656388"/>
                    <a:pt x="4195886" y="1857837"/>
                    <a:pt x="4168107" y="2114787"/>
                  </a:cubicBezTo>
                  <a:cubicBezTo>
                    <a:pt x="4168107" y="2114787"/>
                    <a:pt x="4168107" y="2114787"/>
                    <a:pt x="4169597" y="2113949"/>
                  </a:cubicBezTo>
                  <a:lnTo>
                    <a:pt x="4172146" y="2112515"/>
                  </a:lnTo>
                  <a:lnTo>
                    <a:pt x="4139191" y="2218850"/>
                  </a:lnTo>
                  <a:cubicBezTo>
                    <a:pt x="4130028" y="2263703"/>
                    <a:pt x="4125216" y="2310143"/>
                    <a:pt x="4125216" y="2357709"/>
                  </a:cubicBezTo>
                  <a:cubicBezTo>
                    <a:pt x="4125216" y="2738237"/>
                    <a:pt x="4433194" y="3046715"/>
                    <a:pt x="4813105" y="3046715"/>
                  </a:cubicBezTo>
                  <a:cubicBezTo>
                    <a:pt x="5193016" y="3046715"/>
                    <a:pt x="5500994" y="2738237"/>
                    <a:pt x="5500994" y="2357709"/>
                  </a:cubicBezTo>
                  <a:cubicBezTo>
                    <a:pt x="5500994" y="2024747"/>
                    <a:pt x="5265198" y="1746948"/>
                    <a:pt x="4951739" y="1682701"/>
                  </a:cubicBezTo>
                  <a:lnTo>
                    <a:pt x="4919097" y="1679405"/>
                  </a:lnTo>
                  <a:lnTo>
                    <a:pt x="4795339" y="1615566"/>
                  </a:lnTo>
                  <a:cubicBezTo>
                    <a:pt x="4603210" y="1502230"/>
                    <a:pt x="4442483" y="1336640"/>
                    <a:pt x="4388703" y="1076410"/>
                  </a:cubicBezTo>
                  <a:lnTo>
                    <a:pt x="4377316" y="974920"/>
                  </a:lnTo>
                  <a:lnTo>
                    <a:pt x="4412638" y="954400"/>
                  </a:lnTo>
                  <a:cubicBezTo>
                    <a:pt x="4570544" y="851975"/>
                    <a:pt x="4720631" y="732450"/>
                    <a:pt x="4860283" y="595807"/>
                  </a:cubicBezTo>
                  <a:cubicBezTo>
                    <a:pt x="4860283" y="595807"/>
                    <a:pt x="4860283" y="595807"/>
                    <a:pt x="426447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/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7198" dirty="0">
                <a:latin typeface="Lato Light" panose="020F0502020204030203" pitchFamily="34" charset="0"/>
              </a:endParaRPr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EB1556B8-3CCB-FB4F-A37D-2FF7BEE8082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1570841" flipH="1">
              <a:off x="9237790" y="3401663"/>
              <a:ext cx="5500844" cy="2896680"/>
            </a:xfrm>
            <a:custGeom>
              <a:avLst/>
              <a:gdLst>
                <a:gd name="connsiteX0" fmla="*/ 4807110 w 5500844"/>
                <a:gd name="connsiteY0" fmla="*/ 25 h 2896680"/>
                <a:gd name="connsiteX1" fmla="*/ 4125088 w 5500844"/>
                <a:gd name="connsiteY1" fmla="*/ 694841 h 2896680"/>
                <a:gd name="connsiteX2" fmla="*/ 4140241 w 5500844"/>
                <a:gd name="connsiteY2" fmla="*/ 833576 h 2896680"/>
                <a:gd name="connsiteX3" fmla="*/ 4174095 w 5500844"/>
                <a:gd name="connsiteY3" fmla="*/ 939625 h 2896680"/>
                <a:gd name="connsiteX4" fmla="*/ 4171537 w 5500844"/>
                <a:gd name="connsiteY4" fmla="*/ 938214 h 2896680"/>
                <a:gd name="connsiteX5" fmla="*/ 4170040 w 5500844"/>
                <a:gd name="connsiteY5" fmla="*/ 937388 h 2896680"/>
                <a:gd name="connsiteX6" fmla="*/ 4063757 w 5500844"/>
                <a:gd name="connsiteY6" fmla="*/ 1560812 h 2896680"/>
                <a:gd name="connsiteX7" fmla="*/ 3966465 w 5500844"/>
                <a:gd name="connsiteY7" fmla="*/ 1683977 h 2896680"/>
                <a:gd name="connsiteX8" fmla="*/ 3928532 w 5500844"/>
                <a:gd name="connsiteY8" fmla="*/ 1667022 h 2896680"/>
                <a:gd name="connsiteX9" fmla="*/ 1794808 w 5500844"/>
                <a:gd name="connsiteY9" fmla="*/ 1684699 h 2896680"/>
                <a:gd name="connsiteX10" fmla="*/ 1620103 w 5500844"/>
                <a:gd name="connsiteY10" fmla="*/ 1766113 h 2896680"/>
                <a:gd name="connsiteX11" fmla="*/ 1558805 w 5500844"/>
                <a:gd name="connsiteY11" fmla="*/ 1717052 h 2896680"/>
                <a:gd name="connsiteX12" fmla="*/ 1449161 w 5500844"/>
                <a:gd name="connsiteY12" fmla="*/ 1582990 h 2896680"/>
                <a:gd name="connsiteX13" fmla="*/ 1332318 w 5500844"/>
                <a:gd name="connsiteY13" fmla="*/ 961459 h 2896680"/>
                <a:gd name="connsiteX14" fmla="*/ 1331012 w 5500844"/>
                <a:gd name="connsiteY14" fmla="*/ 962208 h 2896680"/>
                <a:gd name="connsiteX15" fmla="*/ 1361802 w 5500844"/>
                <a:gd name="connsiteY15" fmla="*/ 862855 h 2896680"/>
                <a:gd name="connsiteX16" fmla="*/ 1375778 w 5500844"/>
                <a:gd name="connsiteY16" fmla="*/ 723996 h 2896680"/>
                <a:gd name="connsiteX17" fmla="*/ 687889 w 5500844"/>
                <a:gd name="connsiteY17" fmla="*/ 34990 h 2896680"/>
                <a:gd name="connsiteX18" fmla="*/ 0 w 5500844"/>
                <a:gd name="connsiteY18" fmla="*/ 723996 h 2896680"/>
                <a:gd name="connsiteX19" fmla="*/ 549255 w 5500844"/>
                <a:gd name="connsiteY19" fmla="*/ 1399004 h 2896680"/>
                <a:gd name="connsiteX20" fmla="*/ 583623 w 5500844"/>
                <a:gd name="connsiteY20" fmla="*/ 1402474 h 2896680"/>
                <a:gd name="connsiteX21" fmla="*/ 709343 w 5500844"/>
                <a:gd name="connsiteY21" fmla="*/ 1465981 h 2896680"/>
                <a:gd name="connsiteX22" fmla="*/ 1120538 w 5500844"/>
                <a:gd name="connsiteY22" fmla="*/ 2001669 h 2896680"/>
                <a:gd name="connsiteX23" fmla="*/ 1128923 w 5500844"/>
                <a:gd name="connsiteY23" fmla="*/ 2071089 h 2896680"/>
                <a:gd name="connsiteX24" fmla="*/ 1072365 w 5500844"/>
                <a:gd name="connsiteY24" fmla="*/ 2112480 h 2896680"/>
                <a:gd name="connsiteX25" fmla="*/ 856524 w 5500844"/>
                <a:gd name="connsiteY25" fmla="*/ 2305949 h 2896680"/>
                <a:gd name="connsiteX26" fmla="*/ 1051767 w 5500844"/>
                <a:gd name="connsiteY26" fmla="*/ 2497907 h 2896680"/>
                <a:gd name="connsiteX27" fmla="*/ 1097738 w 5500844"/>
                <a:gd name="connsiteY27" fmla="*/ 2543105 h 2896680"/>
                <a:gd name="connsiteX28" fmla="*/ 1090441 w 5500844"/>
                <a:gd name="connsiteY28" fmla="*/ 2581723 h 2896680"/>
                <a:gd name="connsiteX29" fmla="*/ 1119855 w 5500844"/>
                <a:gd name="connsiteY29" fmla="*/ 2564850 h 2896680"/>
                <a:gd name="connsiteX30" fmla="*/ 1178800 w 5500844"/>
                <a:gd name="connsiteY30" fmla="*/ 2622803 h 2896680"/>
                <a:gd name="connsiteX31" fmla="*/ 1457362 w 5500844"/>
                <a:gd name="connsiteY31" fmla="*/ 2896680 h 2896680"/>
                <a:gd name="connsiteX32" fmla="*/ 4283900 w 5500844"/>
                <a:gd name="connsiteY32" fmla="*/ 2874653 h 2896680"/>
                <a:gd name="connsiteX33" fmla="*/ 4875075 w 5500844"/>
                <a:gd name="connsiteY33" fmla="*/ 2273364 h 2896680"/>
                <a:gd name="connsiteX34" fmla="*/ 4424794 w 5500844"/>
                <a:gd name="connsiteY34" fmla="*/ 1918783 h 2896680"/>
                <a:gd name="connsiteX35" fmla="*/ 4417114 w 5500844"/>
                <a:gd name="connsiteY35" fmla="*/ 1914406 h 2896680"/>
                <a:gd name="connsiteX36" fmla="*/ 4442701 w 5500844"/>
                <a:gd name="connsiteY36" fmla="*/ 1828364 h 2896680"/>
                <a:gd name="connsiteX37" fmla="*/ 4801484 w 5500844"/>
                <a:gd name="connsiteY37" fmla="*/ 1431270 h 2896680"/>
                <a:gd name="connsiteX38" fmla="*/ 4924690 w 5500844"/>
                <a:gd name="connsiteY38" fmla="*/ 1366387 h 2896680"/>
                <a:gd name="connsiteX39" fmla="*/ 4957308 w 5500844"/>
                <a:gd name="connsiteY39" fmla="*/ 1362814 h 2896680"/>
                <a:gd name="connsiteX40" fmla="*/ 5500819 w 5500844"/>
                <a:gd name="connsiteY40" fmla="*/ 683172 h 2896680"/>
                <a:gd name="connsiteX41" fmla="*/ 4807110 w 5500844"/>
                <a:gd name="connsiteY41" fmla="*/ 25 h 2896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5500844" h="2896680">
                  <a:moveTo>
                    <a:pt x="4807110" y="25"/>
                  </a:moveTo>
                  <a:cubicBezTo>
                    <a:pt x="4427212" y="3247"/>
                    <a:pt x="4121861" y="314327"/>
                    <a:pt x="4125088" y="694841"/>
                  </a:cubicBezTo>
                  <a:cubicBezTo>
                    <a:pt x="4125492" y="742405"/>
                    <a:pt x="4130698" y="788803"/>
                    <a:pt x="4140241" y="833576"/>
                  </a:cubicBezTo>
                  <a:lnTo>
                    <a:pt x="4174095" y="939625"/>
                  </a:lnTo>
                  <a:lnTo>
                    <a:pt x="4171537" y="938214"/>
                  </a:lnTo>
                  <a:cubicBezTo>
                    <a:pt x="4170040" y="937388"/>
                    <a:pt x="4170040" y="937388"/>
                    <a:pt x="4170040" y="937388"/>
                  </a:cubicBezTo>
                  <a:cubicBezTo>
                    <a:pt x="4199998" y="1194094"/>
                    <a:pt x="4164419" y="1395851"/>
                    <a:pt x="4063757" y="1560812"/>
                  </a:cubicBezTo>
                  <a:lnTo>
                    <a:pt x="3966465" y="1683977"/>
                  </a:lnTo>
                  <a:lnTo>
                    <a:pt x="3928532" y="1667022"/>
                  </a:lnTo>
                  <a:cubicBezTo>
                    <a:pt x="3243111" y="1399808"/>
                    <a:pt x="2476560" y="1406316"/>
                    <a:pt x="1794808" y="1684699"/>
                  </a:cubicBezTo>
                  <a:lnTo>
                    <a:pt x="1620103" y="1766113"/>
                  </a:lnTo>
                  <a:lnTo>
                    <a:pt x="1558805" y="1717052"/>
                  </a:lnTo>
                  <a:cubicBezTo>
                    <a:pt x="1516563" y="1675486"/>
                    <a:pt x="1480044" y="1630783"/>
                    <a:pt x="1449161" y="1582990"/>
                  </a:cubicBezTo>
                  <a:cubicBezTo>
                    <a:pt x="1345716" y="1419760"/>
                    <a:pt x="1306720" y="1218635"/>
                    <a:pt x="1332318" y="961459"/>
                  </a:cubicBezTo>
                  <a:lnTo>
                    <a:pt x="1331012" y="962208"/>
                  </a:lnTo>
                  <a:lnTo>
                    <a:pt x="1361802" y="862855"/>
                  </a:lnTo>
                  <a:cubicBezTo>
                    <a:pt x="1370966" y="818002"/>
                    <a:pt x="1375778" y="771562"/>
                    <a:pt x="1375778" y="723996"/>
                  </a:cubicBezTo>
                  <a:cubicBezTo>
                    <a:pt x="1375778" y="343468"/>
                    <a:pt x="1067800" y="34990"/>
                    <a:pt x="687889" y="34990"/>
                  </a:cubicBezTo>
                  <a:cubicBezTo>
                    <a:pt x="307978" y="34990"/>
                    <a:pt x="0" y="343468"/>
                    <a:pt x="0" y="723996"/>
                  </a:cubicBezTo>
                  <a:cubicBezTo>
                    <a:pt x="0" y="1056958"/>
                    <a:pt x="235796" y="1334757"/>
                    <a:pt x="549255" y="1399004"/>
                  </a:cubicBezTo>
                  <a:lnTo>
                    <a:pt x="583623" y="1402474"/>
                  </a:lnTo>
                  <a:lnTo>
                    <a:pt x="709343" y="1465981"/>
                  </a:lnTo>
                  <a:cubicBezTo>
                    <a:pt x="902427" y="1577684"/>
                    <a:pt x="1064552" y="1741905"/>
                    <a:pt x="1120538" y="2001669"/>
                  </a:cubicBezTo>
                  <a:lnTo>
                    <a:pt x="1128923" y="2071089"/>
                  </a:lnTo>
                  <a:lnTo>
                    <a:pt x="1072365" y="2112480"/>
                  </a:lnTo>
                  <a:cubicBezTo>
                    <a:pt x="998012" y="2172734"/>
                    <a:pt x="925958" y="2237225"/>
                    <a:pt x="856524" y="2305949"/>
                  </a:cubicBezTo>
                  <a:cubicBezTo>
                    <a:pt x="856524" y="2305949"/>
                    <a:pt x="856524" y="2305949"/>
                    <a:pt x="1051767" y="2497907"/>
                  </a:cubicBezTo>
                  <a:lnTo>
                    <a:pt x="1097738" y="2543105"/>
                  </a:lnTo>
                  <a:lnTo>
                    <a:pt x="1090441" y="2581723"/>
                  </a:lnTo>
                  <a:lnTo>
                    <a:pt x="1119855" y="2564850"/>
                  </a:lnTo>
                  <a:lnTo>
                    <a:pt x="1178800" y="2622803"/>
                  </a:lnTo>
                  <a:cubicBezTo>
                    <a:pt x="1253171" y="2695923"/>
                    <a:pt x="1344705" y="2785918"/>
                    <a:pt x="1457362" y="2896680"/>
                  </a:cubicBezTo>
                  <a:cubicBezTo>
                    <a:pt x="2239867" y="2131136"/>
                    <a:pt x="3492082" y="2120044"/>
                    <a:pt x="4283900" y="2874653"/>
                  </a:cubicBezTo>
                  <a:lnTo>
                    <a:pt x="4875075" y="2273364"/>
                  </a:lnTo>
                  <a:cubicBezTo>
                    <a:pt x="4734373" y="2138015"/>
                    <a:pt x="4583415" y="2019831"/>
                    <a:pt x="4424794" y="1918783"/>
                  </a:cubicBezTo>
                  <a:lnTo>
                    <a:pt x="4417114" y="1914406"/>
                  </a:lnTo>
                  <a:lnTo>
                    <a:pt x="4442701" y="1828364"/>
                  </a:lnTo>
                  <a:cubicBezTo>
                    <a:pt x="4516007" y="1648481"/>
                    <a:pt x="4648556" y="1523240"/>
                    <a:pt x="4801484" y="1431270"/>
                  </a:cubicBezTo>
                  <a:lnTo>
                    <a:pt x="4924690" y="1366387"/>
                  </a:lnTo>
                  <a:lnTo>
                    <a:pt x="4957308" y="1362814"/>
                  </a:lnTo>
                  <a:cubicBezTo>
                    <a:pt x="5270212" y="1295910"/>
                    <a:pt x="5503643" y="1016122"/>
                    <a:pt x="5500819" y="683172"/>
                  </a:cubicBezTo>
                  <a:cubicBezTo>
                    <a:pt x="5497591" y="302657"/>
                    <a:pt x="5187007" y="-3197"/>
                    <a:pt x="4807110" y="2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7198" dirty="0">
                <a:latin typeface="Lato Light" panose="020F0502020204030203" pitchFamily="34" charset="0"/>
              </a:endParaRPr>
            </a:p>
          </p:txBody>
        </p:sp>
        <p:sp>
          <p:nvSpPr>
            <p:cNvPr id="50" name="Freeform 49">
              <a:extLst>
                <a:ext uri="{FF2B5EF4-FFF2-40B4-BE49-F238E27FC236}">
                  <a16:creationId xmlns:a16="http://schemas.microsoft.com/office/drawing/2014/main" id="{AD7CBED4-955C-A646-97B9-81EC535A639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78214" y="6599162"/>
              <a:ext cx="2788084" cy="2435177"/>
            </a:xfrm>
            <a:custGeom>
              <a:avLst/>
              <a:gdLst>
                <a:gd name="connsiteX0" fmla="*/ 1482152 w 2788084"/>
                <a:gd name="connsiteY0" fmla="*/ 298690 h 2435177"/>
                <a:gd name="connsiteX1" fmla="*/ 1550259 w 2788084"/>
                <a:gd name="connsiteY1" fmla="*/ 302313 h 2435177"/>
                <a:gd name="connsiteX2" fmla="*/ 1812395 w 2788084"/>
                <a:gd name="connsiteY2" fmla="*/ 583896 h 2435177"/>
                <a:gd name="connsiteX3" fmla="*/ 1624236 w 2788084"/>
                <a:gd name="connsiteY3" fmla="*/ 931449 h 2435177"/>
                <a:gd name="connsiteX4" fmla="*/ 1442509 w 2788084"/>
                <a:gd name="connsiteY4" fmla="*/ 995811 h 2435177"/>
                <a:gd name="connsiteX5" fmla="*/ 1153033 w 2788084"/>
                <a:gd name="connsiteY5" fmla="*/ 937885 h 2435177"/>
                <a:gd name="connsiteX6" fmla="*/ 984172 w 2788084"/>
                <a:gd name="connsiteY6" fmla="*/ 1052127 h 2435177"/>
                <a:gd name="connsiteX7" fmla="*/ 763849 w 2788084"/>
                <a:gd name="connsiteY7" fmla="*/ 625731 h 2435177"/>
                <a:gd name="connsiteX8" fmla="*/ 739726 w 2788084"/>
                <a:gd name="connsiteY8" fmla="*/ 608031 h 2435177"/>
                <a:gd name="connsiteX9" fmla="*/ 934318 w 2788084"/>
                <a:gd name="connsiteY9" fmla="*/ 408510 h 2435177"/>
                <a:gd name="connsiteX10" fmla="*/ 1193238 w 2788084"/>
                <a:gd name="connsiteY10" fmla="*/ 445518 h 2435177"/>
                <a:gd name="connsiteX11" fmla="*/ 1228619 w 2788084"/>
                <a:gd name="connsiteY11" fmla="*/ 461608 h 2435177"/>
                <a:gd name="connsiteX12" fmla="*/ 1262391 w 2788084"/>
                <a:gd name="connsiteY12" fmla="*/ 440691 h 2435177"/>
                <a:gd name="connsiteX13" fmla="*/ 1482152 w 2788084"/>
                <a:gd name="connsiteY13" fmla="*/ 298690 h 2435177"/>
                <a:gd name="connsiteX14" fmla="*/ 1476947 w 2788084"/>
                <a:gd name="connsiteY14" fmla="*/ 309 h 2435177"/>
                <a:gd name="connsiteX15" fmla="*/ 1888326 w 2788084"/>
                <a:gd name="connsiteY15" fmla="*/ 189791 h 2435177"/>
                <a:gd name="connsiteX16" fmla="*/ 2412787 w 2788084"/>
                <a:gd name="connsiteY16" fmla="*/ 397213 h 2435177"/>
                <a:gd name="connsiteX17" fmla="*/ 2584926 w 2788084"/>
                <a:gd name="connsiteY17" fmla="*/ 736483 h 2435177"/>
                <a:gd name="connsiteX18" fmla="*/ 2787632 w 2788084"/>
                <a:gd name="connsiteY18" fmla="*/ 1204387 h 2435177"/>
                <a:gd name="connsiteX19" fmla="*/ 2446571 w 2788084"/>
                <a:gd name="connsiteY19" fmla="*/ 1736607 h 2435177"/>
                <a:gd name="connsiteX20" fmla="*/ 2161818 w 2788084"/>
                <a:gd name="connsiteY20" fmla="*/ 2244709 h 2435177"/>
                <a:gd name="connsiteX21" fmla="*/ 1841671 w 2788084"/>
                <a:gd name="connsiteY21" fmla="*/ 2434443 h 2435177"/>
                <a:gd name="connsiteX22" fmla="*/ 1297905 w 2788084"/>
                <a:gd name="connsiteY22" fmla="*/ 2112860 h 2435177"/>
                <a:gd name="connsiteX23" fmla="*/ 1486132 w 2788084"/>
                <a:gd name="connsiteY23" fmla="*/ 2148234 h 2435177"/>
                <a:gd name="connsiteX24" fmla="*/ 1880282 w 2788084"/>
                <a:gd name="connsiteY24" fmla="*/ 2013169 h 2435177"/>
                <a:gd name="connsiteX25" fmla="*/ 1883500 w 2788084"/>
                <a:gd name="connsiteY25" fmla="*/ 2008345 h 2435177"/>
                <a:gd name="connsiteX26" fmla="*/ 1931763 w 2788084"/>
                <a:gd name="connsiteY26" fmla="*/ 1763942 h 2435177"/>
                <a:gd name="connsiteX27" fmla="*/ 1814322 w 2788084"/>
                <a:gd name="connsiteY27" fmla="*/ 1648172 h 2435177"/>
                <a:gd name="connsiteX28" fmla="*/ 1761232 w 2788084"/>
                <a:gd name="connsiteY28" fmla="*/ 1673899 h 2435177"/>
                <a:gd name="connsiteX29" fmla="*/ 1786973 w 2788084"/>
                <a:gd name="connsiteY29" fmla="*/ 1725352 h 2435177"/>
                <a:gd name="connsiteX30" fmla="*/ 1854542 w 2788084"/>
                <a:gd name="connsiteY30" fmla="*/ 1791276 h 2435177"/>
                <a:gd name="connsiteX31" fmla="*/ 1814322 w 2788084"/>
                <a:gd name="connsiteY31" fmla="*/ 1961716 h 2435177"/>
                <a:gd name="connsiteX32" fmla="*/ 1264121 w 2788084"/>
                <a:gd name="connsiteY32" fmla="*/ 2014776 h 2435177"/>
                <a:gd name="connsiteX33" fmla="*/ 1260903 w 2788084"/>
                <a:gd name="connsiteY33" fmla="*/ 2001913 h 2435177"/>
                <a:gd name="connsiteX34" fmla="*/ 662438 w 2788084"/>
                <a:gd name="connsiteY34" fmla="*/ 1627269 h 2435177"/>
                <a:gd name="connsiteX35" fmla="*/ 678526 w 2788084"/>
                <a:gd name="connsiteY35" fmla="*/ 1591895 h 2435177"/>
                <a:gd name="connsiteX36" fmla="*/ 974541 w 2788084"/>
                <a:gd name="connsiteY36" fmla="*/ 1247801 h 2435177"/>
                <a:gd name="connsiteX37" fmla="*/ 1008325 w 2788084"/>
                <a:gd name="connsiteY37" fmla="*/ 1212427 h 2435177"/>
                <a:gd name="connsiteX38" fmla="*/ 1169203 w 2788084"/>
                <a:gd name="connsiteY38" fmla="*/ 1017869 h 2435177"/>
                <a:gd name="connsiteX39" fmla="*/ 1412128 w 2788084"/>
                <a:gd name="connsiteY39" fmla="*/ 1075754 h 2435177"/>
                <a:gd name="connsiteX40" fmla="*/ 1465218 w 2788084"/>
                <a:gd name="connsiteY40" fmla="*/ 1078970 h 2435177"/>
                <a:gd name="connsiteX41" fmla="*/ 1971982 w 2788084"/>
                <a:gd name="connsiteY41" fmla="*/ 1162581 h 2435177"/>
                <a:gd name="connsiteX42" fmla="*/ 2031507 w 2788084"/>
                <a:gd name="connsiteY42" fmla="*/ 1167405 h 2435177"/>
                <a:gd name="connsiteX43" fmla="*/ 2036333 w 2788084"/>
                <a:gd name="connsiteY43" fmla="*/ 1109520 h 2435177"/>
                <a:gd name="connsiteX44" fmla="*/ 1708143 w 2788084"/>
                <a:gd name="connsiteY44" fmla="*/ 926218 h 2435177"/>
                <a:gd name="connsiteX45" fmla="*/ 1912457 w 2788084"/>
                <a:gd name="connsiteY45" fmla="*/ 631969 h 2435177"/>
                <a:gd name="connsiteX46" fmla="*/ 2290520 w 2788084"/>
                <a:gd name="connsiteY46" fmla="*/ 730052 h 2435177"/>
                <a:gd name="connsiteX47" fmla="*/ 2351653 w 2788084"/>
                <a:gd name="connsiteY47" fmla="*/ 1024300 h 2435177"/>
                <a:gd name="connsiteX48" fmla="*/ 2367741 w 2788084"/>
                <a:gd name="connsiteY48" fmla="*/ 1069322 h 2435177"/>
                <a:gd name="connsiteX49" fmla="*/ 2451398 w 2788084"/>
                <a:gd name="connsiteY49" fmla="*/ 1323373 h 2435177"/>
                <a:gd name="connsiteX50" fmla="*/ 2358088 w 2788084"/>
                <a:gd name="connsiteY50" fmla="*/ 1456830 h 2435177"/>
                <a:gd name="connsiteX51" fmla="*/ 2089423 w 2788084"/>
                <a:gd name="connsiteY51" fmla="*/ 1423064 h 2435177"/>
                <a:gd name="connsiteX52" fmla="*/ 1478088 w 2788084"/>
                <a:gd name="connsiteY52" fmla="*/ 1418240 h 2435177"/>
                <a:gd name="connsiteX53" fmla="*/ 1243207 w 2788084"/>
                <a:gd name="connsiteY53" fmla="*/ 1534010 h 2435177"/>
                <a:gd name="connsiteX54" fmla="*/ 1165985 w 2788084"/>
                <a:gd name="connsiteY54" fmla="*/ 1458438 h 2435177"/>
                <a:gd name="connsiteX55" fmla="*/ 1111287 w 2788084"/>
                <a:gd name="connsiteY55" fmla="*/ 1437535 h 2435177"/>
                <a:gd name="connsiteX56" fmla="*/ 1090373 w 2788084"/>
                <a:gd name="connsiteY56" fmla="*/ 1493812 h 2435177"/>
                <a:gd name="connsiteX57" fmla="*/ 1225510 w 2788084"/>
                <a:gd name="connsiteY57" fmla="*/ 1614406 h 2435177"/>
                <a:gd name="connsiteX58" fmla="*/ 1248033 w 2788084"/>
                <a:gd name="connsiteY58" fmla="*/ 1617622 h 2435177"/>
                <a:gd name="connsiteX59" fmla="*/ 1531178 w 2788084"/>
                <a:gd name="connsiteY59" fmla="*/ 1480949 h 2435177"/>
                <a:gd name="connsiteX60" fmla="*/ 2044377 w 2788084"/>
                <a:gd name="connsiteY60" fmla="*/ 1492204 h 2435177"/>
                <a:gd name="connsiteX61" fmla="*/ 2391873 w 2788084"/>
                <a:gd name="connsiteY61" fmla="*/ 1530794 h 2435177"/>
                <a:gd name="connsiteX62" fmla="*/ 2533445 w 2788084"/>
                <a:gd name="connsiteY62" fmla="*/ 1334628 h 2435177"/>
                <a:gd name="connsiteX63" fmla="*/ 2436918 w 2788084"/>
                <a:gd name="connsiteY63" fmla="*/ 1021085 h 2435177"/>
                <a:gd name="connsiteX64" fmla="*/ 2350044 w 2788084"/>
                <a:gd name="connsiteY64" fmla="*/ 672167 h 2435177"/>
                <a:gd name="connsiteX65" fmla="*/ 1894761 w 2788084"/>
                <a:gd name="connsiteY65" fmla="*/ 551573 h 2435177"/>
                <a:gd name="connsiteX66" fmla="*/ 1827192 w 2788084"/>
                <a:gd name="connsiteY66" fmla="*/ 374702 h 2435177"/>
                <a:gd name="connsiteX67" fmla="*/ 1563353 w 2788084"/>
                <a:gd name="connsiteY67" fmla="*/ 220342 h 2435177"/>
                <a:gd name="connsiteX68" fmla="*/ 1217466 w 2788084"/>
                <a:gd name="connsiteY68" fmla="*/ 358623 h 2435177"/>
                <a:gd name="connsiteX69" fmla="*/ 915016 w 2788084"/>
                <a:gd name="connsiteY69" fmla="*/ 328073 h 2435177"/>
                <a:gd name="connsiteX70" fmla="*/ 660830 w 2788084"/>
                <a:gd name="connsiteY70" fmla="*/ 570868 h 2435177"/>
                <a:gd name="connsiteX71" fmla="*/ 319769 w 2788084"/>
                <a:gd name="connsiteY71" fmla="*/ 617498 h 2435177"/>
                <a:gd name="connsiteX72" fmla="*/ 236113 w 2788084"/>
                <a:gd name="connsiteY72" fmla="*/ 953552 h 2435177"/>
                <a:gd name="connsiteX73" fmla="*/ 371250 w 2788084"/>
                <a:gd name="connsiteY73" fmla="*/ 1098265 h 2435177"/>
                <a:gd name="connsiteX74" fmla="*/ 606131 w 2788084"/>
                <a:gd name="connsiteY74" fmla="*/ 1091833 h 2435177"/>
                <a:gd name="connsiteX75" fmla="*/ 627045 w 2788084"/>
                <a:gd name="connsiteY75" fmla="*/ 1038772 h 2435177"/>
                <a:gd name="connsiteX76" fmla="*/ 573956 w 2788084"/>
                <a:gd name="connsiteY76" fmla="*/ 1016261 h 2435177"/>
                <a:gd name="connsiteX77" fmla="*/ 401817 w 2788084"/>
                <a:gd name="connsiteY77" fmla="*/ 1021085 h 2435177"/>
                <a:gd name="connsiteX78" fmla="*/ 313334 w 2788084"/>
                <a:gd name="connsiteY78" fmla="*/ 923002 h 2435177"/>
                <a:gd name="connsiteX79" fmla="*/ 369641 w 2788084"/>
                <a:gd name="connsiteY79" fmla="*/ 683422 h 2435177"/>
                <a:gd name="connsiteX80" fmla="*/ 715528 w 2788084"/>
                <a:gd name="connsiteY80" fmla="*/ 691462 h 2435177"/>
                <a:gd name="connsiteX81" fmla="*/ 905364 w 2788084"/>
                <a:gd name="connsiteY81" fmla="*/ 1178660 h 2435177"/>
                <a:gd name="connsiteX82" fmla="*/ 625437 w 2788084"/>
                <a:gd name="connsiteY82" fmla="*/ 1423064 h 2435177"/>
                <a:gd name="connsiteX83" fmla="*/ 86497 w 2788084"/>
                <a:gd name="connsiteY83" fmla="*/ 1136855 h 2435177"/>
                <a:gd name="connsiteX84" fmla="*/ 422731 w 2788084"/>
                <a:gd name="connsiteY84" fmla="*/ 350584 h 2435177"/>
                <a:gd name="connsiteX85" fmla="*/ 1117722 w 2788084"/>
                <a:gd name="connsiteY85" fmla="*/ 104572 h 2435177"/>
                <a:gd name="connsiteX86" fmla="*/ 1476947 w 2788084"/>
                <a:gd name="connsiteY86" fmla="*/ 309 h 2435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</a:cxnLst>
              <a:rect l="l" t="t" r="r" b="b"/>
              <a:pathLst>
                <a:path w="2788084" h="2435177">
                  <a:moveTo>
                    <a:pt x="1482152" y="298690"/>
                  </a:moveTo>
                  <a:cubicBezTo>
                    <a:pt x="1503244" y="297310"/>
                    <a:pt x="1525935" y="298291"/>
                    <a:pt x="1550259" y="302313"/>
                  </a:cubicBezTo>
                  <a:cubicBezTo>
                    <a:pt x="1760933" y="336103"/>
                    <a:pt x="1818828" y="509880"/>
                    <a:pt x="1812395" y="583896"/>
                  </a:cubicBezTo>
                  <a:cubicBezTo>
                    <a:pt x="1669265" y="662739"/>
                    <a:pt x="1627452" y="830079"/>
                    <a:pt x="1624236" y="931449"/>
                  </a:cubicBezTo>
                  <a:cubicBezTo>
                    <a:pt x="1542218" y="942712"/>
                    <a:pt x="1476281" y="974893"/>
                    <a:pt x="1442509" y="995811"/>
                  </a:cubicBezTo>
                  <a:cubicBezTo>
                    <a:pt x="1395872" y="965239"/>
                    <a:pt x="1291338" y="910531"/>
                    <a:pt x="1153033" y="937885"/>
                  </a:cubicBezTo>
                  <a:cubicBezTo>
                    <a:pt x="1071015" y="953976"/>
                    <a:pt x="1017945" y="1002247"/>
                    <a:pt x="984172" y="1052127"/>
                  </a:cubicBezTo>
                  <a:cubicBezTo>
                    <a:pt x="971307" y="926622"/>
                    <a:pt x="923061" y="739973"/>
                    <a:pt x="763849" y="625731"/>
                  </a:cubicBezTo>
                  <a:cubicBezTo>
                    <a:pt x="755808" y="619295"/>
                    <a:pt x="747767" y="614467"/>
                    <a:pt x="739726" y="608031"/>
                  </a:cubicBezTo>
                  <a:cubicBezTo>
                    <a:pt x="746159" y="564587"/>
                    <a:pt x="778323" y="445518"/>
                    <a:pt x="934318" y="408510"/>
                  </a:cubicBezTo>
                  <a:cubicBezTo>
                    <a:pt x="1127302" y="363457"/>
                    <a:pt x="1190022" y="442300"/>
                    <a:pt x="1193238" y="445518"/>
                  </a:cubicBezTo>
                  <a:cubicBezTo>
                    <a:pt x="1201279" y="456781"/>
                    <a:pt x="1214145" y="463217"/>
                    <a:pt x="1228619" y="461608"/>
                  </a:cubicBezTo>
                  <a:cubicBezTo>
                    <a:pt x="1243092" y="461608"/>
                    <a:pt x="1255958" y="453563"/>
                    <a:pt x="1262391" y="440691"/>
                  </a:cubicBezTo>
                  <a:cubicBezTo>
                    <a:pt x="1265205" y="433651"/>
                    <a:pt x="1334508" y="308347"/>
                    <a:pt x="1482152" y="298690"/>
                  </a:cubicBezTo>
                  <a:close/>
                  <a:moveTo>
                    <a:pt x="1476947" y="309"/>
                  </a:moveTo>
                  <a:cubicBezTo>
                    <a:pt x="1601235" y="4454"/>
                    <a:pt x="1745346" y="51109"/>
                    <a:pt x="1888326" y="189791"/>
                  </a:cubicBezTo>
                  <a:cubicBezTo>
                    <a:pt x="1888326" y="189791"/>
                    <a:pt x="2181123" y="144770"/>
                    <a:pt x="2412787" y="397213"/>
                  </a:cubicBezTo>
                  <a:cubicBezTo>
                    <a:pt x="2562403" y="572476"/>
                    <a:pt x="2584926" y="736483"/>
                    <a:pt x="2584926" y="736483"/>
                  </a:cubicBezTo>
                  <a:cubicBezTo>
                    <a:pt x="2584926" y="736483"/>
                    <a:pt x="2776370" y="865117"/>
                    <a:pt x="2787632" y="1204387"/>
                  </a:cubicBezTo>
                  <a:cubicBezTo>
                    <a:pt x="2798893" y="1543657"/>
                    <a:pt x="2597796" y="1714096"/>
                    <a:pt x="2446571" y="1736607"/>
                  </a:cubicBezTo>
                  <a:cubicBezTo>
                    <a:pt x="2446571" y="1736607"/>
                    <a:pt x="2525401" y="2101604"/>
                    <a:pt x="2161818" y="2244709"/>
                  </a:cubicBezTo>
                  <a:cubicBezTo>
                    <a:pt x="2161818" y="2244709"/>
                    <a:pt x="2108728" y="2448914"/>
                    <a:pt x="1841671" y="2434443"/>
                  </a:cubicBezTo>
                  <a:cubicBezTo>
                    <a:pt x="1610008" y="2423187"/>
                    <a:pt x="1394432" y="2325104"/>
                    <a:pt x="1297905" y="2112860"/>
                  </a:cubicBezTo>
                  <a:cubicBezTo>
                    <a:pt x="1342951" y="2125723"/>
                    <a:pt x="1410519" y="2141802"/>
                    <a:pt x="1486132" y="2148234"/>
                  </a:cubicBezTo>
                  <a:cubicBezTo>
                    <a:pt x="1619660" y="2159489"/>
                    <a:pt x="1777320" y="2138586"/>
                    <a:pt x="1880282" y="2013169"/>
                  </a:cubicBezTo>
                  <a:cubicBezTo>
                    <a:pt x="1881891" y="2011561"/>
                    <a:pt x="1881891" y="2009953"/>
                    <a:pt x="1883500" y="2008345"/>
                  </a:cubicBezTo>
                  <a:cubicBezTo>
                    <a:pt x="1939807" y="1915086"/>
                    <a:pt x="1955894" y="1833082"/>
                    <a:pt x="1931763" y="1763942"/>
                  </a:cubicBezTo>
                  <a:cubicBezTo>
                    <a:pt x="1901196" y="1678722"/>
                    <a:pt x="1817540" y="1648172"/>
                    <a:pt x="1814322" y="1648172"/>
                  </a:cubicBezTo>
                  <a:cubicBezTo>
                    <a:pt x="1793408" y="1640132"/>
                    <a:pt x="1769276" y="1651388"/>
                    <a:pt x="1761232" y="1673899"/>
                  </a:cubicBezTo>
                  <a:cubicBezTo>
                    <a:pt x="1754797" y="1694801"/>
                    <a:pt x="1766059" y="1718920"/>
                    <a:pt x="1786973" y="1725352"/>
                  </a:cubicBezTo>
                  <a:cubicBezTo>
                    <a:pt x="1788582" y="1725352"/>
                    <a:pt x="1836845" y="1743039"/>
                    <a:pt x="1854542" y="1791276"/>
                  </a:cubicBezTo>
                  <a:cubicBezTo>
                    <a:pt x="1869020" y="1834690"/>
                    <a:pt x="1856150" y="1894183"/>
                    <a:pt x="1814322" y="1961716"/>
                  </a:cubicBezTo>
                  <a:cubicBezTo>
                    <a:pt x="1648618" y="2159489"/>
                    <a:pt x="1278600" y="2021208"/>
                    <a:pt x="1264121" y="2014776"/>
                  </a:cubicBezTo>
                  <a:cubicBezTo>
                    <a:pt x="1262512" y="2009953"/>
                    <a:pt x="1260903" y="2005129"/>
                    <a:pt x="1260903" y="2001913"/>
                  </a:cubicBezTo>
                  <a:cubicBezTo>
                    <a:pt x="1260903" y="2001913"/>
                    <a:pt x="710702" y="2037288"/>
                    <a:pt x="662438" y="1627269"/>
                  </a:cubicBezTo>
                  <a:cubicBezTo>
                    <a:pt x="673700" y="1619229"/>
                    <a:pt x="680135" y="1606366"/>
                    <a:pt x="678526" y="1591895"/>
                  </a:cubicBezTo>
                  <a:cubicBezTo>
                    <a:pt x="676917" y="1580639"/>
                    <a:pt x="660830" y="1304078"/>
                    <a:pt x="974541" y="1247801"/>
                  </a:cubicBezTo>
                  <a:cubicBezTo>
                    <a:pt x="992238" y="1244585"/>
                    <a:pt x="1006716" y="1230114"/>
                    <a:pt x="1008325" y="1212427"/>
                  </a:cubicBezTo>
                  <a:cubicBezTo>
                    <a:pt x="1008325" y="1210819"/>
                    <a:pt x="1032457" y="1045203"/>
                    <a:pt x="1169203" y="1017869"/>
                  </a:cubicBezTo>
                  <a:cubicBezTo>
                    <a:pt x="1312384" y="988926"/>
                    <a:pt x="1408910" y="1072538"/>
                    <a:pt x="1412128" y="1075754"/>
                  </a:cubicBezTo>
                  <a:cubicBezTo>
                    <a:pt x="1428216" y="1088617"/>
                    <a:pt x="1449130" y="1090225"/>
                    <a:pt x="1465218" y="1078970"/>
                  </a:cubicBezTo>
                  <a:cubicBezTo>
                    <a:pt x="1476479" y="1070930"/>
                    <a:pt x="1740318" y="879588"/>
                    <a:pt x="1971982" y="1162581"/>
                  </a:cubicBezTo>
                  <a:cubicBezTo>
                    <a:pt x="1986461" y="1180268"/>
                    <a:pt x="2013810" y="1181876"/>
                    <a:pt x="2031507" y="1167405"/>
                  </a:cubicBezTo>
                  <a:cubicBezTo>
                    <a:pt x="2047594" y="1152934"/>
                    <a:pt x="2050812" y="1127207"/>
                    <a:pt x="2036333" y="1109520"/>
                  </a:cubicBezTo>
                  <a:cubicBezTo>
                    <a:pt x="1926936" y="977671"/>
                    <a:pt x="1811104" y="931041"/>
                    <a:pt x="1708143" y="926218"/>
                  </a:cubicBezTo>
                  <a:cubicBezTo>
                    <a:pt x="1711360" y="865117"/>
                    <a:pt x="1737101" y="676991"/>
                    <a:pt x="1912457" y="631969"/>
                  </a:cubicBezTo>
                  <a:cubicBezTo>
                    <a:pt x="2045986" y="598203"/>
                    <a:pt x="2200428" y="638401"/>
                    <a:pt x="2290520" y="730052"/>
                  </a:cubicBezTo>
                  <a:cubicBezTo>
                    <a:pt x="2364524" y="805624"/>
                    <a:pt x="2385438" y="906923"/>
                    <a:pt x="2351653" y="1024300"/>
                  </a:cubicBezTo>
                  <a:cubicBezTo>
                    <a:pt x="2346827" y="1040380"/>
                    <a:pt x="2353262" y="1058067"/>
                    <a:pt x="2367741" y="1069322"/>
                  </a:cubicBezTo>
                  <a:cubicBezTo>
                    <a:pt x="2367741" y="1069322"/>
                    <a:pt x="2475529" y="1149718"/>
                    <a:pt x="2451398" y="1323373"/>
                  </a:cubicBezTo>
                  <a:cubicBezTo>
                    <a:pt x="2443354" y="1386082"/>
                    <a:pt x="2411178" y="1432711"/>
                    <a:pt x="2358088" y="1456830"/>
                  </a:cubicBezTo>
                  <a:cubicBezTo>
                    <a:pt x="2282476" y="1492204"/>
                    <a:pt x="2176297" y="1479341"/>
                    <a:pt x="2089423" y="1423064"/>
                  </a:cubicBezTo>
                  <a:cubicBezTo>
                    <a:pt x="1897978" y="1302470"/>
                    <a:pt x="1619660" y="1300862"/>
                    <a:pt x="1478088" y="1418240"/>
                  </a:cubicBezTo>
                  <a:cubicBezTo>
                    <a:pt x="1408910" y="1474517"/>
                    <a:pt x="1310775" y="1548481"/>
                    <a:pt x="1243207" y="1534010"/>
                  </a:cubicBezTo>
                  <a:cubicBezTo>
                    <a:pt x="1212640" y="1527578"/>
                    <a:pt x="1186899" y="1501852"/>
                    <a:pt x="1165985" y="1458438"/>
                  </a:cubicBezTo>
                  <a:cubicBezTo>
                    <a:pt x="1156333" y="1437535"/>
                    <a:pt x="1130592" y="1427887"/>
                    <a:pt x="1111287" y="1437535"/>
                  </a:cubicBezTo>
                  <a:cubicBezTo>
                    <a:pt x="1090373" y="1447182"/>
                    <a:pt x="1080720" y="1472909"/>
                    <a:pt x="1090373" y="1493812"/>
                  </a:cubicBezTo>
                  <a:cubicBezTo>
                    <a:pt x="1124157" y="1561344"/>
                    <a:pt x="1169203" y="1603150"/>
                    <a:pt x="1225510" y="1614406"/>
                  </a:cubicBezTo>
                  <a:cubicBezTo>
                    <a:pt x="1231945" y="1616014"/>
                    <a:pt x="1239989" y="1617622"/>
                    <a:pt x="1248033" y="1617622"/>
                  </a:cubicBezTo>
                  <a:cubicBezTo>
                    <a:pt x="1342951" y="1625661"/>
                    <a:pt x="1442695" y="1554913"/>
                    <a:pt x="1531178" y="1480949"/>
                  </a:cubicBezTo>
                  <a:cubicBezTo>
                    <a:pt x="1642183" y="1387689"/>
                    <a:pt x="1888326" y="1394121"/>
                    <a:pt x="2044377" y="1492204"/>
                  </a:cubicBezTo>
                  <a:cubicBezTo>
                    <a:pt x="2155382" y="1562952"/>
                    <a:pt x="2292128" y="1577424"/>
                    <a:pt x="2391873" y="1530794"/>
                  </a:cubicBezTo>
                  <a:cubicBezTo>
                    <a:pt x="2470703" y="1495420"/>
                    <a:pt x="2520575" y="1424672"/>
                    <a:pt x="2533445" y="1334628"/>
                  </a:cubicBezTo>
                  <a:cubicBezTo>
                    <a:pt x="2557576" y="1162581"/>
                    <a:pt x="2478746" y="1061283"/>
                    <a:pt x="2436918" y="1021085"/>
                  </a:cubicBezTo>
                  <a:cubicBezTo>
                    <a:pt x="2469094" y="886020"/>
                    <a:pt x="2438527" y="762210"/>
                    <a:pt x="2350044" y="672167"/>
                  </a:cubicBezTo>
                  <a:cubicBezTo>
                    <a:pt x="2240648" y="561221"/>
                    <a:pt x="2055638" y="511375"/>
                    <a:pt x="1894761" y="551573"/>
                  </a:cubicBezTo>
                  <a:cubicBezTo>
                    <a:pt x="1891543" y="492080"/>
                    <a:pt x="1867412" y="429371"/>
                    <a:pt x="1827192" y="374702"/>
                  </a:cubicBezTo>
                  <a:cubicBezTo>
                    <a:pt x="1785364" y="316817"/>
                    <a:pt x="1704925" y="242853"/>
                    <a:pt x="1563353" y="220342"/>
                  </a:cubicBezTo>
                  <a:cubicBezTo>
                    <a:pt x="1394432" y="193007"/>
                    <a:pt x="1275382" y="283051"/>
                    <a:pt x="1217466" y="358623"/>
                  </a:cubicBezTo>
                  <a:cubicBezTo>
                    <a:pt x="1169203" y="326465"/>
                    <a:pt x="1074285" y="291091"/>
                    <a:pt x="915016" y="328073"/>
                  </a:cubicBezTo>
                  <a:cubicBezTo>
                    <a:pt x="749312" y="368271"/>
                    <a:pt x="681744" y="485649"/>
                    <a:pt x="660830" y="570868"/>
                  </a:cubicBezTo>
                  <a:cubicBezTo>
                    <a:pt x="543389" y="529062"/>
                    <a:pt x="414687" y="545141"/>
                    <a:pt x="319769" y="617498"/>
                  </a:cubicBezTo>
                  <a:cubicBezTo>
                    <a:pt x="216808" y="697893"/>
                    <a:pt x="186241" y="823311"/>
                    <a:pt x="236113" y="953552"/>
                  </a:cubicBezTo>
                  <a:cubicBezTo>
                    <a:pt x="265071" y="1024300"/>
                    <a:pt x="310116" y="1072538"/>
                    <a:pt x="371250" y="1098265"/>
                  </a:cubicBezTo>
                  <a:cubicBezTo>
                    <a:pt x="480647" y="1143286"/>
                    <a:pt x="599696" y="1095049"/>
                    <a:pt x="606131" y="1091833"/>
                  </a:cubicBezTo>
                  <a:cubicBezTo>
                    <a:pt x="627045" y="1083793"/>
                    <a:pt x="636698" y="1059675"/>
                    <a:pt x="627045" y="1038772"/>
                  </a:cubicBezTo>
                  <a:cubicBezTo>
                    <a:pt x="619002" y="1017869"/>
                    <a:pt x="594870" y="1008221"/>
                    <a:pt x="573956" y="1016261"/>
                  </a:cubicBezTo>
                  <a:cubicBezTo>
                    <a:pt x="572347" y="1016261"/>
                    <a:pt x="480647" y="1054851"/>
                    <a:pt x="401817" y="1021085"/>
                  </a:cubicBezTo>
                  <a:cubicBezTo>
                    <a:pt x="361597" y="1005005"/>
                    <a:pt x="332639" y="972847"/>
                    <a:pt x="313334" y="923002"/>
                  </a:cubicBezTo>
                  <a:cubicBezTo>
                    <a:pt x="276332" y="828135"/>
                    <a:pt x="297246" y="739699"/>
                    <a:pt x="369641" y="683422"/>
                  </a:cubicBezTo>
                  <a:cubicBezTo>
                    <a:pt x="448471" y="623929"/>
                    <a:pt x="588435" y="601418"/>
                    <a:pt x="715528" y="691462"/>
                  </a:cubicBezTo>
                  <a:cubicBezTo>
                    <a:pt x="927886" y="844214"/>
                    <a:pt x="906972" y="1162581"/>
                    <a:pt x="905364" y="1178660"/>
                  </a:cubicBezTo>
                  <a:cubicBezTo>
                    <a:pt x="738051" y="1225290"/>
                    <a:pt x="660830" y="1329805"/>
                    <a:pt x="625437" y="1423064"/>
                  </a:cubicBezTo>
                  <a:cubicBezTo>
                    <a:pt x="516040" y="1437535"/>
                    <a:pt x="260244" y="1434319"/>
                    <a:pt x="86497" y="1136855"/>
                  </a:cubicBezTo>
                  <a:cubicBezTo>
                    <a:pt x="-138732" y="747739"/>
                    <a:pt x="112237" y="384350"/>
                    <a:pt x="422731" y="350584"/>
                  </a:cubicBezTo>
                  <a:cubicBezTo>
                    <a:pt x="422731" y="350584"/>
                    <a:pt x="575565" y="-72299"/>
                    <a:pt x="1117722" y="104572"/>
                  </a:cubicBezTo>
                  <a:cubicBezTo>
                    <a:pt x="1117722" y="104572"/>
                    <a:pt x="1269802" y="-6600"/>
                    <a:pt x="1476947" y="309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/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7198" dirty="0">
                <a:latin typeface="Lato Light" panose="020F0502020204030203" pitchFamily="34" charset="0"/>
              </a:endParaRPr>
            </a:p>
          </p:txBody>
        </p:sp>
        <p:sp>
          <p:nvSpPr>
            <p:cNvPr id="57" name="Freeform 1023">
              <a:extLst>
                <a:ext uri="{FF2B5EF4-FFF2-40B4-BE49-F238E27FC236}">
                  <a16:creationId xmlns:a16="http://schemas.microsoft.com/office/drawing/2014/main" id="{DEC6B0B5-0705-3340-A0B5-ED4FAF81A3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78388" y="7423726"/>
              <a:ext cx="656348" cy="656346"/>
            </a:xfrm>
            <a:custGeom>
              <a:avLst/>
              <a:gdLst>
                <a:gd name="T0" fmla="*/ 159728 w 293328"/>
                <a:gd name="T1" fmla="*/ 268341 h 293327"/>
                <a:gd name="T2" fmla="*/ 159728 w 293328"/>
                <a:gd name="T3" fmla="*/ 277556 h 293327"/>
                <a:gd name="T4" fmla="*/ 130976 w 293328"/>
                <a:gd name="T5" fmla="*/ 272764 h 293327"/>
                <a:gd name="T6" fmla="*/ 8693 w 293328"/>
                <a:gd name="T7" fmla="*/ 259281 h 293327"/>
                <a:gd name="T8" fmla="*/ 16296 w 293328"/>
                <a:gd name="T9" fmla="*/ 286079 h 293327"/>
                <a:gd name="T10" fmla="*/ 286079 w 293328"/>
                <a:gd name="T11" fmla="*/ 278836 h 293327"/>
                <a:gd name="T12" fmla="*/ 8693 w 293328"/>
                <a:gd name="T13" fmla="*/ 259281 h 293327"/>
                <a:gd name="T14" fmla="*/ 11587 w 293328"/>
                <a:gd name="T15" fmla="*/ 250228 h 293327"/>
                <a:gd name="T16" fmla="*/ 263990 w 293328"/>
                <a:gd name="T17" fmla="*/ 211481 h 293327"/>
                <a:gd name="T18" fmla="*/ 138386 w 293328"/>
                <a:gd name="T19" fmla="*/ 77597 h 293327"/>
                <a:gd name="T20" fmla="*/ 165047 w 293328"/>
                <a:gd name="T21" fmla="*/ 97433 h 293327"/>
                <a:gd name="T22" fmla="*/ 131901 w 293328"/>
                <a:gd name="T23" fmla="*/ 64612 h 293327"/>
                <a:gd name="T24" fmla="*/ 175136 w 293328"/>
                <a:gd name="T25" fmla="*/ 93827 h 293327"/>
                <a:gd name="T26" fmla="*/ 175136 w 293328"/>
                <a:gd name="T27" fmla="*/ 101040 h 293327"/>
                <a:gd name="T28" fmla="*/ 134063 w 293328"/>
                <a:gd name="T29" fmla="*/ 130616 h 293327"/>
                <a:gd name="T30" fmla="*/ 129379 w 293328"/>
                <a:gd name="T31" fmla="*/ 125927 h 293327"/>
                <a:gd name="T32" fmla="*/ 131901 w 293328"/>
                <a:gd name="T33" fmla="*/ 64612 h 293327"/>
                <a:gd name="T34" fmla="*/ 101033 w 293328"/>
                <a:gd name="T35" fmla="*/ 97050 h 293327"/>
                <a:gd name="T36" fmla="*/ 193737 w 293328"/>
                <a:gd name="T37" fmla="*/ 97050 h 293327"/>
                <a:gd name="T38" fmla="*/ 235382 w 293328"/>
                <a:gd name="T39" fmla="*/ 38745 h 293327"/>
                <a:gd name="T40" fmla="*/ 230674 w 293328"/>
                <a:gd name="T41" fmla="*/ 177803 h 293327"/>
                <a:gd name="T42" fmla="*/ 151731 w 293328"/>
                <a:gd name="T43" fmla="*/ 201703 h 293327"/>
                <a:gd name="T44" fmla="*/ 262179 w 293328"/>
                <a:gd name="T45" fmla="*/ 202790 h 293327"/>
                <a:gd name="T46" fmla="*/ 254936 w 293328"/>
                <a:gd name="T47" fmla="*/ 38745 h 293327"/>
                <a:gd name="T48" fmla="*/ 40195 w 293328"/>
                <a:gd name="T49" fmla="*/ 38745 h 293327"/>
                <a:gd name="T50" fmla="*/ 32592 w 293328"/>
                <a:gd name="T51" fmla="*/ 202790 h 293327"/>
                <a:gd name="T52" fmla="*/ 143039 w 293328"/>
                <a:gd name="T53" fmla="*/ 201703 h 293327"/>
                <a:gd name="T54" fmla="*/ 63734 w 293328"/>
                <a:gd name="T55" fmla="*/ 177803 h 293327"/>
                <a:gd name="T56" fmla="*/ 59389 w 293328"/>
                <a:gd name="T57" fmla="*/ 38745 h 293327"/>
                <a:gd name="T58" fmla="*/ 175630 w 293328"/>
                <a:gd name="T59" fmla="*/ 8693 h 293327"/>
                <a:gd name="T60" fmla="*/ 151731 w 293328"/>
                <a:gd name="T61" fmla="*/ 42004 h 293327"/>
                <a:gd name="T62" fmla="*/ 151731 w 293328"/>
                <a:gd name="T63" fmla="*/ 152093 h 293327"/>
                <a:gd name="T64" fmla="*/ 175630 w 293328"/>
                <a:gd name="T65" fmla="*/ 168751 h 293327"/>
                <a:gd name="T66" fmla="*/ 226328 w 293328"/>
                <a:gd name="T67" fmla="*/ 8693 h 293327"/>
                <a:gd name="T68" fmla="*/ 68442 w 293328"/>
                <a:gd name="T69" fmla="*/ 8693 h 293327"/>
                <a:gd name="T70" fmla="*/ 118777 w 293328"/>
                <a:gd name="T71" fmla="*/ 168751 h 293327"/>
                <a:gd name="T72" fmla="*/ 143039 w 293328"/>
                <a:gd name="T73" fmla="*/ 152093 h 293327"/>
                <a:gd name="T74" fmla="*/ 143039 w 293328"/>
                <a:gd name="T75" fmla="*/ 42004 h 293327"/>
                <a:gd name="T76" fmla="*/ 118777 w 293328"/>
                <a:gd name="T77" fmla="*/ 8693 h 293327"/>
                <a:gd name="T78" fmla="*/ 63734 w 293328"/>
                <a:gd name="T79" fmla="*/ 0 h 293327"/>
                <a:gd name="T80" fmla="*/ 147385 w 293328"/>
                <a:gd name="T81" fmla="*/ 16296 h 293327"/>
                <a:gd name="T82" fmla="*/ 230674 w 293328"/>
                <a:gd name="T83" fmla="*/ 0 h 293327"/>
                <a:gd name="T84" fmla="*/ 235382 w 293328"/>
                <a:gd name="T85" fmla="*/ 29692 h 293327"/>
                <a:gd name="T86" fmla="*/ 271232 w 293328"/>
                <a:gd name="T87" fmla="*/ 45988 h 293327"/>
                <a:gd name="T88" fmla="*/ 294408 w 293328"/>
                <a:gd name="T89" fmla="*/ 252763 h 293327"/>
                <a:gd name="T90" fmla="*/ 295132 w 293328"/>
                <a:gd name="T91" fmla="*/ 278836 h 293327"/>
                <a:gd name="T92" fmla="*/ 16296 w 293328"/>
                <a:gd name="T93" fmla="*/ 295131 h 293327"/>
                <a:gd name="T94" fmla="*/ 0 w 293328"/>
                <a:gd name="T95" fmla="*/ 254935 h 293327"/>
                <a:gd name="T96" fmla="*/ 23539 w 293328"/>
                <a:gd name="T97" fmla="*/ 206049 h 293327"/>
                <a:gd name="T98" fmla="*/ 40195 w 293328"/>
                <a:gd name="T99" fmla="*/ 29692 h 293327"/>
                <a:gd name="T100" fmla="*/ 59389 w 293328"/>
                <a:gd name="T101" fmla="*/ 4344 h 293327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293328" h="293327">
                  <a:moveTo>
                    <a:pt x="134571" y="266700"/>
                  </a:moveTo>
                  <a:lnTo>
                    <a:pt x="158751" y="266700"/>
                  </a:lnTo>
                  <a:cubicBezTo>
                    <a:pt x="160949" y="266700"/>
                    <a:pt x="163147" y="268532"/>
                    <a:pt x="163147" y="271096"/>
                  </a:cubicBezTo>
                  <a:cubicBezTo>
                    <a:pt x="163147" y="273661"/>
                    <a:pt x="160949" y="275859"/>
                    <a:pt x="158751" y="275859"/>
                  </a:cubicBezTo>
                  <a:lnTo>
                    <a:pt x="134571" y="275859"/>
                  </a:lnTo>
                  <a:cubicBezTo>
                    <a:pt x="132007" y="275859"/>
                    <a:pt x="130175" y="273661"/>
                    <a:pt x="130175" y="271096"/>
                  </a:cubicBezTo>
                  <a:cubicBezTo>
                    <a:pt x="130175" y="268532"/>
                    <a:pt x="132007" y="266700"/>
                    <a:pt x="134571" y="266700"/>
                  </a:cubicBezTo>
                  <a:close/>
                  <a:moveTo>
                    <a:pt x="8638" y="257696"/>
                  </a:moveTo>
                  <a:lnTo>
                    <a:pt x="8638" y="277131"/>
                  </a:lnTo>
                  <a:cubicBezTo>
                    <a:pt x="8638" y="281090"/>
                    <a:pt x="11877" y="284330"/>
                    <a:pt x="16196" y="284330"/>
                  </a:cubicBezTo>
                  <a:lnTo>
                    <a:pt x="277132" y="284330"/>
                  </a:lnTo>
                  <a:cubicBezTo>
                    <a:pt x="281091" y="284330"/>
                    <a:pt x="284330" y="281090"/>
                    <a:pt x="284330" y="277131"/>
                  </a:cubicBezTo>
                  <a:lnTo>
                    <a:pt x="284330" y="257696"/>
                  </a:lnTo>
                  <a:lnTo>
                    <a:pt x="8638" y="257696"/>
                  </a:lnTo>
                  <a:close/>
                  <a:moveTo>
                    <a:pt x="30592" y="210188"/>
                  </a:moveTo>
                  <a:lnTo>
                    <a:pt x="11517" y="248698"/>
                  </a:lnTo>
                  <a:lnTo>
                    <a:pt x="281451" y="248698"/>
                  </a:lnTo>
                  <a:lnTo>
                    <a:pt x="262376" y="210188"/>
                  </a:lnTo>
                  <a:lnTo>
                    <a:pt x="30592" y="210188"/>
                  </a:lnTo>
                  <a:close/>
                  <a:moveTo>
                    <a:pt x="137540" y="77122"/>
                  </a:moveTo>
                  <a:lnTo>
                    <a:pt x="137540" y="116553"/>
                  </a:lnTo>
                  <a:lnTo>
                    <a:pt x="164038" y="96838"/>
                  </a:lnTo>
                  <a:lnTo>
                    <a:pt x="137540" y="77122"/>
                  </a:lnTo>
                  <a:close/>
                  <a:moveTo>
                    <a:pt x="131095" y="64217"/>
                  </a:moveTo>
                  <a:cubicBezTo>
                    <a:pt x="132527" y="63500"/>
                    <a:pt x="134317" y="63500"/>
                    <a:pt x="135750" y="64576"/>
                  </a:cubicBezTo>
                  <a:lnTo>
                    <a:pt x="174065" y="93253"/>
                  </a:lnTo>
                  <a:cubicBezTo>
                    <a:pt x="175139" y="94328"/>
                    <a:pt x="175855" y="95404"/>
                    <a:pt x="175855" y="96838"/>
                  </a:cubicBezTo>
                  <a:cubicBezTo>
                    <a:pt x="175855" y="98272"/>
                    <a:pt x="175139" y="99705"/>
                    <a:pt x="174065" y="100422"/>
                  </a:cubicBezTo>
                  <a:lnTo>
                    <a:pt x="135750" y="128741"/>
                  </a:lnTo>
                  <a:cubicBezTo>
                    <a:pt x="135034" y="129458"/>
                    <a:pt x="133959" y="129817"/>
                    <a:pt x="133243" y="129817"/>
                  </a:cubicBezTo>
                  <a:cubicBezTo>
                    <a:pt x="132169" y="129817"/>
                    <a:pt x="131811" y="129458"/>
                    <a:pt x="131095" y="129458"/>
                  </a:cubicBezTo>
                  <a:cubicBezTo>
                    <a:pt x="129662" y="128383"/>
                    <a:pt x="128588" y="126949"/>
                    <a:pt x="128588" y="125157"/>
                  </a:cubicBezTo>
                  <a:lnTo>
                    <a:pt x="128588" y="68160"/>
                  </a:lnTo>
                  <a:cubicBezTo>
                    <a:pt x="128588" y="66726"/>
                    <a:pt x="129662" y="65293"/>
                    <a:pt x="131095" y="64217"/>
                  </a:cubicBezTo>
                  <a:close/>
                  <a:moveTo>
                    <a:pt x="146484" y="50387"/>
                  </a:moveTo>
                  <a:cubicBezTo>
                    <a:pt x="121290" y="50387"/>
                    <a:pt x="100415" y="71263"/>
                    <a:pt x="100415" y="96456"/>
                  </a:cubicBezTo>
                  <a:cubicBezTo>
                    <a:pt x="100415" y="121650"/>
                    <a:pt x="121290" y="142525"/>
                    <a:pt x="146484" y="142525"/>
                  </a:cubicBezTo>
                  <a:cubicBezTo>
                    <a:pt x="172038" y="142525"/>
                    <a:pt x="192553" y="121650"/>
                    <a:pt x="192553" y="96456"/>
                  </a:cubicBezTo>
                  <a:cubicBezTo>
                    <a:pt x="192553" y="71263"/>
                    <a:pt x="172038" y="50387"/>
                    <a:pt x="146484" y="50387"/>
                  </a:cubicBezTo>
                  <a:close/>
                  <a:moveTo>
                    <a:pt x="233943" y="38510"/>
                  </a:moveTo>
                  <a:lnTo>
                    <a:pt x="233943" y="172037"/>
                  </a:lnTo>
                  <a:cubicBezTo>
                    <a:pt x="233943" y="174917"/>
                    <a:pt x="231783" y="176716"/>
                    <a:pt x="229264" y="176716"/>
                  </a:cubicBezTo>
                  <a:lnTo>
                    <a:pt x="174557" y="176716"/>
                  </a:lnTo>
                  <a:cubicBezTo>
                    <a:pt x="161601" y="176716"/>
                    <a:pt x="150803" y="187154"/>
                    <a:pt x="150803" y="200470"/>
                  </a:cubicBezTo>
                  <a:lnTo>
                    <a:pt x="150803" y="201550"/>
                  </a:lnTo>
                  <a:lnTo>
                    <a:pt x="260576" y="201550"/>
                  </a:lnTo>
                  <a:lnTo>
                    <a:pt x="260576" y="45708"/>
                  </a:lnTo>
                  <a:cubicBezTo>
                    <a:pt x="260576" y="41749"/>
                    <a:pt x="257337" y="38510"/>
                    <a:pt x="253378" y="38510"/>
                  </a:cubicBezTo>
                  <a:lnTo>
                    <a:pt x="233943" y="38510"/>
                  </a:lnTo>
                  <a:close/>
                  <a:moveTo>
                    <a:pt x="39950" y="38510"/>
                  </a:moveTo>
                  <a:cubicBezTo>
                    <a:pt x="35631" y="38510"/>
                    <a:pt x="32392" y="41749"/>
                    <a:pt x="32392" y="45708"/>
                  </a:cubicBezTo>
                  <a:lnTo>
                    <a:pt x="32392" y="201550"/>
                  </a:lnTo>
                  <a:lnTo>
                    <a:pt x="142165" y="201550"/>
                  </a:lnTo>
                  <a:lnTo>
                    <a:pt x="142165" y="200470"/>
                  </a:lnTo>
                  <a:cubicBezTo>
                    <a:pt x="142165" y="187154"/>
                    <a:pt x="131368" y="176716"/>
                    <a:pt x="118051" y="176716"/>
                  </a:cubicBezTo>
                  <a:lnTo>
                    <a:pt x="63344" y="176716"/>
                  </a:lnTo>
                  <a:cubicBezTo>
                    <a:pt x="61185" y="176716"/>
                    <a:pt x="59025" y="174917"/>
                    <a:pt x="59025" y="172037"/>
                  </a:cubicBezTo>
                  <a:lnTo>
                    <a:pt x="59025" y="38510"/>
                  </a:lnTo>
                  <a:lnTo>
                    <a:pt x="39950" y="38510"/>
                  </a:lnTo>
                  <a:close/>
                  <a:moveTo>
                    <a:pt x="174557" y="8638"/>
                  </a:moveTo>
                  <a:cubicBezTo>
                    <a:pt x="161601" y="8638"/>
                    <a:pt x="150803" y="19435"/>
                    <a:pt x="150803" y="32392"/>
                  </a:cubicBezTo>
                  <a:lnTo>
                    <a:pt x="150803" y="41749"/>
                  </a:lnTo>
                  <a:cubicBezTo>
                    <a:pt x="179236" y="44269"/>
                    <a:pt x="201191" y="67663"/>
                    <a:pt x="201191" y="96456"/>
                  </a:cubicBezTo>
                  <a:cubicBezTo>
                    <a:pt x="201191" y="125249"/>
                    <a:pt x="179236" y="148643"/>
                    <a:pt x="150803" y="151163"/>
                  </a:cubicBezTo>
                  <a:lnTo>
                    <a:pt x="150803" y="178156"/>
                  </a:lnTo>
                  <a:cubicBezTo>
                    <a:pt x="156922" y="171678"/>
                    <a:pt x="165200" y="167719"/>
                    <a:pt x="174557" y="167719"/>
                  </a:cubicBezTo>
                  <a:lnTo>
                    <a:pt x="224945" y="167719"/>
                  </a:lnTo>
                  <a:lnTo>
                    <a:pt x="224945" y="8638"/>
                  </a:lnTo>
                  <a:lnTo>
                    <a:pt x="174557" y="8638"/>
                  </a:lnTo>
                  <a:close/>
                  <a:moveTo>
                    <a:pt x="68023" y="8638"/>
                  </a:moveTo>
                  <a:lnTo>
                    <a:pt x="68023" y="167719"/>
                  </a:lnTo>
                  <a:lnTo>
                    <a:pt x="118051" y="167719"/>
                  </a:lnTo>
                  <a:cubicBezTo>
                    <a:pt x="127769" y="167719"/>
                    <a:pt x="136047" y="171678"/>
                    <a:pt x="142165" y="178156"/>
                  </a:cubicBezTo>
                  <a:lnTo>
                    <a:pt x="142165" y="151163"/>
                  </a:lnTo>
                  <a:cubicBezTo>
                    <a:pt x="114092" y="148643"/>
                    <a:pt x="91417" y="125249"/>
                    <a:pt x="91417" y="96456"/>
                  </a:cubicBezTo>
                  <a:cubicBezTo>
                    <a:pt x="91417" y="67663"/>
                    <a:pt x="114092" y="44269"/>
                    <a:pt x="142165" y="41749"/>
                  </a:cubicBezTo>
                  <a:lnTo>
                    <a:pt x="142165" y="32392"/>
                  </a:lnTo>
                  <a:cubicBezTo>
                    <a:pt x="142165" y="19435"/>
                    <a:pt x="131368" y="8638"/>
                    <a:pt x="118051" y="8638"/>
                  </a:cubicBezTo>
                  <a:lnTo>
                    <a:pt x="68023" y="8638"/>
                  </a:lnTo>
                  <a:close/>
                  <a:moveTo>
                    <a:pt x="63344" y="0"/>
                  </a:moveTo>
                  <a:lnTo>
                    <a:pt x="118051" y="0"/>
                  </a:lnTo>
                  <a:cubicBezTo>
                    <a:pt x="130288" y="0"/>
                    <a:pt x="140726" y="6478"/>
                    <a:pt x="146484" y="16196"/>
                  </a:cubicBezTo>
                  <a:cubicBezTo>
                    <a:pt x="152243" y="6478"/>
                    <a:pt x="162680" y="0"/>
                    <a:pt x="174557" y="0"/>
                  </a:cubicBezTo>
                  <a:lnTo>
                    <a:pt x="229264" y="0"/>
                  </a:lnTo>
                  <a:cubicBezTo>
                    <a:pt x="231783" y="0"/>
                    <a:pt x="233943" y="1799"/>
                    <a:pt x="233943" y="4319"/>
                  </a:cubicBezTo>
                  <a:lnTo>
                    <a:pt x="233943" y="29512"/>
                  </a:lnTo>
                  <a:lnTo>
                    <a:pt x="253378" y="29512"/>
                  </a:lnTo>
                  <a:cubicBezTo>
                    <a:pt x="262016" y="29512"/>
                    <a:pt x="269574" y="37071"/>
                    <a:pt x="269574" y="45708"/>
                  </a:cubicBezTo>
                  <a:lnTo>
                    <a:pt x="269574" y="204789"/>
                  </a:lnTo>
                  <a:lnTo>
                    <a:pt x="292608" y="251218"/>
                  </a:lnTo>
                  <a:cubicBezTo>
                    <a:pt x="292968" y="251938"/>
                    <a:pt x="293328" y="252657"/>
                    <a:pt x="293328" y="253377"/>
                  </a:cubicBezTo>
                  <a:lnTo>
                    <a:pt x="293328" y="277131"/>
                  </a:lnTo>
                  <a:cubicBezTo>
                    <a:pt x="293328" y="285769"/>
                    <a:pt x="285770" y="293327"/>
                    <a:pt x="277132" y="293327"/>
                  </a:cubicBezTo>
                  <a:lnTo>
                    <a:pt x="16196" y="293327"/>
                  </a:lnTo>
                  <a:cubicBezTo>
                    <a:pt x="7198" y="293327"/>
                    <a:pt x="0" y="285769"/>
                    <a:pt x="0" y="277131"/>
                  </a:cubicBezTo>
                  <a:lnTo>
                    <a:pt x="0" y="253377"/>
                  </a:lnTo>
                  <a:cubicBezTo>
                    <a:pt x="0" y="252657"/>
                    <a:pt x="0" y="251938"/>
                    <a:pt x="360" y="251218"/>
                  </a:cubicBezTo>
                  <a:lnTo>
                    <a:pt x="23394" y="204789"/>
                  </a:lnTo>
                  <a:lnTo>
                    <a:pt x="23394" y="45708"/>
                  </a:lnTo>
                  <a:cubicBezTo>
                    <a:pt x="23394" y="37071"/>
                    <a:pt x="30952" y="29512"/>
                    <a:pt x="39950" y="29512"/>
                  </a:cubicBezTo>
                  <a:lnTo>
                    <a:pt x="59025" y="29512"/>
                  </a:lnTo>
                  <a:lnTo>
                    <a:pt x="59025" y="4319"/>
                  </a:lnTo>
                  <a:cubicBezTo>
                    <a:pt x="59025" y="1799"/>
                    <a:pt x="61185" y="0"/>
                    <a:pt x="6334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anchor="ctr"/>
            <a:lstStyle/>
            <a:p>
              <a:endParaRPr lang="en-US" dirty="0">
                <a:latin typeface="Lato Light" panose="020F0502020204030203" pitchFamily="34" charset="0"/>
              </a:endParaRPr>
            </a:p>
          </p:txBody>
        </p:sp>
        <p:sp>
          <p:nvSpPr>
            <p:cNvPr id="58" name="Freeform 1022">
              <a:extLst>
                <a:ext uri="{FF2B5EF4-FFF2-40B4-BE49-F238E27FC236}">
                  <a16:creationId xmlns:a16="http://schemas.microsoft.com/office/drawing/2014/main" id="{4487A7AA-06D0-D74C-80DC-9B39A769DD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12203" y="3766671"/>
              <a:ext cx="656348" cy="656346"/>
            </a:xfrm>
            <a:custGeom>
              <a:avLst/>
              <a:gdLst>
                <a:gd name="T0" fmla="*/ 137000 w 293328"/>
                <a:gd name="T1" fmla="*/ 249173 h 293327"/>
                <a:gd name="T2" fmla="*/ 59098 w 293328"/>
                <a:gd name="T3" fmla="*/ 249173 h 293327"/>
                <a:gd name="T4" fmla="*/ 39781 w 293328"/>
                <a:gd name="T5" fmla="*/ 244381 h 293327"/>
                <a:gd name="T6" fmla="*/ 33316 w 293328"/>
                <a:gd name="T7" fmla="*/ 253596 h 293327"/>
                <a:gd name="T8" fmla="*/ 241176 w 293328"/>
                <a:gd name="T9" fmla="*/ 212205 h 293327"/>
                <a:gd name="T10" fmla="*/ 241176 w 293328"/>
                <a:gd name="T11" fmla="*/ 212205 h 293327"/>
                <a:gd name="T12" fmla="*/ 189030 w 293328"/>
                <a:gd name="T13" fmla="*/ 249504 h 293327"/>
                <a:gd name="T14" fmla="*/ 205688 w 293328"/>
                <a:gd name="T15" fmla="*/ 244435 h 293327"/>
                <a:gd name="T16" fmla="*/ 196996 w 293328"/>
                <a:gd name="T17" fmla="*/ 204238 h 293327"/>
                <a:gd name="T18" fmla="*/ 196996 w 293328"/>
                <a:gd name="T19" fmla="*/ 204238 h 293327"/>
                <a:gd name="T20" fmla="*/ 106654 w 293328"/>
                <a:gd name="T21" fmla="*/ 207452 h 293327"/>
                <a:gd name="T22" fmla="*/ 59098 w 293328"/>
                <a:gd name="T23" fmla="*/ 207452 h 293327"/>
                <a:gd name="T24" fmla="*/ 39781 w 293328"/>
                <a:gd name="T25" fmla="*/ 202852 h 293327"/>
                <a:gd name="T26" fmla="*/ 33316 w 293328"/>
                <a:gd name="T27" fmla="*/ 212053 h 293327"/>
                <a:gd name="T28" fmla="*/ 253488 w 293328"/>
                <a:gd name="T29" fmla="*/ 169836 h 293327"/>
                <a:gd name="T30" fmla="*/ 286079 w 293328"/>
                <a:gd name="T31" fmla="*/ 169836 h 293327"/>
                <a:gd name="T32" fmla="*/ 205688 w 293328"/>
                <a:gd name="T33" fmla="*/ 195185 h 293327"/>
                <a:gd name="T34" fmla="*/ 205688 w 293328"/>
                <a:gd name="T35" fmla="*/ 169836 h 293327"/>
                <a:gd name="T36" fmla="*/ 196996 w 293328"/>
                <a:gd name="T37" fmla="*/ 195185 h 293327"/>
                <a:gd name="T38" fmla="*/ 116605 w 293328"/>
                <a:gd name="T39" fmla="*/ 169836 h 293327"/>
                <a:gd name="T40" fmla="*/ 149196 w 293328"/>
                <a:gd name="T41" fmla="*/ 169836 h 293327"/>
                <a:gd name="T42" fmla="*/ 89625 w 293328"/>
                <a:gd name="T43" fmla="*/ 161324 h 293327"/>
                <a:gd name="T44" fmla="*/ 63714 w 293328"/>
                <a:gd name="T45" fmla="*/ 170524 h 293327"/>
                <a:gd name="T46" fmla="*/ 33316 w 293328"/>
                <a:gd name="T47" fmla="*/ 161324 h 293327"/>
                <a:gd name="T48" fmla="*/ 39781 w 293328"/>
                <a:gd name="T49" fmla="*/ 170524 h 293327"/>
                <a:gd name="T50" fmla="*/ 33316 w 293328"/>
                <a:gd name="T51" fmla="*/ 161324 h 293327"/>
                <a:gd name="T52" fmla="*/ 205688 w 293328"/>
                <a:gd name="T53" fmla="*/ 161146 h 293327"/>
                <a:gd name="T54" fmla="*/ 166216 w 293328"/>
                <a:gd name="T55" fmla="*/ 130003 h 293327"/>
                <a:gd name="T56" fmla="*/ 196996 w 293328"/>
                <a:gd name="T57" fmla="*/ 135797 h 293327"/>
                <a:gd name="T58" fmla="*/ 102298 w 293328"/>
                <a:gd name="T59" fmla="*/ 119794 h 293327"/>
                <a:gd name="T60" fmla="*/ 63818 w 293328"/>
                <a:gd name="T61" fmla="*/ 129010 h 293327"/>
                <a:gd name="T62" fmla="*/ 33316 w 293328"/>
                <a:gd name="T63" fmla="*/ 119794 h 293327"/>
                <a:gd name="T64" fmla="*/ 39781 w 293328"/>
                <a:gd name="T65" fmla="*/ 129010 h 293327"/>
                <a:gd name="T66" fmla="*/ 33316 w 293328"/>
                <a:gd name="T67" fmla="*/ 119794 h 293327"/>
                <a:gd name="T68" fmla="*/ 253488 w 293328"/>
                <a:gd name="T69" fmla="*/ 161146 h 293327"/>
                <a:gd name="T70" fmla="*/ 133263 w 293328"/>
                <a:gd name="T71" fmla="*/ 114432 h 293327"/>
                <a:gd name="T72" fmla="*/ 157525 w 293328"/>
                <a:gd name="T73" fmla="*/ 127106 h 293327"/>
                <a:gd name="T74" fmla="*/ 205688 w 293328"/>
                <a:gd name="T75" fmla="*/ 126744 h 293327"/>
                <a:gd name="T76" fmla="*/ 196996 w 293328"/>
                <a:gd name="T77" fmla="*/ 86186 h 293327"/>
                <a:gd name="T78" fmla="*/ 196996 w 293328"/>
                <a:gd name="T79" fmla="*/ 86186 h 293327"/>
                <a:gd name="T80" fmla="*/ 263266 w 293328"/>
                <a:gd name="T81" fmla="*/ 107914 h 293327"/>
                <a:gd name="T82" fmla="*/ 139056 w 293328"/>
                <a:gd name="T83" fmla="*/ 107914 h 293327"/>
                <a:gd name="T84" fmla="*/ 63854 w 293328"/>
                <a:gd name="T85" fmla="*/ 78266 h 293327"/>
                <a:gd name="T86" fmla="*/ 132611 w 293328"/>
                <a:gd name="T87" fmla="*/ 87466 h 293327"/>
                <a:gd name="T88" fmla="*/ 63854 w 293328"/>
                <a:gd name="T89" fmla="*/ 78266 h 293327"/>
                <a:gd name="T90" fmla="*/ 44342 w 293328"/>
                <a:gd name="T91" fmla="*/ 82865 h 293327"/>
                <a:gd name="T92" fmla="*/ 28750 w 293328"/>
                <a:gd name="T93" fmla="*/ 82865 h 293327"/>
                <a:gd name="T94" fmla="*/ 68442 w 293328"/>
                <a:gd name="T95" fmla="*/ 22451 h 293327"/>
                <a:gd name="T96" fmla="*/ 166940 w 293328"/>
                <a:gd name="T97" fmla="*/ 22451 h 293327"/>
                <a:gd name="T98" fmla="*/ 22090 w 293328"/>
                <a:gd name="T99" fmla="*/ 8693 h 293327"/>
                <a:gd name="T100" fmla="*/ 22090 w 293328"/>
                <a:gd name="T101" fmla="*/ 286079 h 293327"/>
                <a:gd name="T102" fmla="*/ 226692 w 293328"/>
                <a:gd name="T103" fmla="*/ 256022 h 293327"/>
                <a:gd name="T104" fmla="*/ 201343 w 293328"/>
                <a:gd name="T105" fmla="*/ 71338 h 293327"/>
                <a:gd name="T106" fmla="*/ 213291 w 293328"/>
                <a:gd name="T107" fmla="*/ 8693 h 293327"/>
                <a:gd name="T108" fmla="*/ 153542 w 293328"/>
                <a:gd name="T109" fmla="*/ 44541 h 293327"/>
                <a:gd name="T110" fmla="*/ 59751 w 293328"/>
                <a:gd name="T111" fmla="*/ 8693 h 293327"/>
                <a:gd name="T112" fmla="*/ 213291 w 293328"/>
                <a:gd name="T113" fmla="*/ 0 h 293327"/>
                <a:gd name="T114" fmla="*/ 295132 w 293328"/>
                <a:gd name="T115" fmla="*/ 165491 h 293327"/>
                <a:gd name="T116" fmla="*/ 213291 w 293328"/>
                <a:gd name="T117" fmla="*/ 295131 h 293327"/>
                <a:gd name="T118" fmla="*/ 0 w 293328"/>
                <a:gd name="T119" fmla="*/ 22451 h 293327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293328" h="293327">
                  <a:moveTo>
                    <a:pt x="63464" y="242887"/>
                  </a:moveTo>
                  <a:lnTo>
                    <a:pt x="131800" y="242887"/>
                  </a:lnTo>
                  <a:cubicBezTo>
                    <a:pt x="134344" y="242887"/>
                    <a:pt x="136162" y="245085"/>
                    <a:pt x="136162" y="247650"/>
                  </a:cubicBezTo>
                  <a:cubicBezTo>
                    <a:pt x="136162" y="249848"/>
                    <a:pt x="134344" y="252046"/>
                    <a:pt x="131800" y="252046"/>
                  </a:cubicBezTo>
                  <a:lnTo>
                    <a:pt x="63464" y="252046"/>
                  </a:lnTo>
                  <a:cubicBezTo>
                    <a:pt x="60919" y="252046"/>
                    <a:pt x="58738" y="249848"/>
                    <a:pt x="58738" y="247650"/>
                  </a:cubicBezTo>
                  <a:cubicBezTo>
                    <a:pt x="58738" y="245085"/>
                    <a:pt x="60919" y="242887"/>
                    <a:pt x="63464" y="242887"/>
                  </a:cubicBezTo>
                  <a:close/>
                  <a:moveTo>
                    <a:pt x="33111" y="242887"/>
                  </a:moveTo>
                  <a:lnTo>
                    <a:pt x="39536" y="242887"/>
                  </a:lnTo>
                  <a:cubicBezTo>
                    <a:pt x="42182" y="242887"/>
                    <a:pt x="44072" y="245085"/>
                    <a:pt x="44072" y="247650"/>
                  </a:cubicBezTo>
                  <a:cubicBezTo>
                    <a:pt x="44072" y="249848"/>
                    <a:pt x="42182" y="252046"/>
                    <a:pt x="39536" y="252046"/>
                  </a:cubicBezTo>
                  <a:lnTo>
                    <a:pt x="33111" y="252046"/>
                  </a:lnTo>
                  <a:cubicBezTo>
                    <a:pt x="30843" y="252046"/>
                    <a:pt x="28575" y="249848"/>
                    <a:pt x="28575" y="247650"/>
                  </a:cubicBezTo>
                  <a:cubicBezTo>
                    <a:pt x="28575" y="245085"/>
                    <a:pt x="30843" y="242887"/>
                    <a:pt x="33111" y="242887"/>
                  </a:cubicBezTo>
                  <a:close/>
                  <a:moveTo>
                    <a:pt x="239701" y="210908"/>
                  </a:moveTo>
                  <a:cubicBezTo>
                    <a:pt x="231063" y="227104"/>
                    <a:pt x="219906" y="240061"/>
                    <a:pt x="212348" y="247979"/>
                  </a:cubicBezTo>
                  <a:cubicBezTo>
                    <a:pt x="231783" y="245099"/>
                    <a:pt x="249059" y="235382"/>
                    <a:pt x="261656" y="221705"/>
                  </a:cubicBezTo>
                  <a:cubicBezTo>
                    <a:pt x="255537" y="218106"/>
                    <a:pt x="247979" y="214147"/>
                    <a:pt x="239701" y="210908"/>
                  </a:cubicBezTo>
                  <a:close/>
                  <a:moveTo>
                    <a:pt x="160161" y="210908"/>
                  </a:moveTo>
                  <a:cubicBezTo>
                    <a:pt x="152243" y="214147"/>
                    <a:pt x="144685" y="218106"/>
                    <a:pt x="138206" y="221705"/>
                  </a:cubicBezTo>
                  <a:cubicBezTo>
                    <a:pt x="151163" y="235382"/>
                    <a:pt x="168439" y="245099"/>
                    <a:pt x="187874" y="247979"/>
                  </a:cubicBezTo>
                  <a:cubicBezTo>
                    <a:pt x="179956" y="240061"/>
                    <a:pt x="169159" y="227104"/>
                    <a:pt x="160161" y="210908"/>
                  </a:cubicBezTo>
                  <a:close/>
                  <a:moveTo>
                    <a:pt x="204430" y="202990"/>
                  </a:moveTo>
                  <a:lnTo>
                    <a:pt x="204430" y="242940"/>
                  </a:lnTo>
                  <a:cubicBezTo>
                    <a:pt x="211628" y="235742"/>
                    <a:pt x="222426" y="223145"/>
                    <a:pt x="231063" y="207669"/>
                  </a:cubicBezTo>
                  <a:cubicBezTo>
                    <a:pt x="222786" y="205149"/>
                    <a:pt x="213788" y="203350"/>
                    <a:pt x="204430" y="202990"/>
                  </a:cubicBezTo>
                  <a:close/>
                  <a:moveTo>
                    <a:pt x="195792" y="202990"/>
                  </a:moveTo>
                  <a:cubicBezTo>
                    <a:pt x="186434" y="203350"/>
                    <a:pt x="177437" y="205149"/>
                    <a:pt x="169159" y="207669"/>
                  </a:cubicBezTo>
                  <a:cubicBezTo>
                    <a:pt x="177437" y="223145"/>
                    <a:pt x="188594" y="235742"/>
                    <a:pt x="195792" y="242940"/>
                  </a:cubicBezTo>
                  <a:lnTo>
                    <a:pt x="195792" y="202990"/>
                  </a:lnTo>
                  <a:close/>
                  <a:moveTo>
                    <a:pt x="63428" y="201612"/>
                  </a:moveTo>
                  <a:lnTo>
                    <a:pt x="101673" y="201612"/>
                  </a:lnTo>
                  <a:cubicBezTo>
                    <a:pt x="104198" y="201612"/>
                    <a:pt x="106002" y="203898"/>
                    <a:pt x="106002" y="206184"/>
                  </a:cubicBezTo>
                  <a:cubicBezTo>
                    <a:pt x="106002" y="208851"/>
                    <a:pt x="104198" y="210756"/>
                    <a:pt x="101673" y="210756"/>
                  </a:cubicBezTo>
                  <a:lnTo>
                    <a:pt x="63428" y="210756"/>
                  </a:lnTo>
                  <a:cubicBezTo>
                    <a:pt x="60903" y="210756"/>
                    <a:pt x="58738" y="208851"/>
                    <a:pt x="58738" y="206184"/>
                  </a:cubicBezTo>
                  <a:cubicBezTo>
                    <a:pt x="58738" y="203898"/>
                    <a:pt x="60903" y="201612"/>
                    <a:pt x="63428" y="201612"/>
                  </a:cubicBezTo>
                  <a:close/>
                  <a:moveTo>
                    <a:pt x="33111" y="201612"/>
                  </a:moveTo>
                  <a:lnTo>
                    <a:pt x="39536" y="201612"/>
                  </a:lnTo>
                  <a:cubicBezTo>
                    <a:pt x="42182" y="201612"/>
                    <a:pt x="44072" y="203898"/>
                    <a:pt x="44072" y="206184"/>
                  </a:cubicBezTo>
                  <a:cubicBezTo>
                    <a:pt x="44072" y="208851"/>
                    <a:pt x="42182" y="210756"/>
                    <a:pt x="39536" y="210756"/>
                  </a:cubicBezTo>
                  <a:lnTo>
                    <a:pt x="33111" y="210756"/>
                  </a:lnTo>
                  <a:cubicBezTo>
                    <a:pt x="30843" y="210756"/>
                    <a:pt x="28575" y="208851"/>
                    <a:pt x="28575" y="206184"/>
                  </a:cubicBezTo>
                  <a:cubicBezTo>
                    <a:pt x="28575" y="203898"/>
                    <a:pt x="30843" y="201612"/>
                    <a:pt x="33111" y="201612"/>
                  </a:cubicBezTo>
                  <a:close/>
                  <a:moveTo>
                    <a:pt x="251938" y="168798"/>
                  </a:moveTo>
                  <a:cubicBezTo>
                    <a:pt x="251219" y="181035"/>
                    <a:pt x="247979" y="192192"/>
                    <a:pt x="243300" y="202630"/>
                  </a:cubicBezTo>
                  <a:cubicBezTo>
                    <a:pt x="252658" y="206229"/>
                    <a:pt x="260936" y="210908"/>
                    <a:pt x="267415" y="214867"/>
                  </a:cubicBezTo>
                  <a:cubicBezTo>
                    <a:pt x="277132" y="201910"/>
                    <a:pt x="283251" y="186074"/>
                    <a:pt x="284330" y="168798"/>
                  </a:cubicBezTo>
                  <a:lnTo>
                    <a:pt x="251938" y="168798"/>
                  </a:lnTo>
                  <a:close/>
                  <a:moveTo>
                    <a:pt x="204430" y="168798"/>
                  </a:moveTo>
                  <a:lnTo>
                    <a:pt x="204430" y="193992"/>
                  </a:lnTo>
                  <a:cubicBezTo>
                    <a:pt x="215227" y="194352"/>
                    <a:pt x="225305" y="196511"/>
                    <a:pt x="235023" y="199751"/>
                  </a:cubicBezTo>
                  <a:cubicBezTo>
                    <a:pt x="239341" y="190033"/>
                    <a:pt x="242581" y="179956"/>
                    <a:pt x="242941" y="168798"/>
                  </a:cubicBezTo>
                  <a:lnTo>
                    <a:pt x="204430" y="168798"/>
                  </a:lnTo>
                  <a:close/>
                  <a:moveTo>
                    <a:pt x="156922" y="168798"/>
                  </a:moveTo>
                  <a:cubicBezTo>
                    <a:pt x="158001" y="179596"/>
                    <a:pt x="160881" y="190033"/>
                    <a:pt x="165200" y="199751"/>
                  </a:cubicBezTo>
                  <a:cubicBezTo>
                    <a:pt x="174557" y="196511"/>
                    <a:pt x="184635" y="194352"/>
                    <a:pt x="195792" y="193992"/>
                  </a:cubicBezTo>
                  <a:lnTo>
                    <a:pt x="195792" y="168798"/>
                  </a:lnTo>
                  <a:lnTo>
                    <a:pt x="156922" y="168798"/>
                  </a:lnTo>
                  <a:close/>
                  <a:moveTo>
                    <a:pt x="115892" y="168798"/>
                  </a:moveTo>
                  <a:cubicBezTo>
                    <a:pt x="116612" y="186074"/>
                    <a:pt x="122730" y="201910"/>
                    <a:pt x="132448" y="214867"/>
                  </a:cubicBezTo>
                  <a:cubicBezTo>
                    <a:pt x="139286" y="210908"/>
                    <a:pt x="147564" y="206229"/>
                    <a:pt x="156562" y="202630"/>
                  </a:cubicBezTo>
                  <a:cubicBezTo>
                    <a:pt x="152243" y="192192"/>
                    <a:pt x="149004" y="181035"/>
                    <a:pt x="148284" y="168798"/>
                  </a:cubicBezTo>
                  <a:lnTo>
                    <a:pt x="115892" y="168798"/>
                  </a:lnTo>
                  <a:close/>
                  <a:moveTo>
                    <a:pt x="63324" y="160337"/>
                  </a:moveTo>
                  <a:lnTo>
                    <a:pt x="89077" y="160337"/>
                  </a:lnTo>
                  <a:cubicBezTo>
                    <a:pt x="91194" y="160337"/>
                    <a:pt x="93310" y="162242"/>
                    <a:pt x="93310" y="164909"/>
                  </a:cubicBezTo>
                  <a:cubicBezTo>
                    <a:pt x="93310" y="167576"/>
                    <a:pt x="91194" y="169481"/>
                    <a:pt x="89077" y="169481"/>
                  </a:cubicBezTo>
                  <a:lnTo>
                    <a:pt x="63324" y="169481"/>
                  </a:lnTo>
                  <a:cubicBezTo>
                    <a:pt x="60855" y="169481"/>
                    <a:pt x="58738" y="167576"/>
                    <a:pt x="58738" y="164909"/>
                  </a:cubicBezTo>
                  <a:cubicBezTo>
                    <a:pt x="58738" y="162242"/>
                    <a:pt x="60855" y="160337"/>
                    <a:pt x="63324" y="160337"/>
                  </a:cubicBezTo>
                  <a:close/>
                  <a:moveTo>
                    <a:pt x="33111" y="160337"/>
                  </a:moveTo>
                  <a:lnTo>
                    <a:pt x="39536" y="160337"/>
                  </a:lnTo>
                  <a:cubicBezTo>
                    <a:pt x="42182" y="160337"/>
                    <a:pt x="44072" y="162242"/>
                    <a:pt x="44072" y="164909"/>
                  </a:cubicBezTo>
                  <a:cubicBezTo>
                    <a:pt x="44072" y="167576"/>
                    <a:pt x="42182" y="169481"/>
                    <a:pt x="39536" y="169481"/>
                  </a:cubicBezTo>
                  <a:lnTo>
                    <a:pt x="33111" y="169481"/>
                  </a:lnTo>
                  <a:cubicBezTo>
                    <a:pt x="30843" y="169481"/>
                    <a:pt x="28575" y="167576"/>
                    <a:pt x="28575" y="164909"/>
                  </a:cubicBezTo>
                  <a:cubicBezTo>
                    <a:pt x="28575" y="162242"/>
                    <a:pt x="30843" y="160337"/>
                    <a:pt x="33111" y="160337"/>
                  </a:cubicBezTo>
                  <a:close/>
                  <a:moveTo>
                    <a:pt x="235023" y="129208"/>
                  </a:moveTo>
                  <a:cubicBezTo>
                    <a:pt x="225305" y="132087"/>
                    <a:pt x="215227" y="134607"/>
                    <a:pt x="204430" y="134967"/>
                  </a:cubicBezTo>
                  <a:lnTo>
                    <a:pt x="204430" y="160160"/>
                  </a:lnTo>
                  <a:lnTo>
                    <a:pt x="242941" y="160160"/>
                  </a:lnTo>
                  <a:cubicBezTo>
                    <a:pt x="242581" y="149003"/>
                    <a:pt x="239341" y="138566"/>
                    <a:pt x="235023" y="129208"/>
                  </a:cubicBezTo>
                  <a:close/>
                  <a:moveTo>
                    <a:pt x="165200" y="129208"/>
                  </a:moveTo>
                  <a:cubicBezTo>
                    <a:pt x="160881" y="138566"/>
                    <a:pt x="158001" y="149003"/>
                    <a:pt x="156922" y="160160"/>
                  </a:cubicBezTo>
                  <a:lnTo>
                    <a:pt x="195792" y="160160"/>
                  </a:lnTo>
                  <a:lnTo>
                    <a:pt x="195792" y="134967"/>
                  </a:lnTo>
                  <a:cubicBezTo>
                    <a:pt x="184635" y="134607"/>
                    <a:pt x="174557" y="132087"/>
                    <a:pt x="165200" y="129208"/>
                  </a:cubicBezTo>
                  <a:close/>
                  <a:moveTo>
                    <a:pt x="63428" y="119062"/>
                  </a:moveTo>
                  <a:lnTo>
                    <a:pt x="101673" y="119062"/>
                  </a:lnTo>
                  <a:cubicBezTo>
                    <a:pt x="104198" y="119062"/>
                    <a:pt x="106002" y="121260"/>
                    <a:pt x="106002" y="123825"/>
                  </a:cubicBezTo>
                  <a:cubicBezTo>
                    <a:pt x="106002" y="126023"/>
                    <a:pt x="104198" y="128221"/>
                    <a:pt x="101673" y="128221"/>
                  </a:cubicBezTo>
                  <a:lnTo>
                    <a:pt x="63428" y="128221"/>
                  </a:lnTo>
                  <a:cubicBezTo>
                    <a:pt x="60903" y="128221"/>
                    <a:pt x="58738" y="126023"/>
                    <a:pt x="58738" y="123825"/>
                  </a:cubicBezTo>
                  <a:cubicBezTo>
                    <a:pt x="58738" y="121260"/>
                    <a:pt x="60903" y="119062"/>
                    <a:pt x="63428" y="119062"/>
                  </a:cubicBezTo>
                  <a:close/>
                  <a:moveTo>
                    <a:pt x="33111" y="119062"/>
                  </a:moveTo>
                  <a:lnTo>
                    <a:pt x="39536" y="119062"/>
                  </a:lnTo>
                  <a:cubicBezTo>
                    <a:pt x="42182" y="119062"/>
                    <a:pt x="44072" y="121260"/>
                    <a:pt x="44072" y="123825"/>
                  </a:cubicBezTo>
                  <a:cubicBezTo>
                    <a:pt x="44072" y="126023"/>
                    <a:pt x="42182" y="128221"/>
                    <a:pt x="39536" y="128221"/>
                  </a:cubicBezTo>
                  <a:lnTo>
                    <a:pt x="33111" y="128221"/>
                  </a:lnTo>
                  <a:cubicBezTo>
                    <a:pt x="30843" y="128221"/>
                    <a:pt x="28575" y="126023"/>
                    <a:pt x="28575" y="123825"/>
                  </a:cubicBezTo>
                  <a:cubicBezTo>
                    <a:pt x="28575" y="121260"/>
                    <a:pt x="30843" y="119062"/>
                    <a:pt x="33111" y="119062"/>
                  </a:cubicBezTo>
                  <a:close/>
                  <a:moveTo>
                    <a:pt x="267774" y="113732"/>
                  </a:moveTo>
                  <a:cubicBezTo>
                    <a:pt x="260936" y="118051"/>
                    <a:pt x="252658" y="122730"/>
                    <a:pt x="243300" y="126329"/>
                  </a:cubicBezTo>
                  <a:cubicBezTo>
                    <a:pt x="247979" y="136406"/>
                    <a:pt x="251219" y="147923"/>
                    <a:pt x="251938" y="160160"/>
                  </a:cubicBezTo>
                  <a:lnTo>
                    <a:pt x="284330" y="160160"/>
                  </a:lnTo>
                  <a:cubicBezTo>
                    <a:pt x="283251" y="142885"/>
                    <a:pt x="277132" y="127049"/>
                    <a:pt x="267774" y="113732"/>
                  </a:cubicBezTo>
                  <a:close/>
                  <a:moveTo>
                    <a:pt x="132448" y="113732"/>
                  </a:moveTo>
                  <a:cubicBezTo>
                    <a:pt x="122730" y="127049"/>
                    <a:pt x="116612" y="142885"/>
                    <a:pt x="115892" y="160160"/>
                  </a:cubicBezTo>
                  <a:lnTo>
                    <a:pt x="148284" y="160160"/>
                  </a:lnTo>
                  <a:cubicBezTo>
                    <a:pt x="149004" y="147923"/>
                    <a:pt x="152243" y="136406"/>
                    <a:pt x="156562" y="126329"/>
                  </a:cubicBezTo>
                  <a:cubicBezTo>
                    <a:pt x="147564" y="122730"/>
                    <a:pt x="139286" y="118051"/>
                    <a:pt x="132448" y="113732"/>
                  </a:cubicBezTo>
                  <a:close/>
                  <a:moveTo>
                    <a:pt x="204430" y="85659"/>
                  </a:moveTo>
                  <a:lnTo>
                    <a:pt x="204430" y="125969"/>
                  </a:lnTo>
                  <a:cubicBezTo>
                    <a:pt x="213788" y="125609"/>
                    <a:pt x="222786" y="123809"/>
                    <a:pt x="231063" y="120930"/>
                  </a:cubicBezTo>
                  <a:cubicBezTo>
                    <a:pt x="222426" y="105454"/>
                    <a:pt x="211628" y="92857"/>
                    <a:pt x="204430" y="85659"/>
                  </a:cubicBezTo>
                  <a:close/>
                  <a:moveTo>
                    <a:pt x="195792" y="85659"/>
                  </a:moveTo>
                  <a:cubicBezTo>
                    <a:pt x="188594" y="92857"/>
                    <a:pt x="177437" y="105454"/>
                    <a:pt x="169159" y="120930"/>
                  </a:cubicBezTo>
                  <a:cubicBezTo>
                    <a:pt x="177437" y="123809"/>
                    <a:pt x="186434" y="125609"/>
                    <a:pt x="195792" y="125969"/>
                  </a:cubicBezTo>
                  <a:lnTo>
                    <a:pt x="195792" y="85659"/>
                  </a:lnTo>
                  <a:close/>
                  <a:moveTo>
                    <a:pt x="212348" y="80980"/>
                  </a:moveTo>
                  <a:cubicBezTo>
                    <a:pt x="219906" y="88898"/>
                    <a:pt x="231063" y="101855"/>
                    <a:pt x="239701" y="118051"/>
                  </a:cubicBezTo>
                  <a:cubicBezTo>
                    <a:pt x="247979" y="114812"/>
                    <a:pt x="255537" y="110853"/>
                    <a:pt x="261656" y="107254"/>
                  </a:cubicBezTo>
                  <a:cubicBezTo>
                    <a:pt x="249059" y="93217"/>
                    <a:pt x="231783" y="83859"/>
                    <a:pt x="212348" y="80980"/>
                  </a:cubicBezTo>
                  <a:close/>
                  <a:moveTo>
                    <a:pt x="187874" y="80980"/>
                  </a:moveTo>
                  <a:cubicBezTo>
                    <a:pt x="168439" y="83859"/>
                    <a:pt x="151163" y="93217"/>
                    <a:pt x="138206" y="107254"/>
                  </a:cubicBezTo>
                  <a:cubicBezTo>
                    <a:pt x="144685" y="110853"/>
                    <a:pt x="152243" y="114812"/>
                    <a:pt x="160161" y="118051"/>
                  </a:cubicBezTo>
                  <a:cubicBezTo>
                    <a:pt x="169159" y="101855"/>
                    <a:pt x="180316" y="88898"/>
                    <a:pt x="187874" y="80980"/>
                  </a:cubicBezTo>
                  <a:close/>
                  <a:moveTo>
                    <a:pt x="63464" y="77787"/>
                  </a:moveTo>
                  <a:lnTo>
                    <a:pt x="131800" y="77787"/>
                  </a:lnTo>
                  <a:cubicBezTo>
                    <a:pt x="134344" y="77787"/>
                    <a:pt x="136162" y="80073"/>
                    <a:pt x="136162" y="82359"/>
                  </a:cubicBezTo>
                  <a:cubicBezTo>
                    <a:pt x="136162" y="85026"/>
                    <a:pt x="134344" y="86931"/>
                    <a:pt x="131800" y="86931"/>
                  </a:cubicBezTo>
                  <a:lnTo>
                    <a:pt x="63464" y="86931"/>
                  </a:lnTo>
                  <a:cubicBezTo>
                    <a:pt x="60919" y="86931"/>
                    <a:pt x="58738" y="85026"/>
                    <a:pt x="58738" y="82359"/>
                  </a:cubicBezTo>
                  <a:cubicBezTo>
                    <a:pt x="58738" y="80073"/>
                    <a:pt x="60919" y="77787"/>
                    <a:pt x="63464" y="77787"/>
                  </a:cubicBezTo>
                  <a:close/>
                  <a:moveTo>
                    <a:pt x="33111" y="77787"/>
                  </a:moveTo>
                  <a:lnTo>
                    <a:pt x="39536" y="77787"/>
                  </a:lnTo>
                  <a:cubicBezTo>
                    <a:pt x="42182" y="77787"/>
                    <a:pt x="44072" y="80073"/>
                    <a:pt x="44072" y="82359"/>
                  </a:cubicBezTo>
                  <a:cubicBezTo>
                    <a:pt x="44072" y="85026"/>
                    <a:pt x="42182" y="86931"/>
                    <a:pt x="39536" y="86931"/>
                  </a:cubicBezTo>
                  <a:lnTo>
                    <a:pt x="33111" y="86931"/>
                  </a:lnTo>
                  <a:cubicBezTo>
                    <a:pt x="30843" y="86931"/>
                    <a:pt x="28575" y="85026"/>
                    <a:pt x="28575" y="82359"/>
                  </a:cubicBezTo>
                  <a:cubicBezTo>
                    <a:pt x="28575" y="80073"/>
                    <a:pt x="30843" y="77787"/>
                    <a:pt x="33111" y="77787"/>
                  </a:cubicBezTo>
                  <a:close/>
                  <a:moveTo>
                    <a:pt x="68023" y="8638"/>
                  </a:moveTo>
                  <a:lnTo>
                    <a:pt x="68023" y="22315"/>
                  </a:lnTo>
                  <a:cubicBezTo>
                    <a:pt x="68023" y="29513"/>
                    <a:pt x="74142" y="35631"/>
                    <a:pt x="81700" y="35631"/>
                  </a:cubicBezTo>
                  <a:lnTo>
                    <a:pt x="152603" y="35631"/>
                  </a:lnTo>
                  <a:cubicBezTo>
                    <a:pt x="159801" y="35631"/>
                    <a:pt x="165919" y="29513"/>
                    <a:pt x="165919" y="22315"/>
                  </a:cubicBezTo>
                  <a:lnTo>
                    <a:pt x="165919" y="8638"/>
                  </a:lnTo>
                  <a:lnTo>
                    <a:pt x="68023" y="8638"/>
                  </a:lnTo>
                  <a:close/>
                  <a:moveTo>
                    <a:pt x="21955" y="8638"/>
                  </a:moveTo>
                  <a:cubicBezTo>
                    <a:pt x="14757" y="8638"/>
                    <a:pt x="8998" y="14757"/>
                    <a:pt x="8998" y="22315"/>
                  </a:cubicBezTo>
                  <a:lnTo>
                    <a:pt x="8998" y="271013"/>
                  </a:lnTo>
                  <a:cubicBezTo>
                    <a:pt x="8998" y="278211"/>
                    <a:pt x="14757" y="284330"/>
                    <a:pt x="21955" y="284330"/>
                  </a:cubicBezTo>
                  <a:lnTo>
                    <a:pt x="211988" y="284330"/>
                  </a:lnTo>
                  <a:cubicBezTo>
                    <a:pt x="219186" y="284330"/>
                    <a:pt x="225305" y="278211"/>
                    <a:pt x="225305" y="271013"/>
                  </a:cubicBezTo>
                  <a:lnTo>
                    <a:pt x="225305" y="254457"/>
                  </a:lnTo>
                  <a:cubicBezTo>
                    <a:pt x="217387" y="256257"/>
                    <a:pt x="208749" y="257696"/>
                    <a:pt x="200111" y="257696"/>
                  </a:cubicBezTo>
                  <a:cubicBezTo>
                    <a:pt x="148644" y="257696"/>
                    <a:pt x="106534" y="215947"/>
                    <a:pt x="106534" y="164479"/>
                  </a:cubicBezTo>
                  <a:cubicBezTo>
                    <a:pt x="106534" y="113012"/>
                    <a:pt x="148644" y="70903"/>
                    <a:pt x="200111" y="70903"/>
                  </a:cubicBezTo>
                  <a:cubicBezTo>
                    <a:pt x="208749" y="70903"/>
                    <a:pt x="217387" y="72342"/>
                    <a:pt x="225305" y="74502"/>
                  </a:cubicBezTo>
                  <a:lnTo>
                    <a:pt x="225305" y="22315"/>
                  </a:lnTo>
                  <a:cubicBezTo>
                    <a:pt x="225305" y="14757"/>
                    <a:pt x="219186" y="8638"/>
                    <a:pt x="211988" y="8638"/>
                  </a:cubicBezTo>
                  <a:lnTo>
                    <a:pt x="174557" y="8638"/>
                  </a:lnTo>
                  <a:lnTo>
                    <a:pt x="174557" y="22315"/>
                  </a:lnTo>
                  <a:cubicBezTo>
                    <a:pt x="174557" y="34552"/>
                    <a:pt x="164840" y="44269"/>
                    <a:pt x="152603" y="44269"/>
                  </a:cubicBezTo>
                  <a:lnTo>
                    <a:pt x="81700" y="44269"/>
                  </a:lnTo>
                  <a:cubicBezTo>
                    <a:pt x="69103" y="44269"/>
                    <a:pt x="59386" y="34552"/>
                    <a:pt x="59386" y="22315"/>
                  </a:cubicBezTo>
                  <a:lnTo>
                    <a:pt x="59386" y="8638"/>
                  </a:lnTo>
                  <a:lnTo>
                    <a:pt x="21955" y="8638"/>
                  </a:lnTo>
                  <a:close/>
                  <a:moveTo>
                    <a:pt x="21955" y="0"/>
                  </a:moveTo>
                  <a:lnTo>
                    <a:pt x="211988" y="0"/>
                  </a:lnTo>
                  <a:cubicBezTo>
                    <a:pt x="224225" y="0"/>
                    <a:pt x="234303" y="10078"/>
                    <a:pt x="234303" y="22315"/>
                  </a:cubicBezTo>
                  <a:lnTo>
                    <a:pt x="234303" y="77381"/>
                  </a:lnTo>
                  <a:cubicBezTo>
                    <a:pt x="268854" y="91418"/>
                    <a:pt x="293328" y="124889"/>
                    <a:pt x="293328" y="164479"/>
                  </a:cubicBezTo>
                  <a:cubicBezTo>
                    <a:pt x="293328" y="203710"/>
                    <a:pt x="268854" y="237541"/>
                    <a:pt x="234303" y="251218"/>
                  </a:cubicBezTo>
                  <a:lnTo>
                    <a:pt x="234303" y="271013"/>
                  </a:lnTo>
                  <a:cubicBezTo>
                    <a:pt x="234303" y="283610"/>
                    <a:pt x="224225" y="293327"/>
                    <a:pt x="211988" y="293327"/>
                  </a:cubicBezTo>
                  <a:lnTo>
                    <a:pt x="21955" y="293327"/>
                  </a:lnTo>
                  <a:cubicBezTo>
                    <a:pt x="9718" y="293327"/>
                    <a:pt x="0" y="283610"/>
                    <a:pt x="0" y="271013"/>
                  </a:cubicBezTo>
                  <a:lnTo>
                    <a:pt x="0" y="22315"/>
                  </a:lnTo>
                  <a:cubicBezTo>
                    <a:pt x="0" y="10078"/>
                    <a:pt x="9718" y="0"/>
                    <a:pt x="2195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anchor="ctr"/>
            <a:lstStyle/>
            <a:p>
              <a:endParaRPr lang="en-US" dirty="0">
                <a:latin typeface="Lato Light" panose="020F0502020204030203" pitchFamily="34" charset="0"/>
              </a:endParaRPr>
            </a:p>
          </p:txBody>
        </p:sp>
        <p:sp>
          <p:nvSpPr>
            <p:cNvPr id="59" name="Freeform 1019">
              <a:extLst>
                <a:ext uri="{FF2B5EF4-FFF2-40B4-BE49-F238E27FC236}">
                  <a16:creationId xmlns:a16="http://schemas.microsoft.com/office/drawing/2014/main" id="{7045AC54-6850-164C-8019-3ECD18E0FE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4283" y="11245223"/>
              <a:ext cx="603130" cy="656346"/>
            </a:xfrm>
            <a:custGeom>
              <a:avLst/>
              <a:gdLst>
                <a:gd name="T0" fmla="*/ 143951 w 269953"/>
                <a:gd name="T1" fmla="*/ 260354 h 293327"/>
                <a:gd name="T2" fmla="*/ 143951 w 269953"/>
                <a:gd name="T3" fmla="*/ 269554 h 293327"/>
                <a:gd name="T4" fmla="*/ 91940 w 269953"/>
                <a:gd name="T5" fmla="*/ 264954 h 293327"/>
                <a:gd name="T6" fmla="*/ 84093 w 269953"/>
                <a:gd name="T7" fmla="*/ 218520 h 293327"/>
                <a:gd name="T8" fmla="*/ 88739 w 269953"/>
                <a:gd name="T9" fmla="*/ 236585 h 293327"/>
                <a:gd name="T10" fmla="*/ 153845 w 269953"/>
                <a:gd name="T11" fmla="*/ 232249 h 293327"/>
                <a:gd name="T12" fmla="*/ 84093 w 269953"/>
                <a:gd name="T13" fmla="*/ 218520 h 293327"/>
                <a:gd name="T14" fmla="*/ 84093 w 269953"/>
                <a:gd name="T15" fmla="*/ 196839 h 293327"/>
                <a:gd name="T16" fmla="*/ 153845 w 269953"/>
                <a:gd name="T17" fmla="*/ 209486 h 293327"/>
                <a:gd name="T18" fmla="*/ 154558 w 269953"/>
                <a:gd name="T19" fmla="*/ 191782 h 293327"/>
                <a:gd name="T20" fmla="*/ 132807 w 269953"/>
                <a:gd name="T21" fmla="*/ 141999 h 293327"/>
                <a:gd name="T22" fmla="*/ 147599 w 269953"/>
                <a:gd name="T23" fmla="*/ 158917 h 293327"/>
                <a:gd name="T24" fmla="*/ 143724 w 269953"/>
                <a:gd name="T25" fmla="*/ 165756 h 293327"/>
                <a:gd name="T26" fmla="*/ 131044 w 269953"/>
                <a:gd name="T27" fmla="*/ 148119 h 293327"/>
                <a:gd name="T28" fmla="*/ 108095 w 269953"/>
                <a:gd name="T29" fmla="*/ 141999 h 293327"/>
                <a:gd name="T30" fmla="*/ 100916 w 269953"/>
                <a:gd name="T31" fmla="*/ 163597 h 293327"/>
                <a:gd name="T32" fmla="*/ 94816 w 269953"/>
                <a:gd name="T33" fmla="*/ 165036 h 293327"/>
                <a:gd name="T34" fmla="*/ 101992 w 269953"/>
                <a:gd name="T35" fmla="*/ 143439 h 293327"/>
                <a:gd name="T36" fmla="*/ 150153 w 269953"/>
                <a:gd name="T37" fmla="*/ 116600 h 293327"/>
                <a:gd name="T38" fmla="*/ 172427 w 269953"/>
                <a:gd name="T39" fmla="*/ 121023 h 293327"/>
                <a:gd name="T40" fmla="*/ 150153 w 269953"/>
                <a:gd name="T41" fmla="*/ 125815 h 293327"/>
                <a:gd name="T42" fmla="*/ 150153 w 269953"/>
                <a:gd name="T43" fmla="*/ 116600 h 293327"/>
                <a:gd name="T44" fmla="*/ 90082 w 269953"/>
                <a:gd name="T45" fmla="*/ 116600 h 293327"/>
                <a:gd name="T46" fmla="*/ 90082 w 269953"/>
                <a:gd name="T47" fmla="*/ 125815 h 293327"/>
                <a:gd name="T48" fmla="*/ 68162 w 269953"/>
                <a:gd name="T49" fmla="*/ 121023 h 293327"/>
                <a:gd name="T50" fmla="*/ 145840 w 269953"/>
                <a:gd name="T51" fmla="*/ 76166 h 293327"/>
                <a:gd name="T52" fmla="*/ 138795 w 269953"/>
                <a:gd name="T53" fmla="*/ 98072 h 293327"/>
                <a:gd name="T54" fmla="*/ 132807 w 269953"/>
                <a:gd name="T55" fmla="*/ 99897 h 293327"/>
                <a:gd name="T56" fmla="*/ 139853 w 269953"/>
                <a:gd name="T57" fmla="*/ 77991 h 293327"/>
                <a:gd name="T58" fmla="*/ 94816 w 269953"/>
                <a:gd name="T59" fmla="*/ 76166 h 293327"/>
                <a:gd name="T60" fmla="*/ 109887 w 269953"/>
                <a:gd name="T61" fmla="*/ 93691 h 293327"/>
                <a:gd name="T62" fmla="*/ 105579 w 269953"/>
                <a:gd name="T63" fmla="*/ 100262 h 293327"/>
                <a:gd name="T64" fmla="*/ 93019 w 269953"/>
                <a:gd name="T65" fmla="*/ 82373 h 293327"/>
                <a:gd name="T66" fmla="*/ 119502 w 269953"/>
                <a:gd name="T67" fmla="*/ 53758 h 293327"/>
                <a:gd name="T68" fmla="*/ 71928 w 269953"/>
                <a:gd name="T69" fmla="*/ 167211 h 293327"/>
                <a:gd name="T70" fmla="*/ 156707 w 269953"/>
                <a:gd name="T71" fmla="*/ 183109 h 293327"/>
                <a:gd name="T72" fmla="*/ 185678 w 269953"/>
                <a:gd name="T73" fmla="*/ 120601 h 293327"/>
                <a:gd name="T74" fmla="*/ 119502 w 269953"/>
                <a:gd name="T75" fmla="*/ 44725 h 293327"/>
                <a:gd name="T76" fmla="*/ 172802 w 269953"/>
                <a:gd name="T77" fmla="*/ 174076 h 293327"/>
                <a:gd name="T78" fmla="*/ 162787 w 269953"/>
                <a:gd name="T79" fmla="*/ 232249 h 293327"/>
                <a:gd name="T80" fmla="*/ 88739 w 269953"/>
                <a:gd name="T81" fmla="*/ 245618 h 293327"/>
                <a:gd name="T82" fmla="*/ 75505 w 269953"/>
                <a:gd name="T83" fmla="*/ 196839 h 293327"/>
                <a:gd name="T84" fmla="*/ 44385 w 269953"/>
                <a:gd name="T85" fmla="*/ 120601 h 293327"/>
                <a:gd name="T86" fmla="*/ 119757 w 269953"/>
                <a:gd name="T87" fmla="*/ 0 h 293327"/>
                <a:gd name="T88" fmla="*/ 263901 w 269953"/>
                <a:gd name="T89" fmla="*/ 161146 h 293327"/>
                <a:gd name="T90" fmla="*/ 261387 w 269953"/>
                <a:gd name="T91" fmla="*/ 187581 h 293327"/>
                <a:gd name="T92" fmla="*/ 239518 w 269953"/>
                <a:gd name="T93" fmla="*/ 240451 h 293327"/>
                <a:gd name="T94" fmla="*/ 182864 w 269953"/>
                <a:gd name="T95" fmla="*/ 269059 h 293327"/>
                <a:gd name="T96" fmla="*/ 178560 w 269953"/>
                <a:gd name="T97" fmla="*/ 295131 h 293327"/>
                <a:gd name="T98" fmla="*/ 173902 w 269953"/>
                <a:gd name="T99" fmla="*/ 269059 h 293327"/>
                <a:gd name="T100" fmla="*/ 230911 w 269953"/>
                <a:gd name="T101" fmla="*/ 238640 h 293327"/>
                <a:gd name="T102" fmla="*/ 233065 w 269953"/>
                <a:gd name="T103" fmla="*/ 191202 h 293327"/>
                <a:gd name="T104" fmla="*/ 260674 w 269953"/>
                <a:gd name="T105" fmla="*/ 175630 h 293327"/>
                <a:gd name="T106" fmla="*/ 230911 w 269953"/>
                <a:gd name="T107" fmla="*/ 122036 h 293327"/>
                <a:gd name="T108" fmla="*/ 119757 w 269953"/>
                <a:gd name="T109" fmla="*/ 8693 h 293327"/>
                <a:gd name="T110" fmla="*/ 23305 w 269953"/>
                <a:gd name="T111" fmla="*/ 176718 h 293327"/>
                <a:gd name="T112" fmla="*/ 52350 w 269953"/>
                <a:gd name="T113" fmla="*/ 226327 h 293327"/>
                <a:gd name="T114" fmla="*/ 57726 w 269953"/>
                <a:gd name="T115" fmla="*/ 295131 h 293327"/>
                <a:gd name="T116" fmla="*/ 44101 w 269953"/>
                <a:gd name="T117" fmla="*/ 230311 h 293327"/>
                <a:gd name="T118" fmla="*/ 15774 w 269953"/>
                <a:gd name="T119" fmla="*/ 181424 h 293327"/>
                <a:gd name="T120" fmla="*/ 119757 w 269953"/>
                <a:gd name="T121" fmla="*/ 0 h 293327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269953" h="293327">
                  <a:moveTo>
                    <a:pt x="96416" y="258762"/>
                  </a:moveTo>
                  <a:lnTo>
                    <a:pt x="144161" y="258762"/>
                  </a:lnTo>
                  <a:cubicBezTo>
                    <a:pt x="146693" y="258762"/>
                    <a:pt x="148864" y="260667"/>
                    <a:pt x="148864" y="263334"/>
                  </a:cubicBezTo>
                  <a:cubicBezTo>
                    <a:pt x="148864" y="266001"/>
                    <a:pt x="146693" y="267906"/>
                    <a:pt x="144161" y="267906"/>
                  </a:cubicBezTo>
                  <a:lnTo>
                    <a:pt x="96416" y="267906"/>
                  </a:lnTo>
                  <a:cubicBezTo>
                    <a:pt x="94246" y="267906"/>
                    <a:pt x="92075" y="266001"/>
                    <a:pt x="92075" y="263334"/>
                  </a:cubicBezTo>
                  <a:cubicBezTo>
                    <a:pt x="92075" y="260667"/>
                    <a:pt x="94246" y="258762"/>
                    <a:pt x="96416" y="258762"/>
                  </a:cubicBezTo>
                  <a:close/>
                  <a:moveTo>
                    <a:pt x="84213" y="217183"/>
                  </a:moveTo>
                  <a:lnTo>
                    <a:pt x="84213" y="230829"/>
                  </a:lnTo>
                  <a:cubicBezTo>
                    <a:pt x="84213" y="232984"/>
                    <a:pt x="86362" y="235138"/>
                    <a:pt x="88869" y="235138"/>
                  </a:cubicBezTo>
                  <a:lnTo>
                    <a:pt x="149768" y="235138"/>
                  </a:lnTo>
                  <a:cubicBezTo>
                    <a:pt x="152275" y="235138"/>
                    <a:pt x="154067" y="232984"/>
                    <a:pt x="154067" y="230829"/>
                  </a:cubicBezTo>
                  <a:lnTo>
                    <a:pt x="154067" y="217183"/>
                  </a:lnTo>
                  <a:lnTo>
                    <a:pt x="84213" y="217183"/>
                  </a:lnTo>
                  <a:close/>
                  <a:moveTo>
                    <a:pt x="84213" y="190609"/>
                  </a:moveTo>
                  <a:cubicBezTo>
                    <a:pt x="84213" y="192404"/>
                    <a:pt x="84213" y="193841"/>
                    <a:pt x="84213" y="195636"/>
                  </a:cubicBezTo>
                  <a:lnTo>
                    <a:pt x="84213" y="208205"/>
                  </a:lnTo>
                  <a:lnTo>
                    <a:pt x="154067" y="208205"/>
                  </a:lnTo>
                  <a:lnTo>
                    <a:pt x="154067" y="195995"/>
                  </a:lnTo>
                  <a:cubicBezTo>
                    <a:pt x="154067" y="194559"/>
                    <a:pt x="154425" y="192404"/>
                    <a:pt x="154783" y="190609"/>
                  </a:cubicBezTo>
                  <a:lnTo>
                    <a:pt x="84213" y="190609"/>
                  </a:lnTo>
                  <a:close/>
                  <a:moveTo>
                    <a:pt x="132997" y="141131"/>
                  </a:moveTo>
                  <a:cubicBezTo>
                    <a:pt x="135114" y="139700"/>
                    <a:pt x="137584" y="140773"/>
                    <a:pt x="138995" y="142562"/>
                  </a:cubicBezTo>
                  <a:lnTo>
                    <a:pt x="147814" y="157945"/>
                  </a:lnTo>
                  <a:cubicBezTo>
                    <a:pt x="148872" y="160092"/>
                    <a:pt x="148167" y="162596"/>
                    <a:pt x="146050" y="164027"/>
                  </a:cubicBezTo>
                  <a:cubicBezTo>
                    <a:pt x="145345" y="164385"/>
                    <a:pt x="144639" y="164743"/>
                    <a:pt x="143934" y="164743"/>
                  </a:cubicBezTo>
                  <a:cubicBezTo>
                    <a:pt x="142170" y="164743"/>
                    <a:pt x="140759" y="163669"/>
                    <a:pt x="140053" y="162596"/>
                  </a:cubicBezTo>
                  <a:lnTo>
                    <a:pt x="131234" y="147213"/>
                  </a:lnTo>
                  <a:cubicBezTo>
                    <a:pt x="130175" y="145066"/>
                    <a:pt x="130881" y="142204"/>
                    <a:pt x="132997" y="141131"/>
                  </a:cubicBezTo>
                  <a:close/>
                  <a:moveTo>
                    <a:pt x="108250" y="141131"/>
                  </a:moveTo>
                  <a:cubicBezTo>
                    <a:pt x="110406" y="142204"/>
                    <a:pt x="110766" y="145066"/>
                    <a:pt x="110047" y="147213"/>
                  </a:cubicBezTo>
                  <a:lnTo>
                    <a:pt x="101061" y="162596"/>
                  </a:lnTo>
                  <a:cubicBezTo>
                    <a:pt x="99983" y="163669"/>
                    <a:pt x="98545" y="164743"/>
                    <a:pt x="97107" y="164743"/>
                  </a:cubicBezTo>
                  <a:cubicBezTo>
                    <a:pt x="96388" y="164743"/>
                    <a:pt x="95670" y="164385"/>
                    <a:pt x="94951" y="164027"/>
                  </a:cubicBezTo>
                  <a:cubicBezTo>
                    <a:pt x="92794" y="162596"/>
                    <a:pt x="92075" y="160092"/>
                    <a:pt x="93154" y="157945"/>
                  </a:cubicBezTo>
                  <a:lnTo>
                    <a:pt x="102139" y="142562"/>
                  </a:lnTo>
                  <a:cubicBezTo>
                    <a:pt x="103218" y="140773"/>
                    <a:pt x="106093" y="139700"/>
                    <a:pt x="108250" y="141131"/>
                  </a:cubicBezTo>
                  <a:close/>
                  <a:moveTo>
                    <a:pt x="150368" y="115887"/>
                  </a:moveTo>
                  <a:lnTo>
                    <a:pt x="168360" y="115887"/>
                  </a:lnTo>
                  <a:cubicBezTo>
                    <a:pt x="170518" y="115887"/>
                    <a:pt x="172677" y="117719"/>
                    <a:pt x="172677" y="120283"/>
                  </a:cubicBezTo>
                  <a:cubicBezTo>
                    <a:pt x="172677" y="122848"/>
                    <a:pt x="170518" y="125046"/>
                    <a:pt x="168360" y="125046"/>
                  </a:cubicBezTo>
                  <a:lnTo>
                    <a:pt x="150368" y="125046"/>
                  </a:lnTo>
                  <a:cubicBezTo>
                    <a:pt x="147849" y="125046"/>
                    <a:pt x="146050" y="122848"/>
                    <a:pt x="146050" y="120283"/>
                  </a:cubicBezTo>
                  <a:cubicBezTo>
                    <a:pt x="146050" y="117719"/>
                    <a:pt x="147849" y="115887"/>
                    <a:pt x="150368" y="115887"/>
                  </a:cubicBezTo>
                  <a:close/>
                  <a:moveTo>
                    <a:pt x="72580" y="115887"/>
                  </a:moveTo>
                  <a:lnTo>
                    <a:pt x="90212" y="115887"/>
                  </a:lnTo>
                  <a:cubicBezTo>
                    <a:pt x="92731" y="115887"/>
                    <a:pt x="94890" y="117719"/>
                    <a:pt x="94890" y="120283"/>
                  </a:cubicBezTo>
                  <a:cubicBezTo>
                    <a:pt x="94890" y="122848"/>
                    <a:pt x="92731" y="125046"/>
                    <a:pt x="90212" y="125046"/>
                  </a:cubicBezTo>
                  <a:lnTo>
                    <a:pt x="72580" y="125046"/>
                  </a:lnTo>
                  <a:cubicBezTo>
                    <a:pt x="70061" y="125046"/>
                    <a:pt x="68262" y="122848"/>
                    <a:pt x="68262" y="120283"/>
                  </a:cubicBezTo>
                  <a:cubicBezTo>
                    <a:pt x="68262" y="117719"/>
                    <a:pt x="70061" y="115887"/>
                    <a:pt x="72580" y="115887"/>
                  </a:cubicBezTo>
                  <a:close/>
                  <a:moveTo>
                    <a:pt x="146050" y="75701"/>
                  </a:moveTo>
                  <a:cubicBezTo>
                    <a:pt x="148167" y="77152"/>
                    <a:pt x="148872" y="79692"/>
                    <a:pt x="147814" y="81869"/>
                  </a:cubicBezTo>
                  <a:lnTo>
                    <a:pt x="138995" y="97472"/>
                  </a:lnTo>
                  <a:cubicBezTo>
                    <a:pt x="137936" y="98924"/>
                    <a:pt x="136525" y="99649"/>
                    <a:pt x="135114" y="99649"/>
                  </a:cubicBezTo>
                  <a:cubicBezTo>
                    <a:pt x="134409" y="99649"/>
                    <a:pt x="133703" y="99649"/>
                    <a:pt x="132997" y="99287"/>
                  </a:cubicBezTo>
                  <a:cubicBezTo>
                    <a:pt x="130881" y="97835"/>
                    <a:pt x="130175" y="95295"/>
                    <a:pt x="131234" y="93118"/>
                  </a:cubicBezTo>
                  <a:lnTo>
                    <a:pt x="140053" y="77515"/>
                  </a:lnTo>
                  <a:cubicBezTo>
                    <a:pt x="141111" y="75338"/>
                    <a:pt x="143934" y="74612"/>
                    <a:pt x="146050" y="75701"/>
                  </a:cubicBezTo>
                  <a:close/>
                  <a:moveTo>
                    <a:pt x="94951" y="75701"/>
                  </a:moveTo>
                  <a:cubicBezTo>
                    <a:pt x="97107" y="74612"/>
                    <a:pt x="99623" y="75338"/>
                    <a:pt x="101061" y="77515"/>
                  </a:cubicBezTo>
                  <a:lnTo>
                    <a:pt x="110047" y="93118"/>
                  </a:lnTo>
                  <a:cubicBezTo>
                    <a:pt x="110766" y="95295"/>
                    <a:pt x="110406" y="97835"/>
                    <a:pt x="108250" y="99287"/>
                  </a:cubicBezTo>
                  <a:cubicBezTo>
                    <a:pt x="107531" y="99649"/>
                    <a:pt x="106812" y="99649"/>
                    <a:pt x="105734" y="99649"/>
                  </a:cubicBezTo>
                  <a:cubicBezTo>
                    <a:pt x="104296" y="99649"/>
                    <a:pt x="102858" y="98924"/>
                    <a:pt x="102139" y="97472"/>
                  </a:cubicBezTo>
                  <a:lnTo>
                    <a:pt x="93154" y="81869"/>
                  </a:lnTo>
                  <a:cubicBezTo>
                    <a:pt x="92075" y="79692"/>
                    <a:pt x="92794" y="77152"/>
                    <a:pt x="94951" y="75701"/>
                  </a:cubicBezTo>
                  <a:close/>
                  <a:moveTo>
                    <a:pt x="119677" y="53428"/>
                  </a:moveTo>
                  <a:cubicBezTo>
                    <a:pt x="83138" y="53428"/>
                    <a:pt x="53405" y="83234"/>
                    <a:pt x="53405" y="119864"/>
                  </a:cubicBezTo>
                  <a:cubicBezTo>
                    <a:pt x="53405" y="137101"/>
                    <a:pt x="59853" y="153620"/>
                    <a:pt x="72033" y="166189"/>
                  </a:cubicBezTo>
                  <a:cubicBezTo>
                    <a:pt x="76332" y="170857"/>
                    <a:pt x="79556" y="176244"/>
                    <a:pt x="81705" y="181990"/>
                  </a:cubicBezTo>
                  <a:lnTo>
                    <a:pt x="156932" y="181990"/>
                  </a:lnTo>
                  <a:cubicBezTo>
                    <a:pt x="159082" y="176244"/>
                    <a:pt x="162306" y="171217"/>
                    <a:pt x="166963" y="166548"/>
                  </a:cubicBezTo>
                  <a:cubicBezTo>
                    <a:pt x="179142" y="153979"/>
                    <a:pt x="185948" y="137460"/>
                    <a:pt x="185948" y="119864"/>
                  </a:cubicBezTo>
                  <a:cubicBezTo>
                    <a:pt x="185948" y="83234"/>
                    <a:pt x="156216" y="53428"/>
                    <a:pt x="119677" y="53428"/>
                  </a:cubicBezTo>
                  <a:close/>
                  <a:moveTo>
                    <a:pt x="119677" y="44450"/>
                  </a:moveTo>
                  <a:cubicBezTo>
                    <a:pt x="161231" y="44450"/>
                    <a:pt x="194904" y="78207"/>
                    <a:pt x="194904" y="119864"/>
                  </a:cubicBezTo>
                  <a:cubicBezTo>
                    <a:pt x="194904" y="139615"/>
                    <a:pt x="187023" y="158648"/>
                    <a:pt x="173052" y="173012"/>
                  </a:cubicBezTo>
                  <a:cubicBezTo>
                    <a:pt x="166604" y="179476"/>
                    <a:pt x="163022" y="187736"/>
                    <a:pt x="163022" y="195995"/>
                  </a:cubicBezTo>
                  <a:lnTo>
                    <a:pt x="163022" y="230829"/>
                  </a:lnTo>
                  <a:cubicBezTo>
                    <a:pt x="163022" y="238011"/>
                    <a:pt x="157291" y="244116"/>
                    <a:pt x="149768" y="244116"/>
                  </a:cubicBezTo>
                  <a:lnTo>
                    <a:pt x="88869" y="244116"/>
                  </a:lnTo>
                  <a:cubicBezTo>
                    <a:pt x="81347" y="244116"/>
                    <a:pt x="75615" y="238011"/>
                    <a:pt x="75615" y="230829"/>
                  </a:cubicBezTo>
                  <a:lnTo>
                    <a:pt x="75615" y="195636"/>
                  </a:lnTo>
                  <a:cubicBezTo>
                    <a:pt x="75615" y="187377"/>
                    <a:pt x="72033" y="179117"/>
                    <a:pt x="65585" y="172294"/>
                  </a:cubicBezTo>
                  <a:cubicBezTo>
                    <a:pt x="51972" y="158289"/>
                    <a:pt x="44450" y="139615"/>
                    <a:pt x="44450" y="119864"/>
                  </a:cubicBezTo>
                  <a:cubicBezTo>
                    <a:pt x="44450" y="78207"/>
                    <a:pt x="78123" y="44450"/>
                    <a:pt x="119677" y="44450"/>
                  </a:cubicBezTo>
                  <a:close/>
                  <a:moveTo>
                    <a:pt x="119932" y="0"/>
                  </a:moveTo>
                  <a:cubicBezTo>
                    <a:pt x="186002" y="0"/>
                    <a:pt x="239863" y="53626"/>
                    <a:pt x="240223" y="119850"/>
                  </a:cubicBezTo>
                  <a:cubicBezTo>
                    <a:pt x="240941" y="122370"/>
                    <a:pt x="245609" y="137486"/>
                    <a:pt x="264281" y="160160"/>
                  </a:cubicBezTo>
                  <a:cubicBezTo>
                    <a:pt x="266794" y="163040"/>
                    <a:pt x="271103" y="169158"/>
                    <a:pt x="269667" y="175996"/>
                  </a:cubicBezTo>
                  <a:cubicBezTo>
                    <a:pt x="269308" y="178876"/>
                    <a:pt x="267512" y="183195"/>
                    <a:pt x="261767" y="186434"/>
                  </a:cubicBezTo>
                  <a:cubicBezTo>
                    <a:pt x="253867" y="191113"/>
                    <a:pt x="244531" y="195432"/>
                    <a:pt x="239863" y="197231"/>
                  </a:cubicBezTo>
                  <a:cubicBezTo>
                    <a:pt x="240582" y="205149"/>
                    <a:pt x="242377" y="224944"/>
                    <a:pt x="239863" y="238981"/>
                  </a:cubicBezTo>
                  <a:cubicBezTo>
                    <a:pt x="236632" y="254817"/>
                    <a:pt x="209701" y="257336"/>
                    <a:pt x="193543" y="257336"/>
                  </a:cubicBezTo>
                  <a:cubicBezTo>
                    <a:pt x="189952" y="257336"/>
                    <a:pt x="183129" y="258416"/>
                    <a:pt x="183129" y="267414"/>
                  </a:cubicBezTo>
                  <a:lnTo>
                    <a:pt x="183129" y="289008"/>
                  </a:lnTo>
                  <a:cubicBezTo>
                    <a:pt x="183129" y="291168"/>
                    <a:pt x="180975" y="293327"/>
                    <a:pt x="178820" y="293327"/>
                  </a:cubicBezTo>
                  <a:cubicBezTo>
                    <a:pt x="175948" y="293327"/>
                    <a:pt x="174152" y="291168"/>
                    <a:pt x="174152" y="289008"/>
                  </a:cubicBezTo>
                  <a:lnTo>
                    <a:pt x="174152" y="267414"/>
                  </a:lnTo>
                  <a:cubicBezTo>
                    <a:pt x="174152" y="255897"/>
                    <a:pt x="181693" y="248339"/>
                    <a:pt x="193543" y="248339"/>
                  </a:cubicBezTo>
                  <a:cubicBezTo>
                    <a:pt x="214728" y="248339"/>
                    <a:pt x="229809" y="244020"/>
                    <a:pt x="231246" y="237181"/>
                  </a:cubicBezTo>
                  <a:cubicBezTo>
                    <a:pt x="234118" y="221345"/>
                    <a:pt x="230887" y="195432"/>
                    <a:pt x="230527" y="194712"/>
                  </a:cubicBezTo>
                  <a:cubicBezTo>
                    <a:pt x="230168" y="192912"/>
                    <a:pt x="231605" y="190753"/>
                    <a:pt x="233400" y="190033"/>
                  </a:cubicBezTo>
                  <a:cubicBezTo>
                    <a:pt x="233400" y="190033"/>
                    <a:pt x="246686" y="184994"/>
                    <a:pt x="257458" y="178876"/>
                  </a:cubicBezTo>
                  <a:cubicBezTo>
                    <a:pt x="260690" y="176716"/>
                    <a:pt x="261049" y="174917"/>
                    <a:pt x="261049" y="174557"/>
                  </a:cubicBezTo>
                  <a:cubicBezTo>
                    <a:pt x="261767" y="170958"/>
                    <a:pt x="258535" y="166999"/>
                    <a:pt x="257458" y="165559"/>
                  </a:cubicBezTo>
                  <a:cubicBezTo>
                    <a:pt x="235555" y="139286"/>
                    <a:pt x="231605" y="122010"/>
                    <a:pt x="231246" y="121290"/>
                  </a:cubicBezTo>
                  <a:cubicBezTo>
                    <a:pt x="231246" y="120930"/>
                    <a:pt x="231246" y="120570"/>
                    <a:pt x="231246" y="120210"/>
                  </a:cubicBezTo>
                  <a:cubicBezTo>
                    <a:pt x="231246" y="58665"/>
                    <a:pt x="181334" y="8638"/>
                    <a:pt x="119932" y="8638"/>
                  </a:cubicBezTo>
                  <a:cubicBezTo>
                    <a:pt x="58529" y="8638"/>
                    <a:pt x="8618" y="58665"/>
                    <a:pt x="8618" y="120210"/>
                  </a:cubicBezTo>
                  <a:cubicBezTo>
                    <a:pt x="8618" y="139646"/>
                    <a:pt x="13645" y="159081"/>
                    <a:pt x="23340" y="175637"/>
                  </a:cubicBezTo>
                  <a:cubicBezTo>
                    <a:pt x="26931" y="182115"/>
                    <a:pt x="30880" y="188593"/>
                    <a:pt x="35189" y="194712"/>
                  </a:cubicBezTo>
                  <a:cubicBezTo>
                    <a:pt x="41653" y="205869"/>
                    <a:pt x="48475" y="216306"/>
                    <a:pt x="52425" y="224944"/>
                  </a:cubicBezTo>
                  <a:cubicBezTo>
                    <a:pt x="61761" y="245459"/>
                    <a:pt x="62120" y="287209"/>
                    <a:pt x="62120" y="289008"/>
                  </a:cubicBezTo>
                  <a:cubicBezTo>
                    <a:pt x="62120" y="291168"/>
                    <a:pt x="60325" y="293327"/>
                    <a:pt x="57811" y="293327"/>
                  </a:cubicBezTo>
                  <a:cubicBezTo>
                    <a:pt x="55657" y="293327"/>
                    <a:pt x="53502" y="291528"/>
                    <a:pt x="53502" y="289008"/>
                  </a:cubicBezTo>
                  <a:cubicBezTo>
                    <a:pt x="53502" y="288648"/>
                    <a:pt x="52784" y="247619"/>
                    <a:pt x="44166" y="228903"/>
                  </a:cubicBezTo>
                  <a:cubicBezTo>
                    <a:pt x="40575" y="220625"/>
                    <a:pt x="34112" y="210188"/>
                    <a:pt x="27290" y="199391"/>
                  </a:cubicBezTo>
                  <a:cubicBezTo>
                    <a:pt x="23340" y="193272"/>
                    <a:pt x="19749" y="186794"/>
                    <a:pt x="15799" y="180315"/>
                  </a:cubicBezTo>
                  <a:cubicBezTo>
                    <a:pt x="5386" y="161960"/>
                    <a:pt x="0" y="141445"/>
                    <a:pt x="0" y="120210"/>
                  </a:cubicBezTo>
                  <a:cubicBezTo>
                    <a:pt x="0" y="53986"/>
                    <a:pt x="53861" y="0"/>
                    <a:pt x="11993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anchor="ctr"/>
            <a:lstStyle/>
            <a:p>
              <a:endParaRPr lang="en-US" dirty="0">
                <a:latin typeface="Lato Light" panose="020F0502020204030203" pitchFamily="34" charset="0"/>
              </a:endParaRPr>
            </a:p>
          </p:txBody>
        </p:sp>
        <p:sp>
          <p:nvSpPr>
            <p:cNvPr id="60" name="Freeform 1031">
              <a:extLst>
                <a:ext uri="{FF2B5EF4-FFF2-40B4-BE49-F238E27FC236}">
                  <a16:creationId xmlns:a16="http://schemas.microsoft.com/office/drawing/2014/main" id="{BA8D3CC1-F177-B840-AC19-6065431383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12203" y="11245223"/>
              <a:ext cx="656348" cy="656348"/>
            </a:xfrm>
            <a:custGeom>
              <a:avLst/>
              <a:gdLst>
                <a:gd name="T0" fmla="*/ 162232 w 293328"/>
                <a:gd name="T1" fmla="*/ 275578 h 293328"/>
                <a:gd name="T2" fmla="*/ 183959 w 293328"/>
                <a:gd name="T3" fmla="*/ 275578 h 293328"/>
                <a:gd name="T4" fmla="*/ 188306 w 293328"/>
                <a:gd name="T5" fmla="*/ 202791 h 293328"/>
                <a:gd name="T6" fmla="*/ 192651 w 293328"/>
                <a:gd name="T7" fmla="*/ 275578 h 293328"/>
                <a:gd name="T8" fmla="*/ 214378 w 293328"/>
                <a:gd name="T9" fmla="*/ 275578 h 293328"/>
                <a:gd name="T10" fmla="*/ 162232 w 293328"/>
                <a:gd name="T11" fmla="*/ 191566 h 293328"/>
                <a:gd name="T12" fmla="*/ 192886 w 293328"/>
                <a:gd name="T13" fmla="*/ 165924 h 293328"/>
                <a:gd name="T14" fmla="*/ 183686 w 293328"/>
                <a:gd name="T15" fmla="*/ 165924 h 293328"/>
                <a:gd name="T16" fmla="*/ 188287 w 293328"/>
                <a:gd name="T17" fmla="*/ 140559 h 293328"/>
                <a:gd name="T18" fmla="*/ 188287 w 293328"/>
                <a:gd name="T19" fmla="*/ 149775 h 293328"/>
                <a:gd name="T20" fmla="*/ 188287 w 293328"/>
                <a:gd name="T21" fmla="*/ 140559 h 293328"/>
                <a:gd name="T22" fmla="*/ 192886 w 293328"/>
                <a:gd name="T23" fmla="*/ 122798 h 293328"/>
                <a:gd name="T24" fmla="*/ 183686 w 293328"/>
                <a:gd name="T25" fmla="*/ 122798 h 293328"/>
                <a:gd name="T26" fmla="*/ 97050 w 293328"/>
                <a:gd name="T27" fmla="*/ 57941 h 293328"/>
                <a:gd name="T28" fmla="*/ 154628 w 293328"/>
                <a:gd name="T29" fmla="*/ 126744 h 293328"/>
                <a:gd name="T30" fmla="*/ 162232 w 293328"/>
                <a:gd name="T31" fmla="*/ 182512 h 293328"/>
                <a:gd name="T32" fmla="*/ 214378 w 293328"/>
                <a:gd name="T33" fmla="*/ 129642 h 293328"/>
                <a:gd name="T34" fmla="*/ 223433 w 293328"/>
                <a:gd name="T35" fmla="*/ 129642 h 293328"/>
                <a:gd name="T36" fmla="*/ 231037 w 293328"/>
                <a:gd name="T37" fmla="*/ 195549 h 293328"/>
                <a:gd name="T38" fmla="*/ 238641 w 293328"/>
                <a:gd name="T39" fmla="*/ 125658 h 293328"/>
                <a:gd name="T40" fmla="*/ 167665 w 293328"/>
                <a:gd name="T41" fmla="*/ 106103 h 293328"/>
                <a:gd name="T42" fmla="*/ 107552 w 293328"/>
                <a:gd name="T43" fmla="*/ 57941 h 293328"/>
                <a:gd name="T44" fmla="*/ 188477 w 293328"/>
                <a:gd name="T45" fmla="*/ 45736 h 293328"/>
                <a:gd name="T46" fmla="*/ 188477 w 293328"/>
                <a:gd name="T47" fmla="*/ 78491 h 293328"/>
                <a:gd name="T48" fmla="*/ 188477 w 293328"/>
                <a:gd name="T49" fmla="*/ 45736 h 293328"/>
                <a:gd name="T50" fmla="*/ 213674 w 293328"/>
                <a:gd name="T51" fmla="*/ 61935 h 293328"/>
                <a:gd name="T52" fmla="*/ 162921 w 293328"/>
                <a:gd name="T53" fmla="*/ 61935 h 293328"/>
                <a:gd name="T54" fmla="*/ 4344 w 293328"/>
                <a:gd name="T55" fmla="*/ 0 h 293328"/>
                <a:gd name="T56" fmla="*/ 295132 w 293328"/>
                <a:gd name="T57" fmla="*/ 4709 h 293328"/>
                <a:gd name="T58" fmla="*/ 277388 w 293328"/>
                <a:gd name="T59" fmla="*/ 9053 h 293328"/>
                <a:gd name="T60" fmla="*/ 272681 w 293328"/>
                <a:gd name="T61" fmla="*/ 169837 h 293328"/>
                <a:gd name="T62" fmla="*/ 247695 w 293328"/>
                <a:gd name="T63" fmla="*/ 188306 h 293328"/>
                <a:gd name="T64" fmla="*/ 223433 w 293328"/>
                <a:gd name="T65" fmla="*/ 202791 h 293328"/>
                <a:gd name="T66" fmla="*/ 203514 w 293328"/>
                <a:gd name="T67" fmla="*/ 295132 h 293328"/>
                <a:gd name="T68" fmla="*/ 173096 w 293328"/>
                <a:gd name="T69" fmla="*/ 295132 h 293328"/>
                <a:gd name="T70" fmla="*/ 153180 w 293328"/>
                <a:gd name="T71" fmla="*/ 144488 h 293328"/>
                <a:gd name="T72" fmla="*/ 90532 w 293328"/>
                <a:gd name="T73" fmla="*/ 74960 h 293328"/>
                <a:gd name="T74" fmla="*/ 114069 w 293328"/>
                <a:gd name="T75" fmla="*/ 51422 h 293328"/>
                <a:gd name="T76" fmla="*/ 167665 w 293328"/>
                <a:gd name="T77" fmla="*/ 97050 h 293328"/>
                <a:gd name="T78" fmla="*/ 247695 w 293328"/>
                <a:gd name="T79" fmla="*/ 125658 h 293328"/>
                <a:gd name="T80" fmla="*/ 268336 w 293328"/>
                <a:gd name="T81" fmla="*/ 161147 h 293328"/>
                <a:gd name="T82" fmla="*/ 26798 w 293328"/>
                <a:gd name="T83" fmla="*/ 9053 h 293328"/>
                <a:gd name="T84" fmla="*/ 139418 w 293328"/>
                <a:gd name="T85" fmla="*/ 161147 h 293328"/>
                <a:gd name="T86" fmla="*/ 139418 w 293328"/>
                <a:gd name="T87" fmla="*/ 169837 h 293328"/>
                <a:gd name="T88" fmla="*/ 17746 w 293328"/>
                <a:gd name="T89" fmla="*/ 165492 h 293328"/>
                <a:gd name="T90" fmla="*/ 4344 w 293328"/>
                <a:gd name="T91" fmla="*/ 9053 h 293328"/>
                <a:gd name="T92" fmla="*/ 4344 w 293328"/>
                <a:gd name="T93" fmla="*/ 0 h 293328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293328" h="293328">
                  <a:moveTo>
                    <a:pt x="161240" y="190394"/>
                  </a:moveTo>
                  <a:lnTo>
                    <a:pt x="161240" y="273893"/>
                  </a:lnTo>
                  <a:cubicBezTo>
                    <a:pt x="161240" y="279652"/>
                    <a:pt x="165919" y="284690"/>
                    <a:pt x="172038" y="284690"/>
                  </a:cubicBezTo>
                  <a:cubicBezTo>
                    <a:pt x="177796" y="284690"/>
                    <a:pt x="182835" y="279652"/>
                    <a:pt x="182835" y="273893"/>
                  </a:cubicBezTo>
                  <a:lnTo>
                    <a:pt x="182835" y="205870"/>
                  </a:lnTo>
                  <a:cubicBezTo>
                    <a:pt x="182835" y="203350"/>
                    <a:pt x="184635" y="201551"/>
                    <a:pt x="187154" y="201551"/>
                  </a:cubicBezTo>
                  <a:cubicBezTo>
                    <a:pt x="189674" y="201551"/>
                    <a:pt x="191473" y="203350"/>
                    <a:pt x="191473" y="205870"/>
                  </a:cubicBezTo>
                  <a:lnTo>
                    <a:pt x="191473" y="273893"/>
                  </a:lnTo>
                  <a:cubicBezTo>
                    <a:pt x="191473" y="279652"/>
                    <a:pt x="196512" y="284690"/>
                    <a:pt x="202270" y="284690"/>
                  </a:cubicBezTo>
                  <a:cubicBezTo>
                    <a:pt x="208389" y="284690"/>
                    <a:pt x="213068" y="279652"/>
                    <a:pt x="213068" y="273893"/>
                  </a:cubicBezTo>
                  <a:lnTo>
                    <a:pt x="213068" y="190394"/>
                  </a:lnTo>
                  <a:lnTo>
                    <a:pt x="161240" y="190394"/>
                  </a:lnTo>
                  <a:close/>
                  <a:moveTo>
                    <a:pt x="187135" y="160338"/>
                  </a:moveTo>
                  <a:cubicBezTo>
                    <a:pt x="189802" y="160338"/>
                    <a:pt x="191707" y="162624"/>
                    <a:pt x="191707" y="164910"/>
                  </a:cubicBezTo>
                  <a:cubicBezTo>
                    <a:pt x="191707" y="167577"/>
                    <a:pt x="189802" y="169482"/>
                    <a:pt x="187135" y="169482"/>
                  </a:cubicBezTo>
                  <a:cubicBezTo>
                    <a:pt x="184468" y="169482"/>
                    <a:pt x="182563" y="167577"/>
                    <a:pt x="182563" y="164910"/>
                  </a:cubicBezTo>
                  <a:cubicBezTo>
                    <a:pt x="182563" y="162243"/>
                    <a:pt x="184468" y="160338"/>
                    <a:pt x="187135" y="160338"/>
                  </a:cubicBezTo>
                  <a:close/>
                  <a:moveTo>
                    <a:pt x="187135" y="139700"/>
                  </a:moveTo>
                  <a:cubicBezTo>
                    <a:pt x="189802" y="139700"/>
                    <a:pt x="191707" y="141532"/>
                    <a:pt x="191707" y="144096"/>
                  </a:cubicBezTo>
                  <a:cubicBezTo>
                    <a:pt x="191707" y="146661"/>
                    <a:pt x="189802" y="148859"/>
                    <a:pt x="187135" y="148859"/>
                  </a:cubicBezTo>
                  <a:cubicBezTo>
                    <a:pt x="184468" y="148859"/>
                    <a:pt x="182563" y="146661"/>
                    <a:pt x="182563" y="144096"/>
                  </a:cubicBezTo>
                  <a:cubicBezTo>
                    <a:pt x="182563" y="141532"/>
                    <a:pt x="184468" y="139700"/>
                    <a:pt x="187135" y="139700"/>
                  </a:cubicBezTo>
                  <a:close/>
                  <a:moveTo>
                    <a:pt x="187135" y="117475"/>
                  </a:moveTo>
                  <a:cubicBezTo>
                    <a:pt x="189802" y="117475"/>
                    <a:pt x="191707" y="119761"/>
                    <a:pt x="191707" y="122047"/>
                  </a:cubicBezTo>
                  <a:cubicBezTo>
                    <a:pt x="191707" y="124714"/>
                    <a:pt x="189802" y="126619"/>
                    <a:pt x="187135" y="126619"/>
                  </a:cubicBezTo>
                  <a:cubicBezTo>
                    <a:pt x="184468" y="126619"/>
                    <a:pt x="182563" y="124714"/>
                    <a:pt x="182563" y="122047"/>
                  </a:cubicBezTo>
                  <a:cubicBezTo>
                    <a:pt x="182563" y="119761"/>
                    <a:pt x="184468" y="117475"/>
                    <a:pt x="187135" y="117475"/>
                  </a:cubicBezTo>
                  <a:close/>
                  <a:moveTo>
                    <a:pt x="96456" y="57586"/>
                  </a:moveTo>
                  <a:cubicBezTo>
                    <a:pt x="93577" y="60465"/>
                    <a:pt x="93577" y="65144"/>
                    <a:pt x="96456" y="68023"/>
                  </a:cubicBezTo>
                  <a:lnTo>
                    <a:pt x="153682" y="125969"/>
                  </a:lnTo>
                  <a:cubicBezTo>
                    <a:pt x="158361" y="130648"/>
                    <a:pt x="161240" y="136767"/>
                    <a:pt x="161240" y="143605"/>
                  </a:cubicBezTo>
                  <a:lnTo>
                    <a:pt x="161240" y="181396"/>
                  </a:lnTo>
                  <a:lnTo>
                    <a:pt x="213068" y="181396"/>
                  </a:lnTo>
                  <a:lnTo>
                    <a:pt x="213068" y="128849"/>
                  </a:lnTo>
                  <a:cubicBezTo>
                    <a:pt x="213068" y="126329"/>
                    <a:pt x="215227" y="124530"/>
                    <a:pt x="217387" y="124530"/>
                  </a:cubicBezTo>
                  <a:cubicBezTo>
                    <a:pt x="219906" y="124530"/>
                    <a:pt x="222066" y="126329"/>
                    <a:pt x="222066" y="128849"/>
                  </a:cubicBezTo>
                  <a:lnTo>
                    <a:pt x="222066" y="187154"/>
                  </a:lnTo>
                  <a:cubicBezTo>
                    <a:pt x="222066" y="191113"/>
                    <a:pt x="225305" y="194353"/>
                    <a:pt x="229624" y="194353"/>
                  </a:cubicBezTo>
                  <a:cubicBezTo>
                    <a:pt x="233943" y="194353"/>
                    <a:pt x="237182" y="191113"/>
                    <a:pt x="237182" y="187154"/>
                  </a:cubicBezTo>
                  <a:lnTo>
                    <a:pt x="237182" y="124890"/>
                  </a:lnTo>
                  <a:cubicBezTo>
                    <a:pt x="237182" y="114092"/>
                    <a:pt x="228184" y="105454"/>
                    <a:pt x="217387" y="105454"/>
                  </a:cubicBezTo>
                  <a:lnTo>
                    <a:pt x="166639" y="105454"/>
                  </a:lnTo>
                  <a:cubicBezTo>
                    <a:pt x="159081" y="105454"/>
                    <a:pt x="151883" y="102575"/>
                    <a:pt x="146124" y="96816"/>
                  </a:cubicBezTo>
                  <a:lnTo>
                    <a:pt x="106894" y="57586"/>
                  </a:lnTo>
                  <a:cubicBezTo>
                    <a:pt x="104014" y="54706"/>
                    <a:pt x="98976" y="54706"/>
                    <a:pt x="96456" y="57586"/>
                  </a:cubicBezTo>
                  <a:close/>
                  <a:moveTo>
                    <a:pt x="187325" y="45456"/>
                  </a:moveTo>
                  <a:cubicBezTo>
                    <a:pt x="178381" y="45456"/>
                    <a:pt x="170869" y="52611"/>
                    <a:pt x="170869" y="61555"/>
                  </a:cubicBezTo>
                  <a:cubicBezTo>
                    <a:pt x="170869" y="70856"/>
                    <a:pt x="178381" y="78011"/>
                    <a:pt x="187325" y="78011"/>
                  </a:cubicBezTo>
                  <a:cubicBezTo>
                    <a:pt x="196269" y="78011"/>
                    <a:pt x="203781" y="70856"/>
                    <a:pt x="203781" y="61555"/>
                  </a:cubicBezTo>
                  <a:cubicBezTo>
                    <a:pt x="203781" y="52611"/>
                    <a:pt x="196269" y="45456"/>
                    <a:pt x="187325" y="45456"/>
                  </a:cubicBezTo>
                  <a:close/>
                  <a:moveTo>
                    <a:pt x="187325" y="36513"/>
                  </a:moveTo>
                  <a:cubicBezTo>
                    <a:pt x="201277" y="36513"/>
                    <a:pt x="212367" y="47961"/>
                    <a:pt x="212367" y="61555"/>
                  </a:cubicBezTo>
                  <a:cubicBezTo>
                    <a:pt x="212367" y="75507"/>
                    <a:pt x="201277" y="86955"/>
                    <a:pt x="187325" y="86955"/>
                  </a:cubicBezTo>
                  <a:cubicBezTo>
                    <a:pt x="173373" y="86955"/>
                    <a:pt x="161925" y="75507"/>
                    <a:pt x="161925" y="61555"/>
                  </a:cubicBezTo>
                  <a:cubicBezTo>
                    <a:pt x="161925" y="47961"/>
                    <a:pt x="173373" y="36513"/>
                    <a:pt x="187325" y="36513"/>
                  </a:cubicBezTo>
                  <a:close/>
                  <a:moveTo>
                    <a:pt x="4319" y="0"/>
                  </a:moveTo>
                  <a:lnTo>
                    <a:pt x="289009" y="0"/>
                  </a:lnTo>
                  <a:cubicBezTo>
                    <a:pt x="291529" y="0"/>
                    <a:pt x="293328" y="1799"/>
                    <a:pt x="293328" y="4679"/>
                  </a:cubicBezTo>
                  <a:cubicBezTo>
                    <a:pt x="293328" y="6838"/>
                    <a:pt x="291529" y="8998"/>
                    <a:pt x="289009" y="8998"/>
                  </a:cubicBezTo>
                  <a:lnTo>
                    <a:pt x="275692" y="8998"/>
                  </a:lnTo>
                  <a:lnTo>
                    <a:pt x="275692" y="164480"/>
                  </a:lnTo>
                  <a:cubicBezTo>
                    <a:pt x="275692" y="166999"/>
                    <a:pt x="273893" y="168799"/>
                    <a:pt x="271014" y="168799"/>
                  </a:cubicBezTo>
                  <a:lnTo>
                    <a:pt x="246180" y="168799"/>
                  </a:lnTo>
                  <a:lnTo>
                    <a:pt x="246180" y="187154"/>
                  </a:lnTo>
                  <a:cubicBezTo>
                    <a:pt x="246180" y="196152"/>
                    <a:pt x="238622" y="203710"/>
                    <a:pt x="229624" y="203710"/>
                  </a:cubicBezTo>
                  <a:cubicBezTo>
                    <a:pt x="226744" y="203710"/>
                    <a:pt x="224225" y="202631"/>
                    <a:pt x="222066" y="201551"/>
                  </a:cubicBezTo>
                  <a:lnTo>
                    <a:pt x="222066" y="273893"/>
                  </a:lnTo>
                  <a:cubicBezTo>
                    <a:pt x="222066" y="284690"/>
                    <a:pt x="213068" y="293328"/>
                    <a:pt x="202270" y="293328"/>
                  </a:cubicBezTo>
                  <a:cubicBezTo>
                    <a:pt x="196152" y="293328"/>
                    <a:pt x="190753" y="290449"/>
                    <a:pt x="187154" y="286130"/>
                  </a:cubicBezTo>
                  <a:cubicBezTo>
                    <a:pt x="183555" y="290449"/>
                    <a:pt x="178156" y="293328"/>
                    <a:pt x="172038" y="293328"/>
                  </a:cubicBezTo>
                  <a:cubicBezTo>
                    <a:pt x="161240" y="293328"/>
                    <a:pt x="152243" y="284690"/>
                    <a:pt x="152243" y="273893"/>
                  </a:cubicBezTo>
                  <a:lnTo>
                    <a:pt x="152243" y="143605"/>
                  </a:lnTo>
                  <a:cubicBezTo>
                    <a:pt x="152243" y="139286"/>
                    <a:pt x="150443" y="135327"/>
                    <a:pt x="147204" y="132088"/>
                  </a:cubicBezTo>
                  <a:lnTo>
                    <a:pt x="89978" y="74501"/>
                  </a:lnTo>
                  <a:cubicBezTo>
                    <a:pt x="83859" y="68023"/>
                    <a:pt x="83859" y="57586"/>
                    <a:pt x="89978" y="51107"/>
                  </a:cubicBezTo>
                  <a:cubicBezTo>
                    <a:pt x="96456" y="44989"/>
                    <a:pt x="106894" y="44989"/>
                    <a:pt x="113372" y="51107"/>
                  </a:cubicBezTo>
                  <a:lnTo>
                    <a:pt x="152603" y="90698"/>
                  </a:lnTo>
                  <a:cubicBezTo>
                    <a:pt x="156562" y="94297"/>
                    <a:pt x="161600" y="96456"/>
                    <a:pt x="166639" y="96456"/>
                  </a:cubicBezTo>
                  <a:lnTo>
                    <a:pt x="217387" y="96456"/>
                  </a:lnTo>
                  <a:cubicBezTo>
                    <a:pt x="233223" y="96456"/>
                    <a:pt x="246180" y="109053"/>
                    <a:pt x="246180" y="124890"/>
                  </a:cubicBezTo>
                  <a:lnTo>
                    <a:pt x="246180" y="160161"/>
                  </a:lnTo>
                  <a:lnTo>
                    <a:pt x="266695" y="160161"/>
                  </a:lnTo>
                  <a:lnTo>
                    <a:pt x="266695" y="8998"/>
                  </a:lnTo>
                  <a:lnTo>
                    <a:pt x="26633" y="8998"/>
                  </a:lnTo>
                  <a:lnTo>
                    <a:pt x="26633" y="160161"/>
                  </a:lnTo>
                  <a:lnTo>
                    <a:pt x="138566" y="160161"/>
                  </a:lnTo>
                  <a:cubicBezTo>
                    <a:pt x="141085" y="160161"/>
                    <a:pt x="143245" y="161961"/>
                    <a:pt x="143245" y="164480"/>
                  </a:cubicBezTo>
                  <a:cubicBezTo>
                    <a:pt x="143245" y="166999"/>
                    <a:pt x="141085" y="168799"/>
                    <a:pt x="138566" y="168799"/>
                  </a:cubicBezTo>
                  <a:lnTo>
                    <a:pt x="22314" y="168799"/>
                  </a:lnTo>
                  <a:cubicBezTo>
                    <a:pt x="19795" y="168799"/>
                    <a:pt x="17636" y="166999"/>
                    <a:pt x="17636" y="164480"/>
                  </a:cubicBezTo>
                  <a:lnTo>
                    <a:pt x="17636" y="8998"/>
                  </a:lnTo>
                  <a:lnTo>
                    <a:pt x="4319" y="8998"/>
                  </a:lnTo>
                  <a:cubicBezTo>
                    <a:pt x="1799" y="8998"/>
                    <a:pt x="0" y="6838"/>
                    <a:pt x="0" y="4679"/>
                  </a:cubicBezTo>
                  <a:cubicBezTo>
                    <a:pt x="0" y="1799"/>
                    <a:pt x="1799" y="0"/>
                    <a:pt x="43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anchor="ctr"/>
            <a:lstStyle/>
            <a:p>
              <a:endParaRPr lang="en-US" dirty="0">
                <a:latin typeface="Lato Light" panose="020F0502020204030203" pitchFamily="34" charset="0"/>
              </a:endParaRPr>
            </a:p>
          </p:txBody>
        </p:sp>
        <p:sp>
          <p:nvSpPr>
            <p:cNvPr id="61" name="Freeform 1015">
              <a:extLst>
                <a:ext uri="{FF2B5EF4-FFF2-40B4-BE49-F238E27FC236}">
                  <a16:creationId xmlns:a16="http://schemas.microsoft.com/office/drawing/2014/main" id="{0C33D33F-9104-7F41-80BE-2334ED1302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77674" y="3766671"/>
              <a:ext cx="656348" cy="656346"/>
            </a:xfrm>
            <a:custGeom>
              <a:avLst/>
              <a:gdLst>
                <a:gd name="T0" fmla="*/ 213972 w 293329"/>
                <a:gd name="T1" fmla="*/ 272825 h 293332"/>
                <a:gd name="T2" fmla="*/ 81307 w 293329"/>
                <a:gd name="T3" fmla="*/ 267990 h 293332"/>
                <a:gd name="T4" fmla="*/ 239099 w 293329"/>
                <a:gd name="T5" fmla="*/ 246147 h 293332"/>
                <a:gd name="T6" fmla="*/ 235483 w 293329"/>
                <a:gd name="T7" fmla="*/ 286177 h 293332"/>
                <a:gd name="T8" fmla="*/ 282115 w 293329"/>
                <a:gd name="T9" fmla="*/ 252224 h 293332"/>
                <a:gd name="T10" fmla="*/ 295128 w 293329"/>
                <a:gd name="T11" fmla="*/ 263303 h 293332"/>
                <a:gd name="T12" fmla="*/ 231147 w 293329"/>
                <a:gd name="T13" fmla="*/ 295111 h 293332"/>
                <a:gd name="T14" fmla="*/ 232592 w 293329"/>
                <a:gd name="T15" fmla="*/ 246506 h 293332"/>
                <a:gd name="T16" fmla="*/ 12650 w 293329"/>
                <a:gd name="T17" fmla="*/ 252224 h 293332"/>
                <a:gd name="T18" fmla="*/ 59646 w 293329"/>
                <a:gd name="T19" fmla="*/ 286177 h 293332"/>
                <a:gd name="T20" fmla="*/ 56028 w 293329"/>
                <a:gd name="T21" fmla="*/ 246147 h 293332"/>
                <a:gd name="T22" fmla="*/ 68319 w 293329"/>
                <a:gd name="T23" fmla="*/ 290823 h 293332"/>
                <a:gd name="T24" fmla="*/ 0 w 293329"/>
                <a:gd name="T25" fmla="*/ 290823 h 293332"/>
                <a:gd name="T26" fmla="*/ 12290 w 293329"/>
                <a:gd name="T27" fmla="*/ 246147 h 293332"/>
                <a:gd name="T28" fmla="*/ 259995 w 293329"/>
                <a:gd name="T29" fmla="*/ 238327 h 293332"/>
                <a:gd name="T30" fmla="*/ 33187 w 293329"/>
                <a:gd name="T31" fmla="*/ 218097 h 293332"/>
                <a:gd name="T32" fmla="*/ 43481 w 293329"/>
                <a:gd name="T33" fmla="*/ 228034 h 293332"/>
                <a:gd name="T34" fmla="*/ 279162 w 293329"/>
                <a:gd name="T35" fmla="*/ 228034 h 293332"/>
                <a:gd name="T36" fmla="*/ 259995 w 293329"/>
                <a:gd name="T37" fmla="*/ 209224 h 293332"/>
                <a:gd name="T38" fmla="*/ 33187 w 293329"/>
                <a:gd name="T39" fmla="*/ 247199 h 293332"/>
                <a:gd name="T40" fmla="*/ 142075 w 293329"/>
                <a:gd name="T41" fmla="*/ 185267 h 293332"/>
                <a:gd name="T42" fmla="*/ 183763 w 293329"/>
                <a:gd name="T43" fmla="*/ 194482 h 293332"/>
                <a:gd name="T44" fmla="*/ 142075 w 293329"/>
                <a:gd name="T45" fmla="*/ 185267 h 293332"/>
                <a:gd name="T46" fmla="*/ 188112 w 293329"/>
                <a:gd name="T47" fmla="*/ 159344 h 293332"/>
                <a:gd name="T48" fmla="*/ 137362 w 293329"/>
                <a:gd name="T49" fmla="*/ 159344 h 293332"/>
                <a:gd name="T50" fmla="*/ 121687 w 293329"/>
                <a:gd name="T51" fmla="*/ 233343 h 293332"/>
                <a:gd name="T52" fmla="*/ 121687 w 293329"/>
                <a:gd name="T53" fmla="*/ 122827 h 293332"/>
                <a:gd name="T54" fmla="*/ 105287 w 293329"/>
                <a:gd name="T55" fmla="*/ 233343 h 293332"/>
                <a:gd name="T56" fmla="*/ 105287 w 293329"/>
                <a:gd name="T57" fmla="*/ 122827 h 293332"/>
                <a:gd name="T58" fmla="*/ 281729 w 293329"/>
                <a:gd name="T59" fmla="*/ 101040 h 293332"/>
                <a:gd name="T60" fmla="*/ 273620 w 293329"/>
                <a:gd name="T61" fmla="*/ 203710 h 293332"/>
                <a:gd name="T62" fmla="*/ 275832 w 293329"/>
                <a:gd name="T63" fmla="*/ 98146 h 293332"/>
                <a:gd name="T64" fmla="*/ 24439 w 293329"/>
                <a:gd name="T65" fmla="*/ 195059 h 293332"/>
                <a:gd name="T66" fmla="*/ 15864 w 293329"/>
                <a:gd name="T67" fmla="*/ 198331 h 293332"/>
                <a:gd name="T68" fmla="*/ 105287 w 293329"/>
                <a:gd name="T69" fmla="*/ 86956 h 293332"/>
                <a:gd name="T70" fmla="*/ 193847 w 293329"/>
                <a:gd name="T71" fmla="*/ 114131 h 293332"/>
                <a:gd name="T72" fmla="*/ 105287 w 293329"/>
                <a:gd name="T73" fmla="*/ 78258 h 293332"/>
                <a:gd name="T74" fmla="*/ 207331 w 293329"/>
                <a:gd name="T75" fmla="*/ 86956 h 293332"/>
                <a:gd name="T76" fmla="*/ 207331 w 293329"/>
                <a:gd name="T77" fmla="*/ 114131 h 293332"/>
                <a:gd name="T78" fmla="*/ 207331 w 293329"/>
                <a:gd name="T79" fmla="*/ 242402 h 293332"/>
                <a:gd name="T80" fmla="*/ 83056 w 293329"/>
                <a:gd name="T81" fmla="*/ 100362 h 293332"/>
                <a:gd name="T82" fmla="*/ 239460 w 293329"/>
                <a:gd name="T83" fmla="*/ 43055 h 293332"/>
                <a:gd name="T84" fmla="*/ 286091 w 293329"/>
                <a:gd name="T85" fmla="*/ 77246 h 293332"/>
                <a:gd name="T86" fmla="*/ 282837 w 293329"/>
                <a:gd name="T87" fmla="*/ 36936 h 293332"/>
                <a:gd name="T88" fmla="*/ 295128 w 293329"/>
                <a:gd name="T89" fmla="*/ 81565 h 293332"/>
                <a:gd name="T90" fmla="*/ 226808 w 293329"/>
                <a:gd name="T91" fmla="*/ 81565 h 293332"/>
                <a:gd name="T92" fmla="*/ 239099 w 293329"/>
                <a:gd name="T93" fmla="*/ 36936 h 293332"/>
                <a:gd name="T94" fmla="*/ 8677 w 293329"/>
                <a:gd name="T95" fmla="*/ 54211 h 293332"/>
                <a:gd name="T96" fmla="*/ 59646 w 293329"/>
                <a:gd name="T97" fmla="*/ 54211 h 293332"/>
                <a:gd name="T98" fmla="*/ 62176 w 293329"/>
                <a:gd name="T99" fmla="*/ 37296 h 293332"/>
                <a:gd name="T100" fmla="*/ 63982 w 293329"/>
                <a:gd name="T101" fmla="*/ 85885 h 293332"/>
                <a:gd name="T102" fmla="*/ 0 w 293329"/>
                <a:gd name="T103" fmla="*/ 54211 h 293332"/>
                <a:gd name="T104" fmla="*/ 259995 w 293329"/>
                <a:gd name="T105" fmla="*/ 8516 h 293332"/>
                <a:gd name="T106" fmla="*/ 270289 w 293329"/>
                <a:gd name="T107" fmla="*/ 18812 h 293332"/>
                <a:gd name="T108" fmla="*/ 22894 w 293329"/>
                <a:gd name="T109" fmla="*/ 18812 h 293332"/>
                <a:gd name="T110" fmla="*/ 33187 w 293329"/>
                <a:gd name="T111" fmla="*/ 8516 h 293332"/>
                <a:gd name="T112" fmla="*/ 222168 w 293329"/>
                <a:gd name="T113" fmla="*/ 33458 h 293332"/>
                <a:gd name="T114" fmla="*/ 75342 w 293329"/>
                <a:gd name="T115" fmla="*/ 35642 h 293332"/>
                <a:gd name="T116" fmla="*/ 146585 w 293329"/>
                <a:gd name="T117" fmla="*/ 6818 h 293332"/>
                <a:gd name="T118" fmla="*/ 259995 w 293329"/>
                <a:gd name="T119" fmla="*/ 37977 h 293332"/>
                <a:gd name="T120" fmla="*/ 33187 w 293329"/>
                <a:gd name="T121" fmla="*/ 0 h 293332"/>
                <a:gd name="T122" fmla="*/ 14377 w 293329"/>
                <a:gd name="T123" fmla="*/ 18812 h 293332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93329" h="293332">
                  <a:moveTo>
                    <a:pt x="208355" y="263416"/>
                  </a:moveTo>
                  <a:cubicBezTo>
                    <a:pt x="210511" y="261937"/>
                    <a:pt x="213385" y="262677"/>
                    <a:pt x="214822" y="264895"/>
                  </a:cubicBezTo>
                  <a:cubicBezTo>
                    <a:pt x="215541" y="267483"/>
                    <a:pt x="214822" y="270071"/>
                    <a:pt x="212667" y="271180"/>
                  </a:cubicBezTo>
                  <a:cubicBezTo>
                    <a:pt x="192188" y="282640"/>
                    <a:pt x="169194" y="288556"/>
                    <a:pt x="146201" y="288556"/>
                  </a:cubicBezTo>
                  <a:cubicBezTo>
                    <a:pt x="124284" y="288556"/>
                    <a:pt x="102728" y="283010"/>
                    <a:pt x="82608" y="272659"/>
                  </a:cubicBezTo>
                  <a:cubicBezTo>
                    <a:pt x="80093" y="271549"/>
                    <a:pt x="79375" y="268592"/>
                    <a:pt x="80812" y="266374"/>
                  </a:cubicBezTo>
                  <a:cubicBezTo>
                    <a:pt x="81530" y="264155"/>
                    <a:pt x="84405" y="263416"/>
                    <a:pt x="86560" y="264525"/>
                  </a:cubicBezTo>
                  <a:cubicBezTo>
                    <a:pt x="125003" y="284859"/>
                    <a:pt x="170631" y="284119"/>
                    <a:pt x="208355" y="263416"/>
                  </a:cubicBezTo>
                  <a:close/>
                  <a:moveTo>
                    <a:pt x="237641" y="244663"/>
                  </a:moveTo>
                  <a:cubicBezTo>
                    <a:pt x="239437" y="246084"/>
                    <a:pt x="239796" y="248926"/>
                    <a:pt x="238000" y="250703"/>
                  </a:cubicBezTo>
                  <a:cubicBezTo>
                    <a:pt x="235485" y="253900"/>
                    <a:pt x="234048" y="257808"/>
                    <a:pt x="234048" y="261715"/>
                  </a:cubicBezTo>
                  <a:lnTo>
                    <a:pt x="234048" y="284451"/>
                  </a:lnTo>
                  <a:lnTo>
                    <a:pt x="284347" y="284451"/>
                  </a:lnTo>
                  <a:lnTo>
                    <a:pt x="284347" y="261715"/>
                  </a:lnTo>
                  <a:cubicBezTo>
                    <a:pt x="284347" y="257808"/>
                    <a:pt x="283269" y="253900"/>
                    <a:pt x="280395" y="250703"/>
                  </a:cubicBezTo>
                  <a:cubicBezTo>
                    <a:pt x="278958" y="248926"/>
                    <a:pt x="278958" y="246084"/>
                    <a:pt x="281113" y="244663"/>
                  </a:cubicBezTo>
                  <a:cubicBezTo>
                    <a:pt x="282910" y="242887"/>
                    <a:pt x="285784" y="243242"/>
                    <a:pt x="287221" y="245019"/>
                  </a:cubicBezTo>
                  <a:cubicBezTo>
                    <a:pt x="291173" y="249992"/>
                    <a:pt x="293329" y="255676"/>
                    <a:pt x="293329" y="261715"/>
                  </a:cubicBezTo>
                  <a:lnTo>
                    <a:pt x="293329" y="289069"/>
                  </a:lnTo>
                  <a:cubicBezTo>
                    <a:pt x="293329" y="291201"/>
                    <a:pt x="291533" y="293332"/>
                    <a:pt x="288658" y="293332"/>
                  </a:cubicBezTo>
                  <a:lnTo>
                    <a:pt x="229737" y="293332"/>
                  </a:lnTo>
                  <a:cubicBezTo>
                    <a:pt x="227222" y="293332"/>
                    <a:pt x="225425" y="291201"/>
                    <a:pt x="225425" y="289069"/>
                  </a:cubicBezTo>
                  <a:lnTo>
                    <a:pt x="225425" y="261715"/>
                  </a:lnTo>
                  <a:cubicBezTo>
                    <a:pt x="225425" y="255676"/>
                    <a:pt x="227222" y="249992"/>
                    <a:pt x="231174" y="245019"/>
                  </a:cubicBezTo>
                  <a:cubicBezTo>
                    <a:pt x="232611" y="243242"/>
                    <a:pt x="235844" y="242887"/>
                    <a:pt x="237641" y="244663"/>
                  </a:cubicBezTo>
                  <a:close/>
                  <a:moveTo>
                    <a:pt x="12215" y="244663"/>
                  </a:moveTo>
                  <a:cubicBezTo>
                    <a:pt x="14012" y="246084"/>
                    <a:pt x="14371" y="248926"/>
                    <a:pt x="12575" y="250703"/>
                  </a:cubicBezTo>
                  <a:cubicBezTo>
                    <a:pt x="10419" y="253900"/>
                    <a:pt x="8622" y="257808"/>
                    <a:pt x="8622" y="261715"/>
                  </a:cubicBezTo>
                  <a:lnTo>
                    <a:pt x="8622" y="284451"/>
                  </a:lnTo>
                  <a:lnTo>
                    <a:pt x="59281" y="284451"/>
                  </a:lnTo>
                  <a:lnTo>
                    <a:pt x="59281" y="261715"/>
                  </a:lnTo>
                  <a:cubicBezTo>
                    <a:pt x="59281" y="257808"/>
                    <a:pt x="57844" y="253900"/>
                    <a:pt x="54969" y="250703"/>
                  </a:cubicBezTo>
                  <a:cubicBezTo>
                    <a:pt x="53532" y="248926"/>
                    <a:pt x="53892" y="246084"/>
                    <a:pt x="55688" y="244663"/>
                  </a:cubicBezTo>
                  <a:cubicBezTo>
                    <a:pt x="57844" y="242887"/>
                    <a:pt x="60359" y="243242"/>
                    <a:pt x="61796" y="245019"/>
                  </a:cubicBezTo>
                  <a:cubicBezTo>
                    <a:pt x="65748" y="249992"/>
                    <a:pt x="67903" y="255676"/>
                    <a:pt x="67903" y="261715"/>
                  </a:cubicBezTo>
                  <a:lnTo>
                    <a:pt x="67903" y="289069"/>
                  </a:lnTo>
                  <a:cubicBezTo>
                    <a:pt x="67903" y="291201"/>
                    <a:pt x="65748" y="293332"/>
                    <a:pt x="63592" y="293332"/>
                  </a:cubicBezTo>
                  <a:lnTo>
                    <a:pt x="4311" y="293332"/>
                  </a:lnTo>
                  <a:cubicBezTo>
                    <a:pt x="1796" y="293332"/>
                    <a:pt x="0" y="291201"/>
                    <a:pt x="0" y="289069"/>
                  </a:cubicBezTo>
                  <a:lnTo>
                    <a:pt x="0" y="261715"/>
                  </a:lnTo>
                  <a:cubicBezTo>
                    <a:pt x="0" y="255676"/>
                    <a:pt x="1796" y="249992"/>
                    <a:pt x="6107" y="245019"/>
                  </a:cubicBezTo>
                  <a:cubicBezTo>
                    <a:pt x="7545" y="243242"/>
                    <a:pt x="10419" y="242887"/>
                    <a:pt x="12215" y="244663"/>
                  </a:cubicBezTo>
                  <a:close/>
                  <a:moveTo>
                    <a:pt x="258410" y="216782"/>
                  </a:moveTo>
                  <a:cubicBezTo>
                    <a:pt x="252766" y="216782"/>
                    <a:pt x="248180" y="221368"/>
                    <a:pt x="248180" y="226659"/>
                  </a:cubicBezTo>
                  <a:cubicBezTo>
                    <a:pt x="248180" y="232304"/>
                    <a:pt x="252766" y="236890"/>
                    <a:pt x="258410" y="236890"/>
                  </a:cubicBezTo>
                  <a:cubicBezTo>
                    <a:pt x="264055" y="236890"/>
                    <a:pt x="268641" y="232304"/>
                    <a:pt x="268641" y="226659"/>
                  </a:cubicBezTo>
                  <a:cubicBezTo>
                    <a:pt x="268641" y="221368"/>
                    <a:pt x="264055" y="216782"/>
                    <a:pt x="258410" y="216782"/>
                  </a:cubicBezTo>
                  <a:close/>
                  <a:moveTo>
                    <a:pt x="32985" y="216782"/>
                  </a:moveTo>
                  <a:cubicBezTo>
                    <a:pt x="27341" y="216782"/>
                    <a:pt x="22754" y="221368"/>
                    <a:pt x="22754" y="226659"/>
                  </a:cubicBezTo>
                  <a:cubicBezTo>
                    <a:pt x="22754" y="232304"/>
                    <a:pt x="27341" y="236890"/>
                    <a:pt x="32985" y="236890"/>
                  </a:cubicBezTo>
                  <a:cubicBezTo>
                    <a:pt x="38629" y="236890"/>
                    <a:pt x="43216" y="232304"/>
                    <a:pt x="43216" y="226659"/>
                  </a:cubicBezTo>
                  <a:cubicBezTo>
                    <a:pt x="43216" y="221368"/>
                    <a:pt x="38629" y="216782"/>
                    <a:pt x="32985" y="216782"/>
                  </a:cubicBezTo>
                  <a:close/>
                  <a:moveTo>
                    <a:pt x="258410" y="207962"/>
                  </a:moveTo>
                  <a:cubicBezTo>
                    <a:pt x="268994" y="207962"/>
                    <a:pt x="277460" y="216429"/>
                    <a:pt x="277460" y="226659"/>
                  </a:cubicBezTo>
                  <a:cubicBezTo>
                    <a:pt x="277460" y="237243"/>
                    <a:pt x="268994" y="245709"/>
                    <a:pt x="258410" y="245709"/>
                  </a:cubicBezTo>
                  <a:cubicBezTo>
                    <a:pt x="248180" y="245709"/>
                    <a:pt x="239713" y="237243"/>
                    <a:pt x="239713" y="226659"/>
                  </a:cubicBezTo>
                  <a:cubicBezTo>
                    <a:pt x="239713" y="216429"/>
                    <a:pt x="248180" y="207962"/>
                    <a:pt x="258410" y="207962"/>
                  </a:cubicBezTo>
                  <a:close/>
                  <a:moveTo>
                    <a:pt x="32985" y="207962"/>
                  </a:moveTo>
                  <a:cubicBezTo>
                    <a:pt x="43568" y="207962"/>
                    <a:pt x="52035" y="216429"/>
                    <a:pt x="52035" y="226659"/>
                  </a:cubicBezTo>
                  <a:cubicBezTo>
                    <a:pt x="52035" y="237243"/>
                    <a:pt x="43568" y="245709"/>
                    <a:pt x="32985" y="245709"/>
                  </a:cubicBezTo>
                  <a:cubicBezTo>
                    <a:pt x="22754" y="245709"/>
                    <a:pt x="14288" y="237243"/>
                    <a:pt x="14288" y="226659"/>
                  </a:cubicBezTo>
                  <a:cubicBezTo>
                    <a:pt x="14288" y="216429"/>
                    <a:pt x="22754" y="207962"/>
                    <a:pt x="32985" y="207962"/>
                  </a:cubicBezTo>
                  <a:close/>
                  <a:moveTo>
                    <a:pt x="141209" y="184150"/>
                  </a:moveTo>
                  <a:lnTo>
                    <a:pt x="182642" y="184150"/>
                  </a:lnTo>
                  <a:cubicBezTo>
                    <a:pt x="185164" y="184150"/>
                    <a:pt x="186965" y="186348"/>
                    <a:pt x="186965" y="188913"/>
                  </a:cubicBezTo>
                  <a:cubicBezTo>
                    <a:pt x="186965" y="191477"/>
                    <a:pt x="185164" y="193309"/>
                    <a:pt x="182642" y="193309"/>
                  </a:cubicBezTo>
                  <a:lnTo>
                    <a:pt x="141209" y="193309"/>
                  </a:lnTo>
                  <a:cubicBezTo>
                    <a:pt x="138687" y="193309"/>
                    <a:pt x="136525" y="191477"/>
                    <a:pt x="136525" y="188913"/>
                  </a:cubicBezTo>
                  <a:cubicBezTo>
                    <a:pt x="136525" y="186348"/>
                    <a:pt x="138687" y="184150"/>
                    <a:pt x="141209" y="184150"/>
                  </a:cubicBezTo>
                  <a:close/>
                  <a:moveTo>
                    <a:pt x="141209" y="153987"/>
                  </a:moveTo>
                  <a:lnTo>
                    <a:pt x="182642" y="153987"/>
                  </a:lnTo>
                  <a:cubicBezTo>
                    <a:pt x="185164" y="153987"/>
                    <a:pt x="186965" y="155818"/>
                    <a:pt x="186965" y="158383"/>
                  </a:cubicBezTo>
                  <a:cubicBezTo>
                    <a:pt x="186965" y="160947"/>
                    <a:pt x="185164" y="163145"/>
                    <a:pt x="182642" y="163145"/>
                  </a:cubicBezTo>
                  <a:lnTo>
                    <a:pt x="141209" y="163145"/>
                  </a:lnTo>
                  <a:cubicBezTo>
                    <a:pt x="138687" y="163145"/>
                    <a:pt x="136525" y="160947"/>
                    <a:pt x="136525" y="158383"/>
                  </a:cubicBezTo>
                  <a:cubicBezTo>
                    <a:pt x="136525" y="155818"/>
                    <a:pt x="138687" y="153987"/>
                    <a:pt x="141209" y="153987"/>
                  </a:cubicBezTo>
                  <a:close/>
                  <a:moveTo>
                    <a:pt x="120945" y="122087"/>
                  </a:moveTo>
                  <a:lnTo>
                    <a:pt x="120945" y="231936"/>
                  </a:lnTo>
                  <a:lnTo>
                    <a:pt x="201721" y="231936"/>
                  </a:lnTo>
                  <a:lnTo>
                    <a:pt x="201721" y="122087"/>
                  </a:lnTo>
                  <a:lnTo>
                    <a:pt x="120945" y="122087"/>
                  </a:lnTo>
                  <a:close/>
                  <a:moveTo>
                    <a:pt x="91243" y="117765"/>
                  </a:moveTo>
                  <a:lnTo>
                    <a:pt x="91243" y="218610"/>
                  </a:lnTo>
                  <a:cubicBezTo>
                    <a:pt x="91243" y="225813"/>
                    <a:pt x="97401" y="231936"/>
                    <a:pt x="104645" y="231936"/>
                  </a:cubicBezTo>
                  <a:lnTo>
                    <a:pt x="112252" y="231936"/>
                  </a:lnTo>
                  <a:lnTo>
                    <a:pt x="112252" y="122087"/>
                  </a:lnTo>
                  <a:lnTo>
                    <a:pt x="104645" y="122087"/>
                  </a:lnTo>
                  <a:cubicBezTo>
                    <a:pt x="99574" y="122087"/>
                    <a:pt x="94865" y="120286"/>
                    <a:pt x="91243" y="117765"/>
                  </a:cubicBezTo>
                  <a:close/>
                  <a:moveTo>
                    <a:pt x="274150" y="97555"/>
                  </a:moveTo>
                  <a:cubicBezTo>
                    <a:pt x="276714" y="96837"/>
                    <a:pt x="279278" y="98274"/>
                    <a:pt x="280011" y="100430"/>
                  </a:cubicBezTo>
                  <a:cubicBezTo>
                    <a:pt x="291734" y="132770"/>
                    <a:pt x="291001" y="168344"/>
                    <a:pt x="277813" y="199966"/>
                  </a:cubicBezTo>
                  <a:cubicBezTo>
                    <a:pt x="277080" y="201763"/>
                    <a:pt x="275249" y="202841"/>
                    <a:pt x="273783" y="202841"/>
                  </a:cubicBezTo>
                  <a:cubicBezTo>
                    <a:pt x="273051" y="202841"/>
                    <a:pt x="272684" y="202841"/>
                    <a:pt x="271952" y="202482"/>
                  </a:cubicBezTo>
                  <a:cubicBezTo>
                    <a:pt x="269387" y="201404"/>
                    <a:pt x="268288" y="198888"/>
                    <a:pt x="269387" y="196732"/>
                  </a:cubicBezTo>
                  <a:cubicBezTo>
                    <a:pt x="281843" y="166907"/>
                    <a:pt x="282209" y="133848"/>
                    <a:pt x="271585" y="103305"/>
                  </a:cubicBezTo>
                  <a:cubicBezTo>
                    <a:pt x="270853" y="101149"/>
                    <a:pt x="271952" y="98633"/>
                    <a:pt x="274150" y="97555"/>
                  </a:cubicBezTo>
                  <a:close/>
                  <a:moveTo>
                    <a:pt x="20584" y="95972"/>
                  </a:moveTo>
                  <a:cubicBezTo>
                    <a:pt x="22807" y="96695"/>
                    <a:pt x="24289" y="99224"/>
                    <a:pt x="23177" y="101753"/>
                  </a:cubicBezTo>
                  <a:cubicBezTo>
                    <a:pt x="12435" y="131379"/>
                    <a:pt x="12806" y="164257"/>
                    <a:pt x="24289" y="193883"/>
                  </a:cubicBezTo>
                  <a:cubicBezTo>
                    <a:pt x="25029" y="196051"/>
                    <a:pt x="23918" y="198580"/>
                    <a:pt x="21696" y="199664"/>
                  </a:cubicBezTo>
                  <a:cubicBezTo>
                    <a:pt x="20955" y="199664"/>
                    <a:pt x="20584" y="199664"/>
                    <a:pt x="19844" y="199664"/>
                  </a:cubicBezTo>
                  <a:cubicBezTo>
                    <a:pt x="17991" y="199664"/>
                    <a:pt x="16510" y="198580"/>
                    <a:pt x="15769" y="197135"/>
                  </a:cubicBezTo>
                  <a:cubicBezTo>
                    <a:pt x="3545" y="165341"/>
                    <a:pt x="3175" y="130656"/>
                    <a:pt x="14658" y="98863"/>
                  </a:cubicBezTo>
                  <a:cubicBezTo>
                    <a:pt x="15399" y="96334"/>
                    <a:pt x="17991" y="95250"/>
                    <a:pt x="20584" y="95972"/>
                  </a:cubicBezTo>
                  <a:close/>
                  <a:moveTo>
                    <a:pt x="104645" y="86431"/>
                  </a:moveTo>
                  <a:cubicBezTo>
                    <a:pt x="97401" y="86431"/>
                    <a:pt x="91243" y="92553"/>
                    <a:pt x="91243" y="99757"/>
                  </a:cubicBezTo>
                  <a:cubicBezTo>
                    <a:pt x="91243" y="107320"/>
                    <a:pt x="97401" y="113443"/>
                    <a:pt x="104645" y="113443"/>
                  </a:cubicBezTo>
                  <a:lnTo>
                    <a:pt x="192665" y="113443"/>
                  </a:lnTo>
                  <a:cubicBezTo>
                    <a:pt x="189405" y="104799"/>
                    <a:pt x="189405" y="95435"/>
                    <a:pt x="192665" y="86431"/>
                  </a:cubicBezTo>
                  <a:lnTo>
                    <a:pt x="104645" y="86431"/>
                  </a:lnTo>
                  <a:close/>
                  <a:moveTo>
                    <a:pt x="104645" y="77787"/>
                  </a:moveTo>
                  <a:lnTo>
                    <a:pt x="206067" y="77787"/>
                  </a:lnTo>
                  <a:cubicBezTo>
                    <a:pt x="208603" y="77787"/>
                    <a:pt x="210776" y="79948"/>
                    <a:pt x="210776" y="82109"/>
                  </a:cubicBezTo>
                  <a:cubicBezTo>
                    <a:pt x="210776" y="84630"/>
                    <a:pt x="208603" y="86431"/>
                    <a:pt x="206067" y="86431"/>
                  </a:cubicBezTo>
                  <a:lnTo>
                    <a:pt x="202807" y="86431"/>
                  </a:lnTo>
                  <a:cubicBezTo>
                    <a:pt x="198098" y="95074"/>
                    <a:pt x="198098" y="104799"/>
                    <a:pt x="202807" y="113443"/>
                  </a:cubicBezTo>
                  <a:lnTo>
                    <a:pt x="206067" y="113443"/>
                  </a:lnTo>
                  <a:cubicBezTo>
                    <a:pt x="208603" y="113443"/>
                    <a:pt x="210776" y="115243"/>
                    <a:pt x="210776" y="117765"/>
                  </a:cubicBezTo>
                  <a:lnTo>
                    <a:pt x="210776" y="236258"/>
                  </a:lnTo>
                  <a:cubicBezTo>
                    <a:pt x="210776" y="238779"/>
                    <a:pt x="208603" y="240940"/>
                    <a:pt x="206067" y="240940"/>
                  </a:cubicBezTo>
                  <a:lnTo>
                    <a:pt x="104645" y="240940"/>
                  </a:lnTo>
                  <a:cubicBezTo>
                    <a:pt x="92330" y="240940"/>
                    <a:pt x="82550" y="230856"/>
                    <a:pt x="82550" y="218610"/>
                  </a:cubicBezTo>
                  <a:lnTo>
                    <a:pt x="82550" y="99757"/>
                  </a:lnTo>
                  <a:cubicBezTo>
                    <a:pt x="82550" y="87511"/>
                    <a:pt x="92330" y="77787"/>
                    <a:pt x="104645" y="77787"/>
                  </a:cubicBezTo>
                  <a:close/>
                  <a:moveTo>
                    <a:pt x="237641" y="36713"/>
                  </a:moveTo>
                  <a:cubicBezTo>
                    <a:pt x="239437" y="37787"/>
                    <a:pt x="239796" y="40649"/>
                    <a:pt x="238000" y="42795"/>
                  </a:cubicBezTo>
                  <a:cubicBezTo>
                    <a:pt x="235485" y="45657"/>
                    <a:pt x="234048" y="49950"/>
                    <a:pt x="234048" y="53885"/>
                  </a:cubicBezTo>
                  <a:lnTo>
                    <a:pt x="234048" y="76781"/>
                  </a:lnTo>
                  <a:lnTo>
                    <a:pt x="284347" y="76781"/>
                  </a:lnTo>
                  <a:lnTo>
                    <a:pt x="284347" y="53885"/>
                  </a:lnTo>
                  <a:cubicBezTo>
                    <a:pt x="284347" y="49950"/>
                    <a:pt x="282910" y="45657"/>
                    <a:pt x="280395" y="42795"/>
                  </a:cubicBezTo>
                  <a:cubicBezTo>
                    <a:pt x="278958" y="40649"/>
                    <a:pt x="278958" y="37787"/>
                    <a:pt x="281113" y="36713"/>
                  </a:cubicBezTo>
                  <a:cubicBezTo>
                    <a:pt x="282910" y="34925"/>
                    <a:pt x="285784" y="35282"/>
                    <a:pt x="287221" y="37071"/>
                  </a:cubicBezTo>
                  <a:cubicBezTo>
                    <a:pt x="291173" y="41722"/>
                    <a:pt x="293329" y="47804"/>
                    <a:pt x="293329" y="53885"/>
                  </a:cubicBezTo>
                  <a:lnTo>
                    <a:pt x="293329" y="81074"/>
                  </a:lnTo>
                  <a:cubicBezTo>
                    <a:pt x="293329" y="83578"/>
                    <a:pt x="291533" y="85367"/>
                    <a:pt x="288658" y="85367"/>
                  </a:cubicBezTo>
                  <a:lnTo>
                    <a:pt x="229737" y="85367"/>
                  </a:lnTo>
                  <a:cubicBezTo>
                    <a:pt x="227222" y="85367"/>
                    <a:pt x="225425" y="83578"/>
                    <a:pt x="225425" y="81074"/>
                  </a:cubicBezTo>
                  <a:lnTo>
                    <a:pt x="225425" y="53885"/>
                  </a:lnTo>
                  <a:cubicBezTo>
                    <a:pt x="225425" y="47804"/>
                    <a:pt x="227222" y="41722"/>
                    <a:pt x="231174" y="37071"/>
                  </a:cubicBezTo>
                  <a:cubicBezTo>
                    <a:pt x="232970" y="35282"/>
                    <a:pt x="235844" y="34925"/>
                    <a:pt x="237641" y="36713"/>
                  </a:cubicBezTo>
                  <a:close/>
                  <a:moveTo>
                    <a:pt x="12215" y="36713"/>
                  </a:moveTo>
                  <a:cubicBezTo>
                    <a:pt x="14012" y="37787"/>
                    <a:pt x="14371" y="40649"/>
                    <a:pt x="12575" y="42795"/>
                  </a:cubicBezTo>
                  <a:cubicBezTo>
                    <a:pt x="10419" y="45657"/>
                    <a:pt x="8622" y="49950"/>
                    <a:pt x="8622" y="53885"/>
                  </a:cubicBezTo>
                  <a:lnTo>
                    <a:pt x="8622" y="76781"/>
                  </a:lnTo>
                  <a:lnTo>
                    <a:pt x="59281" y="76781"/>
                  </a:lnTo>
                  <a:lnTo>
                    <a:pt x="59281" y="53885"/>
                  </a:lnTo>
                  <a:cubicBezTo>
                    <a:pt x="59281" y="49950"/>
                    <a:pt x="57844" y="45657"/>
                    <a:pt x="54969" y="42795"/>
                  </a:cubicBezTo>
                  <a:cubicBezTo>
                    <a:pt x="53532" y="40649"/>
                    <a:pt x="53892" y="37787"/>
                    <a:pt x="55688" y="36713"/>
                  </a:cubicBezTo>
                  <a:cubicBezTo>
                    <a:pt x="57844" y="34925"/>
                    <a:pt x="60359" y="35282"/>
                    <a:pt x="61796" y="37071"/>
                  </a:cubicBezTo>
                  <a:cubicBezTo>
                    <a:pt x="65748" y="41722"/>
                    <a:pt x="67903" y="47804"/>
                    <a:pt x="67903" y="53885"/>
                  </a:cubicBezTo>
                  <a:lnTo>
                    <a:pt x="67903" y="81074"/>
                  </a:lnTo>
                  <a:cubicBezTo>
                    <a:pt x="67903" y="83578"/>
                    <a:pt x="65748" y="85367"/>
                    <a:pt x="63592" y="85367"/>
                  </a:cubicBezTo>
                  <a:lnTo>
                    <a:pt x="4311" y="85367"/>
                  </a:lnTo>
                  <a:cubicBezTo>
                    <a:pt x="1796" y="85367"/>
                    <a:pt x="0" y="83578"/>
                    <a:pt x="0" y="81074"/>
                  </a:cubicBezTo>
                  <a:lnTo>
                    <a:pt x="0" y="53885"/>
                  </a:lnTo>
                  <a:cubicBezTo>
                    <a:pt x="0" y="47804"/>
                    <a:pt x="1796" y="41722"/>
                    <a:pt x="6107" y="37071"/>
                  </a:cubicBezTo>
                  <a:cubicBezTo>
                    <a:pt x="7545" y="35282"/>
                    <a:pt x="10419" y="34925"/>
                    <a:pt x="12215" y="36713"/>
                  </a:cubicBezTo>
                  <a:close/>
                  <a:moveTo>
                    <a:pt x="258410" y="8466"/>
                  </a:moveTo>
                  <a:cubicBezTo>
                    <a:pt x="252766" y="8466"/>
                    <a:pt x="248180" y="13405"/>
                    <a:pt x="248180" y="18697"/>
                  </a:cubicBezTo>
                  <a:cubicBezTo>
                    <a:pt x="248180" y="24341"/>
                    <a:pt x="252766" y="28928"/>
                    <a:pt x="258410" y="28928"/>
                  </a:cubicBezTo>
                  <a:cubicBezTo>
                    <a:pt x="264055" y="28928"/>
                    <a:pt x="268641" y="24341"/>
                    <a:pt x="268641" y="18697"/>
                  </a:cubicBezTo>
                  <a:cubicBezTo>
                    <a:pt x="268641" y="13405"/>
                    <a:pt x="264055" y="8466"/>
                    <a:pt x="258410" y="8466"/>
                  </a:cubicBezTo>
                  <a:close/>
                  <a:moveTo>
                    <a:pt x="32985" y="8466"/>
                  </a:moveTo>
                  <a:cubicBezTo>
                    <a:pt x="27341" y="8466"/>
                    <a:pt x="22754" y="13405"/>
                    <a:pt x="22754" y="18697"/>
                  </a:cubicBezTo>
                  <a:cubicBezTo>
                    <a:pt x="22754" y="24341"/>
                    <a:pt x="27341" y="28928"/>
                    <a:pt x="32985" y="28928"/>
                  </a:cubicBezTo>
                  <a:cubicBezTo>
                    <a:pt x="38629" y="28928"/>
                    <a:pt x="43216" y="24341"/>
                    <a:pt x="43216" y="18697"/>
                  </a:cubicBezTo>
                  <a:cubicBezTo>
                    <a:pt x="43216" y="13405"/>
                    <a:pt x="38629" y="8466"/>
                    <a:pt x="32985" y="8466"/>
                  </a:cubicBezTo>
                  <a:close/>
                  <a:moveTo>
                    <a:pt x="145691" y="6778"/>
                  </a:moveTo>
                  <a:cubicBezTo>
                    <a:pt x="171211" y="6778"/>
                    <a:pt x="196731" y="13556"/>
                    <a:pt x="219015" y="27113"/>
                  </a:cubicBezTo>
                  <a:cubicBezTo>
                    <a:pt x="221531" y="28559"/>
                    <a:pt x="221891" y="31089"/>
                    <a:pt x="220813" y="33258"/>
                  </a:cubicBezTo>
                  <a:cubicBezTo>
                    <a:pt x="219015" y="35427"/>
                    <a:pt x="216499" y="36150"/>
                    <a:pt x="214702" y="34704"/>
                  </a:cubicBezTo>
                  <a:cubicBezTo>
                    <a:pt x="172648" y="9037"/>
                    <a:pt x="118733" y="9037"/>
                    <a:pt x="77038" y="34704"/>
                  </a:cubicBezTo>
                  <a:cubicBezTo>
                    <a:pt x="76320" y="35427"/>
                    <a:pt x="75601" y="35427"/>
                    <a:pt x="74882" y="35427"/>
                  </a:cubicBezTo>
                  <a:cubicBezTo>
                    <a:pt x="73444" y="35427"/>
                    <a:pt x="72006" y="34704"/>
                    <a:pt x="70928" y="33258"/>
                  </a:cubicBezTo>
                  <a:cubicBezTo>
                    <a:pt x="69850" y="31089"/>
                    <a:pt x="70209" y="28559"/>
                    <a:pt x="72366" y="27113"/>
                  </a:cubicBezTo>
                  <a:cubicBezTo>
                    <a:pt x="94651" y="13556"/>
                    <a:pt x="120171" y="6778"/>
                    <a:pt x="145691" y="6778"/>
                  </a:cubicBezTo>
                  <a:close/>
                  <a:moveTo>
                    <a:pt x="258410" y="0"/>
                  </a:moveTo>
                  <a:cubicBezTo>
                    <a:pt x="268994" y="0"/>
                    <a:pt x="277460" y="8466"/>
                    <a:pt x="277460" y="18697"/>
                  </a:cubicBezTo>
                  <a:cubicBezTo>
                    <a:pt x="277460" y="29280"/>
                    <a:pt x="268994" y="37747"/>
                    <a:pt x="258410" y="37747"/>
                  </a:cubicBezTo>
                  <a:cubicBezTo>
                    <a:pt x="248180" y="37747"/>
                    <a:pt x="239713" y="29280"/>
                    <a:pt x="239713" y="18697"/>
                  </a:cubicBezTo>
                  <a:cubicBezTo>
                    <a:pt x="239713" y="8466"/>
                    <a:pt x="248180" y="0"/>
                    <a:pt x="258410" y="0"/>
                  </a:cubicBezTo>
                  <a:close/>
                  <a:moveTo>
                    <a:pt x="32985" y="0"/>
                  </a:moveTo>
                  <a:cubicBezTo>
                    <a:pt x="43568" y="0"/>
                    <a:pt x="52035" y="8466"/>
                    <a:pt x="52035" y="18697"/>
                  </a:cubicBezTo>
                  <a:cubicBezTo>
                    <a:pt x="52035" y="29280"/>
                    <a:pt x="43568" y="37747"/>
                    <a:pt x="32985" y="37747"/>
                  </a:cubicBezTo>
                  <a:cubicBezTo>
                    <a:pt x="22754" y="37747"/>
                    <a:pt x="14288" y="29280"/>
                    <a:pt x="14288" y="18697"/>
                  </a:cubicBezTo>
                  <a:cubicBezTo>
                    <a:pt x="14288" y="8466"/>
                    <a:pt x="22754" y="0"/>
                    <a:pt x="3298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anchor="ctr"/>
            <a:lstStyle/>
            <a:p>
              <a:endParaRPr lang="en-US" dirty="0">
                <a:latin typeface="Lato Light" panose="020F0502020204030203" pitchFamily="34" charset="0"/>
              </a:endParaRPr>
            </a:p>
          </p:txBody>
        </p:sp>
        <p:sp>
          <p:nvSpPr>
            <p:cNvPr id="62" name="Freeform 1009">
              <a:extLst>
                <a:ext uri="{FF2B5EF4-FFF2-40B4-BE49-F238E27FC236}">
                  <a16:creationId xmlns:a16="http://schemas.microsoft.com/office/drawing/2014/main" id="{3AEBB301-3184-CC4A-9E8E-AB8B9C5A44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7408" y="7404352"/>
              <a:ext cx="656348" cy="659895"/>
            </a:xfrm>
            <a:custGeom>
              <a:avLst/>
              <a:gdLst>
                <a:gd name="T0" fmla="*/ 234616 w 293328"/>
                <a:gd name="T1" fmla="*/ 250828 h 294914"/>
                <a:gd name="T2" fmla="*/ 136823 w 293328"/>
                <a:gd name="T3" fmla="*/ 209328 h 294914"/>
                <a:gd name="T4" fmla="*/ 148521 w 293328"/>
                <a:gd name="T5" fmla="*/ 221484 h 294914"/>
                <a:gd name="T6" fmla="*/ 88436 w 293328"/>
                <a:gd name="T7" fmla="*/ 221484 h 294914"/>
                <a:gd name="T8" fmla="*/ 118660 w 293328"/>
                <a:gd name="T9" fmla="*/ 214385 h 294914"/>
                <a:gd name="T10" fmla="*/ 263183 w 293328"/>
                <a:gd name="T11" fmla="*/ 231417 h 294914"/>
                <a:gd name="T12" fmla="*/ 234616 w 293328"/>
                <a:gd name="T13" fmla="*/ 202849 h 294914"/>
                <a:gd name="T14" fmla="*/ 181724 w 293328"/>
                <a:gd name="T15" fmla="*/ 183491 h 294914"/>
                <a:gd name="T16" fmla="*/ 124587 w 293328"/>
                <a:gd name="T17" fmla="*/ 183491 h 294914"/>
                <a:gd name="T18" fmla="*/ 105597 w 293328"/>
                <a:gd name="T19" fmla="*/ 178891 h 294914"/>
                <a:gd name="T20" fmla="*/ 76492 w 293328"/>
                <a:gd name="T21" fmla="*/ 188091 h 294914"/>
                <a:gd name="T22" fmla="*/ 233820 w 293328"/>
                <a:gd name="T23" fmla="*/ 178249 h 294914"/>
                <a:gd name="T24" fmla="*/ 202441 w 293328"/>
                <a:gd name="T25" fmla="*/ 188424 h 294914"/>
                <a:gd name="T26" fmla="*/ 182963 w 293328"/>
                <a:gd name="T27" fmla="*/ 215681 h 294914"/>
                <a:gd name="T28" fmla="*/ 182963 w 293328"/>
                <a:gd name="T29" fmla="*/ 249116 h 294914"/>
                <a:gd name="T30" fmla="*/ 202441 w 293328"/>
                <a:gd name="T31" fmla="*/ 276009 h 294914"/>
                <a:gd name="T32" fmla="*/ 233820 w 293328"/>
                <a:gd name="T33" fmla="*/ 286547 h 294914"/>
                <a:gd name="T34" fmla="*/ 265198 w 293328"/>
                <a:gd name="T35" fmla="*/ 276009 h 294914"/>
                <a:gd name="T36" fmla="*/ 285035 w 293328"/>
                <a:gd name="T37" fmla="*/ 249116 h 294914"/>
                <a:gd name="T38" fmla="*/ 285035 w 293328"/>
                <a:gd name="T39" fmla="*/ 215681 h 294914"/>
                <a:gd name="T40" fmla="*/ 265198 w 293328"/>
                <a:gd name="T41" fmla="*/ 188424 h 294914"/>
                <a:gd name="T42" fmla="*/ 233820 w 293328"/>
                <a:gd name="T43" fmla="*/ 178249 h 294914"/>
                <a:gd name="T44" fmla="*/ 250771 w 293328"/>
                <a:gd name="T45" fmla="*/ 180430 h 294914"/>
                <a:gd name="T46" fmla="*/ 277822 w 293328"/>
                <a:gd name="T47" fmla="*/ 200417 h 294914"/>
                <a:gd name="T48" fmla="*/ 288282 w 293328"/>
                <a:gd name="T49" fmla="*/ 232398 h 294914"/>
                <a:gd name="T50" fmla="*/ 277822 w 293328"/>
                <a:gd name="T51" fmla="*/ 264379 h 294914"/>
                <a:gd name="T52" fmla="*/ 250771 w 293328"/>
                <a:gd name="T53" fmla="*/ 284367 h 294914"/>
                <a:gd name="T54" fmla="*/ 230934 w 293328"/>
                <a:gd name="T55" fmla="*/ 295633 h 294914"/>
                <a:gd name="T56" fmla="*/ 194506 w 293328"/>
                <a:gd name="T57" fmla="*/ 281824 h 294914"/>
                <a:gd name="T58" fmla="*/ 173226 w 293328"/>
                <a:gd name="T59" fmla="*/ 249480 h 294914"/>
                <a:gd name="T60" fmla="*/ 174669 w 293328"/>
                <a:gd name="T61" fmla="*/ 210230 h 294914"/>
                <a:gd name="T62" fmla="*/ 199195 w 293328"/>
                <a:gd name="T63" fmla="*/ 179702 h 294914"/>
                <a:gd name="T64" fmla="*/ 170510 w 293328"/>
                <a:gd name="T65" fmla="*/ 143752 h 294914"/>
                <a:gd name="T66" fmla="*/ 218856 w 293328"/>
                <a:gd name="T67" fmla="*/ 152966 h 294914"/>
                <a:gd name="T68" fmla="*/ 170510 w 293328"/>
                <a:gd name="T69" fmla="*/ 143752 h 294914"/>
                <a:gd name="T70" fmla="*/ 152973 w 293328"/>
                <a:gd name="T71" fmla="*/ 148174 h 294914"/>
                <a:gd name="T72" fmla="*/ 71878 w 293328"/>
                <a:gd name="T73" fmla="*/ 148174 h 294914"/>
                <a:gd name="T74" fmla="*/ 218901 w 293328"/>
                <a:gd name="T75" fmla="*/ 107015 h 294914"/>
                <a:gd name="T76" fmla="*/ 129302 w 293328"/>
                <a:gd name="T77" fmla="*/ 116229 h 294914"/>
                <a:gd name="T78" fmla="*/ 76492 w 293328"/>
                <a:gd name="T79" fmla="*/ 107015 h 294914"/>
                <a:gd name="T80" fmla="*/ 105597 w 293328"/>
                <a:gd name="T81" fmla="*/ 116229 h 294914"/>
                <a:gd name="T82" fmla="*/ 76492 w 293328"/>
                <a:gd name="T83" fmla="*/ 107015 h 294914"/>
                <a:gd name="T84" fmla="*/ 188112 w 293328"/>
                <a:gd name="T85" fmla="*/ 76667 h 294914"/>
                <a:gd name="T86" fmla="*/ 107018 w 293328"/>
                <a:gd name="T87" fmla="*/ 76667 h 294914"/>
                <a:gd name="T88" fmla="*/ 218297 w 293328"/>
                <a:gd name="T89" fmla="*/ 36737 h 294914"/>
                <a:gd name="T90" fmla="*/ 258396 w 293328"/>
                <a:gd name="T91" fmla="*/ 76900 h 294914"/>
                <a:gd name="T92" fmla="*/ 249365 w 293328"/>
                <a:gd name="T93" fmla="*/ 166273 h 294914"/>
                <a:gd name="T94" fmla="*/ 79937 w 293328"/>
                <a:gd name="T95" fmla="*/ 45419 h 294914"/>
                <a:gd name="T96" fmla="*/ 79937 w 293328"/>
                <a:gd name="T97" fmla="*/ 250942 h 294914"/>
                <a:gd name="T98" fmla="*/ 158690 w 293328"/>
                <a:gd name="T99" fmla="*/ 259988 h 294914"/>
                <a:gd name="T100" fmla="*/ 39837 w 293328"/>
                <a:gd name="T101" fmla="*/ 224166 h 294914"/>
                <a:gd name="T102" fmla="*/ 39837 w 293328"/>
                <a:gd name="T103" fmla="*/ 72195 h 294914"/>
                <a:gd name="T104" fmla="*/ 4344 w 293328"/>
                <a:gd name="T105" fmla="*/ 0 h 294914"/>
                <a:gd name="T106" fmla="*/ 295132 w 293328"/>
                <a:gd name="T107" fmla="*/ 183231 h 294914"/>
                <a:gd name="T108" fmla="*/ 286079 w 293328"/>
                <a:gd name="T109" fmla="*/ 8693 h 294914"/>
                <a:gd name="T110" fmla="*/ 183236 w 293328"/>
                <a:gd name="T111" fmla="*/ 286074 h 294914"/>
                <a:gd name="T112" fmla="*/ 4344 w 293328"/>
                <a:gd name="T113" fmla="*/ 295126 h 294914"/>
                <a:gd name="T114" fmla="*/ 4344 w 293328"/>
                <a:gd name="T115" fmla="*/ 0 h 29491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293328" h="294914">
                  <a:moveTo>
                    <a:pt x="233181" y="210349"/>
                  </a:moveTo>
                  <a:cubicBezTo>
                    <a:pt x="222261" y="210349"/>
                    <a:pt x="213524" y="219085"/>
                    <a:pt x="213524" y="230005"/>
                  </a:cubicBezTo>
                  <a:cubicBezTo>
                    <a:pt x="213524" y="240926"/>
                    <a:pt x="222261" y="249298"/>
                    <a:pt x="233181" y="249298"/>
                  </a:cubicBezTo>
                  <a:cubicBezTo>
                    <a:pt x="244101" y="249298"/>
                    <a:pt x="252838" y="240926"/>
                    <a:pt x="252838" y="230005"/>
                  </a:cubicBezTo>
                  <a:cubicBezTo>
                    <a:pt x="252838" y="219085"/>
                    <a:pt x="244101" y="210349"/>
                    <a:pt x="233181" y="210349"/>
                  </a:cubicBezTo>
                  <a:close/>
                  <a:moveTo>
                    <a:pt x="135986" y="208051"/>
                  </a:moveTo>
                  <a:cubicBezTo>
                    <a:pt x="142184" y="208051"/>
                    <a:pt x="148155" y="209727"/>
                    <a:pt x="152679" y="213078"/>
                  </a:cubicBezTo>
                  <a:cubicBezTo>
                    <a:pt x="154851" y="214489"/>
                    <a:pt x="155213" y="216959"/>
                    <a:pt x="153765" y="219075"/>
                  </a:cubicBezTo>
                  <a:cubicBezTo>
                    <a:pt x="152318" y="220839"/>
                    <a:pt x="149422" y="221545"/>
                    <a:pt x="147613" y="220134"/>
                  </a:cubicBezTo>
                  <a:cubicBezTo>
                    <a:pt x="141460" y="215547"/>
                    <a:pt x="130602" y="215547"/>
                    <a:pt x="122640" y="220134"/>
                  </a:cubicBezTo>
                  <a:cubicBezTo>
                    <a:pt x="117212" y="223309"/>
                    <a:pt x="111059" y="225072"/>
                    <a:pt x="104906" y="225072"/>
                  </a:cubicBezTo>
                  <a:cubicBezTo>
                    <a:pt x="98754" y="225072"/>
                    <a:pt x="92601" y="223309"/>
                    <a:pt x="87896" y="220134"/>
                  </a:cubicBezTo>
                  <a:cubicBezTo>
                    <a:pt x="86087" y="218722"/>
                    <a:pt x="85725" y="215900"/>
                    <a:pt x="87172" y="213784"/>
                  </a:cubicBezTo>
                  <a:cubicBezTo>
                    <a:pt x="88258" y="212020"/>
                    <a:pt x="91154" y="211667"/>
                    <a:pt x="93325" y="213078"/>
                  </a:cubicBezTo>
                  <a:cubicBezTo>
                    <a:pt x="99478" y="217311"/>
                    <a:pt x="110335" y="217311"/>
                    <a:pt x="117935" y="213078"/>
                  </a:cubicBezTo>
                  <a:cubicBezTo>
                    <a:pt x="123364" y="209727"/>
                    <a:pt x="129788" y="208051"/>
                    <a:pt x="135986" y="208051"/>
                  </a:cubicBezTo>
                  <a:close/>
                  <a:moveTo>
                    <a:pt x="233181" y="201612"/>
                  </a:moveTo>
                  <a:cubicBezTo>
                    <a:pt x="248834" y="201612"/>
                    <a:pt x="261574" y="214353"/>
                    <a:pt x="261574" y="230005"/>
                  </a:cubicBezTo>
                  <a:cubicBezTo>
                    <a:pt x="261574" y="245658"/>
                    <a:pt x="248834" y="258398"/>
                    <a:pt x="233181" y="258398"/>
                  </a:cubicBezTo>
                  <a:cubicBezTo>
                    <a:pt x="217528" y="258398"/>
                    <a:pt x="204788" y="245658"/>
                    <a:pt x="204788" y="230005"/>
                  </a:cubicBezTo>
                  <a:cubicBezTo>
                    <a:pt x="204788" y="214353"/>
                    <a:pt x="217528" y="201612"/>
                    <a:pt x="233181" y="201612"/>
                  </a:cubicBezTo>
                  <a:close/>
                  <a:moveTo>
                    <a:pt x="128527" y="177800"/>
                  </a:moveTo>
                  <a:lnTo>
                    <a:pt x="175911" y="177800"/>
                  </a:lnTo>
                  <a:cubicBezTo>
                    <a:pt x="178443" y="177800"/>
                    <a:pt x="180613" y="179705"/>
                    <a:pt x="180613" y="182372"/>
                  </a:cubicBezTo>
                  <a:cubicBezTo>
                    <a:pt x="180613" y="185039"/>
                    <a:pt x="178443" y="186944"/>
                    <a:pt x="175911" y="186944"/>
                  </a:cubicBezTo>
                  <a:lnTo>
                    <a:pt x="128527" y="186944"/>
                  </a:lnTo>
                  <a:cubicBezTo>
                    <a:pt x="125995" y="186944"/>
                    <a:pt x="123825" y="185039"/>
                    <a:pt x="123825" y="182372"/>
                  </a:cubicBezTo>
                  <a:cubicBezTo>
                    <a:pt x="123825" y="179705"/>
                    <a:pt x="125995" y="177800"/>
                    <a:pt x="128527" y="177800"/>
                  </a:cubicBezTo>
                  <a:close/>
                  <a:moveTo>
                    <a:pt x="76024" y="177800"/>
                  </a:moveTo>
                  <a:lnTo>
                    <a:pt x="104952" y="177800"/>
                  </a:lnTo>
                  <a:cubicBezTo>
                    <a:pt x="107421" y="177800"/>
                    <a:pt x="109185" y="179705"/>
                    <a:pt x="109185" y="182372"/>
                  </a:cubicBezTo>
                  <a:cubicBezTo>
                    <a:pt x="109185" y="185039"/>
                    <a:pt x="107421" y="186944"/>
                    <a:pt x="104952" y="186944"/>
                  </a:cubicBezTo>
                  <a:lnTo>
                    <a:pt x="76024" y="186944"/>
                  </a:lnTo>
                  <a:cubicBezTo>
                    <a:pt x="73554" y="186944"/>
                    <a:pt x="71438" y="185039"/>
                    <a:pt x="71438" y="182372"/>
                  </a:cubicBezTo>
                  <a:cubicBezTo>
                    <a:pt x="71438" y="179705"/>
                    <a:pt x="73554" y="177800"/>
                    <a:pt x="76024" y="177800"/>
                  </a:cubicBezTo>
                  <a:close/>
                  <a:moveTo>
                    <a:pt x="232390" y="177162"/>
                  </a:moveTo>
                  <a:lnTo>
                    <a:pt x="219843" y="187275"/>
                  </a:lnTo>
                  <a:cubicBezTo>
                    <a:pt x="219126" y="187998"/>
                    <a:pt x="218051" y="188359"/>
                    <a:pt x="216976" y="188359"/>
                  </a:cubicBezTo>
                  <a:lnTo>
                    <a:pt x="201203" y="187275"/>
                  </a:lnTo>
                  <a:lnTo>
                    <a:pt x="196901" y="203169"/>
                  </a:lnTo>
                  <a:cubicBezTo>
                    <a:pt x="196543" y="204252"/>
                    <a:pt x="195826" y="204975"/>
                    <a:pt x="195109" y="205697"/>
                  </a:cubicBezTo>
                  <a:lnTo>
                    <a:pt x="181845" y="214366"/>
                  </a:lnTo>
                  <a:lnTo>
                    <a:pt x="187222" y="229536"/>
                  </a:lnTo>
                  <a:cubicBezTo>
                    <a:pt x="187581" y="230620"/>
                    <a:pt x="187581" y="231342"/>
                    <a:pt x="187222" y="232426"/>
                  </a:cubicBezTo>
                  <a:lnTo>
                    <a:pt x="181845" y="247597"/>
                  </a:lnTo>
                  <a:lnTo>
                    <a:pt x="195109" y="256265"/>
                  </a:lnTo>
                  <a:cubicBezTo>
                    <a:pt x="195826" y="256988"/>
                    <a:pt x="196543" y="257710"/>
                    <a:pt x="196901" y="258794"/>
                  </a:cubicBezTo>
                  <a:lnTo>
                    <a:pt x="201203" y="274326"/>
                  </a:lnTo>
                  <a:lnTo>
                    <a:pt x="216976" y="273603"/>
                  </a:lnTo>
                  <a:cubicBezTo>
                    <a:pt x="218051" y="273603"/>
                    <a:pt x="219126" y="273964"/>
                    <a:pt x="219843" y="274687"/>
                  </a:cubicBezTo>
                  <a:lnTo>
                    <a:pt x="232390" y="284800"/>
                  </a:lnTo>
                  <a:lnTo>
                    <a:pt x="244936" y="274687"/>
                  </a:lnTo>
                  <a:cubicBezTo>
                    <a:pt x="245653" y="273964"/>
                    <a:pt x="246729" y="273603"/>
                    <a:pt x="247804" y="273603"/>
                  </a:cubicBezTo>
                  <a:lnTo>
                    <a:pt x="263577" y="274326"/>
                  </a:lnTo>
                  <a:lnTo>
                    <a:pt x="267878" y="258794"/>
                  </a:lnTo>
                  <a:cubicBezTo>
                    <a:pt x="268237" y="257710"/>
                    <a:pt x="268954" y="256988"/>
                    <a:pt x="269671" y="256265"/>
                  </a:cubicBezTo>
                  <a:lnTo>
                    <a:pt x="283292" y="247597"/>
                  </a:lnTo>
                  <a:lnTo>
                    <a:pt x="277557" y="232426"/>
                  </a:lnTo>
                  <a:cubicBezTo>
                    <a:pt x="277198" y="231342"/>
                    <a:pt x="277198" y="230620"/>
                    <a:pt x="277557" y="229536"/>
                  </a:cubicBezTo>
                  <a:lnTo>
                    <a:pt x="283292" y="214366"/>
                  </a:lnTo>
                  <a:lnTo>
                    <a:pt x="269671" y="205697"/>
                  </a:lnTo>
                  <a:cubicBezTo>
                    <a:pt x="268954" y="204975"/>
                    <a:pt x="268237" y="203891"/>
                    <a:pt x="267878" y="202807"/>
                  </a:cubicBezTo>
                  <a:lnTo>
                    <a:pt x="263577" y="187275"/>
                  </a:lnTo>
                  <a:lnTo>
                    <a:pt x="247804" y="188359"/>
                  </a:lnTo>
                  <a:cubicBezTo>
                    <a:pt x="246729" y="188359"/>
                    <a:pt x="245653" y="187998"/>
                    <a:pt x="244936" y="187275"/>
                  </a:cubicBezTo>
                  <a:lnTo>
                    <a:pt x="232390" y="177162"/>
                  </a:lnTo>
                  <a:close/>
                  <a:moveTo>
                    <a:pt x="229522" y="168132"/>
                  </a:moveTo>
                  <a:cubicBezTo>
                    <a:pt x="231314" y="166687"/>
                    <a:pt x="233465" y="166687"/>
                    <a:pt x="235258" y="168132"/>
                  </a:cubicBezTo>
                  <a:lnTo>
                    <a:pt x="249238" y="179329"/>
                  </a:lnTo>
                  <a:lnTo>
                    <a:pt x="266803" y="178606"/>
                  </a:lnTo>
                  <a:cubicBezTo>
                    <a:pt x="268954" y="178245"/>
                    <a:pt x="270746" y="179690"/>
                    <a:pt x="271463" y="181496"/>
                  </a:cubicBezTo>
                  <a:lnTo>
                    <a:pt x="276123" y="199195"/>
                  </a:lnTo>
                  <a:lnTo>
                    <a:pt x="291179" y="208948"/>
                  </a:lnTo>
                  <a:cubicBezTo>
                    <a:pt x="292613" y="210032"/>
                    <a:pt x="293330" y="212199"/>
                    <a:pt x="292613" y="214005"/>
                  </a:cubicBezTo>
                  <a:lnTo>
                    <a:pt x="286519" y="230981"/>
                  </a:lnTo>
                  <a:lnTo>
                    <a:pt x="292613" y="247958"/>
                  </a:lnTo>
                  <a:cubicBezTo>
                    <a:pt x="293330" y="249764"/>
                    <a:pt x="292613" y="251931"/>
                    <a:pt x="291179" y="253015"/>
                  </a:cubicBezTo>
                  <a:lnTo>
                    <a:pt x="276123" y="262767"/>
                  </a:lnTo>
                  <a:lnTo>
                    <a:pt x="271463" y="280105"/>
                  </a:lnTo>
                  <a:cubicBezTo>
                    <a:pt x="270746" y="282272"/>
                    <a:pt x="268954" y="283717"/>
                    <a:pt x="266803" y="283356"/>
                  </a:cubicBezTo>
                  <a:lnTo>
                    <a:pt x="249238" y="282633"/>
                  </a:lnTo>
                  <a:lnTo>
                    <a:pt x="235258" y="293830"/>
                  </a:lnTo>
                  <a:cubicBezTo>
                    <a:pt x="234182" y="294553"/>
                    <a:pt x="233465" y="294914"/>
                    <a:pt x="232390" y="294914"/>
                  </a:cubicBezTo>
                  <a:cubicBezTo>
                    <a:pt x="231314" y="294914"/>
                    <a:pt x="230239" y="294553"/>
                    <a:pt x="229522" y="293830"/>
                  </a:cubicBezTo>
                  <a:lnTo>
                    <a:pt x="215542" y="282633"/>
                  </a:lnTo>
                  <a:lnTo>
                    <a:pt x="197977" y="283356"/>
                  </a:lnTo>
                  <a:cubicBezTo>
                    <a:pt x="195826" y="283717"/>
                    <a:pt x="194034" y="282272"/>
                    <a:pt x="193317" y="280105"/>
                  </a:cubicBezTo>
                  <a:lnTo>
                    <a:pt x="188657" y="262767"/>
                  </a:lnTo>
                  <a:lnTo>
                    <a:pt x="173601" y="253015"/>
                  </a:lnTo>
                  <a:cubicBezTo>
                    <a:pt x="172167" y="251931"/>
                    <a:pt x="171450" y="249764"/>
                    <a:pt x="172167" y="247958"/>
                  </a:cubicBezTo>
                  <a:lnTo>
                    <a:pt x="178261" y="230981"/>
                  </a:lnTo>
                  <a:lnTo>
                    <a:pt x="172167" y="214005"/>
                  </a:lnTo>
                  <a:cubicBezTo>
                    <a:pt x="171450" y="212199"/>
                    <a:pt x="172167" y="210032"/>
                    <a:pt x="173601" y="208948"/>
                  </a:cubicBezTo>
                  <a:lnTo>
                    <a:pt x="188657" y="199195"/>
                  </a:lnTo>
                  <a:lnTo>
                    <a:pt x="193317" y="181496"/>
                  </a:lnTo>
                  <a:cubicBezTo>
                    <a:pt x="194034" y="179690"/>
                    <a:pt x="195826" y="177884"/>
                    <a:pt x="197977" y="178606"/>
                  </a:cubicBezTo>
                  <a:lnTo>
                    <a:pt x="215542" y="179329"/>
                  </a:lnTo>
                  <a:lnTo>
                    <a:pt x="229522" y="168132"/>
                  </a:lnTo>
                  <a:close/>
                  <a:moveTo>
                    <a:pt x="169468" y="142875"/>
                  </a:moveTo>
                  <a:lnTo>
                    <a:pt x="217518" y="142875"/>
                  </a:lnTo>
                  <a:cubicBezTo>
                    <a:pt x="219702" y="142875"/>
                    <a:pt x="221886" y="144706"/>
                    <a:pt x="221886" y="147271"/>
                  </a:cubicBezTo>
                  <a:cubicBezTo>
                    <a:pt x="221886" y="149835"/>
                    <a:pt x="219702" y="152033"/>
                    <a:pt x="217518" y="152033"/>
                  </a:cubicBezTo>
                  <a:lnTo>
                    <a:pt x="169468" y="152033"/>
                  </a:lnTo>
                  <a:cubicBezTo>
                    <a:pt x="167284" y="152033"/>
                    <a:pt x="165100" y="149835"/>
                    <a:pt x="165100" y="147271"/>
                  </a:cubicBezTo>
                  <a:cubicBezTo>
                    <a:pt x="165100" y="144706"/>
                    <a:pt x="167284" y="142875"/>
                    <a:pt x="169468" y="142875"/>
                  </a:cubicBezTo>
                  <a:close/>
                  <a:moveTo>
                    <a:pt x="76158" y="142875"/>
                  </a:moveTo>
                  <a:lnTo>
                    <a:pt x="147680" y="142875"/>
                  </a:lnTo>
                  <a:cubicBezTo>
                    <a:pt x="150221" y="142875"/>
                    <a:pt x="152037" y="144706"/>
                    <a:pt x="152037" y="147271"/>
                  </a:cubicBezTo>
                  <a:cubicBezTo>
                    <a:pt x="152037" y="149835"/>
                    <a:pt x="150221" y="152033"/>
                    <a:pt x="147680" y="152033"/>
                  </a:cubicBezTo>
                  <a:lnTo>
                    <a:pt x="76158" y="152033"/>
                  </a:lnTo>
                  <a:cubicBezTo>
                    <a:pt x="73616" y="152033"/>
                    <a:pt x="71438" y="149835"/>
                    <a:pt x="71438" y="147271"/>
                  </a:cubicBezTo>
                  <a:cubicBezTo>
                    <a:pt x="71438" y="144706"/>
                    <a:pt x="73616" y="142875"/>
                    <a:pt x="76158" y="142875"/>
                  </a:cubicBezTo>
                  <a:close/>
                  <a:moveTo>
                    <a:pt x="128512" y="106362"/>
                  </a:moveTo>
                  <a:lnTo>
                    <a:pt x="217563" y="106362"/>
                  </a:lnTo>
                  <a:cubicBezTo>
                    <a:pt x="219726" y="106362"/>
                    <a:pt x="221889" y="108560"/>
                    <a:pt x="221889" y="110758"/>
                  </a:cubicBezTo>
                  <a:cubicBezTo>
                    <a:pt x="221889" y="113322"/>
                    <a:pt x="219726" y="115520"/>
                    <a:pt x="217563" y="115520"/>
                  </a:cubicBezTo>
                  <a:lnTo>
                    <a:pt x="128512" y="115520"/>
                  </a:lnTo>
                  <a:cubicBezTo>
                    <a:pt x="125988" y="115520"/>
                    <a:pt x="123825" y="113322"/>
                    <a:pt x="123825" y="110758"/>
                  </a:cubicBezTo>
                  <a:cubicBezTo>
                    <a:pt x="123825" y="108560"/>
                    <a:pt x="125988" y="106362"/>
                    <a:pt x="128512" y="106362"/>
                  </a:cubicBezTo>
                  <a:close/>
                  <a:moveTo>
                    <a:pt x="76024" y="106362"/>
                  </a:moveTo>
                  <a:lnTo>
                    <a:pt x="104952" y="106362"/>
                  </a:lnTo>
                  <a:cubicBezTo>
                    <a:pt x="107421" y="106362"/>
                    <a:pt x="109185" y="108560"/>
                    <a:pt x="109185" y="110758"/>
                  </a:cubicBezTo>
                  <a:cubicBezTo>
                    <a:pt x="109185" y="113322"/>
                    <a:pt x="107421" y="115520"/>
                    <a:pt x="104952" y="115520"/>
                  </a:cubicBezTo>
                  <a:lnTo>
                    <a:pt x="76024" y="115520"/>
                  </a:lnTo>
                  <a:cubicBezTo>
                    <a:pt x="73554" y="115520"/>
                    <a:pt x="71438" y="113322"/>
                    <a:pt x="71438" y="110758"/>
                  </a:cubicBezTo>
                  <a:cubicBezTo>
                    <a:pt x="71438" y="108560"/>
                    <a:pt x="73554" y="106362"/>
                    <a:pt x="76024" y="106362"/>
                  </a:cubicBezTo>
                  <a:close/>
                  <a:moveTo>
                    <a:pt x="110719" y="71437"/>
                  </a:moveTo>
                  <a:lnTo>
                    <a:pt x="182605" y="71437"/>
                  </a:lnTo>
                  <a:cubicBezTo>
                    <a:pt x="185146" y="71437"/>
                    <a:pt x="186962" y="73635"/>
                    <a:pt x="186962" y="76199"/>
                  </a:cubicBezTo>
                  <a:cubicBezTo>
                    <a:pt x="186962" y="78397"/>
                    <a:pt x="185146" y="80595"/>
                    <a:pt x="182605" y="80595"/>
                  </a:cubicBezTo>
                  <a:lnTo>
                    <a:pt x="110719" y="80595"/>
                  </a:lnTo>
                  <a:cubicBezTo>
                    <a:pt x="108541" y="80595"/>
                    <a:pt x="106363" y="78397"/>
                    <a:pt x="106363" y="76199"/>
                  </a:cubicBezTo>
                  <a:cubicBezTo>
                    <a:pt x="106363" y="73635"/>
                    <a:pt x="108541" y="71437"/>
                    <a:pt x="110719" y="71437"/>
                  </a:cubicBezTo>
                  <a:close/>
                  <a:moveTo>
                    <a:pt x="75138" y="36512"/>
                  </a:moveTo>
                  <a:lnTo>
                    <a:pt x="216962" y="36512"/>
                  </a:lnTo>
                  <a:cubicBezTo>
                    <a:pt x="219116" y="36512"/>
                    <a:pt x="221270" y="38310"/>
                    <a:pt x="221270" y="40827"/>
                  </a:cubicBezTo>
                  <a:cubicBezTo>
                    <a:pt x="221270" y="57730"/>
                    <a:pt x="235273" y="71755"/>
                    <a:pt x="252507" y="71755"/>
                  </a:cubicBezTo>
                  <a:cubicBezTo>
                    <a:pt x="255021" y="71755"/>
                    <a:pt x="256816" y="73913"/>
                    <a:pt x="256816" y="76430"/>
                  </a:cubicBezTo>
                  <a:lnTo>
                    <a:pt x="256816" y="165259"/>
                  </a:lnTo>
                  <a:cubicBezTo>
                    <a:pt x="256816" y="167416"/>
                    <a:pt x="255021" y="169574"/>
                    <a:pt x="252507" y="169574"/>
                  </a:cubicBezTo>
                  <a:cubicBezTo>
                    <a:pt x="249994" y="169574"/>
                    <a:pt x="247840" y="167416"/>
                    <a:pt x="247840" y="165259"/>
                  </a:cubicBezTo>
                  <a:lnTo>
                    <a:pt x="247840" y="80386"/>
                  </a:lnTo>
                  <a:cubicBezTo>
                    <a:pt x="229528" y="78229"/>
                    <a:pt x="214807" y="63843"/>
                    <a:pt x="212653" y="45143"/>
                  </a:cubicBezTo>
                  <a:lnTo>
                    <a:pt x="79447" y="45143"/>
                  </a:lnTo>
                  <a:cubicBezTo>
                    <a:pt x="77292" y="63843"/>
                    <a:pt x="62571" y="78229"/>
                    <a:pt x="43901" y="80386"/>
                  </a:cubicBezTo>
                  <a:lnTo>
                    <a:pt x="43901" y="214168"/>
                  </a:lnTo>
                  <a:cubicBezTo>
                    <a:pt x="62571" y="216326"/>
                    <a:pt x="77292" y="231071"/>
                    <a:pt x="79447" y="249412"/>
                  </a:cubicBezTo>
                  <a:lnTo>
                    <a:pt x="157719" y="249412"/>
                  </a:lnTo>
                  <a:cubicBezTo>
                    <a:pt x="160232" y="249412"/>
                    <a:pt x="162027" y="251570"/>
                    <a:pt x="162027" y="254087"/>
                  </a:cubicBezTo>
                  <a:cubicBezTo>
                    <a:pt x="162027" y="256604"/>
                    <a:pt x="160232" y="258403"/>
                    <a:pt x="157719" y="258403"/>
                  </a:cubicBezTo>
                  <a:lnTo>
                    <a:pt x="75138" y="258403"/>
                  </a:lnTo>
                  <a:cubicBezTo>
                    <a:pt x="72625" y="258403"/>
                    <a:pt x="70470" y="256604"/>
                    <a:pt x="70470" y="254087"/>
                  </a:cubicBezTo>
                  <a:cubicBezTo>
                    <a:pt x="70470" y="236825"/>
                    <a:pt x="56827" y="222799"/>
                    <a:pt x="39592" y="222799"/>
                  </a:cubicBezTo>
                  <a:cubicBezTo>
                    <a:pt x="37079" y="222799"/>
                    <a:pt x="34925" y="221001"/>
                    <a:pt x="34925" y="218484"/>
                  </a:cubicBezTo>
                  <a:lnTo>
                    <a:pt x="34925" y="76430"/>
                  </a:lnTo>
                  <a:cubicBezTo>
                    <a:pt x="34925" y="73913"/>
                    <a:pt x="37079" y="71755"/>
                    <a:pt x="39592" y="71755"/>
                  </a:cubicBezTo>
                  <a:cubicBezTo>
                    <a:pt x="56827" y="71755"/>
                    <a:pt x="70470" y="57730"/>
                    <a:pt x="70470" y="40827"/>
                  </a:cubicBezTo>
                  <a:cubicBezTo>
                    <a:pt x="70470" y="38310"/>
                    <a:pt x="72625" y="36512"/>
                    <a:pt x="75138" y="36512"/>
                  </a:cubicBezTo>
                  <a:close/>
                  <a:moveTo>
                    <a:pt x="4319" y="0"/>
                  </a:moveTo>
                  <a:lnTo>
                    <a:pt x="288649" y="0"/>
                  </a:lnTo>
                  <a:cubicBezTo>
                    <a:pt x="291529" y="0"/>
                    <a:pt x="293328" y="1799"/>
                    <a:pt x="293328" y="4319"/>
                  </a:cubicBezTo>
                  <a:lnTo>
                    <a:pt x="293328" y="182114"/>
                  </a:lnTo>
                  <a:cubicBezTo>
                    <a:pt x="293328" y="184634"/>
                    <a:pt x="291529" y="186433"/>
                    <a:pt x="288649" y="186433"/>
                  </a:cubicBezTo>
                  <a:cubicBezTo>
                    <a:pt x="286490" y="186433"/>
                    <a:pt x="284330" y="184634"/>
                    <a:pt x="284330" y="182114"/>
                  </a:cubicBezTo>
                  <a:lnTo>
                    <a:pt x="284330" y="8638"/>
                  </a:lnTo>
                  <a:lnTo>
                    <a:pt x="8638" y="8638"/>
                  </a:lnTo>
                  <a:lnTo>
                    <a:pt x="8638" y="284330"/>
                  </a:lnTo>
                  <a:lnTo>
                    <a:pt x="182115" y="284330"/>
                  </a:lnTo>
                  <a:cubicBezTo>
                    <a:pt x="184634" y="284330"/>
                    <a:pt x="186794" y="286489"/>
                    <a:pt x="186794" y="289008"/>
                  </a:cubicBezTo>
                  <a:cubicBezTo>
                    <a:pt x="186794" y="291168"/>
                    <a:pt x="184634" y="293327"/>
                    <a:pt x="182115" y="293327"/>
                  </a:cubicBezTo>
                  <a:lnTo>
                    <a:pt x="4319" y="293327"/>
                  </a:lnTo>
                  <a:cubicBezTo>
                    <a:pt x="1799" y="293327"/>
                    <a:pt x="0" y="291168"/>
                    <a:pt x="0" y="289008"/>
                  </a:cubicBezTo>
                  <a:lnTo>
                    <a:pt x="0" y="4319"/>
                  </a:lnTo>
                  <a:cubicBezTo>
                    <a:pt x="0" y="1799"/>
                    <a:pt x="1799" y="0"/>
                    <a:pt x="43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anchor="ctr"/>
            <a:lstStyle/>
            <a:p>
              <a:endParaRPr lang="en-US" dirty="0">
                <a:latin typeface="Lato Light" panose="020F0502020204030203" pitchFamily="34" charset="0"/>
              </a:endParaRPr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53A2C806-5C63-F049-BEB2-7E3E45B76638}"/>
              </a:ext>
            </a:extLst>
          </p:cNvPr>
          <p:cNvSpPr txBox="1"/>
          <p:nvPr/>
        </p:nvSpPr>
        <p:spPr>
          <a:xfrm>
            <a:off x="15280690" y="3118055"/>
            <a:ext cx="2448106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64" name="Subtitle 2">
            <a:extLst>
              <a:ext uri="{FF2B5EF4-FFF2-40B4-BE49-F238E27FC236}">
                <a16:creationId xmlns:a16="http://schemas.microsoft.com/office/drawing/2014/main" id="{D1DCC815-BA19-7C4F-95B6-2C9303DF85EE}"/>
              </a:ext>
            </a:extLst>
          </p:cNvPr>
          <p:cNvSpPr txBox="1">
            <a:spLocks/>
          </p:cNvSpPr>
          <p:nvPr/>
        </p:nvSpPr>
        <p:spPr>
          <a:xfrm>
            <a:off x="15280690" y="3738241"/>
            <a:ext cx="5301549" cy="94333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and.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A54D55F-0EE3-1440-BB7A-CD8277B7225E}"/>
              </a:ext>
            </a:extLst>
          </p:cNvPr>
          <p:cNvSpPr txBox="1"/>
          <p:nvPr/>
        </p:nvSpPr>
        <p:spPr>
          <a:xfrm>
            <a:off x="17555276" y="6972393"/>
            <a:ext cx="2448106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66" name="Subtitle 2">
            <a:extLst>
              <a:ext uri="{FF2B5EF4-FFF2-40B4-BE49-F238E27FC236}">
                <a16:creationId xmlns:a16="http://schemas.microsoft.com/office/drawing/2014/main" id="{C83B7490-9BD2-884B-852F-D06D8A282153}"/>
              </a:ext>
            </a:extLst>
          </p:cNvPr>
          <p:cNvSpPr txBox="1">
            <a:spLocks/>
          </p:cNvSpPr>
          <p:nvPr/>
        </p:nvSpPr>
        <p:spPr>
          <a:xfrm>
            <a:off x="17555276" y="7592579"/>
            <a:ext cx="5301549" cy="94333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and.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278D17B-4D27-7B43-8321-E7B92C79EE0B}"/>
              </a:ext>
            </a:extLst>
          </p:cNvPr>
          <p:cNvSpPr txBox="1"/>
          <p:nvPr/>
        </p:nvSpPr>
        <p:spPr>
          <a:xfrm>
            <a:off x="15280690" y="10822222"/>
            <a:ext cx="2448106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68" name="Subtitle 2">
            <a:extLst>
              <a:ext uri="{FF2B5EF4-FFF2-40B4-BE49-F238E27FC236}">
                <a16:creationId xmlns:a16="http://schemas.microsoft.com/office/drawing/2014/main" id="{A4DC21B9-8B7F-AB47-A256-BDEEE1E4D0B5}"/>
              </a:ext>
            </a:extLst>
          </p:cNvPr>
          <p:cNvSpPr txBox="1">
            <a:spLocks/>
          </p:cNvSpPr>
          <p:nvPr/>
        </p:nvSpPr>
        <p:spPr>
          <a:xfrm>
            <a:off x="15280690" y="11442408"/>
            <a:ext cx="5301549" cy="94333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and.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F95BF31-1925-1F40-B336-766113FF13D0}"/>
              </a:ext>
            </a:extLst>
          </p:cNvPr>
          <p:cNvSpPr txBox="1"/>
          <p:nvPr/>
        </p:nvSpPr>
        <p:spPr>
          <a:xfrm>
            <a:off x="6770270" y="3118055"/>
            <a:ext cx="2448106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83" name="Subtitle 2">
            <a:extLst>
              <a:ext uri="{FF2B5EF4-FFF2-40B4-BE49-F238E27FC236}">
                <a16:creationId xmlns:a16="http://schemas.microsoft.com/office/drawing/2014/main" id="{9BF652D9-866A-8546-85EF-B1805C69A790}"/>
              </a:ext>
            </a:extLst>
          </p:cNvPr>
          <p:cNvSpPr txBox="1">
            <a:spLocks/>
          </p:cNvSpPr>
          <p:nvPr/>
        </p:nvSpPr>
        <p:spPr>
          <a:xfrm>
            <a:off x="3915965" y="3738241"/>
            <a:ext cx="5301549" cy="94333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and.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B46E24C-DCF8-AF40-94F9-5CCFC8FFDD94}"/>
              </a:ext>
            </a:extLst>
          </p:cNvPr>
          <p:cNvSpPr txBox="1"/>
          <p:nvPr/>
        </p:nvSpPr>
        <p:spPr>
          <a:xfrm>
            <a:off x="4416590" y="6972393"/>
            <a:ext cx="2448106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85" name="Subtitle 2">
            <a:extLst>
              <a:ext uri="{FF2B5EF4-FFF2-40B4-BE49-F238E27FC236}">
                <a16:creationId xmlns:a16="http://schemas.microsoft.com/office/drawing/2014/main" id="{CD455986-3EF7-4040-A897-55B8BE021FBE}"/>
              </a:ext>
            </a:extLst>
          </p:cNvPr>
          <p:cNvSpPr txBox="1">
            <a:spLocks/>
          </p:cNvSpPr>
          <p:nvPr/>
        </p:nvSpPr>
        <p:spPr>
          <a:xfrm>
            <a:off x="1562285" y="7592579"/>
            <a:ext cx="5301549" cy="94333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and.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D536A56-882B-7F46-9072-384D8A534E6E}"/>
              </a:ext>
            </a:extLst>
          </p:cNvPr>
          <p:cNvSpPr txBox="1"/>
          <p:nvPr/>
        </p:nvSpPr>
        <p:spPr>
          <a:xfrm>
            <a:off x="6770270" y="10822222"/>
            <a:ext cx="2448106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87" name="Subtitle 2">
            <a:extLst>
              <a:ext uri="{FF2B5EF4-FFF2-40B4-BE49-F238E27FC236}">
                <a16:creationId xmlns:a16="http://schemas.microsoft.com/office/drawing/2014/main" id="{CAE5A3D2-0D5C-F045-B5B2-955CC3645E0B}"/>
              </a:ext>
            </a:extLst>
          </p:cNvPr>
          <p:cNvSpPr txBox="1">
            <a:spLocks/>
          </p:cNvSpPr>
          <p:nvPr/>
        </p:nvSpPr>
        <p:spPr>
          <a:xfrm>
            <a:off x="3915965" y="11442408"/>
            <a:ext cx="5301549" cy="94333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and.</a:t>
            </a:r>
          </a:p>
        </p:txBody>
      </p:sp>
    </p:spTree>
    <p:extLst>
      <p:ext uri="{BB962C8B-B14F-4D97-AF65-F5344CB8AC3E}">
        <p14:creationId xmlns:p14="http://schemas.microsoft.com/office/powerpoint/2010/main" val="26379574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Box 99">
            <a:extLst>
              <a:ext uri="{FF2B5EF4-FFF2-40B4-BE49-F238E27FC236}">
                <a16:creationId xmlns:a16="http://schemas.microsoft.com/office/drawing/2014/main" id="{59068603-32EF-B44A-891E-E45FE9789CF8}"/>
              </a:ext>
            </a:extLst>
          </p:cNvPr>
          <p:cNvSpPr txBox="1"/>
          <p:nvPr/>
        </p:nvSpPr>
        <p:spPr>
          <a:xfrm>
            <a:off x="8242086" y="612372"/>
            <a:ext cx="789350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MINDMAP DIAGRAM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5A461CDB-905F-B243-AC48-E87C4BCDAD43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2" name="Freeform 5">
            <a:extLst>
              <a:ext uri="{FF2B5EF4-FFF2-40B4-BE49-F238E27FC236}">
                <a16:creationId xmlns:a16="http://schemas.microsoft.com/office/drawing/2014/main" id="{1ED4AC6E-1EF9-EB40-B64A-7A429CC0D0CF}"/>
              </a:ext>
            </a:extLst>
          </p:cNvPr>
          <p:cNvSpPr>
            <a:spLocks/>
          </p:cNvSpPr>
          <p:nvPr/>
        </p:nvSpPr>
        <p:spPr bwMode="auto">
          <a:xfrm rot="18900000" flipH="1">
            <a:off x="5825095" y="7790583"/>
            <a:ext cx="1573642" cy="1571059"/>
          </a:xfrm>
          <a:custGeom>
            <a:avLst/>
            <a:gdLst>
              <a:gd name="T0" fmla="*/ 0 w 370"/>
              <a:gd name="T1" fmla="*/ 181 h 369"/>
              <a:gd name="T2" fmla="*/ 231 w 370"/>
              <a:gd name="T3" fmla="*/ 0 h 369"/>
              <a:gd name="T4" fmla="*/ 370 w 370"/>
              <a:gd name="T5" fmla="*/ 142 h 369"/>
              <a:gd name="T6" fmla="*/ 240 w 370"/>
              <a:gd name="T7" fmla="*/ 203 h 369"/>
              <a:gd name="T8" fmla="*/ 184 w 370"/>
              <a:gd name="T9" fmla="*/ 369 h 369"/>
              <a:gd name="T10" fmla="*/ 0 w 370"/>
              <a:gd name="T11" fmla="*/ 181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70" h="369">
                <a:moveTo>
                  <a:pt x="0" y="181"/>
                </a:moveTo>
                <a:cubicBezTo>
                  <a:pt x="167" y="180"/>
                  <a:pt x="216" y="91"/>
                  <a:pt x="231" y="0"/>
                </a:cubicBezTo>
                <a:cubicBezTo>
                  <a:pt x="370" y="142"/>
                  <a:pt x="370" y="142"/>
                  <a:pt x="370" y="142"/>
                </a:cubicBezTo>
                <a:cubicBezTo>
                  <a:pt x="312" y="151"/>
                  <a:pt x="270" y="171"/>
                  <a:pt x="240" y="203"/>
                </a:cubicBezTo>
                <a:cubicBezTo>
                  <a:pt x="205" y="241"/>
                  <a:pt x="186" y="296"/>
                  <a:pt x="184" y="369"/>
                </a:cubicBezTo>
                <a:lnTo>
                  <a:pt x="0" y="18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xtLst/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en-US" sz="7198" dirty="0">
              <a:latin typeface="Lato Light" panose="020F0502020204030203" pitchFamily="34" charset="0"/>
            </a:endParaRPr>
          </a:p>
        </p:txBody>
      </p:sp>
      <p:sp>
        <p:nvSpPr>
          <p:cNvPr id="3" name="Oval 6">
            <a:extLst>
              <a:ext uri="{FF2B5EF4-FFF2-40B4-BE49-F238E27FC236}">
                <a16:creationId xmlns:a16="http://schemas.microsoft.com/office/drawing/2014/main" id="{9714AE33-A171-574F-BF32-9B71CAC7288B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4518776" y="7788091"/>
            <a:ext cx="1591729" cy="1594312"/>
          </a:xfrm>
          <a:prstGeom prst="ellipse">
            <a:avLst/>
          </a:prstGeom>
          <a:solidFill>
            <a:schemeClr val="accent4"/>
          </a:solidFill>
          <a:ln>
            <a:noFill/>
          </a:ln>
          <a:extLst/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en-US" sz="7198" dirty="0">
              <a:latin typeface="Lato Light" panose="020F0502020204030203" pitchFamily="34" charset="0"/>
            </a:endParaRPr>
          </a:p>
        </p:txBody>
      </p:sp>
      <p:sp>
        <p:nvSpPr>
          <p:cNvPr id="4" name="Freeform 5">
            <a:extLst>
              <a:ext uri="{FF2B5EF4-FFF2-40B4-BE49-F238E27FC236}">
                <a16:creationId xmlns:a16="http://schemas.microsoft.com/office/drawing/2014/main" id="{673A159B-8A23-504A-88A7-E24896DC596A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17352415" y="5030555"/>
            <a:ext cx="1573642" cy="1571059"/>
          </a:xfrm>
          <a:custGeom>
            <a:avLst/>
            <a:gdLst>
              <a:gd name="T0" fmla="*/ 0 w 370"/>
              <a:gd name="T1" fmla="*/ 181 h 369"/>
              <a:gd name="T2" fmla="*/ 231 w 370"/>
              <a:gd name="T3" fmla="*/ 0 h 369"/>
              <a:gd name="T4" fmla="*/ 370 w 370"/>
              <a:gd name="T5" fmla="*/ 142 h 369"/>
              <a:gd name="T6" fmla="*/ 240 w 370"/>
              <a:gd name="T7" fmla="*/ 203 h 369"/>
              <a:gd name="T8" fmla="*/ 184 w 370"/>
              <a:gd name="T9" fmla="*/ 369 h 369"/>
              <a:gd name="T10" fmla="*/ 0 w 370"/>
              <a:gd name="T11" fmla="*/ 181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70" h="369">
                <a:moveTo>
                  <a:pt x="0" y="181"/>
                </a:moveTo>
                <a:cubicBezTo>
                  <a:pt x="167" y="180"/>
                  <a:pt x="216" y="91"/>
                  <a:pt x="231" y="0"/>
                </a:cubicBezTo>
                <a:cubicBezTo>
                  <a:pt x="370" y="142"/>
                  <a:pt x="370" y="142"/>
                  <a:pt x="370" y="142"/>
                </a:cubicBezTo>
                <a:cubicBezTo>
                  <a:pt x="312" y="151"/>
                  <a:pt x="270" y="171"/>
                  <a:pt x="240" y="203"/>
                </a:cubicBezTo>
                <a:cubicBezTo>
                  <a:pt x="205" y="241"/>
                  <a:pt x="186" y="296"/>
                  <a:pt x="184" y="369"/>
                </a:cubicBezTo>
                <a:lnTo>
                  <a:pt x="0" y="18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xtLst/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en-US" sz="7198" dirty="0">
              <a:latin typeface="Lato Light" panose="020F0502020204030203" pitchFamily="34" charset="0"/>
            </a:endParaRPr>
          </a:p>
        </p:txBody>
      </p:sp>
      <p:sp>
        <p:nvSpPr>
          <p:cNvPr id="5" name="Oval 6">
            <a:extLst>
              <a:ext uri="{FF2B5EF4-FFF2-40B4-BE49-F238E27FC236}">
                <a16:creationId xmlns:a16="http://schemas.microsoft.com/office/drawing/2014/main" id="{2A71DD98-F6E9-9047-A31D-56EE53D00DB3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8267143" y="5929781"/>
            <a:ext cx="1591729" cy="1594312"/>
          </a:xfrm>
          <a:prstGeom prst="ellipse">
            <a:avLst/>
          </a:prstGeom>
          <a:solidFill>
            <a:schemeClr val="accent4"/>
          </a:solidFill>
          <a:ln>
            <a:noFill/>
          </a:ln>
          <a:extLst/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en-US" sz="7198" dirty="0">
              <a:latin typeface="Lato Light" panose="020F0502020204030203" pitchFamily="34" charset="0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31138456-D6EC-2540-A4FF-563773CA4D56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14969836" y="10590002"/>
            <a:ext cx="1573642" cy="1571059"/>
          </a:xfrm>
          <a:custGeom>
            <a:avLst/>
            <a:gdLst>
              <a:gd name="T0" fmla="*/ 0 w 370"/>
              <a:gd name="T1" fmla="*/ 181 h 369"/>
              <a:gd name="T2" fmla="*/ 231 w 370"/>
              <a:gd name="T3" fmla="*/ 0 h 369"/>
              <a:gd name="T4" fmla="*/ 370 w 370"/>
              <a:gd name="T5" fmla="*/ 142 h 369"/>
              <a:gd name="T6" fmla="*/ 240 w 370"/>
              <a:gd name="T7" fmla="*/ 203 h 369"/>
              <a:gd name="T8" fmla="*/ 184 w 370"/>
              <a:gd name="T9" fmla="*/ 369 h 369"/>
              <a:gd name="T10" fmla="*/ 0 w 370"/>
              <a:gd name="T11" fmla="*/ 181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70" h="369">
                <a:moveTo>
                  <a:pt x="0" y="181"/>
                </a:moveTo>
                <a:cubicBezTo>
                  <a:pt x="167" y="180"/>
                  <a:pt x="216" y="91"/>
                  <a:pt x="231" y="0"/>
                </a:cubicBezTo>
                <a:cubicBezTo>
                  <a:pt x="370" y="142"/>
                  <a:pt x="370" y="142"/>
                  <a:pt x="370" y="142"/>
                </a:cubicBezTo>
                <a:cubicBezTo>
                  <a:pt x="312" y="151"/>
                  <a:pt x="270" y="171"/>
                  <a:pt x="240" y="203"/>
                </a:cubicBezTo>
                <a:cubicBezTo>
                  <a:pt x="205" y="241"/>
                  <a:pt x="186" y="296"/>
                  <a:pt x="184" y="369"/>
                </a:cubicBezTo>
                <a:lnTo>
                  <a:pt x="0" y="18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xtLst/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en-US" sz="7198" dirty="0">
              <a:latin typeface="Lato Light" panose="020F0502020204030203" pitchFamily="34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82716D3-FC2D-9D43-8D9E-1805684C609A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5884562" y="11489228"/>
            <a:ext cx="1591729" cy="1594312"/>
          </a:xfrm>
          <a:prstGeom prst="ellipse">
            <a:avLst/>
          </a:prstGeom>
          <a:solidFill>
            <a:schemeClr val="accent3"/>
          </a:solidFill>
          <a:ln>
            <a:noFill/>
          </a:ln>
          <a:extLst/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en-US" sz="7198" dirty="0">
              <a:latin typeface="Lato Light" panose="020F0502020204030203" pitchFamily="34" charset="0"/>
            </a:endParaRPr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1DDDDCDF-5010-C949-9286-9C5AD09FD40F}"/>
              </a:ext>
            </a:extLst>
          </p:cNvPr>
          <p:cNvSpPr>
            <a:spLocks/>
          </p:cNvSpPr>
          <p:nvPr/>
        </p:nvSpPr>
        <p:spPr bwMode="auto">
          <a:xfrm rot="10800000">
            <a:off x="7714120" y="10487428"/>
            <a:ext cx="1573642" cy="1571059"/>
          </a:xfrm>
          <a:custGeom>
            <a:avLst/>
            <a:gdLst>
              <a:gd name="T0" fmla="*/ 0 w 370"/>
              <a:gd name="T1" fmla="*/ 181 h 369"/>
              <a:gd name="T2" fmla="*/ 231 w 370"/>
              <a:gd name="T3" fmla="*/ 0 h 369"/>
              <a:gd name="T4" fmla="*/ 370 w 370"/>
              <a:gd name="T5" fmla="*/ 142 h 369"/>
              <a:gd name="T6" fmla="*/ 240 w 370"/>
              <a:gd name="T7" fmla="*/ 203 h 369"/>
              <a:gd name="T8" fmla="*/ 184 w 370"/>
              <a:gd name="T9" fmla="*/ 369 h 369"/>
              <a:gd name="T10" fmla="*/ 0 w 370"/>
              <a:gd name="T11" fmla="*/ 181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70" h="369">
                <a:moveTo>
                  <a:pt x="0" y="181"/>
                </a:moveTo>
                <a:cubicBezTo>
                  <a:pt x="167" y="180"/>
                  <a:pt x="216" y="91"/>
                  <a:pt x="231" y="0"/>
                </a:cubicBezTo>
                <a:cubicBezTo>
                  <a:pt x="370" y="142"/>
                  <a:pt x="370" y="142"/>
                  <a:pt x="370" y="142"/>
                </a:cubicBezTo>
                <a:cubicBezTo>
                  <a:pt x="312" y="151"/>
                  <a:pt x="270" y="171"/>
                  <a:pt x="240" y="203"/>
                </a:cubicBezTo>
                <a:cubicBezTo>
                  <a:pt x="205" y="241"/>
                  <a:pt x="186" y="296"/>
                  <a:pt x="184" y="369"/>
                </a:cubicBezTo>
                <a:lnTo>
                  <a:pt x="0" y="18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xtLst/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en-US" sz="7198" dirty="0">
              <a:latin typeface="Lato Light" panose="020F0502020204030203" pitchFamily="34" charset="0"/>
            </a:endParaRPr>
          </a:p>
        </p:txBody>
      </p:sp>
      <p:sp>
        <p:nvSpPr>
          <p:cNvPr id="9" name="Oval 6">
            <a:extLst>
              <a:ext uri="{FF2B5EF4-FFF2-40B4-BE49-F238E27FC236}">
                <a16:creationId xmlns:a16="http://schemas.microsoft.com/office/drawing/2014/main" id="{DFD056CA-A734-B646-A085-64E45D98E8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303" y="11386653"/>
            <a:ext cx="1591729" cy="1594312"/>
          </a:xfrm>
          <a:prstGeom prst="ellipse">
            <a:avLst/>
          </a:prstGeom>
          <a:solidFill>
            <a:schemeClr val="accent3"/>
          </a:solidFill>
          <a:ln>
            <a:noFill/>
          </a:ln>
          <a:extLst/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en-US" sz="7198" dirty="0">
              <a:latin typeface="Lato Light" panose="020F0502020204030203" pitchFamily="34" charset="0"/>
            </a:endParaRPr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94A405AD-ADFF-2942-9CA0-8459F3B2BA7B}"/>
              </a:ext>
            </a:extLst>
          </p:cNvPr>
          <p:cNvSpPr>
            <a:spLocks/>
          </p:cNvSpPr>
          <p:nvPr/>
        </p:nvSpPr>
        <p:spPr bwMode="auto">
          <a:xfrm rot="16200000">
            <a:off x="7779003" y="8699636"/>
            <a:ext cx="1573642" cy="1571059"/>
          </a:xfrm>
          <a:custGeom>
            <a:avLst/>
            <a:gdLst>
              <a:gd name="T0" fmla="*/ 0 w 370"/>
              <a:gd name="T1" fmla="*/ 181 h 369"/>
              <a:gd name="T2" fmla="*/ 231 w 370"/>
              <a:gd name="T3" fmla="*/ 0 h 369"/>
              <a:gd name="T4" fmla="*/ 370 w 370"/>
              <a:gd name="T5" fmla="*/ 142 h 369"/>
              <a:gd name="T6" fmla="*/ 240 w 370"/>
              <a:gd name="T7" fmla="*/ 203 h 369"/>
              <a:gd name="T8" fmla="*/ 184 w 370"/>
              <a:gd name="T9" fmla="*/ 369 h 369"/>
              <a:gd name="T10" fmla="*/ 0 w 370"/>
              <a:gd name="T11" fmla="*/ 181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70" h="369">
                <a:moveTo>
                  <a:pt x="0" y="181"/>
                </a:moveTo>
                <a:cubicBezTo>
                  <a:pt x="167" y="180"/>
                  <a:pt x="216" y="91"/>
                  <a:pt x="231" y="0"/>
                </a:cubicBezTo>
                <a:cubicBezTo>
                  <a:pt x="370" y="142"/>
                  <a:pt x="370" y="142"/>
                  <a:pt x="370" y="142"/>
                </a:cubicBezTo>
                <a:cubicBezTo>
                  <a:pt x="312" y="151"/>
                  <a:pt x="270" y="171"/>
                  <a:pt x="240" y="203"/>
                </a:cubicBezTo>
                <a:cubicBezTo>
                  <a:pt x="205" y="241"/>
                  <a:pt x="186" y="296"/>
                  <a:pt x="184" y="369"/>
                </a:cubicBezTo>
                <a:lnTo>
                  <a:pt x="0" y="181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en-US" sz="7198" dirty="0">
              <a:latin typeface="Lato Light" panose="020F0502020204030203" pitchFamily="34" charset="0"/>
            </a:endParaRPr>
          </a:p>
        </p:txBody>
      </p:sp>
      <p:sp>
        <p:nvSpPr>
          <p:cNvPr id="11" name="Oval 6">
            <a:extLst>
              <a:ext uri="{FF2B5EF4-FFF2-40B4-BE49-F238E27FC236}">
                <a16:creationId xmlns:a16="http://schemas.microsoft.com/office/drawing/2014/main" id="{342E1ECA-261C-704E-A81D-5A716CE849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9107" y="7764237"/>
            <a:ext cx="1591729" cy="1594312"/>
          </a:xfrm>
          <a:prstGeom prst="ellipse">
            <a:avLst/>
          </a:prstGeom>
          <a:solidFill>
            <a:schemeClr val="accent3"/>
          </a:solidFill>
          <a:ln>
            <a:noFill/>
          </a:ln>
          <a:extLst/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en-US" sz="7198" dirty="0">
              <a:latin typeface="Lato Light" panose="020F0502020204030203" pitchFamily="34" charset="0"/>
            </a:endParaRPr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F17CD483-3526-9345-89F9-0B62238A4BEF}"/>
              </a:ext>
            </a:extLst>
          </p:cNvPr>
          <p:cNvSpPr>
            <a:spLocks/>
          </p:cNvSpPr>
          <p:nvPr/>
        </p:nvSpPr>
        <p:spPr bwMode="auto">
          <a:xfrm rot="16200000">
            <a:off x="8003454" y="3411898"/>
            <a:ext cx="1573642" cy="1571059"/>
          </a:xfrm>
          <a:custGeom>
            <a:avLst/>
            <a:gdLst>
              <a:gd name="T0" fmla="*/ 0 w 370"/>
              <a:gd name="T1" fmla="*/ 181 h 369"/>
              <a:gd name="T2" fmla="*/ 231 w 370"/>
              <a:gd name="T3" fmla="*/ 0 h 369"/>
              <a:gd name="T4" fmla="*/ 370 w 370"/>
              <a:gd name="T5" fmla="*/ 142 h 369"/>
              <a:gd name="T6" fmla="*/ 240 w 370"/>
              <a:gd name="T7" fmla="*/ 203 h 369"/>
              <a:gd name="T8" fmla="*/ 184 w 370"/>
              <a:gd name="T9" fmla="*/ 369 h 369"/>
              <a:gd name="T10" fmla="*/ 0 w 370"/>
              <a:gd name="T11" fmla="*/ 181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70" h="369">
                <a:moveTo>
                  <a:pt x="0" y="181"/>
                </a:moveTo>
                <a:cubicBezTo>
                  <a:pt x="167" y="180"/>
                  <a:pt x="216" y="91"/>
                  <a:pt x="231" y="0"/>
                </a:cubicBezTo>
                <a:cubicBezTo>
                  <a:pt x="370" y="142"/>
                  <a:pt x="370" y="142"/>
                  <a:pt x="370" y="142"/>
                </a:cubicBezTo>
                <a:cubicBezTo>
                  <a:pt x="312" y="151"/>
                  <a:pt x="270" y="171"/>
                  <a:pt x="240" y="203"/>
                </a:cubicBezTo>
                <a:cubicBezTo>
                  <a:pt x="205" y="241"/>
                  <a:pt x="186" y="296"/>
                  <a:pt x="184" y="369"/>
                </a:cubicBezTo>
                <a:lnTo>
                  <a:pt x="0" y="18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xtLst/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en-US" sz="7198" dirty="0">
              <a:latin typeface="Lato Light" panose="020F0502020204030203" pitchFamily="34" charset="0"/>
            </a:endParaRPr>
          </a:p>
        </p:txBody>
      </p:sp>
      <p:sp>
        <p:nvSpPr>
          <p:cNvPr id="13" name="Oval 6">
            <a:extLst>
              <a:ext uri="{FF2B5EF4-FFF2-40B4-BE49-F238E27FC236}">
                <a16:creationId xmlns:a16="http://schemas.microsoft.com/office/drawing/2014/main" id="{9584A732-B1A9-6740-89E4-2664451D2B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3558" y="2476500"/>
            <a:ext cx="1591729" cy="1594312"/>
          </a:xfrm>
          <a:prstGeom prst="ellipse">
            <a:avLst/>
          </a:prstGeom>
          <a:solidFill>
            <a:schemeClr val="accent3"/>
          </a:solidFill>
          <a:ln>
            <a:noFill/>
          </a:ln>
          <a:extLst/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en-US" sz="7198" dirty="0">
              <a:latin typeface="Lato Light" panose="020F0502020204030203" pitchFamily="34" charset="0"/>
            </a:endParaRPr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1D1CCA92-D5B9-5D47-98BC-9C67CCE23E00}"/>
              </a:ext>
            </a:extLst>
          </p:cNvPr>
          <p:cNvSpPr>
            <a:spLocks/>
          </p:cNvSpPr>
          <p:nvPr/>
        </p:nvSpPr>
        <p:spPr bwMode="auto">
          <a:xfrm rot="10800000">
            <a:off x="7822718" y="5142342"/>
            <a:ext cx="1573642" cy="1571059"/>
          </a:xfrm>
          <a:custGeom>
            <a:avLst/>
            <a:gdLst>
              <a:gd name="T0" fmla="*/ 0 w 370"/>
              <a:gd name="T1" fmla="*/ 181 h 369"/>
              <a:gd name="T2" fmla="*/ 231 w 370"/>
              <a:gd name="T3" fmla="*/ 0 h 369"/>
              <a:gd name="T4" fmla="*/ 370 w 370"/>
              <a:gd name="T5" fmla="*/ 142 h 369"/>
              <a:gd name="T6" fmla="*/ 240 w 370"/>
              <a:gd name="T7" fmla="*/ 203 h 369"/>
              <a:gd name="T8" fmla="*/ 184 w 370"/>
              <a:gd name="T9" fmla="*/ 369 h 369"/>
              <a:gd name="T10" fmla="*/ 0 w 370"/>
              <a:gd name="T11" fmla="*/ 181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70" h="369">
                <a:moveTo>
                  <a:pt x="0" y="181"/>
                </a:moveTo>
                <a:cubicBezTo>
                  <a:pt x="167" y="180"/>
                  <a:pt x="216" y="91"/>
                  <a:pt x="231" y="0"/>
                </a:cubicBezTo>
                <a:cubicBezTo>
                  <a:pt x="370" y="142"/>
                  <a:pt x="370" y="142"/>
                  <a:pt x="370" y="142"/>
                </a:cubicBezTo>
                <a:cubicBezTo>
                  <a:pt x="312" y="151"/>
                  <a:pt x="270" y="171"/>
                  <a:pt x="240" y="203"/>
                </a:cubicBezTo>
                <a:cubicBezTo>
                  <a:pt x="205" y="241"/>
                  <a:pt x="186" y="296"/>
                  <a:pt x="184" y="369"/>
                </a:cubicBezTo>
                <a:lnTo>
                  <a:pt x="0" y="18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xtLst/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en-US" sz="7198" dirty="0">
              <a:latin typeface="Lato Light" panose="020F0502020204030203" pitchFamily="34" charset="0"/>
            </a:endParaRPr>
          </a:p>
        </p:txBody>
      </p:sp>
      <p:sp>
        <p:nvSpPr>
          <p:cNvPr id="15" name="Oval 6">
            <a:extLst>
              <a:ext uri="{FF2B5EF4-FFF2-40B4-BE49-F238E27FC236}">
                <a16:creationId xmlns:a16="http://schemas.microsoft.com/office/drawing/2014/main" id="{595C72E2-FC09-954D-A2C6-45D4CAD23E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9902" y="6041568"/>
            <a:ext cx="1591729" cy="1594312"/>
          </a:xfrm>
          <a:prstGeom prst="ellipse">
            <a:avLst/>
          </a:prstGeom>
          <a:solidFill>
            <a:schemeClr val="accent3"/>
          </a:solidFill>
          <a:ln>
            <a:noFill/>
          </a:ln>
          <a:extLst/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en-US" sz="7198" dirty="0">
              <a:latin typeface="Lato Light" panose="020F0502020204030203" pitchFamily="34" charset="0"/>
            </a:endParaRPr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567B8575-09A0-1E47-BCF1-540A858F9E69}"/>
              </a:ext>
            </a:extLst>
          </p:cNvPr>
          <p:cNvSpPr>
            <a:spLocks/>
          </p:cNvSpPr>
          <p:nvPr/>
        </p:nvSpPr>
        <p:spPr bwMode="auto">
          <a:xfrm rot="2700000">
            <a:off x="15348163" y="4293587"/>
            <a:ext cx="1573642" cy="1571059"/>
          </a:xfrm>
          <a:custGeom>
            <a:avLst/>
            <a:gdLst>
              <a:gd name="T0" fmla="*/ 0 w 370"/>
              <a:gd name="T1" fmla="*/ 181 h 369"/>
              <a:gd name="T2" fmla="*/ 231 w 370"/>
              <a:gd name="T3" fmla="*/ 0 h 369"/>
              <a:gd name="T4" fmla="*/ 370 w 370"/>
              <a:gd name="T5" fmla="*/ 142 h 369"/>
              <a:gd name="T6" fmla="*/ 240 w 370"/>
              <a:gd name="T7" fmla="*/ 203 h 369"/>
              <a:gd name="T8" fmla="*/ 184 w 370"/>
              <a:gd name="T9" fmla="*/ 369 h 369"/>
              <a:gd name="T10" fmla="*/ 0 w 370"/>
              <a:gd name="T11" fmla="*/ 181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70" h="369">
                <a:moveTo>
                  <a:pt x="0" y="181"/>
                </a:moveTo>
                <a:cubicBezTo>
                  <a:pt x="167" y="180"/>
                  <a:pt x="216" y="91"/>
                  <a:pt x="231" y="0"/>
                </a:cubicBezTo>
                <a:cubicBezTo>
                  <a:pt x="370" y="142"/>
                  <a:pt x="370" y="142"/>
                  <a:pt x="370" y="142"/>
                </a:cubicBezTo>
                <a:cubicBezTo>
                  <a:pt x="312" y="151"/>
                  <a:pt x="270" y="171"/>
                  <a:pt x="240" y="203"/>
                </a:cubicBezTo>
                <a:cubicBezTo>
                  <a:pt x="205" y="241"/>
                  <a:pt x="186" y="296"/>
                  <a:pt x="184" y="369"/>
                </a:cubicBezTo>
                <a:lnTo>
                  <a:pt x="0" y="18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xtLst/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en-US" sz="7198" dirty="0">
              <a:latin typeface="Lato Light" panose="020F0502020204030203" pitchFamily="34" charset="0"/>
            </a:endParaRPr>
          </a:p>
        </p:txBody>
      </p:sp>
      <p:sp>
        <p:nvSpPr>
          <p:cNvPr id="17" name="Oval 6">
            <a:extLst>
              <a:ext uri="{FF2B5EF4-FFF2-40B4-BE49-F238E27FC236}">
                <a16:creationId xmlns:a16="http://schemas.microsoft.com/office/drawing/2014/main" id="{489526FC-1439-F34F-9D83-88ED392840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36392" y="4291096"/>
            <a:ext cx="1591729" cy="1594312"/>
          </a:xfrm>
          <a:prstGeom prst="ellipse">
            <a:avLst/>
          </a:prstGeom>
          <a:solidFill>
            <a:schemeClr val="accent3"/>
          </a:solidFill>
          <a:ln>
            <a:noFill/>
          </a:ln>
          <a:extLst/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en-US" sz="7198" dirty="0">
              <a:latin typeface="Lato Light" panose="020F0502020204030203" pitchFamily="34" charset="0"/>
            </a:endParaRPr>
          </a:p>
        </p:txBody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BB2D28C2-C0B9-5345-A956-8DD4D35B2E10}"/>
              </a:ext>
            </a:extLst>
          </p:cNvPr>
          <p:cNvSpPr>
            <a:spLocks/>
          </p:cNvSpPr>
          <p:nvPr/>
        </p:nvSpPr>
        <p:spPr bwMode="auto">
          <a:xfrm>
            <a:off x="14969836" y="8662072"/>
            <a:ext cx="1573642" cy="1571059"/>
          </a:xfrm>
          <a:custGeom>
            <a:avLst/>
            <a:gdLst>
              <a:gd name="T0" fmla="*/ 0 w 370"/>
              <a:gd name="T1" fmla="*/ 181 h 369"/>
              <a:gd name="T2" fmla="*/ 231 w 370"/>
              <a:gd name="T3" fmla="*/ 0 h 369"/>
              <a:gd name="T4" fmla="*/ 370 w 370"/>
              <a:gd name="T5" fmla="*/ 142 h 369"/>
              <a:gd name="T6" fmla="*/ 240 w 370"/>
              <a:gd name="T7" fmla="*/ 203 h 369"/>
              <a:gd name="T8" fmla="*/ 184 w 370"/>
              <a:gd name="T9" fmla="*/ 369 h 369"/>
              <a:gd name="T10" fmla="*/ 0 w 370"/>
              <a:gd name="T11" fmla="*/ 181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70" h="369">
                <a:moveTo>
                  <a:pt x="0" y="181"/>
                </a:moveTo>
                <a:cubicBezTo>
                  <a:pt x="167" y="180"/>
                  <a:pt x="216" y="91"/>
                  <a:pt x="231" y="0"/>
                </a:cubicBezTo>
                <a:cubicBezTo>
                  <a:pt x="370" y="142"/>
                  <a:pt x="370" y="142"/>
                  <a:pt x="370" y="142"/>
                </a:cubicBezTo>
                <a:cubicBezTo>
                  <a:pt x="312" y="151"/>
                  <a:pt x="270" y="171"/>
                  <a:pt x="240" y="203"/>
                </a:cubicBezTo>
                <a:cubicBezTo>
                  <a:pt x="205" y="241"/>
                  <a:pt x="186" y="296"/>
                  <a:pt x="184" y="369"/>
                </a:cubicBezTo>
                <a:lnTo>
                  <a:pt x="0" y="18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xtLst/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en-US" sz="7198" dirty="0">
              <a:latin typeface="Lato Light" panose="020F0502020204030203" pitchFamily="34" charset="0"/>
            </a:endParaRPr>
          </a:p>
        </p:txBody>
      </p:sp>
      <p:sp>
        <p:nvSpPr>
          <p:cNvPr id="19" name="Oval 6">
            <a:extLst>
              <a:ext uri="{FF2B5EF4-FFF2-40B4-BE49-F238E27FC236}">
                <a16:creationId xmlns:a16="http://schemas.microsoft.com/office/drawing/2014/main" id="{BFCEEF05-B417-8B4C-8F83-817B745B34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84562" y="7739595"/>
            <a:ext cx="1591729" cy="1594312"/>
          </a:xfrm>
          <a:prstGeom prst="ellipse">
            <a:avLst/>
          </a:prstGeom>
          <a:solidFill>
            <a:schemeClr val="accent3"/>
          </a:solidFill>
          <a:ln>
            <a:noFill/>
          </a:ln>
          <a:extLst/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en-US" sz="7198" dirty="0">
              <a:latin typeface="Lato Light" panose="020F0502020204030203" pitchFamily="34" charset="0"/>
            </a:endParaRPr>
          </a:p>
        </p:txBody>
      </p:sp>
      <p:sp>
        <p:nvSpPr>
          <p:cNvPr id="21" name="Freeform 10">
            <a:extLst>
              <a:ext uri="{FF2B5EF4-FFF2-40B4-BE49-F238E27FC236}">
                <a16:creationId xmlns:a16="http://schemas.microsoft.com/office/drawing/2014/main" id="{07DA78FB-4071-B24A-A4C5-1B5DF6FB1D77}"/>
              </a:ext>
            </a:extLst>
          </p:cNvPr>
          <p:cNvSpPr>
            <a:spLocks/>
          </p:cNvSpPr>
          <p:nvPr/>
        </p:nvSpPr>
        <p:spPr bwMode="auto">
          <a:xfrm rot="16200000">
            <a:off x="12236191" y="7893197"/>
            <a:ext cx="2733643" cy="2733643"/>
          </a:xfrm>
          <a:custGeom>
            <a:avLst/>
            <a:gdLst>
              <a:gd name="T0" fmla="*/ 487 w 487"/>
              <a:gd name="T1" fmla="*/ 274 h 487"/>
              <a:gd name="T2" fmla="*/ 207 w 487"/>
              <a:gd name="T3" fmla="*/ 487 h 487"/>
              <a:gd name="T4" fmla="*/ 0 w 487"/>
              <a:gd name="T5" fmla="*/ 275 h 487"/>
              <a:gd name="T6" fmla="*/ 220 w 487"/>
              <a:gd name="T7" fmla="*/ 0 h 487"/>
              <a:gd name="T8" fmla="*/ 487 w 487"/>
              <a:gd name="T9" fmla="*/ 274 h 4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87" h="487">
                <a:moveTo>
                  <a:pt x="487" y="274"/>
                </a:moveTo>
                <a:cubicBezTo>
                  <a:pt x="278" y="257"/>
                  <a:pt x="219" y="345"/>
                  <a:pt x="207" y="487"/>
                </a:cubicBezTo>
                <a:cubicBezTo>
                  <a:pt x="0" y="275"/>
                  <a:pt x="0" y="275"/>
                  <a:pt x="0" y="275"/>
                </a:cubicBezTo>
                <a:cubicBezTo>
                  <a:pt x="142" y="267"/>
                  <a:pt x="231" y="209"/>
                  <a:pt x="220" y="0"/>
                </a:cubicBezTo>
                <a:lnTo>
                  <a:pt x="487" y="27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id-ID" sz="7198" dirty="0">
              <a:latin typeface="Lato Light" panose="020F0502020204030203" pitchFamily="34" charset="0"/>
            </a:endParaRPr>
          </a:p>
        </p:txBody>
      </p:sp>
      <p:sp>
        <p:nvSpPr>
          <p:cNvPr id="22" name="Oval 9">
            <a:extLst>
              <a:ext uri="{FF2B5EF4-FFF2-40B4-BE49-F238E27FC236}">
                <a16:creationId xmlns:a16="http://schemas.microsoft.com/office/drawing/2014/main" id="{630E20FA-8245-7D41-8770-930FB9D352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76795" y="9457230"/>
            <a:ext cx="2214254" cy="221815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id-ID" sz="7198" dirty="0">
              <a:latin typeface="Lato Light" panose="020F0502020204030203" pitchFamily="34" charset="0"/>
            </a:endParaRPr>
          </a:p>
        </p:txBody>
      </p:sp>
      <p:sp>
        <p:nvSpPr>
          <p:cNvPr id="23" name="Freeform 10">
            <a:extLst>
              <a:ext uri="{FF2B5EF4-FFF2-40B4-BE49-F238E27FC236}">
                <a16:creationId xmlns:a16="http://schemas.microsoft.com/office/drawing/2014/main" id="{E805BCDB-0C44-4C4A-951C-90D276E56ADF}"/>
              </a:ext>
            </a:extLst>
          </p:cNvPr>
          <p:cNvSpPr>
            <a:spLocks/>
          </p:cNvSpPr>
          <p:nvPr/>
        </p:nvSpPr>
        <p:spPr bwMode="auto">
          <a:xfrm>
            <a:off x="9287762" y="7858044"/>
            <a:ext cx="2733643" cy="2733643"/>
          </a:xfrm>
          <a:custGeom>
            <a:avLst/>
            <a:gdLst>
              <a:gd name="T0" fmla="*/ 487 w 487"/>
              <a:gd name="T1" fmla="*/ 274 h 487"/>
              <a:gd name="T2" fmla="*/ 207 w 487"/>
              <a:gd name="T3" fmla="*/ 487 h 487"/>
              <a:gd name="T4" fmla="*/ 0 w 487"/>
              <a:gd name="T5" fmla="*/ 275 h 487"/>
              <a:gd name="T6" fmla="*/ 220 w 487"/>
              <a:gd name="T7" fmla="*/ 0 h 487"/>
              <a:gd name="T8" fmla="*/ 487 w 487"/>
              <a:gd name="T9" fmla="*/ 274 h 4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87" h="487">
                <a:moveTo>
                  <a:pt x="487" y="274"/>
                </a:moveTo>
                <a:cubicBezTo>
                  <a:pt x="278" y="257"/>
                  <a:pt x="219" y="345"/>
                  <a:pt x="207" y="487"/>
                </a:cubicBezTo>
                <a:cubicBezTo>
                  <a:pt x="0" y="275"/>
                  <a:pt x="0" y="275"/>
                  <a:pt x="0" y="275"/>
                </a:cubicBezTo>
                <a:cubicBezTo>
                  <a:pt x="142" y="267"/>
                  <a:pt x="231" y="209"/>
                  <a:pt x="220" y="0"/>
                </a:cubicBezTo>
                <a:lnTo>
                  <a:pt x="487" y="27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id-ID" sz="7198" dirty="0">
              <a:latin typeface="Lato Light" panose="020F0502020204030203" pitchFamily="34" charset="0"/>
            </a:endParaRPr>
          </a:p>
        </p:txBody>
      </p:sp>
      <p:sp>
        <p:nvSpPr>
          <p:cNvPr id="24" name="Oval 9">
            <a:extLst>
              <a:ext uri="{FF2B5EF4-FFF2-40B4-BE49-F238E27FC236}">
                <a16:creationId xmlns:a16="http://schemas.microsoft.com/office/drawing/2014/main" id="{5FAAF369-BA7B-4040-8A4E-D2708B2F8F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1168" y="9396696"/>
            <a:ext cx="2214254" cy="221815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id-ID" sz="7198" dirty="0">
              <a:latin typeface="Lato Light" panose="020F0502020204030203" pitchFamily="34" charset="0"/>
            </a:endParaRPr>
          </a:p>
        </p:txBody>
      </p:sp>
      <p:sp>
        <p:nvSpPr>
          <p:cNvPr id="25" name="Freeform 10">
            <a:extLst>
              <a:ext uri="{FF2B5EF4-FFF2-40B4-BE49-F238E27FC236}">
                <a16:creationId xmlns:a16="http://schemas.microsoft.com/office/drawing/2014/main" id="{0C480C38-37C0-EC4F-A8EA-4A92B7FC662B}"/>
              </a:ext>
            </a:extLst>
          </p:cNvPr>
          <p:cNvSpPr>
            <a:spLocks/>
          </p:cNvSpPr>
          <p:nvPr/>
        </p:nvSpPr>
        <p:spPr bwMode="auto">
          <a:xfrm rot="5400000">
            <a:off x="9383441" y="4943469"/>
            <a:ext cx="2733643" cy="2733643"/>
          </a:xfrm>
          <a:custGeom>
            <a:avLst/>
            <a:gdLst>
              <a:gd name="T0" fmla="*/ 487 w 487"/>
              <a:gd name="T1" fmla="*/ 274 h 487"/>
              <a:gd name="T2" fmla="*/ 207 w 487"/>
              <a:gd name="T3" fmla="*/ 487 h 487"/>
              <a:gd name="T4" fmla="*/ 0 w 487"/>
              <a:gd name="T5" fmla="*/ 275 h 487"/>
              <a:gd name="T6" fmla="*/ 220 w 487"/>
              <a:gd name="T7" fmla="*/ 0 h 487"/>
              <a:gd name="T8" fmla="*/ 487 w 487"/>
              <a:gd name="T9" fmla="*/ 274 h 4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87" h="487">
                <a:moveTo>
                  <a:pt x="487" y="274"/>
                </a:moveTo>
                <a:cubicBezTo>
                  <a:pt x="278" y="257"/>
                  <a:pt x="219" y="345"/>
                  <a:pt x="207" y="487"/>
                </a:cubicBezTo>
                <a:cubicBezTo>
                  <a:pt x="0" y="275"/>
                  <a:pt x="0" y="275"/>
                  <a:pt x="0" y="275"/>
                </a:cubicBezTo>
                <a:cubicBezTo>
                  <a:pt x="142" y="267"/>
                  <a:pt x="231" y="209"/>
                  <a:pt x="220" y="0"/>
                </a:cubicBezTo>
                <a:lnTo>
                  <a:pt x="487" y="27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id-ID" sz="7198" dirty="0">
              <a:latin typeface="Lato Light" panose="020F0502020204030203" pitchFamily="34" charset="0"/>
            </a:endParaRPr>
          </a:p>
        </p:txBody>
      </p:sp>
      <p:sp>
        <p:nvSpPr>
          <p:cNvPr id="26" name="Oval 9">
            <a:extLst>
              <a:ext uri="{FF2B5EF4-FFF2-40B4-BE49-F238E27FC236}">
                <a16:creationId xmlns:a16="http://schemas.microsoft.com/office/drawing/2014/main" id="{1DD80FAD-5A25-ED43-811D-8AFFDCE319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2227" y="3894921"/>
            <a:ext cx="2214254" cy="221815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id-ID" sz="7198" dirty="0">
              <a:latin typeface="Lato Light" panose="020F0502020204030203" pitchFamily="34" charset="0"/>
            </a:endParaRPr>
          </a:p>
        </p:txBody>
      </p:sp>
      <p:sp>
        <p:nvSpPr>
          <p:cNvPr id="28" name="Freeform 10">
            <a:extLst>
              <a:ext uri="{FF2B5EF4-FFF2-40B4-BE49-F238E27FC236}">
                <a16:creationId xmlns:a16="http://schemas.microsoft.com/office/drawing/2014/main" id="{4E61B938-9C7D-A04B-A540-80228ECDFB8A}"/>
              </a:ext>
            </a:extLst>
          </p:cNvPr>
          <p:cNvSpPr>
            <a:spLocks/>
          </p:cNvSpPr>
          <p:nvPr/>
        </p:nvSpPr>
        <p:spPr bwMode="auto">
          <a:xfrm rot="10800000">
            <a:off x="12331868" y="4978620"/>
            <a:ext cx="2733643" cy="2733643"/>
          </a:xfrm>
          <a:custGeom>
            <a:avLst/>
            <a:gdLst>
              <a:gd name="T0" fmla="*/ 487 w 487"/>
              <a:gd name="T1" fmla="*/ 274 h 487"/>
              <a:gd name="T2" fmla="*/ 207 w 487"/>
              <a:gd name="T3" fmla="*/ 487 h 487"/>
              <a:gd name="T4" fmla="*/ 0 w 487"/>
              <a:gd name="T5" fmla="*/ 275 h 487"/>
              <a:gd name="T6" fmla="*/ 220 w 487"/>
              <a:gd name="T7" fmla="*/ 0 h 487"/>
              <a:gd name="T8" fmla="*/ 487 w 487"/>
              <a:gd name="T9" fmla="*/ 274 h 4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87" h="487">
                <a:moveTo>
                  <a:pt x="487" y="274"/>
                </a:moveTo>
                <a:cubicBezTo>
                  <a:pt x="278" y="257"/>
                  <a:pt x="219" y="345"/>
                  <a:pt x="207" y="487"/>
                </a:cubicBezTo>
                <a:cubicBezTo>
                  <a:pt x="0" y="275"/>
                  <a:pt x="0" y="275"/>
                  <a:pt x="0" y="275"/>
                </a:cubicBezTo>
                <a:cubicBezTo>
                  <a:pt x="142" y="267"/>
                  <a:pt x="231" y="209"/>
                  <a:pt x="220" y="0"/>
                </a:cubicBezTo>
                <a:lnTo>
                  <a:pt x="487" y="27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id-ID" sz="7198" dirty="0">
              <a:latin typeface="Lato Light" panose="020F0502020204030203" pitchFamily="34" charset="0"/>
            </a:endParaRPr>
          </a:p>
        </p:txBody>
      </p:sp>
      <p:sp>
        <p:nvSpPr>
          <p:cNvPr id="29" name="Oval 9">
            <a:extLst>
              <a:ext uri="{FF2B5EF4-FFF2-40B4-BE49-F238E27FC236}">
                <a16:creationId xmlns:a16="http://schemas.microsoft.com/office/drawing/2014/main" id="{196F2C93-2863-BF45-BAA3-03AF8590F3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97851" y="3955454"/>
            <a:ext cx="2214254" cy="221815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id-ID" sz="7198" dirty="0">
              <a:latin typeface="Lato Light" panose="020F0502020204030203" pitchFamily="34" charset="0"/>
            </a:endParaRPr>
          </a:p>
        </p:txBody>
      </p:sp>
      <p:sp>
        <p:nvSpPr>
          <p:cNvPr id="30" name="Oval 8">
            <a:extLst>
              <a:ext uri="{FF2B5EF4-FFF2-40B4-BE49-F238E27FC236}">
                <a16:creationId xmlns:a16="http://schemas.microsoft.com/office/drawing/2014/main" id="{7F0C7497-06FB-2C4C-AD7A-2E5BE40834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76478" y="6171655"/>
            <a:ext cx="3260845" cy="325694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id-ID" sz="7198" dirty="0">
              <a:latin typeface="Lato Light" panose="020F0502020204030203" pitchFamily="34" charset="0"/>
            </a:endParaRPr>
          </a:p>
        </p:txBody>
      </p:sp>
      <p:sp>
        <p:nvSpPr>
          <p:cNvPr id="102" name="Freeform 199">
            <a:extLst>
              <a:ext uri="{FF2B5EF4-FFF2-40B4-BE49-F238E27FC236}">
                <a16:creationId xmlns:a16="http://schemas.microsoft.com/office/drawing/2014/main" id="{A3B0379E-E89E-4842-AB66-44EF2041C3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52082" y="11905763"/>
            <a:ext cx="854801" cy="850325"/>
          </a:xfrm>
          <a:custGeom>
            <a:avLst/>
            <a:gdLst>
              <a:gd name="T0" fmla="*/ 2147483646 w 844"/>
              <a:gd name="T1" fmla="*/ 2147483646 h 836"/>
              <a:gd name="T2" fmla="*/ 2147483646 w 844"/>
              <a:gd name="T3" fmla="*/ 2147483646 h 836"/>
              <a:gd name="T4" fmla="*/ 2147483646 w 844"/>
              <a:gd name="T5" fmla="*/ 2147483646 h 836"/>
              <a:gd name="T6" fmla="*/ 2147483646 w 844"/>
              <a:gd name="T7" fmla="*/ 2147483646 h 836"/>
              <a:gd name="T8" fmla="*/ 2147483646 w 844"/>
              <a:gd name="T9" fmla="*/ 2147483646 h 836"/>
              <a:gd name="T10" fmla="*/ 2147483646 w 844"/>
              <a:gd name="T11" fmla="*/ 2147483646 h 836"/>
              <a:gd name="T12" fmla="*/ 2147483646 w 844"/>
              <a:gd name="T13" fmla="*/ 2147483646 h 836"/>
              <a:gd name="T14" fmla="*/ 2147483646 w 844"/>
              <a:gd name="T15" fmla="*/ 2147483646 h 836"/>
              <a:gd name="T16" fmla="*/ 2147483646 w 844"/>
              <a:gd name="T17" fmla="*/ 2147483646 h 836"/>
              <a:gd name="T18" fmla="*/ 2147483646 w 844"/>
              <a:gd name="T19" fmla="*/ 2147483646 h 836"/>
              <a:gd name="T20" fmla="*/ 2147483646 w 844"/>
              <a:gd name="T21" fmla="*/ 2147483646 h 836"/>
              <a:gd name="T22" fmla="*/ 2147483646 w 844"/>
              <a:gd name="T23" fmla="*/ 2147483646 h 836"/>
              <a:gd name="T24" fmla="*/ 2147483646 w 844"/>
              <a:gd name="T25" fmla="*/ 2147483646 h 836"/>
              <a:gd name="T26" fmla="*/ 2147483646 w 844"/>
              <a:gd name="T27" fmla="*/ 2147483646 h 836"/>
              <a:gd name="T28" fmla="*/ 2147483646 w 844"/>
              <a:gd name="T29" fmla="*/ 2147483646 h 836"/>
              <a:gd name="T30" fmla="*/ 2147483646 w 844"/>
              <a:gd name="T31" fmla="*/ 2147483646 h 836"/>
              <a:gd name="T32" fmla="*/ 2147483646 w 844"/>
              <a:gd name="T33" fmla="*/ 2147483646 h 836"/>
              <a:gd name="T34" fmla="*/ 2147483646 w 844"/>
              <a:gd name="T35" fmla="*/ 2147483646 h 836"/>
              <a:gd name="T36" fmla="*/ 2147483646 w 844"/>
              <a:gd name="T37" fmla="*/ 2147483646 h 836"/>
              <a:gd name="T38" fmla="*/ 2147483646 w 844"/>
              <a:gd name="T39" fmla="*/ 2147483646 h 836"/>
              <a:gd name="T40" fmla="*/ 2147483646 w 844"/>
              <a:gd name="T41" fmla="*/ 2147483646 h 836"/>
              <a:gd name="T42" fmla="*/ 2147483646 w 844"/>
              <a:gd name="T43" fmla="*/ 2147483646 h 836"/>
              <a:gd name="T44" fmla="*/ 2147483646 w 844"/>
              <a:gd name="T45" fmla="*/ 2147483646 h 836"/>
              <a:gd name="T46" fmla="*/ 2147483646 w 844"/>
              <a:gd name="T47" fmla="*/ 2147483646 h 836"/>
              <a:gd name="T48" fmla="*/ 2147483646 w 844"/>
              <a:gd name="T49" fmla="*/ 2147483646 h 836"/>
              <a:gd name="T50" fmla="*/ 2147483646 w 844"/>
              <a:gd name="T51" fmla="*/ 2147483646 h 836"/>
              <a:gd name="T52" fmla="*/ 2147483646 w 844"/>
              <a:gd name="T53" fmla="*/ 2147483646 h 836"/>
              <a:gd name="T54" fmla="*/ 2147483646 w 844"/>
              <a:gd name="T55" fmla="*/ 2147483646 h 836"/>
              <a:gd name="T56" fmla="*/ 2147483646 w 844"/>
              <a:gd name="T57" fmla="*/ 2147483646 h 836"/>
              <a:gd name="T58" fmla="*/ 2147483646 w 844"/>
              <a:gd name="T59" fmla="*/ 2147483646 h 836"/>
              <a:gd name="T60" fmla="*/ 2147483646 w 844"/>
              <a:gd name="T61" fmla="*/ 2147483646 h 836"/>
              <a:gd name="T62" fmla="*/ 2147483646 w 844"/>
              <a:gd name="T63" fmla="*/ 2147483646 h 836"/>
              <a:gd name="T64" fmla="*/ 2147483646 w 844"/>
              <a:gd name="T65" fmla="*/ 2147483646 h 836"/>
              <a:gd name="T66" fmla="*/ 2147483646 w 844"/>
              <a:gd name="T67" fmla="*/ 2147483646 h 836"/>
              <a:gd name="T68" fmla="*/ 2147483646 w 844"/>
              <a:gd name="T69" fmla="*/ 2147483646 h 836"/>
              <a:gd name="T70" fmla="*/ 2147483646 w 844"/>
              <a:gd name="T71" fmla="*/ 2147483646 h 836"/>
              <a:gd name="T72" fmla="*/ 2147483646 w 844"/>
              <a:gd name="T73" fmla="*/ 2147483646 h 836"/>
              <a:gd name="T74" fmla="*/ 2147483646 w 844"/>
              <a:gd name="T75" fmla="*/ 2147483646 h 836"/>
              <a:gd name="T76" fmla="*/ 2147483646 w 844"/>
              <a:gd name="T77" fmla="*/ 2147483646 h 836"/>
              <a:gd name="T78" fmla="*/ 2147483646 w 844"/>
              <a:gd name="T79" fmla="*/ 2147483646 h 836"/>
              <a:gd name="T80" fmla="*/ 2147483646 w 844"/>
              <a:gd name="T81" fmla="*/ 2147483646 h 836"/>
              <a:gd name="T82" fmla="*/ 2147483646 w 844"/>
              <a:gd name="T83" fmla="*/ 2147483646 h 836"/>
              <a:gd name="T84" fmla="*/ 2147483646 w 844"/>
              <a:gd name="T85" fmla="*/ 2147483646 h 836"/>
              <a:gd name="T86" fmla="*/ 2147483646 w 844"/>
              <a:gd name="T87" fmla="*/ 2147483646 h 836"/>
              <a:gd name="T88" fmla="*/ 2147483646 w 844"/>
              <a:gd name="T89" fmla="*/ 2147483646 h 836"/>
              <a:gd name="T90" fmla="*/ 2147483646 w 844"/>
              <a:gd name="T91" fmla="*/ 2147483646 h 836"/>
              <a:gd name="T92" fmla="*/ 2147483646 w 844"/>
              <a:gd name="T93" fmla="*/ 2147483646 h 836"/>
              <a:gd name="T94" fmla="*/ 2147483646 w 844"/>
              <a:gd name="T95" fmla="*/ 2147483646 h 8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0" t="0" r="r" b="b"/>
            <a:pathLst>
              <a:path w="844" h="836">
                <a:moveTo>
                  <a:pt x="791" y="791"/>
                </a:moveTo>
                <a:lnTo>
                  <a:pt x="791" y="791"/>
                </a:lnTo>
                <a:cubicBezTo>
                  <a:pt x="779" y="803"/>
                  <a:pt x="763" y="809"/>
                  <a:pt x="747" y="809"/>
                </a:cubicBezTo>
                <a:cubicBezTo>
                  <a:pt x="730" y="809"/>
                  <a:pt x="714" y="803"/>
                  <a:pt x="702" y="791"/>
                </a:cubicBezTo>
                <a:lnTo>
                  <a:pt x="458" y="546"/>
                </a:lnTo>
                <a:lnTo>
                  <a:pt x="547" y="456"/>
                </a:lnTo>
                <a:lnTo>
                  <a:pt x="791" y="701"/>
                </a:lnTo>
                <a:cubicBezTo>
                  <a:pt x="816" y="726"/>
                  <a:pt x="816" y="767"/>
                  <a:pt x="791" y="791"/>
                </a:cubicBezTo>
                <a:close/>
                <a:moveTo>
                  <a:pt x="239" y="729"/>
                </a:moveTo>
                <a:lnTo>
                  <a:pt x="186" y="677"/>
                </a:lnTo>
                <a:lnTo>
                  <a:pt x="697" y="166"/>
                </a:lnTo>
                <a:lnTo>
                  <a:pt x="750" y="219"/>
                </a:lnTo>
                <a:lnTo>
                  <a:pt x="239" y="729"/>
                </a:lnTo>
                <a:close/>
                <a:moveTo>
                  <a:pt x="168" y="800"/>
                </a:moveTo>
                <a:lnTo>
                  <a:pt x="168" y="800"/>
                </a:lnTo>
                <a:cubicBezTo>
                  <a:pt x="155" y="812"/>
                  <a:pt x="135" y="812"/>
                  <a:pt x="123" y="800"/>
                </a:cubicBezTo>
                <a:lnTo>
                  <a:pt x="46" y="723"/>
                </a:lnTo>
                <a:cubicBezTo>
                  <a:pt x="40" y="717"/>
                  <a:pt x="37" y="709"/>
                  <a:pt x="37" y="701"/>
                </a:cubicBezTo>
                <a:cubicBezTo>
                  <a:pt x="37" y="693"/>
                  <a:pt x="40" y="684"/>
                  <a:pt x="46" y="678"/>
                </a:cubicBezTo>
                <a:lnTo>
                  <a:pt x="99" y="625"/>
                </a:lnTo>
                <a:lnTo>
                  <a:pt x="221" y="747"/>
                </a:lnTo>
                <a:lnTo>
                  <a:pt x="168" y="800"/>
                </a:lnTo>
                <a:close/>
                <a:moveTo>
                  <a:pt x="628" y="96"/>
                </a:moveTo>
                <a:lnTo>
                  <a:pt x="680" y="149"/>
                </a:lnTo>
                <a:lnTo>
                  <a:pt x="169" y="659"/>
                </a:lnTo>
                <a:lnTo>
                  <a:pt x="117" y="607"/>
                </a:lnTo>
                <a:lnTo>
                  <a:pt x="628" y="96"/>
                </a:lnTo>
                <a:close/>
                <a:moveTo>
                  <a:pt x="223" y="310"/>
                </a:moveTo>
                <a:lnTo>
                  <a:pt x="223" y="310"/>
                </a:lnTo>
                <a:cubicBezTo>
                  <a:pt x="221" y="307"/>
                  <a:pt x="217" y="305"/>
                  <a:pt x="214" y="305"/>
                </a:cubicBezTo>
                <a:cubicBezTo>
                  <a:pt x="211" y="305"/>
                  <a:pt x="208" y="307"/>
                  <a:pt x="205" y="310"/>
                </a:cubicBezTo>
                <a:lnTo>
                  <a:pt x="178" y="336"/>
                </a:lnTo>
                <a:cubicBezTo>
                  <a:pt x="161" y="354"/>
                  <a:pt x="138" y="363"/>
                  <a:pt x="114" y="363"/>
                </a:cubicBezTo>
                <a:cubicBezTo>
                  <a:pt x="93" y="363"/>
                  <a:pt x="74" y="356"/>
                  <a:pt x="58" y="344"/>
                </a:cubicBezTo>
                <a:lnTo>
                  <a:pt x="246" y="155"/>
                </a:lnTo>
                <a:cubicBezTo>
                  <a:pt x="251" y="150"/>
                  <a:pt x="251" y="143"/>
                  <a:pt x="246" y="138"/>
                </a:cubicBezTo>
                <a:lnTo>
                  <a:pt x="148" y="39"/>
                </a:lnTo>
                <a:cubicBezTo>
                  <a:pt x="192" y="30"/>
                  <a:pt x="239" y="44"/>
                  <a:pt x="272" y="77"/>
                </a:cubicBezTo>
                <a:cubicBezTo>
                  <a:pt x="306" y="111"/>
                  <a:pt x="320" y="159"/>
                  <a:pt x="309" y="206"/>
                </a:cubicBezTo>
                <a:cubicBezTo>
                  <a:pt x="308" y="208"/>
                  <a:pt x="308" y="209"/>
                  <a:pt x="308" y="211"/>
                </a:cubicBezTo>
                <a:cubicBezTo>
                  <a:pt x="308" y="214"/>
                  <a:pt x="309" y="217"/>
                  <a:pt x="312" y="220"/>
                </a:cubicBezTo>
                <a:lnTo>
                  <a:pt x="390" y="299"/>
                </a:lnTo>
                <a:lnTo>
                  <a:pt x="301" y="388"/>
                </a:lnTo>
                <a:lnTo>
                  <a:pt x="223" y="310"/>
                </a:lnTo>
                <a:close/>
                <a:moveTo>
                  <a:pt x="39" y="148"/>
                </a:moveTo>
                <a:lnTo>
                  <a:pt x="128" y="238"/>
                </a:lnTo>
                <a:lnTo>
                  <a:pt x="85" y="281"/>
                </a:lnTo>
                <a:cubicBezTo>
                  <a:pt x="82" y="279"/>
                  <a:pt x="80" y="276"/>
                  <a:pt x="77" y="273"/>
                </a:cubicBezTo>
                <a:cubicBezTo>
                  <a:pt x="44" y="240"/>
                  <a:pt x="30" y="193"/>
                  <a:pt x="39" y="148"/>
                </a:cubicBezTo>
                <a:close/>
                <a:moveTo>
                  <a:pt x="761" y="194"/>
                </a:moveTo>
                <a:lnTo>
                  <a:pt x="652" y="85"/>
                </a:lnTo>
                <a:lnTo>
                  <a:pt x="804" y="42"/>
                </a:lnTo>
                <a:lnTo>
                  <a:pt x="761" y="194"/>
                </a:lnTo>
                <a:close/>
                <a:moveTo>
                  <a:pt x="809" y="684"/>
                </a:moveTo>
                <a:lnTo>
                  <a:pt x="565" y="439"/>
                </a:lnTo>
                <a:lnTo>
                  <a:pt x="776" y="227"/>
                </a:lnTo>
                <a:cubicBezTo>
                  <a:pt x="777" y="226"/>
                  <a:pt x="779" y="224"/>
                  <a:pt x="779" y="221"/>
                </a:cubicBezTo>
                <a:lnTo>
                  <a:pt x="834" y="27"/>
                </a:lnTo>
                <a:cubicBezTo>
                  <a:pt x="835" y="23"/>
                  <a:pt x="834" y="18"/>
                  <a:pt x="831" y="15"/>
                </a:cubicBezTo>
                <a:cubicBezTo>
                  <a:pt x="828" y="12"/>
                  <a:pt x="823" y="11"/>
                  <a:pt x="819" y="12"/>
                </a:cubicBezTo>
                <a:lnTo>
                  <a:pt x="624" y="67"/>
                </a:lnTo>
                <a:cubicBezTo>
                  <a:pt x="622" y="68"/>
                  <a:pt x="620" y="69"/>
                  <a:pt x="619" y="70"/>
                </a:cubicBezTo>
                <a:lnTo>
                  <a:pt x="408" y="281"/>
                </a:lnTo>
                <a:lnTo>
                  <a:pt x="334" y="207"/>
                </a:lnTo>
                <a:cubicBezTo>
                  <a:pt x="345" y="153"/>
                  <a:pt x="329" y="98"/>
                  <a:pt x="290" y="59"/>
                </a:cubicBezTo>
                <a:cubicBezTo>
                  <a:pt x="246" y="15"/>
                  <a:pt x="179" y="0"/>
                  <a:pt x="120" y="21"/>
                </a:cubicBezTo>
                <a:cubicBezTo>
                  <a:pt x="115" y="22"/>
                  <a:pt x="112" y="26"/>
                  <a:pt x="112" y="30"/>
                </a:cubicBezTo>
                <a:cubicBezTo>
                  <a:pt x="111" y="34"/>
                  <a:pt x="112" y="39"/>
                  <a:pt x="115" y="42"/>
                </a:cubicBezTo>
                <a:lnTo>
                  <a:pt x="219" y="146"/>
                </a:lnTo>
                <a:lnTo>
                  <a:pt x="146" y="220"/>
                </a:lnTo>
                <a:lnTo>
                  <a:pt x="41" y="115"/>
                </a:lnTo>
                <a:cubicBezTo>
                  <a:pt x="39" y="112"/>
                  <a:pt x="34" y="111"/>
                  <a:pt x="30" y="112"/>
                </a:cubicBezTo>
                <a:cubicBezTo>
                  <a:pt x="26" y="113"/>
                  <a:pt x="23" y="116"/>
                  <a:pt x="21" y="120"/>
                </a:cubicBezTo>
                <a:cubicBezTo>
                  <a:pt x="0" y="179"/>
                  <a:pt x="15" y="247"/>
                  <a:pt x="59" y="291"/>
                </a:cubicBezTo>
                <a:cubicBezTo>
                  <a:pt x="62" y="294"/>
                  <a:pt x="65" y="296"/>
                  <a:pt x="68" y="298"/>
                </a:cubicBezTo>
                <a:lnTo>
                  <a:pt x="31" y="336"/>
                </a:lnTo>
                <a:cubicBezTo>
                  <a:pt x="26" y="341"/>
                  <a:pt x="26" y="349"/>
                  <a:pt x="31" y="354"/>
                </a:cubicBezTo>
                <a:cubicBezTo>
                  <a:pt x="52" y="376"/>
                  <a:pt x="82" y="388"/>
                  <a:pt x="114" y="388"/>
                </a:cubicBezTo>
                <a:cubicBezTo>
                  <a:pt x="145" y="388"/>
                  <a:pt x="174" y="376"/>
                  <a:pt x="196" y="354"/>
                </a:cubicBezTo>
                <a:lnTo>
                  <a:pt x="214" y="336"/>
                </a:lnTo>
                <a:lnTo>
                  <a:pt x="283" y="405"/>
                </a:lnTo>
                <a:lnTo>
                  <a:pt x="99" y="590"/>
                </a:lnTo>
                <a:lnTo>
                  <a:pt x="92" y="583"/>
                </a:lnTo>
                <a:cubicBezTo>
                  <a:pt x="87" y="577"/>
                  <a:pt x="79" y="577"/>
                  <a:pt x="74" y="583"/>
                </a:cubicBezTo>
                <a:cubicBezTo>
                  <a:pt x="69" y="587"/>
                  <a:pt x="69" y="595"/>
                  <a:pt x="74" y="600"/>
                </a:cubicBezTo>
                <a:lnTo>
                  <a:pt x="81" y="607"/>
                </a:lnTo>
                <a:lnTo>
                  <a:pt x="28" y="661"/>
                </a:lnTo>
                <a:cubicBezTo>
                  <a:pt x="17" y="671"/>
                  <a:pt x="11" y="686"/>
                  <a:pt x="11" y="701"/>
                </a:cubicBezTo>
                <a:cubicBezTo>
                  <a:pt x="11" y="716"/>
                  <a:pt x="17" y="730"/>
                  <a:pt x="28" y="741"/>
                </a:cubicBezTo>
                <a:lnTo>
                  <a:pt x="105" y="818"/>
                </a:lnTo>
                <a:cubicBezTo>
                  <a:pt x="117" y="829"/>
                  <a:pt x="131" y="835"/>
                  <a:pt x="145" y="835"/>
                </a:cubicBezTo>
                <a:cubicBezTo>
                  <a:pt x="160" y="835"/>
                  <a:pt x="174" y="829"/>
                  <a:pt x="185" y="818"/>
                </a:cubicBezTo>
                <a:lnTo>
                  <a:pt x="239" y="765"/>
                </a:lnTo>
                <a:lnTo>
                  <a:pt x="245" y="771"/>
                </a:lnTo>
                <a:cubicBezTo>
                  <a:pt x="248" y="774"/>
                  <a:pt x="251" y="775"/>
                  <a:pt x="254" y="775"/>
                </a:cubicBezTo>
                <a:cubicBezTo>
                  <a:pt x="258" y="775"/>
                  <a:pt x="261" y="774"/>
                  <a:pt x="263" y="771"/>
                </a:cubicBezTo>
                <a:cubicBezTo>
                  <a:pt x="267" y="766"/>
                  <a:pt x="267" y="758"/>
                  <a:pt x="263" y="754"/>
                </a:cubicBezTo>
                <a:lnTo>
                  <a:pt x="256" y="747"/>
                </a:lnTo>
                <a:lnTo>
                  <a:pt x="440" y="563"/>
                </a:lnTo>
                <a:lnTo>
                  <a:pt x="685" y="809"/>
                </a:lnTo>
                <a:cubicBezTo>
                  <a:pt x="701" y="825"/>
                  <a:pt x="723" y="835"/>
                  <a:pt x="747" y="835"/>
                </a:cubicBezTo>
                <a:cubicBezTo>
                  <a:pt x="770" y="835"/>
                  <a:pt x="792" y="825"/>
                  <a:pt x="809" y="809"/>
                </a:cubicBezTo>
                <a:cubicBezTo>
                  <a:pt x="843" y="774"/>
                  <a:pt x="843" y="718"/>
                  <a:pt x="809" y="6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03" name="Freeform 200">
            <a:extLst>
              <a:ext uri="{FF2B5EF4-FFF2-40B4-BE49-F238E27FC236}">
                <a16:creationId xmlns:a16="http://schemas.microsoft.com/office/drawing/2014/main" id="{F7A7A35A-71C6-EB43-BE4C-5B0C3D1B46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05864" y="7180470"/>
            <a:ext cx="1251176" cy="1244520"/>
          </a:xfrm>
          <a:custGeom>
            <a:avLst/>
            <a:gdLst>
              <a:gd name="T0" fmla="*/ 2147483646 w 830"/>
              <a:gd name="T1" fmla="*/ 2147483646 h 826"/>
              <a:gd name="T2" fmla="*/ 2147483646 w 830"/>
              <a:gd name="T3" fmla="*/ 2147483646 h 826"/>
              <a:gd name="T4" fmla="*/ 2147483646 w 830"/>
              <a:gd name="T5" fmla="*/ 2147483646 h 826"/>
              <a:gd name="T6" fmla="*/ 2147483646 w 830"/>
              <a:gd name="T7" fmla="*/ 2147483646 h 826"/>
              <a:gd name="T8" fmla="*/ 2147483646 w 830"/>
              <a:gd name="T9" fmla="*/ 2147483646 h 826"/>
              <a:gd name="T10" fmla="*/ 2147483646 w 830"/>
              <a:gd name="T11" fmla="*/ 2147483646 h 826"/>
              <a:gd name="T12" fmla="*/ 2147483646 w 830"/>
              <a:gd name="T13" fmla="*/ 2147483646 h 826"/>
              <a:gd name="T14" fmla="*/ 2147483646 w 830"/>
              <a:gd name="T15" fmla="*/ 2147483646 h 826"/>
              <a:gd name="T16" fmla="*/ 2147483646 w 830"/>
              <a:gd name="T17" fmla="*/ 2147483646 h 826"/>
              <a:gd name="T18" fmla="*/ 2147483646 w 830"/>
              <a:gd name="T19" fmla="*/ 2147483646 h 826"/>
              <a:gd name="T20" fmla="*/ 2147483646 w 830"/>
              <a:gd name="T21" fmla="*/ 2147483646 h 826"/>
              <a:gd name="T22" fmla="*/ 2147483646 w 830"/>
              <a:gd name="T23" fmla="*/ 2147483646 h 826"/>
              <a:gd name="T24" fmla="*/ 2147483646 w 830"/>
              <a:gd name="T25" fmla="*/ 2147483646 h 826"/>
              <a:gd name="T26" fmla="*/ 2147483646 w 830"/>
              <a:gd name="T27" fmla="*/ 2147483646 h 826"/>
              <a:gd name="T28" fmla="*/ 2147483646 w 830"/>
              <a:gd name="T29" fmla="*/ 2147483646 h 826"/>
              <a:gd name="T30" fmla="*/ 2147483646 w 830"/>
              <a:gd name="T31" fmla="*/ 2147483646 h 826"/>
              <a:gd name="T32" fmla="*/ 2147483646 w 830"/>
              <a:gd name="T33" fmla="*/ 2147483646 h 826"/>
              <a:gd name="T34" fmla="*/ 2147483646 w 830"/>
              <a:gd name="T35" fmla="*/ 2147483646 h 826"/>
              <a:gd name="T36" fmla="*/ 2147483646 w 830"/>
              <a:gd name="T37" fmla="*/ 2147483646 h 826"/>
              <a:gd name="T38" fmla="*/ 2147483646 w 830"/>
              <a:gd name="T39" fmla="*/ 2147483646 h 826"/>
              <a:gd name="T40" fmla="*/ 2147483646 w 830"/>
              <a:gd name="T41" fmla="*/ 2147483646 h 826"/>
              <a:gd name="T42" fmla="*/ 2147483646 w 830"/>
              <a:gd name="T43" fmla="*/ 2147483646 h 826"/>
              <a:gd name="T44" fmla="*/ 2147483646 w 830"/>
              <a:gd name="T45" fmla="*/ 2147483646 h 826"/>
              <a:gd name="T46" fmla="*/ 2147483646 w 830"/>
              <a:gd name="T47" fmla="*/ 2147483646 h 826"/>
              <a:gd name="T48" fmla="*/ 2147483646 w 830"/>
              <a:gd name="T49" fmla="*/ 2147483646 h 826"/>
              <a:gd name="T50" fmla="*/ 2147483646 w 830"/>
              <a:gd name="T51" fmla="*/ 2147483646 h 826"/>
              <a:gd name="T52" fmla="*/ 2147483646 w 830"/>
              <a:gd name="T53" fmla="*/ 2147483646 h 826"/>
              <a:gd name="T54" fmla="*/ 2147483646 w 830"/>
              <a:gd name="T55" fmla="*/ 2147483646 h 826"/>
              <a:gd name="T56" fmla="*/ 2147483646 w 830"/>
              <a:gd name="T57" fmla="*/ 2147483646 h 826"/>
              <a:gd name="T58" fmla="*/ 2147483646 w 830"/>
              <a:gd name="T59" fmla="*/ 2147483646 h 826"/>
              <a:gd name="T60" fmla="*/ 2147483646 w 830"/>
              <a:gd name="T61" fmla="*/ 2147483646 h 826"/>
              <a:gd name="T62" fmla="*/ 2147483646 w 830"/>
              <a:gd name="T63" fmla="*/ 2147483646 h 826"/>
              <a:gd name="T64" fmla="*/ 2147483646 w 830"/>
              <a:gd name="T65" fmla="*/ 2147483646 h 826"/>
              <a:gd name="T66" fmla="*/ 2147483646 w 830"/>
              <a:gd name="T67" fmla="*/ 2147483646 h 826"/>
              <a:gd name="T68" fmla="*/ 2147483646 w 830"/>
              <a:gd name="T69" fmla="*/ 2147483646 h 826"/>
              <a:gd name="T70" fmla="*/ 2147483646 w 830"/>
              <a:gd name="T71" fmla="*/ 2147483646 h 826"/>
              <a:gd name="T72" fmla="*/ 2147483646 w 830"/>
              <a:gd name="T73" fmla="*/ 2147483646 h 826"/>
              <a:gd name="T74" fmla="*/ 2147483646 w 830"/>
              <a:gd name="T75" fmla="*/ 2147483646 h 826"/>
              <a:gd name="T76" fmla="*/ 2147483646 w 830"/>
              <a:gd name="T77" fmla="*/ 2147483646 h 826"/>
              <a:gd name="T78" fmla="*/ 2147483646 w 830"/>
              <a:gd name="T79" fmla="*/ 2147483646 h 826"/>
              <a:gd name="T80" fmla="*/ 2147483646 w 830"/>
              <a:gd name="T81" fmla="*/ 2147483646 h 826"/>
              <a:gd name="T82" fmla="*/ 2147483646 w 830"/>
              <a:gd name="T83" fmla="*/ 2147483646 h 826"/>
              <a:gd name="T84" fmla="*/ 2147483646 w 830"/>
              <a:gd name="T85" fmla="*/ 2147483646 h 826"/>
              <a:gd name="T86" fmla="*/ 2147483646 w 830"/>
              <a:gd name="T87" fmla="*/ 2147483646 h 826"/>
              <a:gd name="T88" fmla="*/ 2147483646 w 830"/>
              <a:gd name="T89" fmla="*/ 2147483646 h 82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0" t="0" r="r" b="b"/>
            <a:pathLst>
              <a:path w="830" h="826">
                <a:moveTo>
                  <a:pt x="585" y="447"/>
                </a:moveTo>
                <a:lnTo>
                  <a:pt x="436" y="126"/>
                </a:lnTo>
                <a:lnTo>
                  <a:pt x="643" y="30"/>
                </a:lnTo>
                <a:lnTo>
                  <a:pt x="681" y="115"/>
                </a:lnTo>
                <a:lnTo>
                  <a:pt x="543" y="179"/>
                </a:lnTo>
                <a:cubicBezTo>
                  <a:pt x="537" y="181"/>
                  <a:pt x="534" y="189"/>
                  <a:pt x="537" y="195"/>
                </a:cubicBezTo>
                <a:cubicBezTo>
                  <a:pt x="539" y="200"/>
                  <a:pt x="543" y="203"/>
                  <a:pt x="548" y="203"/>
                </a:cubicBezTo>
                <a:cubicBezTo>
                  <a:pt x="550" y="203"/>
                  <a:pt x="552" y="202"/>
                  <a:pt x="553" y="201"/>
                </a:cubicBezTo>
                <a:lnTo>
                  <a:pt x="692" y="137"/>
                </a:lnTo>
                <a:lnTo>
                  <a:pt x="792" y="352"/>
                </a:lnTo>
                <a:lnTo>
                  <a:pt x="585" y="447"/>
                </a:lnTo>
                <a:close/>
                <a:moveTo>
                  <a:pt x="336" y="511"/>
                </a:moveTo>
                <a:lnTo>
                  <a:pt x="227" y="275"/>
                </a:lnTo>
                <a:lnTo>
                  <a:pt x="433" y="180"/>
                </a:lnTo>
                <a:lnTo>
                  <a:pt x="472" y="264"/>
                </a:lnTo>
                <a:lnTo>
                  <a:pt x="329" y="330"/>
                </a:lnTo>
                <a:cubicBezTo>
                  <a:pt x="323" y="333"/>
                  <a:pt x="321" y="340"/>
                  <a:pt x="323" y="346"/>
                </a:cubicBezTo>
                <a:cubicBezTo>
                  <a:pt x="325" y="351"/>
                  <a:pt x="330" y="354"/>
                  <a:pt x="335" y="354"/>
                </a:cubicBezTo>
                <a:cubicBezTo>
                  <a:pt x="337" y="354"/>
                  <a:pt x="338" y="353"/>
                  <a:pt x="340" y="352"/>
                </a:cubicBezTo>
                <a:lnTo>
                  <a:pt x="483" y="286"/>
                </a:lnTo>
                <a:lnTo>
                  <a:pt x="543" y="415"/>
                </a:lnTo>
                <a:lnTo>
                  <a:pt x="336" y="511"/>
                </a:lnTo>
                <a:close/>
                <a:moveTo>
                  <a:pt x="443" y="543"/>
                </a:moveTo>
                <a:lnTo>
                  <a:pt x="443" y="543"/>
                </a:lnTo>
                <a:cubicBezTo>
                  <a:pt x="422" y="543"/>
                  <a:pt x="405" y="528"/>
                  <a:pt x="399" y="509"/>
                </a:cubicBezTo>
                <a:lnTo>
                  <a:pt x="480" y="472"/>
                </a:lnTo>
                <a:cubicBezTo>
                  <a:pt x="486" y="479"/>
                  <a:pt x="489" y="487"/>
                  <a:pt x="489" y="497"/>
                </a:cubicBezTo>
                <a:cubicBezTo>
                  <a:pt x="489" y="522"/>
                  <a:pt x="468" y="543"/>
                  <a:pt x="443" y="543"/>
                </a:cubicBezTo>
                <a:close/>
                <a:moveTo>
                  <a:pt x="61" y="519"/>
                </a:moveTo>
                <a:lnTo>
                  <a:pt x="43" y="480"/>
                </a:lnTo>
                <a:lnTo>
                  <a:pt x="226" y="332"/>
                </a:lnTo>
                <a:lnTo>
                  <a:pt x="258" y="404"/>
                </a:lnTo>
                <a:lnTo>
                  <a:pt x="292" y="475"/>
                </a:lnTo>
                <a:lnTo>
                  <a:pt x="61" y="519"/>
                </a:lnTo>
                <a:close/>
                <a:moveTo>
                  <a:pt x="789" y="158"/>
                </a:moveTo>
                <a:lnTo>
                  <a:pt x="789" y="158"/>
                </a:lnTo>
                <a:cubicBezTo>
                  <a:pt x="802" y="186"/>
                  <a:pt x="803" y="217"/>
                  <a:pt x="792" y="245"/>
                </a:cubicBezTo>
                <a:cubicBezTo>
                  <a:pt x="789" y="253"/>
                  <a:pt x="785" y="261"/>
                  <a:pt x="781" y="269"/>
                </a:cubicBezTo>
                <a:lnTo>
                  <a:pt x="699" y="93"/>
                </a:lnTo>
                <a:cubicBezTo>
                  <a:pt x="737" y="98"/>
                  <a:pt x="772" y="121"/>
                  <a:pt x="789" y="158"/>
                </a:cubicBezTo>
                <a:close/>
                <a:moveTo>
                  <a:pt x="792" y="294"/>
                </a:moveTo>
                <a:lnTo>
                  <a:pt x="792" y="294"/>
                </a:lnTo>
                <a:cubicBezTo>
                  <a:pt x="802" y="283"/>
                  <a:pt x="811" y="269"/>
                  <a:pt x="816" y="254"/>
                </a:cubicBezTo>
                <a:cubicBezTo>
                  <a:pt x="829" y="219"/>
                  <a:pt x="827" y="181"/>
                  <a:pt x="812" y="148"/>
                </a:cubicBezTo>
                <a:cubicBezTo>
                  <a:pt x="788" y="98"/>
                  <a:pt x="739" y="68"/>
                  <a:pt x="687" y="68"/>
                </a:cubicBezTo>
                <a:lnTo>
                  <a:pt x="660" y="9"/>
                </a:lnTo>
                <a:cubicBezTo>
                  <a:pt x="657" y="2"/>
                  <a:pt x="650" y="0"/>
                  <a:pt x="644" y="2"/>
                </a:cubicBezTo>
                <a:lnTo>
                  <a:pt x="414" y="109"/>
                </a:lnTo>
                <a:cubicBezTo>
                  <a:pt x="411" y="110"/>
                  <a:pt x="409" y="113"/>
                  <a:pt x="408" y="116"/>
                </a:cubicBezTo>
                <a:cubicBezTo>
                  <a:pt x="406" y="119"/>
                  <a:pt x="407" y="123"/>
                  <a:pt x="408" y="126"/>
                </a:cubicBezTo>
                <a:lnTo>
                  <a:pt x="423" y="158"/>
                </a:lnTo>
                <a:lnTo>
                  <a:pt x="205" y="259"/>
                </a:lnTo>
                <a:cubicBezTo>
                  <a:pt x="198" y="261"/>
                  <a:pt x="196" y="269"/>
                  <a:pt x="198" y="275"/>
                </a:cubicBezTo>
                <a:lnTo>
                  <a:pt x="214" y="309"/>
                </a:lnTo>
                <a:lnTo>
                  <a:pt x="32" y="456"/>
                </a:lnTo>
                <a:lnTo>
                  <a:pt x="25" y="442"/>
                </a:lnTo>
                <a:cubicBezTo>
                  <a:pt x="22" y="436"/>
                  <a:pt x="15" y="434"/>
                  <a:pt x="9" y="436"/>
                </a:cubicBezTo>
                <a:cubicBezTo>
                  <a:pt x="2" y="439"/>
                  <a:pt x="0" y="446"/>
                  <a:pt x="3" y="453"/>
                </a:cubicBezTo>
                <a:lnTo>
                  <a:pt x="56" y="567"/>
                </a:lnTo>
                <a:cubicBezTo>
                  <a:pt x="58" y="572"/>
                  <a:pt x="62" y="575"/>
                  <a:pt x="67" y="575"/>
                </a:cubicBezTo>
                <a:cubicBezTo>
                  <a:pt x="69" y="575"/>
                  <a:pt x="70" y="575"/>
                  <a:pt x="72" y="573"/>
                </a:cubicBezTo>
                <a:cubicBezTo>
                  <a:pt x="79" y="570"/>
                  <a:pt x="81" y="563"/>
                  <a:pt x="79" y="557"/>
                </a:cubicBezTo>
                <a:lnTo>
                  <a:pt x="72" y="543"/>
                </a:lnTo>
                <a:lnTo>
                  <a:pt x="302" y="499"/>
                </a:lnTo>
                <a:lnTo>
                  <a:pt x="318" y="533"/>
                </a:lnTo>
                <a:cubicBezTo>
                  <a:pt x="319" y="536"/>
                  <a:pt x="322" y="538"/>
                  <a:pt x="325" y="539"/>
                </a:cubicBezTo>
                <a:cubicBezTo>
                  <a:pt x="327" y="540"/>
                  <a:pt x="328" y="540"/>
                  <a:pt x="329" y="540"/>
                </a:cubicBezTo>
                <a:cubicBezTo>
                  <a:pt x="331" y="540"/>
                  <a:pt x="333" y="540"/>
                  <a:pt x="335" y="539"/>
                </a:cubicBezTo>
                <a:lnTo>
                  <a:pt x="376" y="520"/>
                </a:lnTo>
                <a:cubicBezTo>
                  <a:pt x="385" y="543"/>
                  <a:pt x="405" y="562"/>
                  <a:pt x="430" y="566"/>
                </a:cubicBezTo>
                <a:lnTo>
                  <a:pt x="430" y="616"/>
                </a:lnTo>
                <a:lnTo>
                  <a:pt x="234" y="803"/>
                </a:lnTo>
                <a:cubicBezTo>
                  <a:pt x="230" y="808"/>
                  <a:pt x="230" y="815"/>
                  <a:pt x="234" y="820"/>
                </a:cubicBezTo>
                <a:cubicBezTo>
                  <a:pt x="237" y="823"/>
                  <a:pt x="240" y="825"/>
                  <a:pt x="243" y="825"/>
                </a:cubicBezTo>
                <a:cubicBezTo>
                  <a:pt x="246" y="825"/>
                  <a:pt x="250" y="823"/>
                  <a:pt x="252" y="821"/>
                </a:cubicBezTo>
                <a:lnTo>
                  <a:pt x="430" y="651"/>
                </a:lnTo>
                <a:lnTo>
                  <a:pt x="430" y="812"/>
                </a:lnTo>
                <a:cubicBezTo>
                  <a:pt x="430" y="819"/>
                  <a:pt x="436" y="825"/>
                  <a:pt x="443" y="825"/>
                </a:cubicBezTo>
                <a:cubicBezTo>
                  <a:pt x="449" y="825"/>
                  <a:pt x="455" y="819"/>
                  <a:pt x="455" y="812"/>
                </a:cubicBezTo>
                <a:lnTo>
                  <a:pt x="455" y="651"/>
                </a:lnTo>
                <a:lnTo>
                  <a:pt x="634" y="821"/>
                </a:lnTo>
                <a:cubicBezTo>
                  <a:pt x="636" y="823"/>
                  <a:pt x="639" y="825"/>
                  <a:pt x="642" y="825"/>
                </a:cubicBezTo>
                <a:cubicBezTo>
                  <a:pt x="645" y="825"/>
                  <a:pt x="649" y="823"/>
                  <a:pt x="651" y="820"/>
                </a:cubicBezTo>
                <a:cubicBezTo>
                  <a:pt x="656" y="815"/>
                  <a:pt x="656" y="808"/>
                  <a:pt x="651" y="803"/>
                </a:cubicBezTo>
                <a:lnTo>
                  <a:pt x="455" y="616"/>
                </a:lnTo>
                <a:lnTo>
                  <a:pt x="455" y="566"/>
                </a:lnTo>
                <a:cubicBezTo>
                  <a:pt x="488" y="560"/>
                  <a:pt x="513" y="532"/>
                  <a:pt x="513" y="497"/>
                </a:cubicBezTo>
                <a:cubicBezTo>
                  <a:pt x="513" y="483"/>
                  <a:pt x="509" y="472"/>
                  <a:pt x="503" y="461"/>
                </a:cubicBezTo>
                <a:lnTo>
                  <a:pt x="553" y="437"/>
                </a:lnTo>
                <a:lnTo>
                  <a:pt x="567" y="469"/>
                </a:lnTo>
                <a:cubicBezTo>
                  <a:pt x="569" y="472"/>
                  <a:pt x="571" y="475"/>
                  <a:pt x="574" y="476"/>
                </a:cubicBezTo>
                <a:cubicBezTo>
                  <a:pt x="576" y="476"/>
                  <a:pt x="577" y="477"/>
                  <a:pt x="579" y="477"/>
                </a:cubicBezTo>
                <a:cubicBezTo>
                  <a:pt x="581" y="477"/>
                  <a:pt x="583" y="476"/>
                  <a:pt x="584" y="476"/>
                </a:cubicBezTo>
                <a:lnTo>
                  <a:pt x="814" y="370"/>
                </a:lnTo>
                <a:cubicBezTo>
                  <a:pt x="820" y="366"/>
                  <a:pt x="822" y="359"/>
                  <a:pt x="819" y="352"/>
                </a:cubicBezTo>
                <a:lnTo>
                  <a:pt x="792" y="29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04" name="Freeform 942">
            <a:extLst>
              <a:ext uri="{FF2B5EF4-FFF2-40B4-BE49-F238E27FC236}">
                <a16:creationId xmlns:a16="http://schemas.microsoft.com/office/drawing/2014/main" id="{DB25005C-B5E1-6845-BDA0-76CEB1EF50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61032" y="8116659"/>
            <a:ext cx="836901" cy="836895"/>
          </a:xfrm>
          <a:custGeom>
            <a:avLst/>
            <a:gdLst>
              <a:gd name="T0" fmla="*/ 230594 w 296502"/>
              <a:gd name="T1" fmla="*/ 170481 h 296502"/>
              <a:gd name="T2" fmla="*/ 132910 w 296502"/>
              <a:gd name="T3" fmla="*/ 263808 h 296502"/>
              <a:gd name="T4" fmla="*/ 66818 w 296502"/>
              <a:gd name="T5" fmla="*/ 238388 h 296502"/>
              <a:gd name="T6" fmla="*/ 48661 w 296502"/>
              <a:gd name="T7" fmla="*/ 256182 h 296502"/>
              <a:gd name="T8" fmla="*/ 132910 w 296502"/>
              <a:gd name="T9" fmla="*/ 289227 h 296502"/>
              <a:gd name="T10" fmla="*/ 256014 w 296502"/>
              <a:gd name="T11" fmla="*/ 170481 h 296502"/>
              <a:gd name="T12" fmla="*/ 197549 w 296502"/>
              <a:gd name="T13" fmla="*/ 170481 h 296502"/>
              <a:gd name="T14" fmla="*/ 132910 w 296502"/>
              <a:gd name="T15" fmla="*/ 231126 h 296502"/>
              <a:gd name="T16" fmla="*/ 90059 w 296502"/>
              <a:gd name="T17" fmla="*/ 215148 h 296502"/>
              <a:gd name="T18" fmla="*/ 72992 w 296502"/>
              <a:gd name="T19" fmla="*/ 231851 h 296502"/>
              <a:gd name="T20" fmla="*/ 132910 w 296502"/>
              <a:gd name="T21" fmla="*/ 255092 h 296502"/>
              <a:gd name="T22" fmla="*/ 221516 w 296502"/>
              <a:gd name="T23" fmla="*/ 170481 h 296502"/>
              <a:gd name="T24" fmla="*/ 42488 w 296502"/>
              <a:gd name="T25" fmla="*/ 81877 h 296502"/>
              <a:gd name="T26" fmla="*/ 9079 w 296502"/>
              <a:gd name="T27" fmla="*/ 165762 h 296502"/>
              <a:gd name="T28" fmla="*/ 42488 w 296502"/>
              <a:gd name="T29" fmla="*/ 250008 h 296502"/>
              <a:gd name="T30" fmla="*/ 83522 w 296502"/>
              <a:gd name="T31" fmla="*/ 208611 h 296502"/>
              <a:gd name="T32" fmla="*/ 67545 w 296502"/>
              <a:gd name="T33" fmla="*/ 165762 h 296502"/>
              <a:gd name="T34" fmla="*/ 83522 w 296502"/>
              <a:gd name="T35" fmla="*/ 123274 h 296502"/>
              <a:gd name="T36" fmla="*/ 128190 w 296502"/>
              <a:gd name="T37" fmla="*/ 42660 h 296502"/>
              <a:gd name="T38" fmla="*/ 48661 w 296502"/>
              <a:gd name="T39" fmla="*/ 75340 h 296502"/>
              <a:gd name="T40" fmla="*/ 128190 w 296502"/>
              <a:gd name="T41" fmla="*/ 154868 h 296502"/>
              <a:gd name="T42" fmla="*/ 132910 w 296502"/>
              <a:gd name="T43" fmla="*/ 33582 h 296502"/>
              <a:gd name="T44" fmla="*/ 137268 w 296502"/>
              <a:gd name="T45" fmla="*/ 37939 h 296502"/>
              <a:gd name="T46" fmla="*/ 137268 w 296502"/>
              <a:gd name="T47" fmla="*/ 165762 h 296502"/>
              <a:gd name="T48" fmla="*/ 134362 w 296502"/>
              <a:gd name="T49" fmla="*/ 170119 h 296502"/>
              <a:gd name="T50" fmla="*/ 132910 w 296502"/>
              <a:gd name="T51" fmla="*/ 170481 h 296502"/>
              <a:gd name="T52" fmla="*/ 129642 w 296502"/>
              <a:gd name="T53" fmla="*/ 169029 h 296502"/>
              <a:gd name="T54" fmla="*/ 90059 w 296502"/>
              <a:gd name="T55" fmla="*/ 129810 h 296502"/>
              <a:gd name="T56" fmla="*/ 76624 w 296502"/>
              <a:gd name="T57" fmla="*/ 165762 h 296502"/>
              <a:gd name="T58" fmla="*/ 132910 w 296502"/>
              <a:gd name="T59" fmla="*/ 222047 h 296502"/>
              <a:gd name="T60" fmla="*/ 188834 w 296502"/>
              <a:gd name="T61" fmla="*/ 165762 h 296502"/>
              <a:gd name="T62" fmla="*/ 193192 w 296502"/>
              <a:gd name="T63" fmla="*/ 161404 h 296502"/>
              <a:gd name="T64" fmla="*/ 260736 w 296502"/>
              <a:gd name="T65" fmla="*/ 161404 h 296502"/>
              <a:gd name="T66" fmla="*/ 265093 w 296502"/>
              <a:gd name="T67" fmla="*/ 165762 h 296502"/>
              <a:gd name="T68" fmla="*/ 132910 w 296502"/>
              <a:gd name="T69" fmla="*/ 298668 h 296502"/>
              <a:gd name="T70" fmla="*/ 0 w 296502"/>
              <a:gd name="T71" fmla="*/ 165762 h 296502"/>
              <a:gd name="T72" fmla="*/ 132910 w 296502"/>
              <a:gd name="T73" fmla="*/ 33582 h 296502"/>
              <a:gd name="T74" fmla="*/ 170608 w 296502"/>
              <a:gd name="T75" fmla="*/ 9432 h 296502"/>
              <a:gd name="T76" fmla="*/ 170608 w 296502"/>
              <a:gd name="T77" fmla="*/ 67492 h 296502"/>
              <a:gd name="T78" fmla="*/ 231004 w 296502"/>
              <a:gd name="T79" fmla="*/ 128088 h 296502"/>
              <a:gd name="T80" fmla="*/ 289579 w 296502"/>
              <a:gd name="T81" fmla="*/ 128088 h 296502"/>
              <a:gd name="T82" fmla="*/ 170608 w 296502"/>
              <a:gd name="T83" fmla="*/ 9432 h 296502"/>
              <a:gd name="T84" fmla="*/ 165878 w 296502"/>
              <a:gd name="T85" fmla="*/ 0 h 296502"/>
              <a:gd name="T86" fmla="*/ 298674 w 296502"/>
              <a:gd name="T87" fmla="*/ 132443 h 296502"/>
              <a:gd name="T88" fmla="*/ 294309 w 296502"/>
              <a:gd name="T89" fmla="*/ 137160 h 296502"/>
              <a:gd name="T90" fmla="*/ 226638 w 296502"/>
              <a:gd name="T91" fmla="*/ 137160 h 296502"/>
              <a:gd name="T92" fmla="*/ 222272 w 296502"/>
              <a:gd name="T93" fmla="*/ 132443 h 296502"/>
              <a:gd name="T94" fmla="*/ 165878 w 296502"/>
              <a:gd name="T95" fmla="*/ 76563 h 296502"/>
              <a:gd name="T96" fmla="*/ 161512 w 296502"/>
              <a:gd name="T97" fmla="*/ 72208 h 296502"/>
              <a:gd name="T98" fmla="*/ 161512 w 296502"/>
              <a:gd name="T99" fmla="*/ 4719 h 296502"/>
              <a:gd name="T100" fmla="*/ 165878 w 296502"/>
              <a:gd name="T101" fmla="*/ 0 h 296502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0" t="0" r="r" b="b"/>
            <a:pathLst>
              <a:path w="296502" h="296502">
                <a:moveTo>
                  <a:pt x="228917" y="169245"/>
                </a:moveTo>
                <a:cubicBezTo>
                  <a:pt x="226394" y="220797"/>
                  <a:pt x="183855" y="261894"/>
                  <a:pt x="131943" y="261894"/>
                </a:cubicBezTo>
                <a:cubicBezTo>
                  <a:pt x="107069" y="261894"/>
                  <a:pt x="84357" y="252881"/>
                  <a:pt x="66332" y="236659"/>
                </a:cubicBezTo>
                <a:lnTo>
                  <a:pt x="48307" y="254323"/>
                </a:lnTo>
                <a:cubicBezTo>
                  <a:pt x="70298" y="274872"/>
                  <a:pt x="99498" y="287129"/>
                  <a:pt x="131943" y="287129"/>
                </a:cubicBezTo>
                <a:cubicBezTo>
                  <a:pt x="197914" y="287129"/>
                  <a:pt x="251989" y="234856"/>
                  <a:pt x="254152" y="169245"/>
                </a:cubicBezTo>
                <a:lnTo>
                  <a:pt x="228917" y="169245"/>
                </a:lnTo>
                <a:close/>
                <a:moveTo>
                  <a:pt x="196112" y="169245"/>
                </a:moveTo>
                <a:cubicBezTo>
                  <a:pt x="193949" y="202772"/>
                  <a:pt x="165830" y="229449"/>
                  <a:pt x="131943" y="229449"/>
                </a:cubicBezTo>
                <a:cubicBezTo>
                  <a:pt x="115360" y="229449"/>
                  <a:pt x="100580" y="223320"/>
                  <a:pt x="89404" y="213587"/>
                </a:cubicBezTo>
                <a:lnTo>
                  <a:pt x="72461" y="230170"/>
                </a:lnTo>
                <a:cubicBezTo>
                  <a:pt x="88683" y="244950"/>
                  <a:pt x="109592" y="253242"/>
                  <a:pt x="131943" y="253242"/>
                </a:cubicBezTo>
                <a:cubicBezTo>
                  <a:pt x="179168" y="253242"/>
                  <a:pt x="217381" y="215750"/>
                  <a:pt x="219905" y="169245"/>
                </a:cubicBezTo>
                <a:lnTo>
                  <a:pt x="196112" y="169245"/>
                </a:lnTo>
                <a:close/>
                <a:moveTo>
                  <a:pt x="42179" y="81283"/>
                </a:moveTo>
                <a:cubicBezTo>
                  <a:pt x="21630" y="103274"/>
                  <a:pt x="9013" y="132474"/>
                  <a:pt x="9013" y="164559"/>
                </a:cubicBezTo>
                <a:cubicBezTo>
                  <a:pt x="9013" y="196643"/>
                  <a:pt x="21630" y="226204"/>
                  <a:pt x="42179" y="248195"/>
                </a:cubicBezTo>
                <a:lnTo>
                  <a:pt x="82915" y="207098"/>
                </a:lnTo>
                <a:cubicBezTo>
                  <a:pt x="72821" y="195922"/>
                  <a:pt x="67053" y="181142"/>
                  <a:pt x="67053" y="164559"/>
                </a:cubicBezTo>
                <a:cubicBezTo>
                  <a:pt x="67053" y="149057"/>
                  <a:pt x="72821" y="133916"/>
                  <a:pt x="82915" y="122380"/>
                </a:cubicBezTo>
                <a:lnTo>
                  <a:pt x="42179" y="81283"/>
                </a:lnTo>
                <a:close/>
                <a:moveTo>
                  <a:pt x="127257" y="42350"/>
                </a:moveTo>
                <a:cubicBezTo>
                  <a:pt x="96975" y="43431"/>
                  <a:pt x="69577" y="55688"/>
                  <a:pt x="48307" y="74794"/>
                </a:cubicBezTo>
                <a:lnTo>
                  <a:pt x="127257" y="153744"/>
                </a:lnTo>
                <a:lnTo>
                  <a:pt x="127257" y="42350"/>
                </a:lnTo>
                <a:close/>
                <a:moveTo>
                  <a:pt x="131943" y="33337"/>
                </a:moveTo>
                <a:cubicBezTo>
                  <a:pt x="134106" y="33337"/>
                  <a:pt x="136269" y="35140"/>
                  <a:pt x="136269" y="37663"/>
                </a:cubicBezTo>
                <a:lnTo>
                  <a:pt x="136269" y="164559"/>
                </a:lnTo>
                <a:cubicBezTo>
                  <a:pt x="136269" y="166722"/>
                  <a:pt x="135187" y="168164"/>
                  <a:pt x="133385" y="168885"/>
                </a:cubicBezTo>
                <a:cubicBezTo>
                  <a:pt x="133024" y="169245"/>
                  <a:pt x="132303" y="169245"/>
                  <a:pt x="131943" y="169245"/>
                </a:cubicBezTo>
                <a:cubicBezTo>
                  <a:pt x="130501" y="169245"/>
                  <a:pt x="129420" y="168885"/>
                  <a:pt x="128699" y="167803"/>
                </a:cubicBezTo>
                <a:lnTo>
                  <a:pt x="89404" y="128869"/>
                </a:lnTo>
                <a:cubicBezTo>
                  <a:pt x="80752" y="138603"/>
                  <a:pt x="76066" y="151220"/>
                  <a:pt x="76066" y="164559"/>
                </a:cubicBezTo>
                <a:cubicBezTo>
                  <a:pt x="76066" y="195562"/>
                  <a:pt x="100940" y="220436"/>
                  <a:pt x="131943" y="220436"/>
                </a:cubicBezTo>
                <a:cubicBezTo>
                  <a:pt x="162585" y="220436"/>
                  <a:pt x="187460" y="195562"/>
                  <a:pt x="187460" y="164559"/>
                </a:cubicBezTo>
                <a:cubicBezTo>
                  <a:pt x="187460" y="162035"/>
                  <a:pt x="189262" y="160233"/>
                  <a:pt x="191786" y="160233"/>
                </a:cubicBezTo>
                <a:lnTo>
                  <a:pt x="258839" y="160233"/>
                </a:lnTo>
                <a:cubicBezTo>
                  <a:pt x="261362" y="160233"/>
                  <a:pt x="263165" y="162035"/>
                  <a:pt x="263165" y="164559"/>
                </a:cubicBezTo>
                <a:cubicBezTo>
                  <a:pt x="263165" y="237380"/>
                  <a:pt x="204403" y="296502"/>
                  <a:pt x="131943" y="296502"/>
                </a:cubicBezTo>
                <a:cubicBezTo>
                  <a:pt x="59122" y="296502"/>
                  <a:pt x="0" y="237380"/>
                  <a:pt x="0" y="164559"/>
                </a:cubicBezTo>
                <a:cubicBezTo>
                  <a:pt x="0" y="92098"/>
                  <a:pt x="59122" y="33337"/>
                  <a:pt x="131943" y="33337"/>
                </a:cubicBezTo>
                <a:close/>
                <a:moveTo>
                  <a:pt x="169368" y="9366"/>
                </a:moveTo>
                <a:lnTo>
                  <a:pt x="169368" y="67002"/>
                </a:lnTo>
                <a:cubicBezTo>
                  <a:pt x="201151" y="69523"/>
                  <a:pt x="227156" y="95099"/>
                  <a:pt x="229323" y="127159"/>
                </a:cubicBezTo>
                <a:lnTo>
                  <a:pt x="287473" y="127159"/>
                </a:lnTo>
                <a:cubicBezTo>
                  <a:pt x="285306" y="63039"/>
                  <a:pt x="233296" y="11527"/>
                  <a:pt x="169368" y="9366"/>
                </a:cubicBezTo>
                <a:close/>
                <a:moveTo>
                  <a:pt x="164672" y="0"/>
                </a:moveTo>
                <a:cubicBezTo>
                  <a:pt x="237269" y="0"/>
                  <a:pt x="296502" y="59077"/>
                  <a:pt x="296502" y="131482"/>
                </a:cubicBezTo>
                <a:cubicBezTo>
                  <a:pt x="296502" y="134364"/>
                  <a:pt x="294696" y="136165"/>
                  <a:pt x="292168" y="136165"/>
                </a:cubicBezTo>
                <a:lnTo>
                  <a:pt x="224989" y="136165"/>
                </a:lnTo>
                <a:cubicBezTo>
                  <a:pt x="222461" y="136165"/>
                  <a:pt x="220655" y="134364"/>
                  <a:pt x="220655" y="131482"/>
                </a:cubicBezTo>
                <a:cubicBezTo>
                  <a:pt x="220655" y="100863"/>
                  <a:pt x="195734" y="76007"/>
                  <a:pt x="164672" y="76007"/>
                </a:cubicBezTo>
                <a:cubicBezTo>
                  <a:pt x="162144" y="76007"/>
                  <a:pt x="160338" y="73846"/>
                  <a:pt x="160338" y="71685"/>
                </a:cubicBezTo>
                <a:lnTo>
                  <a:pt x="160338" y="4683"/>
                </a:lnTo>
                <a:cubicBezTo>
                  <a:pt x="160338" y="2161"/>
                  <a:pt x="162144" y="0"/>
                  <a:pt x="16467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05" name="Freeform 943">
            <a:extLst>
              <a:ext uri="{FF2B5EF4-FFF2-40B4-BE49-F238E27FC236}">
                <a16:creationId xmlns:a16="http://schemas.microsoft.com/office/drawing/2014/main" id="{A05037E2-7E2F-364A-8FD9-0E0FC260CD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12036" y="4669805"/>
            <a:ext cx="836901" cy="836895"/>
          </a:xfrm>
          <a:custGeom>
            <a:avLst/>
            <a:gdLst>
              <a:gd name="T0" fmla="*/ 125450 w 296142"/>
              <a:gd name="T1" fmla="*/ 226436 h 296500"/>
              <a:gd name="T2" fmla="*/ 34914 w 296142"/>
              <a:gd name="T3" fmla="*/ 217222 h 296500"/>
              <a:gd name="T4" fmla="*/ 34914 w 296142"/>
              <a:gd name="T5" fmla="*/ 226436 h 296500"/>
              <a:gd name="T6" fmla="*/ 102471 w 296142"/>
              <a:gd name="T7" fmla="*/ 185277 h 296500"/>
              <a:gd name="T8" fmla="*/ 67491 w 296142"/>
              <a:gd name="T9" fmla="*/ 180485 h 296500"/>
              <a:gd name="T10" fmla="*/ 67491 w 296142"/>
              <a:gd name="T11" fmla="*/ 180485 h 296500"/>
              <a:gd name="T12" fmla="*/ 30532 w 296142"/>
              <a:gd name="T13" fmla="*/ 185277 h 296500"/>
              <a:gd name="T14" fmla="*/ 200474 w 296142"/>
              <a:gd name="T15" fmla="*/ 205477 h 296500"/>
              <a:gd name="T16" fmla="*/ 183317 w 296142"/>
              <a:gd name="T17" fmla="*/ 285208 h 296500"/>
              <a:gd name="T18" fmla="*/ 261070 w 296142"/>
              <a:gd name="T19" fmla="*/ 285208 h 296500"/>
              <a:gd name="T20" fmla="*/ 244279 w 296142"/>
              <a:gd name="T21" fmla="*/ 205477 h 296500"/>
              <a:gd name="T22" fmla="*/ 226393 w 296142"/>
              <a:gd name="T23" fmla="*/ 153415 h 296500"/>
              <a:gd name="T24" fmla="*/ 298303 w 296142"/>
              <a:gd name="T25" fmla="*/ 211302 h 296500"/>
              <a:gd name="T26" fmla="*/ 265086 w 296142"/>
              <a:gd name="T27" fmla="*/ 297587 h 296500"/>
              <a:gd name="T28" fmla="*/ 174557 w 296142"/>
              <a:gd name="T29" fmla="*/ 297223 h 296500"/>
              <a:gd name="T30" fmla="*/ 144988 w 296142"/>
              <a:gd name="T31" fmla="*/ 206933 h 296500"/>
              <a:gd name="T32" fmla="*/ 191223 w 296142"/>
              <a:gd name="T33" fmla="*/ 150138 h 296500"/>
              <a:gd name="T34" fmla="*/ 191223 w 296142"/>
              <a:gd name="T35" fmla="*/ 150138 h 296500"/>
              <a:gd name="T36" fmla="*/ 155873 w 296142"/>
              <a:gd name="T37" fmla="*/ 154561 h 296500"/>
              <a:gd name="T38" fmla="*/ 128376 w 296142"/>
              <a:gd name="T39" fmla="*/ 159353 h 296500"/>
              <a:gd name="T40" fmla="*/ 102471 w 296142"/>
              <a:gd name="T41" fmla="*/ 154561 h 296500"/>
              <a:gd name="T42" fmla="*/ 67491 w 296142"/>
              <a:gd name="T43" fmla="*/ 150138 h 296500"/>
              <a:gd name="T44" fmla="*/ 67491 w 296142"/>
              <a:gd name="T45" fmla="*/ 150138 h 296500"/>
              <a:gd name="T46" fmla="*/ 30532 w 296142"/>
              <a:gd name="T47" fmla="*/ 154561 h 296500"/>
              <a:gd name="T48" fmla="*/ 221756 w 296142"/>
              <a:gd name="T49" fmla="*/ 129006 h 296500"/>
              <a:gd name="T50" fmla="*/ 195674 w 296142"/>
              <a:gd name="T51" fmla="*/ 124213 h 296500"/>
              <a:gd name="T52" fmla="*/ 160321 w 296142"/>
              <a:gd name="T53" fmla="*/ 119791 h 296500"/>
              <a:gd name="T54" fmla="*/ 160321 w 296142"/>
              <a:gd name="T55" fmla="*/ 119791 h 296500"/>
              <a:gd name="T56" fmla="*/ 123734 w 296142"/>
              <a:gd name="T57" fmla="*/ 124213 h 296500"/>
              <a:gd name="T58" fmla="*/ 98021 w 296142"/>
              <a:gd name="T59" fmla="*/ 129006 h 296500"/>
              <a:gd name="T60" fmla="*/ 71940 w 296142"/>
              <a:gd name="T61" fmla="*/ 124213 h 296500"/>
              <a:gd name="T62" fmla="*/ 34982 w 296142"/>
              <a:gd name="T63" fmla="*/ 119791 h 296500"/>
              <a:gd name="T64" fmla="*/ 34982 w 296142"/>
              <a:gd name="T65" fmla="*/ 119791 h 296500"/>
              <a:gd name="T66" fmla="*/ 216935 w 296142"/>
              <a:gd name="T67" fmla="*/ 93866 h 296500"/>
              <a:gd name="T68" fmla="*/ 191223 w 296142"/>
              <a:gd name="T69" fmla="*/ 98659 h 296500"/>
              <a:gd name="T70" fmla="*/ 165142 w 296142"/>
              <a:gd name="T71" fmla="*/ 93866 h 296500"/>
              <a:gd name="T72" fmla="*/ 128376 w 296142"/>
              <a:gd name="T73" fmla="*/ 89445 h 296500"/>
              <a:gd name="T74" fmla="*/ 128376 w 296142"/>
              <a:gd name="T75" fmla="*/ 89445 h 296500"/>
              <a:gd name="T76" fmla="*/ 93201 w 296142"/>
              <a:gd name="T77" fmla="*/ 93866 h 296500"/>
              <a:gd name="T78" fmla="*/ 8727 w 296142"/>
              <a:gd name="T79" fmla="*/ 54195 h 296500"/>
              <a:gd name="T80" fmla="*/ 217104 w 296142"/>
              <a:gd name="T81" fmla="*/ 21317 h 296500"/>
              <a:gd name="T82" fmla="*/ 207649 w 296142"/>
              <a:gd name="T83" fmla="*/ 21317 h 296500"/>
              <a:gd name="T84" fmla="*/ 165101 w 296142"/>
              <a:gd name="T85" fmla="*/ 28544 h 296500"/>
              <a:gd name="T86" fmla="*/ 127280 w 296142"/>
              <a:gd name="T87" fmla="*/ 33238 h 296500"/>
              <a:gd name="T88" fmla="*/ 89096 w 296142"/>
              <a:gd name="T89" fmla="*/ 28544 h 296500"/>
              <a:gd name="T90" fmla="*/ 46549 w 296142"/>
              <a:gd name="T91" fmla="*/ 21317 h 296500"/>
              <a:gd name="T92" fmla="*/ 37457 w 296142"/>
              <a:gd name="T93" fmla="*/ 21317 h 296500"/>
              <a:gd name="T94" fmla="*/ 46549 w 296142"/>
              <a:gd name="T95" fmla="*/ 12284 h 296500"/>
              <a:gd name="T96" fmla="*/ 89096 w 296142"/>
              <a:gd name="T97" fmla="*/ 4698 h 296500"/>
              <a:gd name="T98" fmla="*/ 127280 w 296142"/>
              <a:gd name="T99" fmla="*/ 0 h 296500"/>
              <a:gd name="T100" fmla="*/ 165101 w 296142"/>
              <a:gd name="T101" fmla="*/ 4698 h 296500"/>
              <a:gd name="T102" fmla="*/ 207649 w 296142"/>
              <a:gd name="T103" fmla="*/ 12284 h 296500"/>
              <a:gd name="T104" fmla="*/ 217104 w 296142"/>
              <a:gd name="T105" fmla="*/ 12284 h 296500"/>
              <a:gd name="T106" fmla="*/ 252380 w 296142"/>
              <a:gd name="T107" fmla="*/ 176676 h 296500"/>
              <a:gd name="T108" fmla="*/ 8727 w 296142"/>
              <a:gd name="T109" fmla="*/ 239182 h 296500"/>
              <a:gd name="T110" fmla="*/ 159283 w 296142"/>
              <a:gd name="T111" fmla="*/ 261582 h 296500"/>
              <a:gd name="T112" fmla="*/ 22546 w 296142"/>
              <a:gd name="T113" fmla="*/ 12284 h 296500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296142" h="296500">
                <a:moveTo>
                  <a:pt x="96370" y="215900"/>
                </a:moveTo>
                <a:lnTo>
                  <a:pt x="123934" y="215900"/>
                </a:lnTo>
                <a:cubicBezTo>
                  <a:pt x="126440" y="215900"/>
                  <a:pt x="128230" y="218098"/>
                  <a:pt x="128230" y="220663"/>
                </a:cubicBezTo>
                <a:cubicBezTo>
                  <a:pt x="128230" y="223227"/>
                  <a:pt x="126440" y="225059"/>
                  <a:pt x="123934" y="225059"/>
                </a:cubicBezTo>
                <a:lnTo>
                  <a:pt x="96370" y="225059"/>
                </a:lnTo>
                <a:cubicBezTo>
                  <a:pt x="93865" y="225059"/>
                  <a:pt x="92075" y="223227"/>
                  <a:pt x="92075" y="220663"/>
                </a:cubicBezTo>
                <a:cubicBezTo>
                  <a:pt x="92075" y="218098"/>
                  <a:pt x="93865" y="215900"/>
                  <a:pt x="96370" y="215900"/>
                </a:cubicBezTo>
                <a:close/>
                <a:moveTo>
                  <a:pt x="34492" y="215900"/>
                </a:moveTo>
                <a:lnTo>
                  <a:pt x="73097" y="215900"/>
                </a:lnTo>
                <a:cubicBezTo>
                  <a:pt x="75623" y="215900"/>
                  <a:pt x="77427" y="218098"/>
                  <a:pt x="77427" y="220663"/>
                </a:cubicBezTo>
                <a:cubicBezTo>
                  <a:pt x="77427" y="223227"/>
                  <a:pt x="75623" y="225059"/>
                  <a:pt x="73097" y="225059"/>
                </a:cubicBezTo>
                <a:lnTo>
                  <a:pt x="34492" y="225059"/>
                </a:lnTo>
                <a:cubicBezTo>
                  <a:pt x="31967" y="225059"/>
                  <a:pt x="30163" y="223227"/>
                  <a:pt x="30163" y="220663"/>
                </a:cubicBezTo>
                <a:cubicBezTo>
                  <a:pt x="30163" y="218098"/>
                  <a:pt x="31967" y="215900"/>
                  <a:pt x="34492" y="215900"/>
                </a:cubicBezTo>
                <a:close/>
                <a:moveTo>
                  <a:pt x="96837" y="179387"/>
                </a:moveTo>
                <a:cubicBezTo>
                  <a:pt x="99402" y="179387"/>
                  <a:pt x="101233" y="181585"/>
                  <a:pt x="101233" y="184150"/>
                </a:cubicBezTo>
                <a:cubicBezTo>
                  <a:pt x="101233" y="186714"/>
                  <a:pt x="99402" y="188546"/>
                  <a:pt x="96837" y="188546"/>
                </a:cubicBezTo>
                <a:cubicBezTo>
                  <a:pt x="94273" y="188546"/>
                  <a:pt x="92075" y="186714"/>
                  <a:pt x="92075" y="184150"/>
                </a:cubicBezTo>
                <a:cubicBezTo>
                  <a:pt x="92075" y="181585"/>
                  <a:pt x="94273" y="179387"/>
                  <a:pt x="96837" y="179387"/>
                </a:cubicBezTo>
                <a:close/>
                <a:moveTo>
                  <a:pt x="66675" y="179387"/>
                </a:moveTo>
                <a:cubicBezTo>
                  <a:pt x="68873" y="179387"/>
                  <a:pt x="71071" y="181585"/>
                  <a:pt x="71071" y="184150"/>
                </a:cubicBezTo>
                <a:cubicBezTo>
                  <a:pt x="71071" y="186714"/>
                  <a:pt x="68873" y="188546"/>
                  <a:pt x="66675" y="188546"/>
                </a:cubicBezTo>
                <a:cubicBezTo>
                  <a:pt x="64111" y="188546"/>
                  <a:pt x="61913" y="186714"/>
                  <a:pt x="61913" y="184150"/>
                </a:cubicBezTo>
                <a:cubicBezTo>
                  <a:pt x="61913" y="181585"/>
                  <a:pt x="64111" y="179387"/>
                  <a:pt x="66675" y="179387"/>
                </a:cubicBezTo>
                <a:close/>
                <a:moveTo>
                  <a:pt x="34559" y="179387"/>
                </a:moveTo>
                <a:cubicBezTo>
                  <a:pt x="37123" y="179387"/>
                  <a:pt x="39321" y="181585"/>
                  <a:pt x="39321" y="184150"/>
                </a:cubicBezTo>
                <a:cubicBezTo>
                  <a:pt x="39321" y="186714"/>
                  <a:pt x="37123" y="188546"/>
                  <a:pt x="34559" y="188546"/>
                </a:cubicBezTo>
                <a:cubicBezTo>
                  <a:pt x="32361" y="188546"/>
                  <a:pt x="30163" y="186714"/>
                  <a:pt x="30163" y="184150"/>
                </a:cubicBezTo>
                <a:cubicBezTo>
                  <a:pt x="30163" y="181585"/>
                  <a:pt x="32361" y="179387"/>
                  <a:pt x="34559" y="179387"/>
                </a:cubicBezTo>
                <a:close/>
                <a:moveTo>
                  <a:pt x="219689" y="164785"/>
                </a:moveTo>
                <a:lnTo>
                  <a:pt x="201297" y="201694"/>
                </a:lnTo>
                <a:cubicBezTo>
                  <a:pt x="200576" y="203142"/>
                  <a:pt x="199494" y="203865"/>
                  <a:pt x="198051" y="204227"/>
                </a:cubicBezTo>
                <a:lnTo>
                  <a:pt x="157300" y="210017"/>
                </a:lnTo>
                <a:lnTo>
                  <a:pt x="186872" y="238965"/>
                </a:lnTo>
                <a:cubicBezTo>
                  <a:pt x="187593" y="239689"/>
                  <a:pt x="188314" y="241498"/>
                  <a:pt x="187954" y="242946"/>
                </a:cubicBezTo>
                <a:lnTo>
                  <a:pt x="181102" y="283473"/>
                </a:lnTo>
                <a:lnTo>
                  <a:pt x="217525" y="264295"/>
                </a:lnTo>
                <a:cubicBezTo>
                  <a:pt x="218246" y="264295"/>
                  <a:pt x="218968" y="263933"/>
                  <a:pt x="219689" y="263933"/>
                </a:cubicBezTo>
                <a:cubicBezTo>
                  <a:pt x="220410" y="263933"/>
                  <a:pt x="221131" y="264295"/>
                  <a:pt x="221492" y="264295"/>
                </a:cubicBezTo>
                <a:lnTo>
                  <a:pt x="257915" y="283473"/>
                </a:lnTo>
                <a:lnTo>
                  <a:pt x="251064" y="242946"/>
                </a:lnTo>
                <a:cubicBezTo>
                  <a:pt x="251064" y="241498"/>
                  <a:pt x="251424" y="239689"/>
                  <a:pt x="252506" y="238965"/>
                </a:cubicBezTo>
                <a:lnTo>
                  <a:pt x="281717" y="210017"/>
                </a:lnTo>
                <a:lnTo>
                  <a:pt x="241327" y="204227"/>
                </a:lnTo>
                <a:cubicBezTo>
                  <a:pt x="239523" y="203865"/>
                  <a:pt x="238442" y="203142"/>
                  <a:pt x="237720" y="201694"/>
                </a:cubicBezTo>
                <a:lnTo>
                  <a:pt x="219689" y="164785"/>
                </a:lnTo>
                <a:close/>
                <a:moveTo>
                  <a:pt x="215361" y="152482"/>
                </a:moveTo>
                <a:cubicBezTo>
                  <a:pt x="216804" y="149225"/>
                  <a:pt x="222213" y="149225"/>
                  <a:pt x="223656" y="152482"/>
                </a:cubicBezTo>
                <a:lnTo>
                  <a:pt x="244933" y="195543"/>
                </a:lnTo>
                <a:lnTo>
                  <a:pt x="292175" y="202418"/>
                </a:lnTo>
                <a:cubicBezTo>
                  <a:pt x="293978" y="202780"/>
                  <a:pt x="295421" y="203865"/>
                  <a:pt x="295781" y="205675"/>
                </a:cubicBezTo>
                <a:cubicBezTo>
                  <a:pt x="296503" y="207122"/>
                  <a:pt x="296142" y="208931"/>
                  <a:pt x="294699" y="210017"/>
                </a:cubicBezTo>
                <a:lnTo>
                  <a:pt x="260440" y="243669"/>
                </a:lnTo>
                <a:lnTo>
                  <a:pt x="268374" y="291072"/>
                </a:lnTo>
                <a:cubicBezTo>
                  <a:pt x="268734" y="292882"/>
                  <a:pt x="268013" y="294329"/>
                  <a:pt x="266931" y="295415"/>
                </a:cubicBezTo>
                <a:cubicBezTo>
                  <a:pt x="265128" y="296500"/>
                  <a:pt x="263325" y="296500"/>
                  <a:pt x="261882" y="295777"/>
                </a:cubicBezTo>
                <a:lnTo>
                  <a:pt x="219689" y="273341"/>
                </a:lnTo>
                <a:lnTo>
                  <a:pt x="177135" y="295777"/>
                </a:lnTo>
                <a:cubicBezTo>
                  <a:pt x="176414" y="296138"/>
                  <a:pt x="176053" y="296500"/>
                  <a:pt x="174971" y="296500"/>
                </a:cubicBezTo>
                <a:cubicBezTo>
                  <a:pt x="174250" y="296500"/>
                  <a:pt x="173168" y="295777"/>
                  <a:pt x="172447" y="295415"/>
                </a:cubicBezTo>
                <a:cubicBezTo>
                  <a:pt x="171004" y="294329"/>
                  <a:pt x="170283" y="292882"/>
                  <a:pt x="170644" y="291072"/>
                </a:cubicBezTo>
                <a:lnTo>
                  <a:pt x="178938" y="243669"/>
                </a:lnTo>
                <a:lnTo>
                  <a:pt x="144678" y="210017"/>
                </a:lnTo>
                <a:cubicBezTo>
                  <a:pt x="143236" y="208931"/>
                  <a:pt x="142875" y="207122"/>
                  <a:pt x="143236" y="205675"/>
                </a:cubicBezTo>
                <a:cubicBezTo>
                  <a:pt x="143957" y="203865"/>
                  <a:pt x="145400" y="202780"/>
                  <a:pt x="147203" y="202418"/>
                </a:cubicBezTo>
                <a:lnTo>
                  <a:pt x="194445" y="195543"/>
                </a:lnTo>
                <a:lnTo>
                  <a:pt x="215361" y="152482"/>
                </a:lnTo>
                <a:close/>
                <a:moveTo>
                  <a:pt x="188913" y="149225"/>
                </a:moveTo>
                <a:cubicBezTo>
                  <a:pt x="191111" y="149225"/>
                  <a:pt x="193309" y="151423"/>
                  <a:pt x="193309" y="153621"/>
                </a:cubicBezTo>
                <a:cubicBezTo>
                  <a:pt x="193309" y="156186"/>
                  <a:pt x="191111" y="158384"/>
                  <a:pt x="188913" y="158384"/>
                </a:cubicBezTo>
                <a:cubicBezTo>
                  <a:pt x="186348" y="158384"/>
                  <a:pt x="184150" y="156186"/>
                  <a:pt x="184150" y="153621"/>
                </a:cubicBezTo>
                <a:cubicBezTo>
                  <a:pt x="184150" y="151423"/>
                  <a:pt x="186348" y="149225"/>
                  <a:pt x="188913" y="149225"/>
                </a:cubicBezTo>
                <a:close/>
                <a:moveTo>
                  <a:pt x="158384" y="149225"/>
                </a:moveTo>
                <a:cubicBezTo>
                  <a:pt x="160949" y="149225"/>
                  <a:pt x="163147" y="151423"/>
                  <a:pt x="163147" y="153621"/>
                </a:cubicBezTo>
                <a:cubicBezTo>
                  <a:pt x="163147" y="156186"/>
                  <a:pt x="160949" y="158384"/>
                  <a:pt x="158384" y="158384"/>
                </a:cubicBezTo>
                <a:cubicBezTo>
                  <a:pt x="155820" y="158384"/>
                  <a:pt x="153988" y="156186"/>
                  <a:pt x="153988" y="153621"/>
                </a:cubicBezTo>
                <a:cubicBezTo>
                  <a:pt x="153988" y="151423"/>
                  <a:pt x="155820" y="149225"/>
                  <a:pt x="158384" y="149225"/>
                </a:cubicBezTo>
                <a:close/>
                <a:moveTo>
                  <a:pt x="126824" y="149225"/>
                </a:moveTo>
                <a:cubicBezTo>
                  <a:pt x="129293" y="149225"/>
                  <a:pt x="131410" y="151423"/>
                  <a:pt x="131410" y="153621"/>
                </a:cubicBezTo>
                <a:cubicBezTo>
                  <a:pt x="131410" y="156186"/>
                  <a:pt x="129293" y="158384"/>
                  <a:pt x="126824" y="158384"/>
                </a:cubicBezTo>
                <a:cubicBezTo>
                  <a:pt x="124354" y="158384"/>
                  <a:pt x="122238" y="156186"/>
                  <a:pt x="122238" y="153621"/>
                </a:cubicBezTo>
                <a:cubicBezTo>
                  <a:pt x="122238" y="151423"/>
                  <a:pt x="124354" y="149225"/>
                  <a:pt x="126824" y="149225"/>
                </a:cubicBezTo>
                <a:close/>
                <a:moveTo>
                  <a:pt x="96837" y="149225"/>
                </a:moveTo>
                <a:cubicBezTo>
                  <a:pt x="99402" y="149225"/>
                  <a:pt x="101233" y="151423"/>
                  <a:pt x="101233" y="153621"/>
                </a:cubicBezTo>
                <a:cubicBezTo>
                  <a:pt x="101233" y="156186"/>
                  <a:pt x="99402" y="158384"/>
                  <a:pt x="96837" y="158384"/>
                </a:cubicBezTo>
                <a:cubicBezTo>
                  <a:pt x="94273" y="158384"/>
                  <a:pt x="92075" y="156186"/>
                  <a:pt x="92075" y="153621"/>
                </a:cubicBezTo>
                <a:cubicBezTo>
                  <a:pt x="92075" y="151423"/>
                  <a:pt x="94273" y="149225"/>
                  <a:pt x="96837" y="149225"/>
                </a:cubicBezTo>
                <a:close/>
                <a:moveTo>
                  <a:pt x="66675" y="149225"/>
                </a:moveTo>
                <a:cubicBezTo>
                  <a:pt x="68873" y="149225"/>
                  <a:pt x="71071" y="151423"/>
                  <a:pt x="71071" y="153621"/>
                </a:cubicBezTo>
                <a:cubicBezTo>
                  <a:pt x="71071" y="156186"/>
                  <a:pt x="68873" y="158384"/>
                  <a:pt x="66675" y="158384"/>
                </a:cubicBezTo>
                <a:cubicBezTo>
                  <a:pt x="64111" y="158384"/>
                  <a:pt x="61913" y="156186"/>
                  <a:pt x="61913" y="153621"/>
                </a:cubicBezTo>
                <a:cubicBezTo>
                  <a:pt x="61913" y="151423"/>
                  <a:pt x="64111" y="149225"/>
                  <a:pt x="66675" y="149225"/>
                </a:cubicBezTo>
                <a:close/>
                <a:moveTo>
                  <a:pt x="34559" y="149225"/>
                </a:moveTo>
                <a:cubicBezTo>
                  <a:pt x="37123" y="149225"/>
                  <a:pt x="39321" y="151423"/>
                  <a:pt x="39321" y="153621"/>
                </a:cubicBezTo>
                <a:cubicBezTo>
                  <a:pt x="39321" y="156186"/>
                  <a:pt x="37123" y="158384"/>
                  <a:pt x="34559" y="158384"/>
                </a:cubicBezTo>
                <a:cubicBezTo>
                  <a:pt x="32361" y="158384"/>
                  <a:pt x="30163" y="156186"/>
                  <a:pt x="30163" y="153621"/>
                </a:cubicBezTo>
                <a:cubicBezTo>
                  <a:pt x="30163" y="151423"/>
                  <a:pt x="32361" y="149225"/>
                  <a:pt x="34559" y="149225"/>
                </a:cubicBezTo>
                <a:close/>
                <a:moveTo>
                  <a:pt x="219076" y="119062"/>
                </a:moveTo>
                <a:cubicBezTo>
                  <a:pt x="221640" y="119062"/>
                  <a:pt x="223472" y="121260"/>
                  <a:pt x="223472" y="123458"/>
                </a:cubicBezTo>
                <a:cubicBezTo>
                  <a:pt x="223472" y="126389"/>
                  <a:pt x="221640" y="128221"/>
                  <a:pt x="219076" y="128221"/>
                </a:cubicBezTo>
                <a:cubicBezTo>
                  <a:pt x="216511" y="128221"/>
                  <a:pt x="214313" y="126389"/>
                  <a:pt x="214313" y="123458"/>
                </a:cubicBezTo>
                <a:cubicBezTo>
                  <a:pt x="214313" y="121260"/>
                  <a:pt x="216511" y="119062"/>
                  <a:pt x="219076" y="119062"/>
                </a:cubicBezTo>
                <a:close/>
                <a:moveTo>
                  <a:pt x="188913" y="119062"/>
                </a:moveTo>
                <a:cubicBezTo>
                  <a:pt x="191111" y="119062"/>
                  <a:pt x="193309" y="121260"/>
                  <a:pt x="193309" y="123458"/>
                </a:cubicBezTo>
                <a:cubicBezTo>
                  <a:pt x="193309" y="126389"/>
                  <a:pt x="191111" y="128221"/>
                  <a:pt x="188913" y="128221"/>
                </a:cubicBezTo>
                <a:cubicBezTo>
                  <a:pt x="186348" y="128221"/>
                  <a:pt x="184150" y="126389"/>
                  <a:pt x="184150" y="123458"/>
                </a:cubicBezTo>
                <a:cubicBezTo>
                  <a:pt x="184150" y="121260"/>
                  <a:pt x="186348" y="119062"/>
                  <a:pt x="188913" y="119062"/>
                </a:cubicBezTo>
                <a:close/>
                <a:moveTo>
                  <a:pt x="158384" y="119062"/>
                </a:moveTo>
                <a:cubicBezTo>
                  <a:pt x="160949" y="119062"/>
                  <a:pt x="163147" y="121260"/>
                  <a:pt x="163147" y="123458"/>
                </a:cubicBezTo>
                <a:cubicBezTo>
                  <a:pt x="163147" y="126389"/>
                  <a:pt x="160949" y="128221"/>
                  <a:pt x="158384" y="128221"/>
                </a:cubicBezTo>
                <a:cubicBezTo>
                  <a:pt x="155820" y="128221"/>
                  <a:pt x="153988" y="126389"/>
                  <a:pt x="153988" y="123458"/>
                </a:cubicBezTo>
                <a:cubicBezTo>
                  <a:pt x="153988" y="121260"/>
                  <a:pt x="155820" y="119062"/>
                  <a:pt x="158384" y="119062"/>
                </a:cubicBezTo>
                <a:close/>
                <a:moveTo>
                  <a:pt x="126824" y="119062"/>
                </a:moveTo>
                <a:cubicBezTo>
                  <a:pt x="129293" y="119062"/>
                  <a:pt x="131410" y="121260"/>
                  <a:pt x="131410" y="123458"/>
                </a:cubicBezTo>
                <a:cubicBezTo>
                  <a:pt x="131410" y="126389"/>
                  <a:pt x="129293" y="128221"/>
                  <a:pt x="126824" y="128221"/>
                </a:cubicBezTo>
                <a:cubicBezTo>
                  <a:pt x="124354" y="128221"/>
                  <a:pt x="122238" y="126389"/>
                  <a:pt x="122238" y="123458"/>
                </a:cubicBezTo>
                <a:cubicBezTo>
                  <a:pt x="122238" y="121260"/>
                  <a:pt x="124354" y="119062"/>
                  <a:pt x="126824" y="119062"/>
                </a:cubicBezTo>
                <a:close/>
                <a:moveTo>
                  <a:pt x="96837" y="119062"/>
                </a:moveTo>
                <a:cubicBezTo>
                  <a:pt x="99402" y="119062"/>
                  <a:pt x="101233" y="121260"/>
                  <a:pt x="101233" y="123458"/>
                </a:cubicBezTo>
                <a:cubicBezTo>
                  <a:pt x="101233" y="126023"/>
                  <a:pt x="99402" y="128221"/>
                  <a:pt x="96837" y="128221"/>
                </a:cubicBezTo>
                <a:cubicBezTo>
                  <a:pt x="94273" y="128221"/>
                  <a:pt x="92075" y="126023"/>
                  <a:pt x="92075" y="123458"/>
                </a:cubicBezTo>
                <a:cubicBezTo>
                  <a:pt x="92075" y="121260"/>
                  <a:pt x="94273" y="119062"/>
                  <a:pt x="96837" y="119062"/>
                </a:cubicBezTo>
                <a:close/>
                <a:moveTo>
                  <a:pt x="66675" y="119062"/>
                </a:moveTo>
                <a:cubicBezTo>
                  <a:pt x="68873" y="119062"/>
                  <a:pt x="71071" y="121260"/>
                  <a:pt x="71071" y="123458"/>
                </a:cubicBezTo>
                <a:cubicBezTo>
                  <a:pt x="71071" y="126023"/>
                  <a:pt x="68873" y="128221"/>
                  <a:pt x="66675" y="128221"/>
                </a:cubicBezTo>
                <a:cubicBezTo>
                  <a:pt x="64111" y="128221"/>
                  <a:pt x="61913" y="126023"/>
                  <a:pt x="61913" y="123458"/>
                </a:cubicBezTo>
                <a:cubicBezTo>
                  <a:pt x="61913" y="121260"/>
                  <a:pt x="64111" y="119062"/>
                  <a:pt x="66675" y="119062"/>
                </a:cubicBezTo>
                <a:close/>
                <a:moveTo>
                  <a:pt x="34559" y="119062"/>
                </a:moveTo>
                <a:cubicBezTo>
                  <a:pt x="37123" y="119062"/>
                  <a:pt x="39321" y="121260"/>
                  <a:pt x="39321" y="123458"/>
                </a:cubicBezTo>
                <a:cubicBezTo>
                  <a:pt x="39321" y="126023"/>
                  <a:pt x="37123" y="128221"/>
                  <a:pt x="34559" y="128221"/>
                </a:cubicBezTo>
                <a:cubicBezTo>
                  <a:pt x="32361" y="128221"/>
                  <a:pt x="30163" y="126023"/>
                  <a:pt x="30163" y="123458"/>
                </a:cubicBezTo>
                <a:cubicBezTo>
                  <a:pt x="30163" y="121260"/>
                  <a:pt x="32361" y="119062"/>
                  <a:pt x="34559" y="119062"/>
                </a:cubicBezTo>
                <a:close/>
                <a:moveTo>
                  <a:pt x="219076" y="88900"/>
                </a:moveTo>
                <a:cubicBezTo>
                  <a:pt x="221640" y="88900"/>
                  <a:pt x="223472" y="90732"/>
                  <a:pt x="223472" y="93296"/>
                </a:cubicBezTo>
                <a:cubicBezTo>
                  <a:pt x="223472" y="95861"/>
                  <a:pt x="221640" y="98059"/>
                  <a:pt x="219076" y="98059"/>
                </a:cubicBezTo>
                <a:cubicBezTo>
                  <a:pt x="216511" y="98059"/>
                  <a:pt x="214313" y="95861"/>
                  <a:pt x="214313" y="93296"/>
                </a:cubicBezTo>
                <a:cubicBezTo>
                  <a:pt x="214313" y="90732"/>
                  <a:pt x="216511" y="88900"/>
                  <a:pt x="219076" y="88900"/>
                </a:cubicBezTo>
                <a:close/>
                <a:moveTo>
                  <a:pt x="188913" y="88900"/>
                </a:moveTo>
                <a:cubicBezTo>
                  <a:pt x="191111" y="88900"/>
                  <a:pt x="193309" y="90732"/>
                  <a:pt x="193309" y="93296"/>
                </a:cubicBezTo>
                <a:cubicBezTo>
                  <a:pt x="193309" y="95861"/>
                  <a:pt x="191111" y="98059"/>
                  <a:pt x="188913" y="98059"/>
                </a:cubicBezTo>
                <a:cubicBezTo>
                  <a:pt x="186348" y="98059"/>
                  <a:pt x="184150" y="95861"/>
                  <a:pt x="184150" y="93296"/>
                </a:cubicBezTo>
                <a:cubicBezTo>
                  <a:pt x="184150" y="90732"/>
                  <a:pt x="186348" y="88900"/>
                  <a:pt x="188913" y="88900"/>
                </a:cubicBezTo>
                <a:close/>
                <a:moveTo>
                  <a:pt x="158384" y="88900"/>
                </a:moveTo>
                <a:cubicBezTo>
                  <a:pt x="160949" y="88900"/>
                  <a:pt x="163147" y="90732"/>
                  <a:pt x="163147" y="93296"/>
                </a:cubicBezTo>
                <a:cubicBezTo>
                  <a:pt x="163147" y="95861"/>
                  <a:pt x="160949" y="98059"/>
                  <a:pt x="158384" y="98059"/>
                </a:cubicBezTo>
                <a:cubicBezTo>
                  <a:pt x="155820" y="98059"/>
                  <a:pt x="153988" y="95861"/>
                  <a:pt x="153988" y="93296"/>
                </a:cubicBezTo>
                <a:cubicBezTo>
                  <a:pt x="153988" y="90732"/>
                  <a:pt x="155820" y="88900"/>
                  <a:pt x="158384" y="88900"/>
                </a:cubicBezTo>
                <a:close/>
                <a:moveTo>
                  <a:pt x="126824" y="88900"/>
                </a:moveTo>
                <a:cubicBezTo>
                  <a:pt x="129293" y="88900"/>
                  <a:pt x="131410" y="90732"/>
                  <a:pt x="131410" y="93296"/>
                </a:cubicBezTo>
                <a:cubicBezTo>
                  <a:pt x="131410" y="95861"/>
                  <a:pt x="129293" y="98059"/>
                  <a:pt x="126824" y="98059"/>
                </a:cubicBezTo>
                <a:cubicBezTo>
                  <a:pt x="124354" y="98059"/>
                  <a:pt x="122238" y="95861"/>
                  <a:pt x="122238" y="93296"/>
                </a:cubicBezTo>
                <a:cubicBezTo>
                  <a:pt x="122238" y="90732"/>
                  <a:pt x="124354" y="88900"/>
                  <a:pt x="126824" y="88900"/>
                </a:cubicBezTo>
                <a:close/>
                <a:moveTo>
                  <a:pt x="96837" y="88900"/>
                </a:moveTo>
                <a:cubicBezTo>
                  <a:pt x="99402" y="88900"/>
                  <a:pt x="101233" y="90732"/>
                  <a:pt x="101233" y="93296"/>
                </a:cubicBezTo>
                <a:cubicBezTo>
                  <a:pt x="101233" y="95861"/>
                  <a:pt x="99402" y="98059"/>
                  <a:pt x="96837" y="98059"/>
                </a:cubicBezTo>
                <a:cubicBezTo>
                  <a:pt x="94273" y="98059"/>
                  <a:pt x="92075" y="95861"/>
                  <a:pt x="92075" y="93296"/>
                </a:cubicBezTo>
                <a:cubicBezTo>
                  <a:pt x="92075" y="90732"/>
                  <a:pt x="94273" y="88900"/>
                  <a:pt x="96837" y="88900"/>
                </a:cubicBezTo>
                <a:close/>
                <a:moveTo>
                  <a:pt x="22274" y="21187"/>
                </a:moveTo>
                <a:cubicBezTo>
                  <a:pt x="15089" y="21187"/>
                  <a:pt x="8622" y="26933"/>
                  <a:pt x="8622" y="34474"/>
                </a:cubicBezTo>
                <a:lnTo>
                  <a:pt x="8622" y="53865"/>
                </a:lnTo>
                <a:lnTo>
                  <a:pt x="245019" y="53865"/>
                </a:lnTo>
                <a:lnTo>
                  <a:pt x="245019" y="34474"/>
                </a:lnTo>
                <a:cubicBezTo>
                  <a:pt x="245019" y="26933"/>
                  <a:pt x="238911" y="21187"/>
                  <a:pt x="231367" y="21187"/>
                </a:cubicBezTo>
                <a:lnTo>
                  <a:pt x="214481" y="21187"/>
                </a:lnTo>
                <a:lnTo>
                  <a:pt x="214481" y="28369"/>
                </a:lnTo>
                <a:cubicBezTo>
                  <a:pt x="214481" y="31242"/>
                  <a:pt x="212326" y="33037"/>
                  <a:pt x="209811" y="33037"/>
                </a:cubicBezTo>
                <a:cubicBezTo>
                  <a:pt x="207296" y="33037"/>
                  <a:pt x="205140" y="31242"/>
                  <a:pt x="205140" y="28369"/>
                </a:cubicBezTo>
                <a:lnTo>
                  <a:pt x="205140" y="21187"/>
                </a:lnTo>
                <a:lnTo>
                  <a:pt x="172088" y="21187"/>
                </a:lnTo>
                <a:lnTo>
                  <a:pt x="172088" y="28369"/>
                </a:lnTo>
                <a:cubicBezTo>
                  <a:pt x="172088" y="31242"/>
                  <a:pt x="170292" y="33037"/>
                  <a:pt x="167777" y="33037"/>
                </a:cubicBezTo>
                <a:cubicBezTo>
                  <a:pt x="165262" y="33037"/>
                  <a:pt x="163106" y="31242"/>
                  <a:pt x="163106" y="28369"/>
                </a:cubicBezTo>
                <a:lnTo>
                  <a:pt x="163106" y="21187"/>
                </a:lnTo>
                <a:lnTo>
                  <a:pt x="130054" y="21187"/>
                </a:lnTo>
                <a:lnTo>
                  <a:pt x="130054" y="28369"/>
                </a:lnTo>
                <a:cubicBezTo>
                  <a:pt x="130054" y="31242"/>
                  <a:pt x="127898" y="33037"/>
                  <a:pt x="125742" y="33037"/>
                </a:cubicBezTo>
                <a:cubicBezTo>
                  <a:pt x="123227" y="33037"/>
                  <a:pt x="121072" y="31242"/>
                  <a:pt x="121072" y="28369"/>
                </a:cubicBezTo>
                <a:lnTo>
                  <a:pt x="121072" y="21187"/>
                </a:lnTo>
                <a:lnTo>
                  <a:pt x="88020" y="21187"/>
                </a:lnTo>
                <a:lnTo>
                  <a:pt x="88020" y="28369"/>
                </a:lnTo>
                <a:cubicBezTo>
                  <a:pt x="88020" y="31242"/>
                  <a:pt x="85864" y="33037"/>
                  <a:pt x="83349" y="33037"/>
                </a:cubicBezTo>
                <a:cubicBezTo>
                  <a:pt x="80834" y="33037"/>
                  <a:pt x="79038" y="31242"/>
                  <a:pt x="79038" y="28369"/>
                </a:cubicBezTo>
                <a:lnTo>
                  <a:pt x="79038" y="21187"/>
                </a:lnTo>
                <a:lnTo>
                  <a:pt x="45986" y="21187"/>
                </a:lnTo>
                <a:lnTo>
                  <a:pt x="45986" y="28369"/>
                </a:lnTo>
                <a:cubicBezTo>
                  <a:pt x="45986" y="31242"/>
                  <a:pt x="43830" y="33037"/>
                  <a:pt x="41315" y="33037"/>
                </a:cubicBezTo>
                <a:cubicBezTo>
                  <a:pt x="38800" y="33037"/>
                  <a:pt x="37004" y="31242"/>
                  <a:pt x="37004" y="28369"/>
                </a:cubicBezTo>
                <a:lnTo>
                  <a:pt x="37004" y="21187"/>
                </a:lnTo>
                <a:lnTo>
                  <a:pt x="22274" y="21187"/>
                </a:lnTo>
                <a:close/>
                <a:moveTo>
                  <a:pt x="41315" y="0"/>
                </a:moveTo>
                <a:cubicBezTo>
                  <a:pt x="43830" y="0"/>
                  <a:pt x="45986" y="2155"/>
                  <a:pt x="45986" y="4668"/>
                </a:cubicBezTo>
                <a:lnTo>
                  <a:pt x="45986" y="12209"/>
                </a:lnTo>
                <a:lnTo>
                  <a:pt x="79038" y="12209"/>
                </a:lnTo>
                <a:lnTo>
                  <a:pt x="79038" y="4668"/>
                </a:lnTo>
                <a:cubicBezTo>
                  <a:pt x="79038" y="2155"/>
                  <a:pt x="80834" y="0"/>
                  <a:pt x="83349" y="0"/>
                </a:cubicBezTo>
                <a:cubicBezTo>
                  <a:pt x="85864" y="0"/>
                  <a:pt x="88020" y="2155"/>
                  <a:pt x="88020" y="4668"/>
                </a:cubicBezTo>
                <a:lnTo>
                  <a:pt x="88020" y="12209"/>
                </a:lnTo>
                <a:lnTo>
                  <a:pt x="121072" y="12209"/>
                </a:lnTo>
                <a:lnTo>
                  <a:pt x="121072" y="4668"/>
                </a:lnTo>
                <a:cubicBezTo>
                  <a:pt x="121072" y="2155"/>
                  <a:pt x="123227" y="0"/>
                  <a:pt x="125742" y="0"/>
                </a:cubicBezTo>
                <a:cubicBezTo>
                  <a:pt x="127898" y="0"/>
                  <a:pt x="130054" y="2155"/>
                  <a:pt x="130054" y="4668"/>
                </a:cubicBezTo>
                <a:lnTo>
                  <a:pt x="130054" y="12209"/>
                </a:lnTo>
                <a:lnTo>
                  <a:pt x="163106" y="12209"/>
                </a:lnTo>
                <a:lnTo>
                  <a:pt x="163106" y="4668"/>
                </a:lnTo>
                <a:cubicBezTo>
                  <a:pt x="163106" y="2155"/>
                  <a:pt x="165262" y="0"/>
                  <a:pt x="167777" y="0"/>
                </a:cubicBezTo>
                <a:cubicBezTo>
                  <a:pt x="170292" y="0"/>
                  <a:pt x="172088" y="2155"/>
                  <a:pt x="172088" y="4668"/>
                </a:cubicBezTo>
                <a:lnTo>
                  <a:pt x="172088" y="12209"/>
                </a:lnTo>
                <a:lnTo>
                  <a:pt x="205140" y="12209"/>
                </a:lnTo>
                <a:lnTo>
                  <a:pt x="205140" y="4668"/>
                </a:lnTo>
                <a:cubicBezTo>
                  <a:pt x="205140" y="2155"/>
                  <a:pt x="207296" y="0"/>
                  <a:pt x="209811" y="0"/>
                </a:cubicBezTo>
                <a:cubicBezTo>
                  <a:pt x="212326" y="0"/>
                  <a:pt x="214481" y="2155"/>
                  <a:pt x="214481" y="4668"/>
                </a:cubicBezTo>
                <a:lnTo>
                  <a:pt x="214481" y="12209"/>
                </a:lnTo>
                <a:lnTo>
                  <a:pt x="231367" y="12209"/>
                </a:lnTo>
                <a:cubicBezTo>
                  <a:pt x="243582" y="12209"/>
                  <a:pt x="253641" y="22264"/>
                  <a:pt x="253641" y="34474"/>
                </a:cubicBezTo>
                <a:lnTo>
                  <a:pt x="253641" y="170933"/>
                </a:lnTo>
                <a:cubicBezTo>
                  <a:pt x="253641" y="173447"/>
                  <a:pt x="251485" y="175602"/>
                  <a:pt x="249330" y="175602"/>
                </a:cubicBezTo>
                <a:cubicBezTo>
                  <a:pt x="246815" y="175602"/>
                  <a:pt x="245019" y="173447"/>
                  <a:pt x="245019" y="170933"/>
                </a:cubicBezTo>
                <a:lnTo>
                  <a:pt x="245019" y="62843"/>
                </a:lnTo>
                <a:lnTo>
                  <a:pt x="8622" y="62843"/>
                </a:lnTo>
                <a:lnTo>
                  <a:pt x="8622" y="237727"/>
                </a:lnTo>
                <a:cubicBezTo>
                  <a:pt x="8622" y="244909"/>
                  <a:pt x="15089" y="250654"/>
                  <a:pt x="22274" y="250654"/>
                </a:cubicBezTo>
                <a:lnTo>
                  <a:pt x="157358" y="250654"/>
                </a:lnTo>
                <a:cubicBezTo>
                  <a:pt x="159873" y="250654"/>
                  <a:pt x="161669" y="253168"/>
                  <a:pt x="161669" y="255323"/>
                </a:cubicBezTo>
                <a:cubicBezTo>
                  <a:pt x="161669" y="257836"/>
                  <a:pt x="159873" y="259991"/>
                  <a:pt x="157358" y="259991"/>
                </a:cubicBezTo>
                <a:lnTo>
                  <a:pt x="22274" y="259991"/>
                </a:lnTo>
                <a:cubicBezTo>
                  <a:pt x="10059" y="259991"/>
                  <a:pt x="0" y="249936"/>
                  <a:pt x="0" y="237727"/>
                </a:cubicBezTo>
                <a:lnTo>
                  <a:pt x="0" y="34474"/>
                </a:lnTo>
                <a:cubicBezTo>
                  <a:pt x="0" y="22264"/>
                  <a:pt x="10059" y="12209"/>
                  <a:pt x="22274" y="12209"/>
                </a:cubicBezTo>
                <a:lnTo>
                  <a:pt x="37004" y="12209"/>
                </a:lnTo>
                <a:lnTo>
                  <a:pt x="37004" y="4668"/>
                </a:lnTo>
                <a:cubicBezTo>
                  <a:pt x="37004" y="2155"/>
                  <a:pt x="38800" y="0"/>
                  <a:pt x="4131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06" name="Freeform 944">
            <a:extLst>
              <a:ext uri="{FF2B5EF4-FFF2-40B4-BE49-F238E27FC236}">
                <a16:creationId xmlns:a16="http://schemas.microsoft.com/office/drawing/2014/main" id="{3FEBD261-C742-8A4D-A61D-61B57EE752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81224" y="8166801"/>
            <a:ext cx="666833" cy="836893"/>
          </a:xfrm>
          <a:custGeom>
            <a:avLst/>
            <a:gdLst>
              <a:gd name="T0" fmla="*/ 80412 w 236178"/>
              <a:gd name="T1" fmla="*/ 265724 h 296502"/>
              <a:gd name="T2" fmla="*/ 152494 w 236178"/>
              <a:gd name="T3" fmla="*/ 265724 h 296502"/>
              <a:gd name="T4" fmla="*/ 186905 w 236178"/>
              <a:gd name="T5" fmla="*/ 216490 h 296502"/>
              <a:gd name="T6" fmla="*/ 107122 w 236178"/>
              <a:gd name="T7" fmla="*/ 78261 h 296502"/>
              <a:gd name="T8" fmla="*/ 131220 w 236178"/>
              <a:gd name="T9" fmla="*/ 87631 h 296502"/>
              <a:gd name="T10" fmla="*/ 131220 w 236178"/>
              <a:gd name="T11" fmla="*/ 150345 h 296502"/>
              <a:gd name="T12" fmla="*/ 107122 w 236178"/>
              <a:gd name="T13" fmla="*/ 159356 h 296502"/>
              <a:gd name="T14" fmla="*/ 114424 w 236178"/>
              <a:gd name="T15" fmla="*/ 150345 h 296502"/>
              <a:gd name="T16" fmla="*/ 102374 w 236178"/>
              <a:gd name="T17" fmla="*/ 82945 h 296502"/>
              <a:gd name="T18" fmla="*/ 104629 w 236178"/>
              <a:gd name="T19" fmla="*/ 52309 h 296502"/>
              <a:gd name="T20" fmla="*/ 77865 w 236178"/>
              <a:gd name="T21" fmla="*/ 64583 h 296502"/>
              <a:gd name="T22" fmla="*/ 58699 w 236178"/>
              <a:gd name="T23" fmla="*/ 87327 h 296502"/>
              <a:gd name="T24" fmla="*/ 51466 w 236178"/>
              <a:gd name="T25" fmla="*/ 116204 h 296502"/>
              <a:gd name="T26" fmla="*/ 57251 w 236178"/>
              <a:gd name="T27" fmla="*/ 145444 h 296502"/>
              <a:gd name="T28" fmla="*/ 75334 w 236178"/>
              <a:gd name="T29" fmla="*/ 169268 h 296502"/>
              <a:gd name="T30" fmla="*/ 101734 w 236178"/>
              <a:gd name="T31" fmla="*/ 182624 h 296502"/>
              <a:gd name="T32" fmla="*/ 118371 w 236178"/>
              <a:gd name="T33" fmla="*/ 192370 h 296502"/>
              <a:gd name="T34" fmla="*/ 150557 w 236178"/>
              <a:gd name="T35" fmla="*/ 185151 h 296502"/>
              <a:gd name="T36" fmla="*/ 176958 w 236178"/>
              <a:gd name="T37" fmla="*/ 164576 h 296502"/>
              <a:gd name="T38" fmla="*/ 191424 w 236178"/>
              <a:gd name="T39" fmla="*/ 134614 h 296502"/>
              <a:gd name="T40" fmla="*/ 191424 w 236178"/>
              <a:gd name="T41" fmla="*/ 101405 h 296502"/>
              <a:gd name="T42" fmla="*/ 176958 w 236178"/>
              <a:gd name="T43" fmla="*/ 71442 h 296502"/>
              <a:gd name="T44" fmla="*/ 150557 w 236178"/>
              <a:gd name="T45" fmla="*/ 50867 h 296502"/>
              <a:gd name="T46" fmla="*/ 118371 w 236178"/>
              <a:gd name="T47" fmla="*/ 43284 h 296502"/>
              <a:gd name="T48" fmla="*/ 135368 w 236178"/>
              <a:gd name="T49" fmla="*/ 44007 h 296502"/>
              <a:gd name="T50" fmla="*/ 165747 w 236178"/>
              <a:gd name="T51" fmla="*/ 58808 h 296502"/>
              <a:gd name="T52" fmla="*/ 186723 w 236178"/>
              <a:gd name="T53" fmla="*/ 85160 h 296502"/>
              <a:gd name="T54" fmla="*/ 194317 w 236178"/>
              <a:gd name="T55" fmla="*/ 118009 h 296502"/>
              <a:gd name="T56" fmla="*/ 186723 w 236178"/>
              <a:gd name="T57" fmla="*/ 150858 h 296502"/>
              <a:gd name="T58" fmla="*/ 165747 w 236178"/>
              <a:gd name="T59" fmla="*/ 177210 h 296502"/>
              <a:gd name="T60" fmla="*/ 135368 w 236178"/>
              <a:gd name="T61" fmla="*/ 192010 h 296502"/>
              <a:gd name="T62" fmla="*/ 115477 w 236178"/>
              <a:gd name="T63" fmla="*/ 201756 h 296502"/>
              <a:gd name="T64" fmla="*/ 79674 w 236178"/>
              <a:gd name="T65" fmla="*/ 192370 h 296502"/>
              <a:gd name="T66" fmla="*/ 51103 w 236178"/>
              <a:gd name="T67" fmla="*/ 168185 h 296502"/>
              <a:gd name="T68" fmla="*/ 35914 w 236178"/>
              <a:gd name="T69" fmla="*/ 134253 h 296502"/>
              <a:gd name="T70" fmla="*/ 36999 w 236178"/>
              <a:gd name="T71" fmla="*/ 96711 h 296502"/>
              <a:gd name="T72" fmla="*/ 54358 w 236178"/>
              <a:gd name="T73" fmla="*/ 63861 h 296502"/>
              <a:gd name="T74" fmla="*/ 84375 w 236178"/>
              <a:gd name="T75" fmla="*/ 41480 h 296502"/>
              <a:gd name="T76" fmla="*/ 118371 w 236178"/>
              <a:gd name="T77" fmla="*/ 33541 h 296502"/>
              <a:gd name="T78" fmla="*/ 119171 w 236178"/>
              <a:gd name="T79" fmla="*/ 228797 h 296502"/>
              <a:gd name="T80" fmla="*/ 119171 w 236178"/>
              <a:gd name="T81" fmla="*/ 0 h 296502"/>
              <a:gd name="T82" fmla="*/ 195961 w 236178"/>
              <a:gd name="T83" fmla="*/ 293600 h 296502"/>
              <a:gd name="T84" fmla="*/ 188716 w 236178"/>
              <a:gd name="T85" fmla="*/ 297221 h 296502"/>
              <a:gd name="T86" fmla="*/ 116272 w 236178"/>
              <a:gd name="T87" fmla="*/ 297221 h 296502"/>
              <a:gd name="T88" fmla="*/ 44553 w 236178"/>
              <a:gd name="T89" fmla="*/ 297583 h 296502"/>
              <a:gd name="T90" fmla="*/ 42017 w 236178"/>
              <a:gd name="T91" fmla="*/ 209611 h 296502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0" t="0" r="r" b="b"/>
            <a:pathLst>
              <a:path w="236178" h="296502">
                <a:moveTo>
                  <a:pt x="51046" y="215180"/>
                </a:moveTo>
                <a:lnTo>
                  <a:pt x="51046" y="283548"/>
                </a:lnTo>
                <a:lnTo>
                  <a:pt x="79804" y="264117"/>
                </a:lnTo>
                <a:cubicBezTo>
                  <a:pt x="81242" y="263038"/>
                  <a:pt x="83399" y="263038"/>
                  <a:pt x="84837" y="264117"/>
                </a:cubicBezTo>
                <a:lnTo>
                  <a:pt x="118269" y="286427"/>
                </a:lnTo>
                <a:lnTo>
                  <a:pt x="151341" y="264117"/>
                </a:lnTo>
                <a:cubicBezTo>
                  <a:pt x="153138" y="263038"/>
                  <a:pt x="154935" y="263038"/>
                  <a:pt x="156373" y="264117"/>
                </a:cubicBezTo>
                <a:lnTo>
                  <a:pt x="185491" y="283548"/>
                </a:lnTo>
                <a:lnTo>
                  <a:pt x="185491" y="215180"/>
                </a:lnTo>
                <a:cubicBezTo>
                  <a:pt x="166079" y="228494"/>
                  <a:pt x="143073" y="236410"/>
                  <a:pt x="118269" y="236410"/>
                </a:cubicBezTo>
                <a:cubicBezTo>
                  <a:pt x="93105" y="236410"/>
                  <a:pt x="70098" y="228494"/>
                  <a:pt x="51046" y="215180"/>
                </a:cubicBezTo>
                <a:close/>
                <a:moveTo>
                  <a:pt x="106311" y="77787"/>
                </a:moveTo>
                <a:lnTo>
                  <a:pt x="130227" y="77787"/>
                </a:lnTo>
                <a:cubicBezTo>
                  <a:pt x="132401" y="77787"/>
                  <a:pt x="134575" y="79937"/>
                  <a:pt x="134575" y="82444"/>
                </a:cubicBezTo>
                <a:cubicBezTo>
                  <a:pt x="134575" y="84952"/>
                  <a:pt x="132401" y="87101"/>
                  <a:pt x="130227" y="87101"/>
                </a:cubicBezTo>
                <a:lnTo>
                  <a:pt x="122617" y="87101"/>
                </a:lnTo>
                <a:lnTo>
                  <a:pt x="122617" y="149436"/>
                </a:lnTo>
                <a:lnTo>
                  <a:pt x="130227" y="149436"/>
                </a:lnTo>
                <a:cubicBezTo>
                  <a:pt x="132401" y="149436"/>
                  <a:pt x="134575" y="151585"/>
                  <a:pt x="134575" y="153735"/>
                </a:cubicBezTo>
                <a:cubicBezTo>
                  <a:pt x="134575" y="156242"/>
                  <a:pt x="132401" y="158392"/>
                  <a:pt x="130227" y="158392"/>
                </a:cubicBezTo>
                <a:lnTo>
                  <a:pt x="106311" y="158392"/>
                </a:lnTo>
                <a:cubicBezTo>
                  <a:pt x="103774" y="158392"/>
                  <a:pt x="101600" y="156242"/>
                  <a:pt x="101600" y="153735"/>
                </a:cubicBezTo>
                <a:cubicBezTo>
                  <a:pt x="101600" y="151585"/>
                  <a:pt x="103774" y="149436"/>
                  <a:pt x="106311" y="149436"/>
                </a:cubicBezTo>
                <a:lnTo>
                  <a:pt x="113558" y="149436"/>
                </a:lnTo>
                <a:lnTo>
                  <a:pt x="113558" y="87101"/>
                </a:lnTo>
                <a:lnTo>
                  <a:pt x="106311" y="87101"/>
                </a:lnTo>
                <a:cubicBezTo>
                  <a:pt x="103774" y="87101"/>
                  <a:pt x="101600" y="84952"/>
                  <a:pt x="101600" y="82444"/>
                </a:cubicBezTo>
                <a:cubicBezTo>
                  <a:pt x="101600" y="79937"/>
                  <a:pt x="103774" y="77787"/>
                  <a:pt x="106311" y="77787"/>
                </a:cubicBezTo>
                <a:close/>
                <a:moveTo>
                  <a:pt x="117475" y="43024"/>
                </a:moveTo>
                <a:lnTo>
                  <a:pt x="103837" y="51994"/>
                </a:lnTo>
                <a:cubicBezTo>
                  <a:pt x="103119" y="52712"/>
                  <a:pt x="102042" y="53071"/>
                  <a:pt x="100965" y="52712"/>
                </a:cubicBezTo>
                <a:lnTo>
                  <a:pt x="85173" y="50559"/>
                </a:lnTo>
                <a:lnTo>
                  <a:pt x="77276" y="64193"/>
                </a:lnTo>
                <a:cubicBezTo>
                  <a:pt x="76559" y="65270"/>
                  <a:pt x="75841" y="65987"/>
                  <a:pt x="74764" y="66346"/>
                </a:cubicBezTo>
                <a:lnTo>
                  <a:pt x="59331" y="71010"/>
                </a:lnTo>
                <a:lnTo>
                  <a:pt x="58254" y="86798"/>
                </a:lnTo>
                <a:cubicBezTo>
                  <a:pt x="58254" y="88233"/>
                  <a:pt x="57536" y="88950"/>
                  <a:pt x="56818" y="90027"/>
                </a:cubicBezTo>
                <a:lnTo>
                  <a:pt x="45333" y="100791"/>
                </a:lnTo>
                <a:lnTo>
                  <a:pt x="51076" y="115501"/>
                </a:lnTo>
                <a:cubicBezTo>
                  <a:pt x="51435" y="116578"/>
                  <a:pt x="51435" y="117654"/>
                  <a:pt x="51076" y="118730"/>
                </a:cubicBezTo>
                <a:lnTo>
                  <a:pt x="45333" y="133800"/>
                </a:lnTo>
                <a:lnTo>
                  <a:pt x="56818" y="144564"/>
                </a:lnTo>
                <a:cubicBezTo>
                  <a:pt x="57536" y="145281"/>
                  <a:pt x="58254" y="146358"/>
                  <a:pt x="58254" y="147434"/>
                </a:cubicBezTo>
                <a:lnTo>
                  <a:pt x="59331" y="163580"/>
                </a:lnTo>
                <a:lnTo>
                  <a:pt x="74764" y="168244"/>
                </a:lnTo>
                <a:cubicBezTo>
                  <a:pt x="75841" y="168603"/>
                  <a:pt x="76559" y="169320"/>
                  <a:pt x="77276" y="170038"/>
                </a:cubicBezTo>
                <a:lnTo>
                  <a:pt x="85173" y="184031"/>
                </a:lnTo>
                <a:lnTo>
                  <a:pt x="100965" y="181520"/>
                </a:lnTo>
                <a:cubicBezTo>
                  <a:pt x="101324" y="181520"/>
                  <a:pt x="101683" y="181520"/>
                  <a:pt x="101683" y="181520"/>
                </a:cubicBezTo>
                <a:cubicBezTo>
                  <a:pt x="102401" y="181520"/>
                  <a:pt x="103478" y="181878"/>
                  <a:pt x="103837" y="182596"/>
                </a:cubicBezTo>
                <a:lnTo>
                  <a:pt x="117475" y="191207"/>
                </a:lnTo>
                <a:lnTo>
                  <a:pt x="130755" y="182596"/>
                </a:lnTo>
                <a:cubicBezTo>
                  <a:pt x="131473" y="181878"/>
                  <a:pt x="132550" y="181520"/>
                  <a:pt x="133985" y="181520"/>
                </a:cubicBezTo>
                <a:lnTo>
                  <a:pt x="149418" y="184031"/>
                </a:lnTo>
                <a:lnTo>
                  <a:pt x="157673" y="170038"/>
                </a:lnTo>
                <a:cubicBezTo>
                  <a:pt x="158032" y="169320"/>
                  <a:pt x="159109" y="168603"/>
                  <a:pt x="160186" y="168244"/>
                </a:cubicBezTo>
                <a:lnTo>
                  <a:pt x="175619" y="163580"/>
                </a:lnTo>
                <a:lnTo>
                  <a:pt x="176696" y="147434"/>
                </a:lnTo>
                <a:cubicBezTo>
                  <a:pt x="176696" y="146358"/>
                  <a:pt x="177055" y="145281"/>
                  <a:pt x="178131" y="144564"/>
                </a:cubicBezTo>
                <a:lnTo>
                  <a:pt x="189975" y="133800"/>
                </a:lnTo>
                <a:lnTo>
                  <a:pt x="183874" y="118730"/>
                </a:lnTo>
                <a:cubicBezTo>
                  <a:pt x="183515" y="117654"/>
                  <a:pt x="183515" y="116578"/>
                  <a:pt x="183874" y="115501"/>
                </a:cubicBezTo>
                <a:lnTo>
                  <a:pt x="189975" y="100791"/>
                </a:lnTo>
                <a:lnTo>
                  <a:pt x="178131" y="90027"/>
                </a:lnTo>
                <a:cubicBezTo>
                  <a:pt x="177055" y="88950"/>
                  <a:pt x="176696" y="88233"/>
                  <a:pt x="176696" y="86798"/>
                </a:cubicBezTo>
                <a:lnTo>
                  <a:pt x="175619" y="71010"/>
                </a:lnTo>
                <a:lnTo>
                  <a:pt x="160186" y="66346"/>
                </a:lnTo>
                <a:cubicBezTo>
                  <a:pt x="159109" y="65987"/>
                  <a:pt x="158032" y="65270"/>
                  <a:pt x="157673" y="64193"/>
                </a:cubicBezTo>
                <a:lnTo>
                  <a:pt x="149418" y="50559"/>
                </a:lnTo>
                <a:lnTo>
                  <a:pt x="133985" y="52712"/>
                </a:lnTo>
                <a:cubicBezTo>
                  <a:pt x="132550" y="53071"/>
                  <a:pt x="131473" y="52712"/>
                  <a:pt x="130755" y="51994"/>
                </a:cubicBezTo>
                <a:lnTo>
                  <a:pt x="117475" y="43024"/>
                </a:lnTo>
                <a:close/>
                <a:moveTo>
                  <a:pt x="117475" y="33337"/>
                </a:moveTo>
                <a:cubicBezTo>
                  <a:pt x="118193" y="33337"/>
                  <a:pt x="119270" y="33337"/>
                  <a:pt x="119988" y="34055"/>
                </a:cubicBezTo>
                <a:lnTo>
                  <a:pt x="134344" y="43742"/>
                </a:lnTo>
                <a:lnTo>
                  <a:pt x="151213" y="41230"/>
                </a:lnTo>
                <a:cubicBezTo>
                  <a:pt x="153007" y="40872"/>
                  <a:pt x="154802" y="41948"/>
                  <a:pt x="155879" y="43383"/>
                </a:cubicBezTo>
                <a:lnTo>
                  <a:pt x="164493" y="58453"/>
                </a:lnTo>
                <a:lnTo>
                  <a:pt x="181003" y="63476"/>
                </a:lnTo>
                <a:cubicBezTo>
                  <a:pt x="182797" y="63835"/>
                  <a:pt x="183874" y="65629"/>
                  <a:pt x="184233" y="67422"/>
                </a:cubicBezTo>
                <a:lnTo>
                  <a:pt x="185310" y="84645"/>
                </a:lnTo>
                <a:lnTo>
                  <a:pt x="197872" y="96126"/>
                </a:lnTo>
                <a:cubicBezTo>
                  <a:pt x="199307" y="97561"/>
                  <a:pt x="199666" y="99355"/>
                  <a:pt x="198948" y="101149"/>
                </a:cubicBezTo>
                <a:lnTo>
                  <a:pt x="192847" y="117295"/>
                </a:lnTo>
                <a:lnTo>
                  <a:pt x="198948" y="133441"/>
                </a:lnTo>
                <a:cubicBezTo>
                  <a:pt x="199666" y="135235"/>
                  <a:pt x="199307" y="137029"/>
                  <a:pt x="197872" y="138105"/>
                </a:cubicBezTo>
                <a:lnTo>
                  <a:pt x="185310" y="149946"/>
                </a:lnTo>
                <a:lnTo>
                  <a:pt x="184233" y="167168"/>
                </a:lnTo>
                <a:cubicBezTo>
                  <a:pt x="183874" y="168962"/>
                  <a:pt x="182797" y="170397"/>
                  <a:pt x="181003" y="171114"/>
                </a:cubicBezTo>
                <a:lnTo>
                  <a:pt x="164493" y="176138"/>
                </a:lnTo>
                <a:lnTo>
                  <a:pt x="155879" y="191207"/>
                </a:lnTo>
                <a:cubicBezTo>
                  <a:pt x="154802" y="192642"/>
                  <a:pt x="153007" y="193360"/>
                  <a:pt x="151213" y="193360"/>
                </a:cubicBezTo>
                <a:lnTo>
                  <a:pt x="134344" y="190848"/>
                </a:lnTo>
                <a:lnTo>
                  <a:pt x="119988" y="200536"/>
                </a:lnTo>
                <a:cubicBezTo>
                  <a:pt x="119270" y="200894"/>
                  <a:pt x="118193" y="201253"/>
                  <a:pt x="117475" y="201253"/>
                </a:cubicBezTo>
                <a:cubicBezTo>
                  <a:pt x="116757" y="201253"/>
                  <a:pt x="115681" y="200894"/>
                  <a:pt x="114604" y="200536"/>
                </a:cubicBezTo>
                <a:lnTo>
                  <a:pt x="100606" y="190848"/>
                </a:lnTo>
                <a:lnTo>
                  <a:pt x="83737" y="193360"/>
                </a:lnTo>
                <a:cubicBezTo>
                  <a:pt x="81583" y="193360"/>
                  <a:pt x="80148" y="192642"/>
                  <a:pt x="79071" y="191207"/>
                </a:cubicBezTo>
                <a:lnTo>
                  <a:pt x="70457" y="176138"/>
                </a:lnTo>
                <a:lnTo>
                  <a:pt x="53947" y="171114"/>
                </a:lnTo>
                <a:cubicBezTo>
                  <a:pt x="52153" y="170397"/>
                  <a:pt x="51076" y="168962"/>
                  <a:pt x="50717" y="167168"/>
                </a:cubicBezTo>
                <a:lnTo>
                  <a:pt x="49281" y="149946"/>
                </a:lnTo>
                <a:lnTo>
                  <a:pt x="36719" y="138105"/>
                </a:lnTo>
                <a:cubicBezTo>
                  <a:pt x="35643" y="137029"/>
                  <a:pt x="34925" y="135235"/>
                  <a:pt x="35643" y="133441"/>
                </a:cubicBezTo>
                <a:lnTo>
                  <a:pt x="41744" y="117295"/>
                </a:lnTo>
                <a:lnTo>
                  <a:pt x="35643" y="101149"/>
                </a:lnTo>
                <a:cubicBezTo>
                  <a:pt x="34925" y="99355"/>
                  <a:pt x="35643" y="97561"/>
                  <a:pt x="36719" y="96126"/>
                </a:cubicBezTo>
                <a:lnTo>
                  <a:pt x="49281" y="84645"/>
                </a:lnTo>
                <a:lnTo>
                  <a:pt x="50717" y="67422"/>
                </a:lnTo>
                <a:cubicBezTo>
                  <a:pt x="51076" y="65629"/>
                  <a:pt x="52153" y="63835"/>
                  <a:pt x="53947" y="63476"/>
                </a:cubicBezTo>
                <a:lnTo>
                  <a:pt x="70457" y="58453"/>
                </a:lnTo>
                <a:lnTo>
                  <a:pt x="79071" y="43383"/>
                </a:lnTo>
                <a:cubicBezTo>
                  <a:pt x="80148" y="41948"/>
                  <a:pt x="81583" y="40872"/>
                  <a:pt x="83737" y="41230"/>
                </a:cubicBezTo>
                <a:lnTo>
                  <a:pt x="100606" y="43742"/>
                </a:lnTo>
                <a:lnTo>
                  <a:pt x="114604" y="34055"/>
                </a:lnTo>
                <a:cubicBezTo>
                  <a:pt x="115681" y="33337"/>
                  <a:pt x="116757" y="33337"/>
                  <a:pt x="117475" y="33337"/>
                </a:cubicBezTo>
                <a:close/>
                <a:moveTo>
                  <a:pt x="118269" y="9356"/>
                </a:moveTo>
                <a:cubicBezTo>
                  <a:pt x="57876" y="9356"/>
                  <a:pt x="8987" y="58293"/>
                  <a:pt x="8987" y="118385"/>
                </a:cubicBezTo>
                <a:cubicBezTo>
                  <a:pt x="8987" y="178477"/>
                  <a:pt x="57876" y="227414"/>
                  <a:pt x="118269" y="227414"/>
                </a:cubicBezTo>
                <a:cubicBezTo>
                  <a:pt x="178301" y="227414"/>
                  <a:pt x="227191" y="178477"/>
                  <a:pt x="227191" y="118385"/>
                </a:cubicBezTo>
                <a:cubicBezTo>
                  <a:pt x="227191" y="58293"/>
                  <a:pt x="178301" y="9356"/>
                  <a:pt x="118269" y="9356"/>
                </a:cubicBezTo>
                <a:close/>
                <a:moveTo>
                  <a:pt x="118269" y="0"/>
                </a:moveTo>
                <a:cubicBezTo>
                  <a:pt x="182975" y="0"/>
                  <a:pt x="236178" y="53255"/>
                  <a:pt x="236178" y="118385"/>
                </a:cubicBezTo>
                <a:cubicBezTo>
                  <a:pt x="236178" y="154368"/>
                  <a:pt x="220001" y="186753"/>
                  <a:pt x="194478" y="208343"/>
                </a:cubicBezTo>
                <a:lnTo>
                  <a:pt x="194478" y="291824"/>
                </a:lnTo>
                <a:cubicBezTo>
                  <a:pt x="194478" y="293624"/>
                  <a:pt x="193400" y="294703"/>
                  <a:pt x="191962" y="295783"/>
                </a:cubicBezTo>
                <a:cubicBezTo>
                  <a:pt x="191243" y="296142"/>
                  <a:pt x="190524" y="296502"/>
                  <a:pt x="189805" y="296502"/>
                </a:cubicBezTo>
                <a:cubicBezTo>
                  <a:pt x="189086" y="296502"/>
                  <a:pt x="188007" y="295783"/>
                  <a:pt x="187288" y="295423"/>
                </a:cubicBezTo>
                <a:lnTo>
                  <a:pt x="153857" y="273473"/>
                </a:lnTo>
                <a:lnTo>
                  <a:pt x="120785" y="295423"/>
                </a:lnTo>
                <a:cubicBezTo>
                  <a:pt x="118988" y="296502"/>
                  <a:pt x="117190" y="296502"/>
                  <a:pt x="115393" y="295423"/>
                </a:cubicBezTo>
                <a:lnTo>
                  <a:pt x="82320" y="273473"/>
                </a:lnTo>
                <a:lnTo>
                  <a:pt x="48889" y="295423"/>
                </a:lnTo>
                <a:cubicBezTo>
                  <a:pt x="47451" y="296502"/>
                  <a:pt x="45654" y="296502"/>
                  <a:pt x="44216" y="295783"/>
                </a:cubicBezTo>
                <a:cubicBezTo>
                  <a:pt x="42778" y="294703"/>
                  <a:pt x="41699" y="293624"/>
                  <a:pt x="41699" y="291824"/>
                </a:cubicBezTo>
                <a:lnTo>
                  <a:pt x="41699" y="208703"/>
                </a:lnTo>
                <a:cubicBezTo>
                  <a:pt x="41699" y="208343"/>
                  <a:pt x="41699" y="208343"/>
                  <a:pt x="41699" y="208343"/>
                </a:cubicBezTo>
                <a:cubicBezTo>
                  <a:pt x="16176" y="186753"/>
                  <a:pt x="0" y="154368"/>
                  <a:pt x="0" y="118385"/>
                </a:cubicBezTo>
                <a:cubicBezTo>
                  <a:pt x="0" y="53255"/>
                  <a:pt x="53203" y="0"/>
                  <a:pt x="11826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07" name="Freeform 950">
            <a:extLst>
              <a:ext uri="{FF2B5EF4-FFF2-40B4-BE49-F238E27FC236}">
                <a16:creationId xmlns:a16="http://schemas.microsoft.com/office/drawing/2014/main" id="{596E6630-A405-2643-BB4B-6F7AAB68CC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0186" y="11765362"/>
            <a:ext cx="733963" cy="836895"/>
          </a:xfrm>
          <a:custGeom>
            <a:avLst/>
            <a:gdLst>
              <a:gd name="T0" fmla="*/ 159960 w 259991"/>
              <a:gd name="T1" fmla="*/ 217213 h 296502"/>
              <a:gd name="T2" fmla="*/ 159960 w 259991"/>
              <a:gd name="T3" fmla="*/ 226414 h 296502"/>
              <a:gd name="T4" fmla="*/ 65538 w 259991"/>
              <a:gd name="T5" fmla="*/ 221814 h 296502"/>
              <a:gd name="T6" fmla="*/ 130971 w 259991"/>
              <a:gd name="T7" fmla="*/ 180479 h 296502"/>
              <a:gd name="T8" fmla="*/ 196254 w 259991"/>
              <a:gd name="T9" fmla="*/ 185078 h 296502"/>
              <a:gd name="T10" fmla="*/ 130971 w 259991"/>
              <a:gd name="T11" fmla="*/ 189678 h 296502"/>
              <a:gd name="T12" fmla="*/ 130971 w 259991"/>
              <a:gd name="T13" fmla="*/ 180479 h 296502"/>
              <a:gd name="T14" fmla="*/ 105244 w 259991"/>
              <a:gd name="T15" fmla="*/ 180479 h 296502"/>
              <a:gd name="T16" fmla="*/ 105244 w 259991"/>
              <a:gd name="T17" fmla="*/ 189678 h 296502"/>
              <a:gd name="T18" fmla="*/ 65538 w 259991"/>
              <a:gd name="T19" fmla="*/ 185078 h 296502"/>
              <a:gd name="T20" fmla="*/ 165799 w 259991"/>
              <a:gd name="T21" fmla="*/ 145341 h 296502"/>
              <a:gd name="T22" fmla="*/ 196252 w 259991"/>
              <a:gd name="T23" fmla="*/ 149764 h 296502"/>
              <a:gd name="T24" fmla="*/ 165799 w 259991"/>
              <a:gd name="T25" fmla="*/ 154556 h 296502"/>
              <a:gd name="T26" fmla="*/ 165799 w 259991"/>
              <a:gd name="T27" fmla="*/ 145341 h 296502"/>
              <a:gd name="T28" fmla="*/ 140762 w 259991"/>
              <a:gd name="T29" fmla="*/ 145341 h 296502"/>
              <a:gd name="T30" fmla="*/ 140762 w 259991"/>
              <a:gd name="T31" fmla="*/ 154556 h 296502"/>
              <a:gd name="T32" fmla="*/ 65538 w 259991"/>
              <a:gd name="T33" fmla="*/ 149764 h 296502"/>
              <a:gd name="T34" fmla="*/ 130971 w 259991"/>
              <a:gd name="T35" fmla="*/ 108607 h 296502"/>
              <a:gd name="T36" fmla="*/ 196254 w 259991"/>
              <a:gd name="T37" fmla="*/ 112866 h 296502"/>
              <a:gd name="T38" fmla="*/ 130971 w 259991"/>
              <a:gd name="T39" fmla="*/ 117835 h 296502"/>
              <a:gd name="T40" fmla="*/ 130971 w 259991"/>
              <a:gd name="T41" fmla="*/ 108607 h 296502"/>
              <a:gd name="T42" fmla="*/ 105244 w 259991"/>
              <a:gd name="T43" fmla="*/ 108607 h 296502"/>
              <a:gd name="T44" fmla="*/ 105244 w 259991"/>
              <a:gd name="T45" fmla="*/ 117835 h 296502"/>
              <a:gd name="T46" fmla="*/ 65538 w 259991"/>
              <a:gd name="T47" fmla="*/ 112866 h 296502"/>
              <a:gd name="T48" fmla="*/ 165799 w 259991"/>
              <a:gd name="T49" fmla="*/ 71872 h 296502"/>
              <a:gd name="T50" fmla="*/ 196252 w 259991"/>
              <a:gd name="T51" fmla="*/ 76486 h 296502"/>
              <a:gd name="T52" fmla="*/ 165799 w 259991"/>
              <a:gd name="T53" fmla="*/ 81099 h 296502"/>
              <a:gd name="T54" fmla="*/ 165799 w 259991"/>
              <a:gd name="T55" fmla="*/ 71872 h 296502"/>
              <a:gd name="T56" fmla="*/ 140762 w 259991"/>
              <a:gd name="T57" fmla="*/ 71872 h 296502"/>
              <a:gd name="T58" fmla="*/ 140762 w 259991"/>
              <a:gd name="T59" fmla="*/ 81099 h 296502"/>
              <a:gd name="T60" fmla="*/ 65538 w 259991"/>
              <a:gd name="T61" fmla="*/ 76486 h 296502"/>
              <a:gd name="T62" fmla="*/ 41114 w 259991"/>
              <a:gd name="T63" fmla="*/ 30347 h 296502"/>
              <a:gd name="T64" fmla="*/ 45824 w 259991"/>
              <a:gd name="T65" fmla="*/ 252902 h 296502"/>
              <a:gd name="T66" fmla="*/ 217566 w 259991"/>
              <a:gd name="T67" fmla="*/ 35040 h 296502"/>
              <a:gd name="T68" fmla="*/ 226623 w 259991"/>
              <a:gd name="T69" fmla="*/ 35040 h 296502"/>
              <a:gd name="T70" fmla="*/ 221914 w 259991"/>
              <a:gd name="T71" fmla="*/ 261573 h 296502"/>
              <a:gd name="T72" fmla="*/ 36766 w 259991"/>
              <a:gd name="T73" fmla="*/ 257238 h 296502"/>
              <a:gd name="T74" fmla="*/ 41114 w 259991"/>
              <a:gd name="T75" fmla="*/ 30347 h 296502"/>
              <a:gd name="T76" fmla="*/ 69521 w 259991"/>
              <a:gd name="T77" fmla="*/ 22837 h 296502"/>
              <a:gd name="T78" fmla="*/ 179234 w 259991"/>
              <a:gd name="T79" fmla="*/ 36247 h 296502"/>
              <a:gd name="T80" fmla="*/ 192994 w 259991"/>
              <a:gd name="T81" fmla="*/ 9062 h 296502"/>
              <a:gd name="T82" fmla="*/ 22810 w 259991"/>
              <a:gd name="T83" fmla="*/ 9062 h 296502"/>
              <a:gd name="T84" fmla="*/ 9414 w 259991"/>
              <a:gd name="T85" fmla="*/ 275833 h 296502"/>
              <a:gd name="T86" fmla="*/ 239341 w 259991"/>
              <a:gd name="T87" fmla="*/ 289244 h 296502"/>
              <a:gd name="T88" fmla="*/ 253101 w 259991"/>
              <a:gd name="T89" fmla="*/ 22837 h 296502"/>
              <a:gd name="T90" fmla="*/ 201684 w 259991"/>
              <a:gd name="T91" fmla="*/ 9062 h 296502"/>
              <a:gd name="T92" fmla="*/ 179234 w 259991"/>
              <a:gd name="T93" fmla="*/ 45309 h 296502"/>
              <a:gd name="T94" fmla="*/ 60468 w 259991"/>
              <a:gd name="T95" fmla="*/ 22837 h 296502"/>
              <a:gd name="T96" fmla="*/ 22810 w 259991"/>
              <a:gd name="T97" fmla="*/ 9062 h 296502"/>
              <a:gd name="T98" fmla="*/ 239341 w 259991"/>
              <a:gd name="T99" fmla="*/ 0 h 296502"/>
              <a:gd name="T100" fmla="*/ 261790 w 259991"/>
              <a:gd name="T101" fmla="*/ 275833 h 296502"/>
              <a:gd name="T102" fmla="*/ 22810 w 259991"/>
              <a:gd name="T103" fmla="*/ 298306 h 296502"/>
              <a:gd name="T104" fmla="*/ 0 w 259991"/>
              <a:gd name="T105" fmla="*/ 22837 h 296502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0" t="0" r="r" b="b"/>
            <a:pathLst>
              <a:path w="259991" h="296502">
                <a:moveTo>
                  <a:pt x="69741" y="215900"/>
                </a:moveTo>
                <a:lnTo>
                  <a:pt x="158860" y="215900"/>
                </a:lnTo>
                <a:cubicBezTo>
                  <a:pt x="161366" y="215900"/>
                  <a:pt x="163155" y="217805"/>
                  <a:pt x="163155" y="220472"/>
                </a:cubicBezTo>
                <a:cubicBezTo>
                  <a:pt x="163155" y="223139"/>
                  <a:pt x="161366" y="225044"/>
                  <a:pt x="158860" y="225044"/>
                </a:cubicBezTo>
                <a:lnTo>
                  <a:pt x="69741" y="225044"/>
                </a:lnTo>
                <a:cubicBezTo>
                  <a:pt x="67236" y="225044"/>
                  <a:pt x="65088" y="223139"/>
                  <a:pt x="65088" y="220472"/>
                </a:cubicBezTo>
                <a:cubicBezTo>
                  <a:pt x="65088" y="217805"/>
                  <a:pt x="67236" y="215900"/>
                  <a:pt x="69741" y="215900"/>
                </a:cubicBezTo>
                <a:close/>
                <a:moveTo>
                  <a:pt x="130070" y="179387"/>
                </a:moveTo>
                <a:lnTo>
                  <a:pt x="190248" y="179387"/>
                </a:lnTo>
                <a:cubicBezTo>
                  <a:pt x="192756" y="179387"/>
                  <a:pt x="194905" y="181292"/>
                  <a:pt x="194905" y="183959"/>
                </a:cubicBezTo>
                <a:cubicBezTo>
                  <a:pt x="194905" y="186626"/>
                  <a:pt x="192756" y="188531"/>
                  <a:pt x="190248" y="188531"/>
                </a:cubicBezTo>
                <a:lnTo>
                  <a:pt x="130070" y="188531"/>
                </a:lnTo>
                <a:cubicBezTo>
                  <a:pt x="127562" y="188531"/>
                  <a:pt x="125413" y="186626"/>
                  <a:pt x="125413" y="183959"/>
                </a:cubicBezTo>
                <a:cubicBezTo>
                  <a:pt x="125413" y="181292"/>
                  <a:pt x="127562" y="179387"/>
                  <a:pt x="130070" y="179387"/>
                </a:cubicBezTo>
                <a:close/>
                <a:moveTo>
                  <a:pt x="69748" y="179387"/>
                </a:moveTo>
                <a:lnTo>
                  <a:pt x="104520" y="179387"/>
                </a:lnTo>
                <a:cubicBezTo>
                  <a:pt x="107387" y="179387"/>
                  <a:pt x="109180" y="181292"/>
                  <a:pt x="109180" y="183959"/>
                </a:cubicBezTo>
                <a:cubicBezTo>
                  <a:pt x="109180" y="186626"/>
                  <a:pt x="107387" y="188531"/>
                  <a:pt x="104520" y="188531"/>
                </a:cubicBezTo>
                <a:lnTo>
                  <a:pt x="69748" y="188531"/>
                </a:lnTo>
                <a:cubicBezTo>
                  <a:pt x="67239" y="188531"/>
                  <a:pt x="65088" y="186626"/>
                  <a:pt x="65088" y="183959"/>
                </a:cubicBezTo>
                <a:cubicBezTo>
                  <a:pt x="65088" y="181292"/>
                  <a:pt x="67239" y="179387"/>
                  <a:pt x="69748" y="179387"/>
                </a:cubicBezTo>
                <a:close/>
                <a:moveTo>
                  <a:pt x="164659" y="144462"/>
                </a:moveTo>
                <a:lnTo>
                  <a:pt x="190223" y="144462"/>
                </a:lnTo>
                <a:cubicBezTo>
                  <a:pt x="192743" y="144462"/>
                  <a:pt x="194903" y="146660"/>
                  <a:pt x="194903" y="148858"/>
                </a:cubicBezTo>
                <a:cubicBezTo>
                  <a:pt x="194903" y="151423"/>
                  <a:pt x="192743" y="153621"/>
                  <a:pt x="190223" y="153621"/>
                </a:cubicBezTo>
                <a:lnTo>
                  <a:pt x="164659" y="153621"/>
                </a:lnTo>
                <a:cubicBezTo>
                  <a:pt x="162499" y="153621"/>
                  <a:pt x="160338" y="151423"/>
                  <a:pt x="160338" y="148858"/>
                </a:cubicBezTo>
                <a:cubicBezTo>
                  <a:pt x="160338" y="146660"/>
                  <a:pt x="162499" y="144462"/>
                  <a:pt x="164659" y="144462"/>
                </a:cubicBezTo>
                <a:close/>
                <a:moveTo>
                  <a:pt x="69757" y="144462"/>
                </a:moveTo>
                <a:lnTo>
                  <a:pt x="139794" y="144462"/>
                </a:lnTo>
                <a:cubicBezTo>
                  <a:pt x="142308" y="144462"/>
                  <a:pt x="144104" y="146660"/>
                  <a:pt x="144104" y="148858"/>
                </a:cubicBezTo>
                <a:cubicBezTo>
                  <a:pt x="144104" y="151423"/>
                  <a:pt x="142308" y="153621"/>
                  <a:pt x="139794" y="153621"/>
                </a:cubicBezTo>
                <a:lnTo>
                  <a:pt x="69757" y="153621"/>
                </a:lnTo>
                <a:cubicBezTo>
                  <a:pt x="67243" y="153621"/>
                  <a:pt x="65088" y="151423"/>
                  <a:pt x="65088" y="148858"/>
                </a:cubicBezTo>
                <a:cubicBezTo>
                  <a:pt x="65088" y="146660"/>
                  <a:pt x="67243" y="144462"/>
                  <a:pt x="69757" y="144462"/>
                </a:cubicBezTo>
                <a:close/>
                <a:moveTo>
                  <a:pt x="130070" y="107950"/>
                </a:moveTo>
                <a:lnTo>
                  <a:pt x="190248" y="107950"/>
                </a:lnTo>
                <a:cubicBezTo>
                  <a:pt x="192756" y="107950"/>
                  <a:pt x="194905" y="110067"/>
                  <a:pt x="194905" y="112183"/>
                </a:cubicBezTo>
                <a:cubicBezTo>
                  <a:pt x="194905" y="115006"/>
                  <a:pt x="192756" y="117122"/>
                  <a:pt x="190248" y="117122"/>
                </a:cubicBezTo>
                <a:lnTo>
                  <a:pt x="130070" y="117122"/>
                </a:lnTo>
                <a:cubicBezTo>
                  <a:pt x="127562" y="117122"/>
                  <a:pt x="125413" y="115006"/>
                  <a:pt x="125413" y="112183"/>
                </a:cubicBezTo>
                <a:cubicBezTo>
                  <a:pt x="125413" y="110067"/>
                  <a:pt x="127562" y="107950"/>
                  <a:pt x="130070" y="107950"/>
                </a:cubicBezTo>
                <a:close/>
                <a:moveTo>
                  <a:pt x="69748" y="107950"/>
                </a:moveTo>
                <a:lnTo>
                  <a:pt x="104520" y="107950"/>
                </a:lnTo>
                <a:cubicBezTo>
                  <a:pt x="107387" y="107950"/>
                  <a:pt x="109180" y="110067"/>
                  <a:pt x="109180" y="112183"/>
                </a:cubicBezTo>
                <a:cubicBezTo>
                  <a:pt x="109180" y="115006"/>
                  <a:pt x="107387" y="117122"/>
                  <a:pt x="104520" y="117122"/>
                </a:cubicBezTo>
                <a:lnTo>
                  <a:pt x="69748" y="117122"/>
                </a:lnTo>
                <a:cubicBezTo>
                  <a:pt x="67239" y="117122"/>
                  <a:pt x="65088" y="115006"/>
                  <a:pt x="65088" y="112183"/>
                </a:cubicBezTo>
                <a:cubicBezTo>
                  <a:pt x="65088" y="110067"/>
                  <a:pt x="67239" y="107950"/>
                  <a:pt x="69748" y="107950"/>
                </a:cubicBezTo>
                <a:close/>
                <a:moveTo>
                  <a:pt x="164659" y="71437"/>
                </a:moveTo>
                <a:lnTo>
                  <a:pt x="190223" y="71437"/>
                </a:lnTo>
                <a:cubicBezTo>
                  <a:pt x="192743" y="71437"/>
                  <a:pt x="194903" y="73554"/>
                  <a:pt x="194903" y="76023"/>
                </a:cubicBezTo>
                <a:cubicBezTo>
                  <a:pt x="194903" y="78493"/>
                  <a:pt x="192743" y="80609"/>
                  <a:pt x="190223" y="80609"/>
                </a:cubicBezTo>
                <a:lnTo>
                  <a:pt x="164659" y="80609"/>
                </a:lnTo>
                <a:cubicBezTo>
                  <a:pt x="162499" y="80609"/>
                  <a:pt x="160338" y="78493"/>
                  <a:pt x="160338" y="76023"/>
                </a:cubicBezTo>
                <a:cubicBezTo>
                  <a:pt x="160338" y="73554"/>
                  <a:pt x="162499" y="71437"/>
                  <a:pt x="164659" y="71437"/>
                </a:cubicBezTo>
                <a:close/>
                <a:moveTo>
                  <a:pt x="69757" y="71437"/>
                </a:moveTo>
                <a:lnTo>
                  <a:pt x="139794" y="71437"/>
                </a:lnTo>
                <a:cubicBezTo>
                  <a:pt x="142308" y="71437"/>
                  <a:pt x="144104" y="73554"/>
                  <a:pt x="144104" y="76023"/>
                </a:cubicBezTo>
                <a:cubicBezTo>
                  <a:pt x="144104" y="78493"/>
                  <a:pt x="142308" y="80609"/>
                  <a:pt x="139794" y="80609"/>
                </a:cubicBezTo>
                <a:lnTo>
                  <a:pt x="69757" y="80609"/>
                </a:lnTo>
                <a:cubicBezTo>
                  <a:pt x="67243" y="80609"/>
                  <a:pt x="65088" y="78493"/>
                  <a:pt x="65088" y="76023"/>
                </a:cubicBezTo>
                <a:cubicBezTo>
                  <a:pt x="65088" y="73554"/>
                  <a:pt x="67243" y="71437"/>
                  <a:pt x="69757" y="71437"/>
                </a:cubicBezTo>
                <a:close/>
                <a:moveTo>
                  <a:pt x="40831" y="30162"/>
                </a:moveTo>
                <a:cubicBezTo>
                  <a:pt x="43709" y="30162"/>
                  <a:pt x="45509" y="32317"/>
                  <a:pt x="45509" y="34830"/>
                </a:cubicBezTo>
                <a:lnTo>
                  <a:pt x="45509" y="251372"/>
                </a:lnTo>
                <a:lnTo>
                  <a:pt x="216070" y="251372"/>
                </a:lnTo>
                <a:lnTo>
                  <a:pt x="216070" y="34830"/>
                </a:lnTo>
                <a:cubicBezTo>
                  <a:pt x="216070" y="32317"/>
                  <a:pt x="218229" y="30162"/>
                  <a:pt x="220388" y="30162"/>
                </a:cubicBezTo>
                <a:cubicBezTo>
                  <a:pt x="222906" y="30162"/>
                  <a:pt x="225065" y="32317"/>
                  <a:pt x="225065" y="34830"/>
                </a:cubicBezTo>
                <a:lnTo>
                  <a:pt x="225065" y="255682"/>
                </a:lnTo>
                <a:cubicBezTo>
                  <a:pt x="225065" y="258195"/>
                  <a:pt x="222906" y="259991"/>
                  <a:pt x="220388" y="259991"/>
                </a:cubicBezTo>
                <a:lnTo>
                  <a:pt x="40831" y="259991"/>
                </a:lnTo>
                <a:cubicBezTo>
                  <a:pt x="38312" y="259991"/>
                  <a:pt x="36513" y="258195"/>
                  <a:pt x="36513" y="255682"/>
                </a:cubicBezTo>
                <a:lnTo>
                  <a:pt x="36513" y="34830"/>
                </a:lnTo>
                <a:cubicBezTo>
                  <a:pt x="36513" y="32317"/>
                  <a:pt x="38312" y="30162"/>
                  <a:pt x="40831" y="30162"/>
                </a:cubicBezTo>
                <a:close/>
                <a:moveTo>
                  <a:pt x="69043" y="9007"/>
                </a:moveTo>
                <a:lnTo>
                  <a:pt x="69043" y="22697"/>
                </a:lnTo>
                <a:cubicBezTo>
                  <a:pt x="69043" y="29902"/>
                  <a:pt x="74797" y="36027"/>
                  <a:pt x="82349" y="36027"/>
                </a:cubicBezTo>
                <a:lnTo>
                  <a:pt x="178002" y="36027"/>
                </a:lnTo>
                <a:cubicBezTo>
                  <a:pt x="185194" y="36027"/>
                  <a:pt x="191667" y="29902"/>
                  <a:pt x="191667" y="22697"/>
                </a:cubicBezTo>
                <a:lnTo>
                  <a:pt x="191667" y="9007"/>
                </a:lnTo>
                <a:lnTo>
                  <a:pt x="69043" y="9007"/>
                </a:lnTo>
                <a:close/>
                <a:moveTo>
                  <a:pt x="22655" y="9007"/>
                </a:moveTo>
                <a:cubicBezTo>
                  <a:pt x="15103" y="9007"/>
                  <a:pt x="9349" y="15131"/>
                  <a:pt x="9349" y="22697"/>
                </a:cubicBezTo>
                <a:lnTo>
                  <a:pt x="9349" y="274165"/>
                </a:lnTo>
                <a:cubicBezTo>
                  <a:pt x="9349" y="281371"/>
                  <a:pt x="15103" y="287495"/>
                  <a:pt x="22655" y="287495"/>
                </a:cubicBezTo>
                <a:lnTo>
                  <a:pt x="237695" y="287495"/>
                </a:lnTo>
                <a:cubicBezTo>
                  <a:pt x="245247" y="287495"/>
                  <a:pt x="251360" y="281371"/>
                  <a:pt x="251360" y="274165"/>
                </a:cubicBezTo>
                <a:lnTo>
                  <a:pt x="251360" y="22697"/>
                </a:lnTo>
                <a:cubicBezTo>
                  <a:pt x="251360" y="15131"/>
                  <a:pt x="245247" y="9007"/>
                  <a:pt x="237695" y="9007"/>
                </a:cubicBezTo>
                <a:lnTo>
                  <a:pt x="200297" y="9007"/>
                </a:lnTo>
                <a:lnTo>
                  <a:pt x="200297" y="22697"/>
                </a:lnTo>
                <a:cubicBezTo>
                  <a:pt x="200297" y="34586"/>
                  <a:pt x="190228" y="45034"/>
                  <a:pt x="178002" y="45034"/>
                </a:cubicBezTo>
                <a:lnTo>
                  <a:pt x="82349" y="45034"/>
                </a:lnTo>
                <a:cubicBezTo>
                  <a:pt x="70122" y="45034"/>
                  <a:pt x="60053" y="34586"/>
                  <a:pt x="60053" y="22697"/>
                </a:cubicBezTo>
                <a:lnTo>
                  <a:pt x="60053" y="9007"/>
                </a:lnTo>
                <a:lnTo>
                  <a:pt x="22655" y="9007"/>
                </a:lnTo>
                <a:close/>
                <a:moveTo>
                  <a:pt x="22655" y="0"/>
                </a:moveTo>
                <a:lnTo>
                  <a:pt x="237695" y="0"/>
                </a:lnTo>
                <a:cubicBezTo>
                  <a:pt x="250281" y="0"/>
                  <a:pt x="259991" y="10087"/>
                  <a:pt x="259991" y="22697"/>
                </a:cubicBezTo>
                <a:lnTo>
                  <a:pt x="259991" y="274165"/>
                </a:lnTo>
                <a:cubicBezTo>
                  <a:pt x="259991" y="286414"/>
                  <a:pt x="250281" y="296502"/>
                  <a:pt x="237695" y="296502"/>
                </a:cubicBezTo>
                <a:lnTo>
                  <a:pt x="22655" y="296502"/>
                </a:lnTo>
                <a:cubicBezTo>
                  <a:pt x="10428" y="296502"/>
                  <a:pt x="0" y="286414"/>
                  <a:pt x="0" y="274165"/>
                </a:cubicBezTo>
                <a:lnTo>
                  <a:pt x="0" y="22697"/>
                </a:lnTo>
                <a:cubicBezTo>
                  <a:pt x="0" y="10087"/>
                  <a:pt x="10428" y="0"/>
                  <a:pt x="2265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08" name="Freeform 951">
            <a:extLst>
              <a:ext uri="{FF2B5EF4-FFF2-40B4-BE49-F238E27FC236}">
                <a16:creationId xmlns:a16="http://schemas.microsoft.com/office/drawing/2014/main" id="{D3F2A338-C2BD-4043-8639-65D26921CD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44556" y="6294955"/>
            <a:ext cx="836901" cy="836895"/>
          </a:xfrm>
          <a:custGeom>
            <a:avLst/>
            <a:gdLst>
              <a:gd name="T0" fmla="*/ 52406 w 296503"/>
              <a:gd name="T1" fmla="*/ 247798 h 296019"/>
              <a:gd name="T2" fmla="*/ 62924 w 296503"/>
              <a:gd name="T3" fmla="*/ 197745 h 296019"/>
              <a:gd name="T4" fmla="*/ 91938 w 296503"/>
              <a:gd name="T5" fmla="*/ 214184 h 296019"/>
              <a:gd name="T6" fmla="*/ 266028 w 296503"/>
              <a:gd name="T7" fmla="*/ 76815 h 296019"/>
              <a:gd name="T8" fmla="*/ 60241 w 296503"/>
              <a:gd name="T9" fmla="*/ 39375 h 296019"/>
              <a:gd name="T10" fmla="*/ 60241 w 296503"/>
              <a:gd name="T11" fmla="*/ 84682 h 296019"/>
              <a:gd name="T12" fmla="*/ 221781 w 296503"/>
              <a:gd name="T13" fmla="*/ 32608 h 296019"/>
              <a:gd name="T14" fmla="*/ 85411 w 296503"/>
              <a:gd name="T15" fmla="*/ 207975 h 296019"/>
              <a:gd name="T16" fmla="*/ 221781 w 296503"/>
              <a:gd name="T17" fmla="*/ 32608 h 296019"/>
              <a:gd name="T18" fmla="*/ 191246 w 296503"/>
              <a:gd name="T19" fmla="*/ 23663 h 296019"/>
              <a:gd name="T20" fmla="*/ 191246 w 296503"/>
              <a:gd name="T21" fmla="*/ 32798 h 296019"/>
              <a:gd name="T22" fmla="*/ 69314 w 296503"/>
              <a:gd name="T23" fmla="*/ 89066 h 296019"/>
              <a:gd name="T24" fmla="*/ 8712 w 296503"/>
              <a:gd name="T25" fmla="*/ 93816 h 296019"/>
              <a:gd name="T26" fmla="*/ 265277 w 296503"/>
              <a:gd name="T27" fmla="*/ 291123 h 296019"/>
              <a:gd name="T28" fmla="*/ 269631 w 296503"/>
              <a:gd name="T29" fmla="*/ 102952 h 296019"/>
              <a:gd name="T30" fmla="*/ 274349 w 296503"/>
              <a:gd name="T31" fmla="*/ 295873 h 296019"/>
              <a:gd name="T32" fmla="*/ 4354 w 296503"/>
              <a:gd name="T33" fmla="*/ 300258 h 296019"/>
              <a:gd name="T34" fmla="*/ 0 w 296503"/>
              <a:gd name="T35" fmla="*/ 89066 h 296019"/>
              <a:gd name="T36" fmla="*/ 61329 w 296503"/>
              <a:gd name="T37" fmla="*/ 25125 h 296019"/>
              <a:gd name="T38" fmla="*/ 241366 w 296503"/>
              <a:gd name="T39" fmla="*/ 12512 h 296019"/>
              <a:gd name="T40" fmla="*/ 272557 w 296503"/>
              <a:gd name="T41" fmla="*/ 70603 h 296019"/>
              <a:gd name="T42" fmla="*/ 288877 w 296503"/>
              <a:gd name="T43" fmla="*/ 49048 h 296019"/>
              <a:gd name="T44" fmla="*/ 257686 w 296503"/>
              <a:gd name="T45" fmla="*/ 12512 h 296019"/>
              <a:gd name="T46" fmla="*/ 249572 w 296503"/>
              <a:gd name="T47" fmla="*/ 0 h 296019"/>
              <a:gd name="T48" fmla="*/ 292141 w 296503"/>
              <a:gd name="T49" fmla="*/ 34435 h 296019"/>
              <a:gd name="T50" fmla="*/ 292141 w 296503"/>
              <a:gd name="T51" fmla="*/ 63662 h 296019"/>
              <a:gd name="T52" fmla="*/ 281261 w 296503"/>
              <a:gd name="T53" fmla="*/ 79371 h 296019"/>
              <a:gd name="T54" fmla="*/ 278360 w 296503"/>
              <a:gd name="T55" fmla="*/ 87409 h 296019"/>
              <a:gd name="T56" fmla="*/ 272557 w 296503"/>
              <a:gd name="T57" fmla="*/ 83390 h 296019"/>
              <a:gd name="T58" fmla="*/ 111887 w 296503"/>
              <a:gd name="T59" fmla="*/ 244142 h 296019"/>
              <a:gd name="T60" fmla="*/ 46242 w 296503"/>
              <a:gd name="T61" fmla="*/ 258393 h 296019"/>
              <a:gd name="T62" fmla="*/ 41891 w 296503"/>
              <a:gd name="T63" fmla="*/ 252911 h 296019"/>
              <a:gd name="T64" fmla="*/ 57121 w 296503"/>
              <a:gd name="T65" fmla="*/ 185687 h 296019"/>
              <a:gd name="T66" fmla="*/ 213075 w 296503"/>
              <a:gd name="T67" fmla="*/ 23473 h 296019"/>
              <a:gd name="T68" fmla="*/ 219243 w 296503"/>
              <a:gd name="T69" fmla="*/ 17263 h 296019"/>
              <a:gd name="T70" fmla="*/ 235200 w 296503"/>
              <a:gd name="T71" fmla="*/ 6303 h 296019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96503" h="296019">
                <a:moveTo>
                  <a:pt x="62544" y="194953"/>
                </a:moveTo>
                <a:lnTo>
                  <a:pt x="52090" y="244298"/>
                </a:lnTo>
                <a:lnTo>
                  <a:pt x="101117" y="233853"/>
                </a:lnTo>
                <a:lnTo>
                  <a:pt x="62544" y="194953"/>
                </a:lnTo>
                <a:close/>
                <a:moveTo>
                  <a:pt x="245674" y="57000"/>
                </a:moveTo>
                <a:lnTo>
                  <a:pt x="91383" y="211161"/>
                </a:lnTo>
                <a:lnTo>
                  <a:pt x="110129" y="229891"/>
                </a:lnTo>
                <a:lnTo>
                  <a:pt x="264419" y="75730"/>
                </a:lnTo>
                <a:lnTo>
                  <a:pt x="245674" y="57000"/>
                </a:lnTo>
                <a:close/>
                <a:moveTo>
                  <a:pt x="59876" y="38819"/>
                </a:moveTo>
                <a:lnTo>
                  <a:pt x="15150" y="83487"/>
                </a:lnTo>
                <a:lnTo>
                  <a:pt x="59876" y="83487"/>
                </a:lnTo>
                <a:lnTo>
                  <a:pt x="59876" y="38819"/>
                </a:lnTo>
                <a:close/>
                <a:moveTo>
                  <a:pt x="220439" y="32147"/>
                </a:moveTo>
                <a:lnTo>
                  <a:pt x="66149" y="186308"/>
                </a:lnTo>
                <a:lnTo>
                  <a:pt x="84895" y="205038"/>
                </a:lnTo>
                <a:lnTo>
                  <a:pt x="239185" y="50877"/>
                </a:lnTo>
                <a:lnTo>
                  <a:pt x="220439" y="32147"/>
                </a:lnTo>
                <a:close/>
                <a:moveTo>
                  <a:pt x="64205" y="23329"/>
                </a:moveTo>
                <a:lnTo>
                  <a:pt x="190089" y="23329"/>
                </a:lnTo>
                <a:cubicBezTo>
                  <a:pt x="192614" y="23329"/>
                  <a:pt x="194778" y="25851"/>
                  <a:pt x="194778" y="28012"/>
                </a:cubicBezTo>
                <a:cubicBezTo>
                  <a:pt x="194778" y="30534"/>
                  <a:pt x="192614" y="32335"/>
                  <a:pt x="190089" y="32335"/>
                </a:cubicBezTo>
                <a:lnTo>
                  <a:pt x="68894" y="32335"/>
                </a:lnTo>
                <a:lnTo>
                  <a:pt x="68894" y="87809"/>
                </a:lnTo>
                <a:cubicBezTo>
                  <a:pt x="68894" y="90331"/>
                  <a:pt x="66730" y="92492"/>
                  <a:pt x="64205" y="92492"/>
                </a:cubicBezTo>
                <a:lnTo>
                  <a:pt x="8657" y="92492"/>
                </a:lnTo>
                <a:lnTo>
                  <a:pt x="8657" y="287013"/>
                </a:lnTo>
                <a:lnTo>
                  <a:pt x="263672" y="287013"/>
                </a:lnTo>
                <a:lnTo>
                  <a:pt x="263672" y="105820"/>
                </a:lnTo>
                <a:cubicBezTo>
                  <a:pt x="263672" y="103659"/>
                  <a:pt x="265836" y="101498"/>
                  <a:pt x="268000" y="101498"/>
                </a:cubicBezTo>
                <a:cubicBezTo>
                  <a:pt x="270525" y="101498"/>
                  <a:pt x="272690" y="103659"/>
                  <a:pt x="272690" y="105820"/>
                </a:cubicBezTo>
                <a:lnTo>
                  <a:pt x="272690" y="291696"/>
                </a:lnTo>
                <a:cubicBezTo>
                  <a:pt x="272690" y="293858"/>
                  <a:pt x="270525" y="296019"/>
                  <a:pt x="268000" y="296019"/>
                </a:cubicBezTo>
                <a:lnTo>
                  <a:pt x="4329" y="296019"/>
                </a:lnTo>
                <a:cubicBezTo>
                  <a:pt x="1804" y="296019"/>
                  <a:pt x="0" y="293858"/>
                  <a:pt x="0" y="291696"/>
                </a:cubicBezTo>
                <a:lnTo>
                  <a:pt x="0" y="87809"/>
                </a:lnTo>
                <a:cubicBezTo>
                  <a:pt x="0" y="86729"/>
                  <a:pt x="361" y="85648"/>
                  <a:pt x="1082" y="84567"/>
                </a:cubicBezTo>
                <a:lnTo>
                  <a:pt x="60959" y="24770"/>
                </a:lnTo>
                <a:cubicBezTo>
                  <a:pt x="62041" y="24050"/>
                  <a:pt x="63123" y="23329"/>
                  <a:pt x="64205" y="23329"/>
                </a:cubicBezTo>
                <a:close/>
                <a:moveTo>
                  <a:pt x="239906" y="12336"/>
                </a:moveTo>
                <a:lnTo>
                  <a:pt x="226568" y="25664"/>
                </a:lnTo>
                <a:lnTo>
                  <a:pt x="270908" y="69607"/>
                </a:lnTo>
                <a:lnTo>
                  <a:pt x="284246" y="56280"/>
                </a:lnTo>
                <a:cubicBezTo>
                  <a:pt x="286049" y="54119"/>
                  <a:pt x="287130" y="51237"/>
                  <a:pt x="287130" y="48356"/>
                </a:cubicBezTo>
                <a:cubicBezTo>
                  <a:pt x="287130" y="45114"/>
                  <a:pt x="286049" y="42232"/>
                  <a:pt x="284246" y="40071"/>
                </a:cubicBezTo>
                <a:lnTo>
                  <a:pt x="256128" y="12336"/>
                </a:lnTo>
                <a:cubicBezTo>
                  <a:pt x="251802" y="8014"/>
                  <a:pt x="244592" y="8014"/>
                  <a:pt x="239906" y="12336"/>
                </a:cubicBezTo>
                <a:close/>
                <a:moveTo>
                  <a:pt x="248062" y="0"/>
                </a:moveTo>
                <a:cubicBezTo>
                  <a:pt x="253244" y="0"/>
                  <a:pt x="258471" y="2071"/>
                  <a:pt x="262617" y="6213"/>
                </a:cubicBezTo>
                <a:lnTo>
                  <a:pt x="290374" y="33948"/>
                </a:lnTo>
                <a:cubicBezTo>
                  <a:pt x="294340" y="37550"/>
                  <a:pt x="296503" y="42953"/>
                  <a:pt x="296503" y="48356"/>
                </a:cubicBezTo>
                <a:cubicBezTo>
                  <a:pt x="296503" y="53758"/>
                  <a:pt x="294340" y="58801"/>
                  <a:pt x="290374" y="62763"/>
                </a:cubicBezTo>
                <a:lnTo>
                  <a:pt x="277036" y="75730"/>
                </a:lnTo>
                <a:lnTo>
                  <a:pt x="279560" y="78251"/>
                </a:lnTo>
                <a:cubicBezTo>
                  <a:pt x="281723" y="80412"/>
                  <a:pt x="281723" y="82934"/>
                  <a:pt x="279920" y="84735"/>
                </a:cubicBezTo>
                <a:cubicBezTo>
                  <a:pt x="278839" y="85815"/>
                  <a:pt x="277757" y="86175"/>
                  <a:pt x="276676" y="86175"/>
                </a:cubicBezTo>
                <a:cubicBezTo>
                  <a:pt x="275234" y="86175"/>
                  <a:pt x="274513" y="85815"/>
                  <a:pt x="273431" y="84735"/>
                </a:cubicBezTo>
                <a:lnTo>
                  <a:pt x="270908" y="82213"/>
                </a:lnTo>
                <a:lnTo>
                  <a:pt x="113373" y="239256"/>
                </a:lnTo>
                <a:cubicBezTo>
                  <a:pt x="112652" y="239976"/>
                  <a:pt x="111931" y="240336"/>
                  <a:pt x="111210" y="240697"/>
                </a:cubicBezTo>
                <a:lnTo>
                  <a:pt x="47043" y="254384"/>
                </a:lnTo>
                <a:cubicBezTo>
                  <a:pt x="46683" y="254744"/>
                  <a:pt x="46322" y="254744"/>
                  <a:pt x="45962" y="254744"/>
                </a:cubicBezTo>
                <a:cubicBezTo>
                  <a:pt x="44880" y="254744"/>
                  <a:pt x="43799" y="254024"/>
                  <a:pt x="43078" y="253303"/>
                </a:cubicBezTo>
                <a:cubicBezTo>
                  <a:pt x="41996" y="252223"/>
                  <a:pt x="41275" y="250782"/>
                  <a:pt x="41636" y="249341"/>
                </a:cubicBezTo>
                <a:lnTo>
                  <a:pt x="55334" y="185227"/>
                </a:lnTo>
                <a:cubicBezTo>
                  <a:pt x="55695" y="184507"/>
                  <a:pt x="56055" y="183427"/>
                  <a:pt x="56776" y="183066"/>
                </a:cubicBezTo>
                <a:lnTo>
                  <a:pt x="213950" y="25664"/>
                </a:lnTo>
                <a:lnTo>
                  <a:pt x="211787" y="23142"/>
                </a:lnTo>
                <a:cubicBezTo>
                  <a:pt x="209985" y="21701"/>
                  <a:pt x="209985" y="18820"/>
                  <a:pt x="211787" y="17019"/>
                </a:cubicBezTo>
                <a:cubicBezTo>
                  <a:pt x="213229" y="15218"/>
                  <a:pt x="216474" y="15218"/>
                  <a:pt x="217916" y="17019"/>
                </a:cubicBezTo>
                <a:lnTo>
                  <a:pt x="220439" y="19180"/>
                </a:lnTo>
                <a:lnTo>
                  <a:pt x="233777" y="6213"/>
                </a:lnTo>
                <a:cubicBezTo>
                  <a:pt x="237743" y="2071"/>
                  <a:pt x="242880" y="0"/>
                  <a:pt x="24806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09" name="Freeform 952">
            <a:extLst>
              <a:ext uri="{FF2B5EF4-FFF2-40B4-BE49-F238E27FC236}">
                <a16:creationId xmlns:a16="http://schemas.microsoft.com/office/drawing/2014/main" id="{09AEF5EC-C14D-5A4D-86AA-35E12F6A94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0972" y="2855208"/>
            <a:ext cx="836901" cy="836895"/>
          </a:xfrm>
          <a:custGeom>
            <a:avLst/>
            <a:gdLst>
              <a:gd name="T0" fmla="*/ 239588 w 296503"/>
              <a:gd name="T1" fmla="*/ 289244 h 296502"/>
              <a:gd name="T2" fmla="*/ 215617 w 296503"/>
              <a:gd name="T3" fmla="*/ 174090 h 296502"/>
              <a:gd name="T4" fmla="*/ 210825 w 296503"/>
              <a:gd name="T5" fmla="*/ 178882 h 296502"/>
              <a:gd name="T6" fmla="*/ 248891 w 296503"/>
              <a:gd name="T7" fmla="*/ 168589 h 296502"/>
              <a:gd name="T8" fmla="*/ 241065 w 296503"/>
              <a:gd name="T9" fmla="*/ 173204 h 296502"/>
              <a:gd name="T10" fmla="*/ 191714 w 296503"/>
              <a:gd name="T11" fmla="*/ 173204 h 296502"/>
              <a:gd name="T12" fmla="*/ 183232 w 296503"/>
              <a:gd name="T13" fmla="*/ 168589 h 296502"/>
              <a:gd name="T14" fmla="*/ 170566 w 296503"/>
              <a:gd name="T15" fmla="*/ 148180 h 296502"/>
              <a:gd name="T16" fmla="*/ 162470 w 296503"/>
              <a:gd name="T17" fmla="*/ 152440 h 296502"/>
              <a:gd name="T18" fmla="*/ 269654 w 296503"/>
              <a:gd name="T19" fmla="*/ 152529 h 296502"/>
              <a:gd name="T20" fmla="*/ 261829 w 296503"/>
              <a:gd name="T21" fmla="*/ 148422 h 296502"/>
              <a:gd name="T22" fmla="*/ 277538 w 296503"/>
              <a:gd name="T23" fmla="*/ 122613 h 296502"/>
              <a:gd name="T24" fmla="*/ 268323 w 296503"/>
              <a:gd name="T25" fmla="*/ 122982 h 296502"/>
              <a:gd name="T26" fmla="*/ 158119 w 296503"/>
              <a:gd name="T27" fmla="*/ 118190 h 296502"/>
              <a:gd name="T28" fmla="*/ 153327 w 296503"/>
              <a:gd name="T29" fmla="*/ 122613 h 296502"/>
              <a:gd name="T30" fmla="*/ 170630 w 296503"/>
              <a:gd name="T31" fmla="*/ 95296 h 296502"/>
              <a:gd name="T32" fmla="*/ 162803 w 296503"/>
              <a:gd name="T33" fmla="*/ 90683 h 296502"/>
              <a:gd name="T34" fmla="*/ 269976 w 296503"/>
              <a:gd name="T35" fmla="*/ 90582 h 296502"/>
              <a:gd name="T36" fmla="*/ 261495 w 296503"/>
              <a:gd name="T37" fmla="*/ 94689 h 296502"/>
              <a:gd name="T38" fmla="*/ 219939 w 296503"/>
              <a:gd name="T39" fmla="*/ 85748 h 296502"/>
              <a:gd name="T40" fmla="*/ 244002 w 296503"/>
              <a:gd name="T41" fmla="*/ 121524 h 296502"/>
              <a:gd name="T42" fmla="*/ 210825 w 296503"/>
              <a:gd name="T43" fmla="*/ 121524 h 296502"/>
              <a:gd name="T44" fmla="*/ 247028 w 296503"/>
              <a:gd name="T45" fmla="*/ 68451 h 296502"/>
              <a:gd name="T46" fmla="*/ 242556 w 296503"/>
              <a:gd name="T47" fmla="*/ 75637 h 296502"/>
              <a:gd name="T48" fmla="*/ 185057 w 296503"/>
              <a:gd name="T49" fmla="*/ 68106 h 296502"/>
              <a:gd name="T50" fmla="*/ 187294 w 296503"/>
              <a:gd name="T51" fmla="*/ 76321 h 296502"/>
              <a:gd name="T52" fmla="*/ 215425 w 296503"/>
              <a:gd name="T53" fmla="*/ 60692 h 296502"/>
              <a:gd name="T54" fmla="*/ 210825 w 296503"/>
              <a:gd name="T55" fmla="*/ 65482 h 296502"/>
              <a:gd name="T56" fmla="*/ 141723 w 296503"/>
              <a:gd name="T57" fmla="*/ 122150 h 296502"/>
              <a:gd name="T58" fmla="*/ 215666 w 296503"/>
              <a:gd name="T59" fmla="*/ 48206 h 296502"/>
              <a:gd name="T60" fmla="*/ 9062 w 296503"/>
              <a:gd name="T61" fmla="*/ 176519 h 296502"/>
              <a:gd name="T62" fmla="*/ 54370 w 296503"/>
              <a:gd name="T63" fmla="*/ 48206 h 296502"/>
              <a:gd name="T64" fmla="*/ 63432 w 296503"/>
              <a:gd name="T65" fmla="*/ 215665 h 296502"/>
              <a:gd name="T66" fmla="*/ 102576 w 296503"/>
              <a:gd name="T67" fmla="*/ 215665 h 296502"/>
              <a:gd name="T68" fmla="*/ 111638 w 296503"/>
              <a:gd name="T69" fmla="*/ 40958 h 296502"/>
              <a:gd name="T70" fmla="*/ 191381 w 296503"/>
              <a:gd name="T71" fmla="*/ 259161 h 296502"/>
              <a:gd name="T72" fmla="*/ 215666 w 296503"/>
              <a:gd name="T73" fmla="*/ 204790 h 296502"/>
              <a:gd name="T74" fmla="*/ 235239 w 296503"/>
              <a:gd name="T75" fmla="*/ 41682 h 296502"/>
              <a:gd name="T76" fmla="*/ 59081 w 296503"/>
              <a:gd name="T77" fmla="*/ 0 h 296502"/>
              <a:gd name="T78" fmla="*/ 243937 w 296503"/>
              <a:gd name="T79" fmla="*/ 44583 h 296502"/>
              <a:gd name="T80" fmla="*/ 243937 w 296503"/>
              <a:gd name="T81" fmla="*/ 215665 h 296502"/>
              <a:gd name="T82" fmla="*/ 298307 w 296503"/>
              <a:gd name="T83" fmla="*/ 263510 h 296502"/>
              <a:gd name="T84" fmla="*/ 239588 w 296503"/>
              <a:gd name="T85" fmla="*/ 298306 h 296502"/>
              <a:gd name="T86" fmla="*/ 4713 w 296503"/>
              <a:gd name="T87" fmla="*/ 268222 h 296502"/>
              <a:gd name="T88" fmla="*/ 77568 w 296503"/>
              <a:gd name="T89" fmla="*/ 259161 h 296502"/>
              <a:gd name="T90" fmla="*/ 28636 w 296503"/>
              <a:gd name="T91" fmla="*/ 204790 h 296502"/>
              <a:gd name="T92" fmla="*/ 28636 w 296503"/>
              <a:gd name="T93" fmla="*/ 39144 h 296502"/>
              <a:gd name="T94" fmla="*/ 59081 w 296503"/>
              <a:gd name="T95" fmla="*/ 0 h 296502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0" t="0" r="r" b="b"/>
            <a:pathLst>
              <a:path w="296503" h="296502">
                <a:moveTo>
                  <a:pt x="33505" y="266600"/>
                </a:moveTo>
                <a:cubicBezTo>
                  <a:pt x="35667" y="278488"/>
                  <a:pt x="46114" y="287495"/>
                  <a:pt x="58724" y="287495"/>
                </a:cubicBezTo>
                <a:lnTo>
                  <a:pt x="238139" y="287495"/>
                </a:lnTo>
                <a:cubicBezTo>
                  <a:pt x="250749" y="287495"/>
                  <a:pt x="260836" y="278488"/>
                  <a:pt x="262998" y="266600"/>
                </a:cubicBezTo>
                <a:lnTo>
                  <a:pt x="33505" y="266600"/>
                </a:lnTo>
                <a:close/>
                <a:moveTo>
                  <a:pt x="214313" y="173037"/>
                </a:moveTo>
                <a:cubicBezTo>
                  <a:pt x="216877" y="173037"/>
                  <a:pt x="218709" y="175235"/>
                  <a:pt x="218709" y="177800"/>
                </a:cubicBezTo>
                <a:cubicBezTo>
                  <a:pt x="218709" y="179998"/>
                  <a:pt x="216877" y="182196"/>
                  <a:pt x="214313" y="182196"/>
                </a:cubicBezTo>
                <a:cubicBezTo>
                  <a:pt x="211748" y="182196"/>
                  <a:pt x="209550" y="179998"/>
                  <a:pt x="209550" y="177800"/>
                </a:cubicBezTo>
                <a:cubicBezTo>
                  <a:pt x="209550" y="175235"/>
                  <a:pt x="211748" y="173037"/>
                  <a:pt x="214313" y="173037"/>
                </a:cubicBezTo>
                <a:close/>
                <a:moveTo>
                  <a:pt x="241459" y="166158"/>
                </a:moveTo>
                <a:cubicBezTo>
                  <a:pt x="243311" y="165100"/>
                  <a:pt x="246275" y="165453"/>
                  <a:pt x="247386" y="167570"/>
                </a:cubicBezTo>
                <a:cubicBezTo>
                  <a:pt x="248868" y="169686"/>
                  <a:pt x="248127" y="172508"/>
                  <a:pt x="245904" y="173567"/>
                </a:cubicBezTo>
                <a:cubicBezTo>
                  <a:pt x="245163" y="173920"/>
                  <a:pt x="244423" y="174272"/>
                  <a:pt x="243311" y="174272"/>
                </a:cubicBezTo>
                <a:cubicBezTo>
                  <a:pt x="241830" y="174272"/>
                  <a:pt x="240348" y="173567"/>
                  <a:pt x="239607" y="172156"/>
                </a:cubicBezTo>
                <a:cubicBezTo>
                  <a:pt x="238125" y="170039"/>
                  <a:pt x="239237" y="167217"/>
                  <a:pt x="241459" y="166158"/>
                </a:cubicBezTo>
                <a:close/>
                <a:moveTo>
                  <a:pt x="188639" y="166158"/>
                </a:moveTo>
                <a:cubicBezTo>
                  <a:pt x="190938" y="167217"/>
                  <a:pt x="191705" y="170039"/>
                  <a:pt x="190555" y="172156"/>
                </a:cubicBezTo>
                <a:cubicBezTo>
                  <a:pt x="189405" y="173567"/>
                  <a:pt x="187872" y="174272"/>
                  <a:pt x="186340" y="174272"/>
                </a:cubicBezTo>
                <a:cubicBezTo>
                  <a:pt x="185573" y="174272"/>
                  <a:pt x="184424" y="173920"/>
                  <a:pt x="184040" y="173920"/>
                </a:cubicBezTo>
                <a:cubicBezTo>
                  <a:pt x="181741" y="172508"/>
                  <a:pt x="180975" y="170039"/>
                  <a:pt x="182124" y="167570"/>
                </a:cubicBezTo>
                <a:cubicBezTo>
                  <a:pt x="183274" y="165453"/>
                  <a:pt x="186340" y="165100"/>
                  <a:pt x="188639" y="166158"/>
                </a:cubicBezTo>
                <a:close/>
                <a:moveTo>
                  <a:pt x="163403" y="145873"/>
                </a:moveTo>
                <a:cubicBezTo>
                  <a:pt x="165702" y="144462"/>
                  <a:pt x="168768" y="145168"/>
                  <a:pt x="169534" y="147284"/>
                </a:cubicBezTo>
                <a:cubicBezTo>
                  <a:pt x="171067" y="149401"/>
                  <a:pt x="170300" y="151870"/>
                  <a:pt x="168001" y="153282"/>
                </a:cubicBezTo>
                <a:cubicBezTo>
                  <a:pt x="167235" y="153634"/>
                  <a:pt x="166469" y="153634"/>
                  <a:pt x="165702" y="153634"/>
                </a:cubicBezTo>
                <a:cubicBezTo>
                  <a:pt x="164169" y="153634"/>
                  <a:pt x="162637" y="152929"/>
                  <a:pt x="161487" y="151518"/>
                </a:cubicBezTo>
                <a:cubicBezTo>
                  <a:pt x="160338" y="149401"/>
                  <a:pt x="161104" y="146579"/>
                  <a:pt x="163403" y="145873"/>
                </a:cubicBezTo>
                <a:close/>
                <a:moveTo>
                  <a:pt x="266171" y="145823"/>
                </a:moveTo>
                <a:cubicBezTo>
                  <a:pt x="268764" y="146843"/>
                  <a:pt x="269505" y="149565"/>
                  <a:pt x="268023" y="151606"/>
                </a:cubicBezTo>
                <a:cubicBezTo>
                  <a:pt x="267282" y="152967"/>
                  <a:pt x="265801" y="153647"/>
                  <a:pt x="264319" y="153647"/>
                </a:cubicBezTo>
                <a:cubicBezTo>
                  <a:pt x="263208" y="153647"/>
                  <a:pt x="262467" y="153647"/>
                  <a:pt x="261726" y="153307"/>
                </a:cubicBezTo>
                <a:cubicBezTo>
                  <a:pt x="259504" y="151946"/>
                  <a:pt x="258763" y="149565"/>
                  <a:pt x="260245" y="147524"/>
                </a:cubicBezTo>
                <a:cubicBezTo>
                  <a:pt x="261356" y="145142"/>
                  <a:pt x="264319" y="144462"/>
                  <a:pt x="266171" y="145823"/>
                </a:cubicBezTo>
                <a:close/>
                <a:moveTo>
                  <a:pt x="271463" y="117475"/>
                </a:moveTo>
                <a:cubicBezTo>
                  <a:pt x="274027" y="117475"/>
                  <a:pt x="275859" y="119307"/>
                  <a:pt x="275859" y="121871"/>
                </a:cubicBezTo>
                <a:lnTo>
                  <a:pt x="275859" y="122238"/>
                </a:lnTo>
                <a:cubicBezTo>
                  <a:pt x="275859" y="124802"/>
                  <a:pt x="274027" y="126634"/>
                  <a:pt x="271463" y="126634"/>
                </a:cubicBezTo>
                <a:cubicBezTo>
                  <a:pt x="268898" y="126634"/>
                  <a:pt x="266700" y="124802"/>
                  <a:pt x="266700" y="122238"/>
                </a:cubicBezTo>
                <a:lnTo>
                  <a:pt x="266700" y="121871"/>
                </a:lnTo>
                <a:cubicBezTo>
                  <a:pt x="266700" y="119307"/>
                  <a:pt x="268898" y="117475"/>
                  <a:pt x="271463" y="117475"/>
                </a:cubicBezTo>
                <a:close/>
                <a:moveTo>
                  <a:pt x="157162" y="117475"/>
                </a:moveTo>
                <a:cubicBezTo>
                  <a:pt x="159727" y="117475"/>
                  <a:pt x="161558" y="119307"/>
                  <a:pt x="161558" y="121871"/>
                </a:cubicBezTo>
                <a:cubicBezTo>
                  <a:pt x="161558" y="124436"/>
                  <a:pt x="159727" y="126634"/>
                  <a:pt x="157162" y="126634"/>
                </a:cubicBezTo>
                <a:cubicBezTo>
                  <a:pt x="154598" y="126634"/>
                  <a:pt x="152400" y="124436"/>
                  <a:pt x="152400" y="121871"/>
                </a:cubicBezTo>
                <a:cubicBezTo>
                  <a:pt x="152400" y="119307"/>
                  <a:pt x="154598" y="117475"/>
                  <a:pt x="157162" y="117475"/>
                </a:cubicBezTo>
                <a:close/>
                <a:moveTo>
                  <a:pt x="168116" y="88370"/>
                </a:moveTo>
                <a:cubicBezTo>
                  <a:pt x="170339" y="89782"/>
                  <a:pt x="171079" y="92604"/>
                  <a:pt x="169598" y="94720"/>
                </a:cubicBezTo>
                <a:cubicBezTo>
                  <a:pt x="168857" y="96132"/>
                  <a:pt x="167375" y="96484"/>
                  <a:pt x="165523" y="96484"/>
                </a:cubicBezTo>
                <a:cubicBezTo>
                  <a:pt x="165153" y="96484"/>
                  <a:pt x="164042" y="96484"/>
                  <a:pt x="163301" y="96132"/>
                </a:cubicBezTo>
                <a:cubicBezTo>
                  <a:pt x="161449" y="95073"/>
                  <a:pt x="160338" y="92251"/>
                  <a:pt x="161819" y="90134"/>
                </a:cubicBezTo>
                <a:cubicBezTo>
                  <a:pt x="162931" y="88018"/>
                  <a:pt x="165894" y="87312"/>
                  <a:pt x="168116" y="88370"/>
                </a:cubicBezTo>
                <a:close/>
                <a:moveTo>
                  <a:pt x="261829" y="88333"/>
                </a:moveTo>
                <a:cubicBezTo>
                  <a:pt x="264128" y="87312"/>
                  <a:pt x="267193" y="87992"/>
                  <a:pt x="268343" y="90034"/>
                </a:cubicBezTo>
                <a:cubicBezTo>
                  <a:pt x="269492" y="92075"/>
                  <a:pt x="268726" y="94796"/>
                  <a:pt x="266427" y="95817"/>
                </a:cubicBezTo>
                <a:cubicBezTo>
                  <a:pt x="265660" y="96157"/>
                  <a:pt x="264894" y="96497"/>
                  <a:pt x="264128" y="96497"/>
                </a:cubicBezTo>
                <a:cubicBezTo>
                  <a:pt x="262595" y="96497"/>
                  <a:pt x="261062" y="95476"/>
                  <a:pt x="259913" y="94116"/>
                </a:cubicBezTo>
                <a:cubicBezTo>
                  <a:pt x="258763" y="92075"/>
                  <a:pt x="259530" y="89693"/>
                  <a:pt x="261829" y="88333"/>
                </a:cubicBezTo>
                <a:close/>
                <a:moveTo>
                  <a:pt x="214261" y="80962"/>
                </a:moveTo>
                <a:cubicBezTo>
                  <a:pt x="216798" y="80962"/>
                  <a:pt x="218609" y="82740"/>
                  <a:pt x="218609" y="85229"/>
                </a:cubicBezTo>
                <a:lnTo>
                  <a:pt x="218609" y="116522"/>
                </a:lnTo>
                <a:lnTo>
                  <a:pt x="238177" y="116522"/>
                </a:lnTo>
                <a:cubicBezTo>
                  <a:pt x="240714" y="116522"/>
                  <a:pt x="242526" y="118300"/>
                  <a:pt x="242526" y="120789"/>
                </a:cubicBezTo>
                <a:cubicBezTo>
                  <a:pt x="242526" y="123279"/>
                  <a:pt x="240714" y="125057"/>
                  <a:pt x="238177" y="125057"/>
                </a:cubicBezTo>
                <a:lnTo>
                  <a:pt x="214261" y="125057"/>
                </a:lnTo>
                <a:cubicBezTo>
                  <a:pt x="211724" y="125057"/>
                  <a:pt x="209550" y="123279"/>
                  <a:pt x="209550" y="120789"/>
                </a:cubicBezTo>
                <a:lnTo>
                  <a:pt x="209550" y="85229"/>
                </a:lnTo>
                <a:cubicBezTo>
                  <a:pt x="209550" y="82740"/>
                  <a:pt x="211724" y="80962"/>
                  <a:pt x="214261" y="80962"/>
                </a:cubicBezTo>
                <a:close/>
                <a:moveTo>
                  <a:pt x="245534" y="68036"/>
                </a:moveTo>
                <a:cubicBezTo>
                  <a:pt x="247757" y="69056"/>
                  <a:pt x="248868" y="71778"/>
                  <a:pt x="247386" y="73819"/>
                </a:cubicBezTo>
                <a:cubicBezTo>
                  <a:pt x="246645" y="75179"/>
                  <a:pt x="245163" y="75860"/>
                  <a:pt x="243311" y="75860"/>
                </a:cubicBezTo>
                <a:cubicBezTo>
                  <a:pt x="242570" y="75860"/>
                  <a:pt x="241830" y="75860"/>
                  <a:pt x="241089" y="75179"/>
                </a:cubicBezTo>
                <a:cubicBezTo>
                  <a:pt x="238866" y="74159"/>
                  <a:pt x="238125" y="71437"/>
                  <a:pt x="239237" y="69736"/>
                </a:cubicBezTo>
                <a:cubicBezTo>
                  <a:pt x="240718" y="67695"/>
                  <a:pt x="243311" y="66675"/>
                  <a:pt x="245534" y="68036"/>
                </a:cubicBezTo>
                <a:close/>
                <a:moveTo>
                  <a:pt x="183938" y="67695"/>
                </a:moveTo>
                <a:cubicBezTo>
                  <a:pt x="186161" y="66675"/>
                  <a:pt x="188754" y="67355"/>
                  <a:pt x="190236" y="69396"/>
                </a:cubicBezTo>
                <a:cubicBezTo>
                  <a:pt x="191717" y="71437"/>
                  <a:pt x="190976" y="73819"/>
                  <a:pt x="188383" y="75179"/>
                </a:cubicBezTo>
                <a:cubicBezTo>
                  <a:pt x="188013" y="75520"/>
                  <a:pt x="186902" y="75860"/>
                  <a:pt x="186161" y="75860"/>
                </a:cubicBezTo>
                <a:cubicBezTo>
                  <a:pt x="184679" y="75860"/>
                  <a:pt x="183197" y="74839"/>
                  <a:pt x="182086" y="73478"/>
                </a:cubicBezTo>
                <a:cubicBezTo>
                  <a:pt x="180975" y="71437"/>
                  <a:pt x="181716" y="69056"/>
                  <a:pt x="183938" y="67695"/>
                </a:cubicBezTo>
                <a:close/>
                <a:moveTo>
                  <a:pt x="214122" y="60325"/>
                </a:moveTo>
                <a:cubicBezTo>
                  <a:pt x="216789" y="60325"/>
                  <a:pt x="218694" y="62523"/>
                  <a:pt x="218694" y="65087"/>
                </a:cubicBezTo>
                <a:cubicBezTo>
                  <a:pt x="218694" y="67652"/>
                  <a:pt x="216789" y="69484"/>
                  <a:pt x="214122" y="69484"/>
                </a:cubicBezTo>
                <a:cubicBezTo>
                  <a:pt x="211455" y="69484"/>
                  <a:pt x="209550" y="67652"/>
                  <a:pt x="209550" y="65087"/>
                </a:cubicBezTo>
                <a:cubicBezTo>
                  <a:pt x="209550" y="62523"/>
                  <a:pt x="211455" y="60325"/>
                  <a:pt x="214122" y="60325"/>
                </a:cubicBezTo>
                <a:close/>
                <a:moveTo>
                  <a:pt x="214361" y="47916"/>
                </a:moveTo>
                <a:cubicBezTo>
                  <a:pt x="173650" y="47916"/>
                  <a:pt x="140866" y="81061"/>
                  <a:pt x="140866" y="121411"/>
                </a:cubicBezTo>
                <a:cubicBezTo>
                  <a:pt x="140866" y="161761"/>
                  <a:pt x="173650" y="194906"/>
                  <a:pt x="214361" y="194906"/>
                </a:cubicBezTo>
                <a:cubicBezTo>
                  <a:pt x="254712" y="194906"/>
                  <a:pt x="287856" y="161761"/>
                  <a:pt x="287856" y="121411"/>
                </a:cubicBezTo>
                <a:cubicBezTo>
                  <a:pt x="287856" y="81061"/>
                  <a:pt x="254712" y="47916"/>
                  <a:pt x="214361" y="47916"/>
                </a:cubicBezTo>
                <a:close/>
                <a:moveTo>
                  <a:pt x="28461" y="47916"/>
                </a:moveTo>
                <a:cubicBezTo>
                  <a:pt x="18013" y="47916"/>
                  <a:pt x="9007" y="56922"/>
                  <a:pt x="9007" y="67370"/>
                </a:cubicBezTo>
                <a:lnTo>
                  <a:pt x="9007" y="175451"/>
                </a:lnTo>
                <a:cubicBezTo>
                  <a:pt x="9007" y="185899"/>
                  <a:pt x="18013" y="194906"/>
                  <a:pt x="28461" y="194906"/>
                </a:cubicBezTo>
                <a:lnTo>
                  <a:pt x="54040" y="194906"/>
                </a:lnTo>
                <a:lnTo>
                  <a:pt x="54040" y="47916"/>
                </a:lnTo>
                <a:lnTo>
                  <a:pt x="28461" y="47916"/>
                </a:lnTo>
                <a:close/>
                <a:moveTo>
                  <a:pt x="63047" y="9007"/>
                </a:moveTo>
                <a:lnTo>
                  <a:pt x="63047" y="214360"/>
                </a:lnTo>
                <a:cubicBezTo>
                  <a:pt x="63047" y="238138"/>
                  <a:pt x="82502" y="257593"/>
                  <a:pt x="106280" y="257593"/>
                </a:cubicBezTo>
                <a:lnTo>
                  <a:pt x="113485" y="257593"/>
                </a:lnTo>
                <a:cubicBezTo>
                  <a:pt x="106280" y="248226"/>
                  <a:pt x="101956" y="232734"/>
                  <a:pt x="101956" y="214360"/>
                </a:cubicBezTo>
                <a:lnTo>
                  <a:pt x="101956" y="40710"/>
                </a:lnTo>
                <a:cubicBezTo>
                  <a:pt x="101956" y="37828"/>
                  <a:pt x="104118" y="36027"/>
                  <a:pt x="106280" y="36027"/>
                </a:cubicBezTo>
                <a:cubicBezTo>
                  <a:pt x="108801" y="36027"/>
                  <a:pt x="110963" y="37828"/>
                  <a:pt x="110963" y="40710"/>
                </a:cubicBezTo>
                <a:lnTo>
                  <a:pt x="110963" y="214360"/>
                </a:lnTo>
                <a:cubicBezTo>
                  <a:pt x="110963" y="239940"/>
                  <a:pt x="120330" y="257593"/>
                  <a:pt x="128616" y="257593"/>
                </a:cubicBezTo>
                <a:lnTo>
                  <a:pt x="190223" y="257593"/>
                </a:lnTo>
                <a:cubicBezTo>
                  <a:pt x="214361" y="257593"/>
                  <a:pt x="233816" y="238138"/>
                  <a:pt x="233816" y="214360"/>
                </a:cubicBezTo>
                <a:lnTo>
                  <a:pt x="233816" y="201391"/>
                </a:lnTo>
                <a:cubicBezTo>
                  <a:pt x="227331" y="202832"/>
                  <a:pt x="220846" y="203552"/>
                  <a:pt x="214361" y="203552"/>
                </a:cubicBezTo>
                <a:cubicBezTo>
                  <a:pt x="168606" y="203552"/>
                  <a:pt x="131859" y="166805"/>
                  <a:pt x="131859" y="121411"/>
                </a:cubicBezTo>
                <a:cubicBezTo>
                  <a:pt x="131859" y="75656"/>
                  <a:pt x="168606" y="38909"/>
                  <a:pt x="214361" y="38909"/>
                </a:cubicBezTo>
                <a:cubicBezTo>
                  <a:pt x="220846" y="38909"/>
                  <a:pt x="227331" y="39990"/>
                  <a:pt x="233816" y="41431"/>
                </a:cubicBezTo>
                <a:lnTo>
                  <a:pt x="233816" y="9007"/>
                </a:lnTo>
                <a:lnTo>
                  <a:pt x="63047" y="9007"/>
                </a:lnTo>
                <a:close/>
                <a:moveTo>
                  <a:pt x="58724" y="0"/>
                </a:moveTo>
                <a:lnTo>
                  <a:pt x="238139" y="0"/>
                </a:lnTo>
                <a:cubicBezTo>
                  <a:pt x="240661" y="0"/>
                  <a:pt x="242462" y="1801"/>
                  <a:pt x="242462" y="4683"/>
                </a:cubicBezTo>
                <a:lnTo>
                  <a:pt x="242462" y="44313"/>
                </a:lnTo>
                <a:cubicBezTo>
                  <a:pt x="274166" y="55842"/>
                  <a:pt x="296503" y="86105"/>
                  <a:pt x="296503" y="121411"/>
                </a:cubicBezTo>
                <a:cubicBezTo>
                  <a:pt x="296503" y="156717"/>
                  <a:pt x="274166" y="186980"/>
                  <a:pt x="242462" y="198509"/>
                </a:cubicBezTo>
                <a:lnTo>
                  <a:pt x="242462" y="214360"/>
                </a:lnTo>
                <a:cubicBezTo>
                  <a:pt x="242462" y="232014"/>
                  <a:pt x="233456" y="248226"/>
                  <a:pt x="219405" y="257593"/>
                </a:cubicBezTo>
                <a:lnTo>
                  <a:pt x="292180" y="257593"/>
                </a:lnTo>
                <a:cubicBezTo>
                  <a:pt x="294702" y="257593"/>
                  <a:pt x="296503" y="259394"/>
                  <a:pt x="296503" y="261916"/>
                </a:cubicBezTo>
                <a:cubicBezTo>
                  <a:pt x="296503" y="264438"/>
                  <a:pt x="294702" y="266600"/>
                  <a:pt x="292180" y="266600"/>
                </a:cubicBezTo>
                <a:lnTo>
                  <a:pt x="272365" y="266600"/>
                </a:lnTo>
                <a:cubicBezTo>
                  <a:pt x="270203" y="283532"/>
                  <a:pt x="255792" y="296502"/>
                  <a:pt x="238139" y="296502"/>
                </a:cubicBezTo>
                <a:lnTo>
                  <a:pt x="58724" y="296502"/>
                </a:lnTo>
                <a:cubicBezTo>
                  <a:pt x="41071" y="296502"/>
                  <a:pt x="26660" y="283532"/>
                  <a:pt x="24498" y="266600"/>
                </a:cubicBezTo>
                <a:lnTo>
                  <a:pt x="4683" y="266600"/>
                </a:lnTo>
                <a:cubicBezTo>
                  <a:pt x="2161" y="266600"/>
                  <a:pt x="0" y="264438"/>
                  <a:pt x="0" y="261916"/>
                </a:cubicBezTo>
                <a:cubicBezTo>
                  <a:pt x="0" y="259394"/>
                  <a:pt x="2161" y="257593"/>
                  <a:pt x="4683" y="257593"/>
                </a:cubicBezTo>
                <a:lnTo>
                  <a:pt x="77098" y="257593"/>
                </a:lnTo>
                <a:cubicBezTo>
                  <a:pt x="63047" y="248226"/>
                  <a:pt x="54040" y="232014"/>
                  <a:pt x="54040" y="214360"/>
                </a:cubicBezTo>
                <a:lnTo>
                  <a:pt x="54040" y="203552"/>
                </a:lnTo>
                <a:lnTo>
                  <a:pt x="28461" y="203552"/>
                </a:lnTo>
                <a:cubicBezTo>
                  <a:pt x="12609" y="203552"/>
                  <a:pt x="0" y="190943"/>
                  <a:pt x="0" y="175451"/>
                </a:cubicBezTo>
                <a:lnTo>
                  <a:pt x="0" y="67370"/>
                </a:lnTo>
                <a:cubicBezTo>
                  <a:pt x="0" y="51879"/>
                  <a:pt x="12609" y="38909"/>
                  <a:pt x="28461" y="38909"/>
                </a:cubicBezTo>
                <a:lnTo>
                  <a:pt x="54040" y="38909"/>
                </a:lnTo>
                <a:lnTo>
                  <a:pt x="54040" y="4683"/>
                </a:lnTo>
                <a:cubicBezTo>
                  <a:pt x="54040" y="1801"/>
                  <a:pt x="55842" y="0"/>
                  <a:pt x="5872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10" name="Freeform 953">
            <a:extLst>
              <a:ext uri="{FF2B5EF4-FFF2-40B4-BE49-F238E27FC236}">
                <a16:creationId xmlns:a16="http://schemas.microsoft.com/office/drawing/2014/main" id="{7DFC4D10-A6B7-6E41-BBF2-56C405F2A2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6521" y="8116659"/>
            <a:ext cx="836901" cy="836895"/>
          </a:xfrm>
          <a:custGeom>
            <a:avLst/>
            <a:gdLst>
              <a:gd name="T0" fmla="*/ 169329 w 296503"/>
              <a:gd name="T1" fmla="*/ 216180 h 296502"/>
              <a:gd name="T2" fmla="*/ 262061 w 296503"/>
              <a:gd name="T3" fmla="*/ 153683 h 296502"/>
              <a:gd name="T4" fmla="*/ 289245 w 296503"/>
              <a:gd name="T5" fmla="*/ 203341 h 296502"/>
              <a:gd name="T6" fmla="*/ 262061 w 296503"/>
              <a:gd name="T7" fmla="*/ 153683 h 296502"/>
              <a:gd name="T8" fmla="*/ 133048 w 296503"/>
              <a:gd name="T9" fmla="*/ 216180 h 296502"/>
              <a:gd name="T10" fmla="*/ 173684 w 296503"/>
              <a:gd name="T11" fmla="*/ 162065 h 296502"/>
              <a:gd name="T12" fmla="*/ 205249 w 296503"/>
              <a:gd name="T13" fmla="*/ 216180 h 296502"/>
              <a:gd name="T14" fmla="*/ 155542 w 296503"/>
              <a:gd name="T15" fmla="*/ 82334 h 296502"/>
              <a:gd name="T16" fmla="*/ 155542 w 296503"/>
              <a:gd name="T17" fmla="*/ 82334 h 296502"/>
              <a:gd name="T18" fmla="*/ 275472 w 296503"/>
              <a:gd name="T19" fmla="*/ 144623 h 296502"/>
              <a:gd name="T20" fmla="*/ 275472 w 296503"/>
              <a:gd name="T21" fmla="*/ 81555 h 296502"/>
              <a:gd name="T22" fmla="*/ 158444 w 296503"/>
              <a:gd name="T23" fmla="*/ 72953 h 296502"/>
              <a:gd name="T24" fmla="*/ 228106 w 296503"/>
              <a:gd name="T25" fmla="*/ 141140 h 296502"/>
              <a:gd name="T26" fmla="*/ 209965 w 296503"/>
              <a:gd name="T27" fmla="*/ 224839 h 296502"/>
              <a:gd name="T28" fmla="*/ 96765 w 296503"/>
              <a:gd name="T29" fmla="*/ 141140 h 296502"/>
              <a:gd name="T30" fmla="*/ 80438 w 296503"/>
              <a:gd name="T31" fmla="*/ 132843 h 296502"/>
              <a:gd name="T32" fmla="*/ 57268 w 296503"/>
              <a:gd name="T33" fmla="*/ 289244 h 296502"/>
              <a:gd name="T34" fmla="*/ 252999 w 296503"/>
              <a:gd name="T35" fmla="*/ 76842 h 296502"/>
              <a:gd name="T36" fmla="*/ 289245 w 296503"/>
              <a:gd name="T37" fmla="*/ 58719 h 296502"/>
              <a:gd name="T38" fmla="*/ 57268 w 296503"/>
              <a:gd name="T39" fmla="*/ 9062 h 296502"/>
              <a:gd name="T40" fmla="*/ 28271 w 296503"/>
              <a:gd name="T41" fmla="*/ 48206 h 296502"/>
              <a:gd name="T42" fmla="*/ 21021 w 296503"/>
              <a:gd name="T43" fmla="*/ 57268 h 296502"/>
              <a:gd name="T44" fmla="*/ 33345 w 296503"/>
              <a:gd name="T45" fmla="*/ 101126 h 296502"/>
              <a:gd name="T46" fmla="*/ 21021 w 296503"/>
              <a:gd name="T47" fmla="*/ 144623 h 296502"/>
              <a:gd name="T48" fmla="*/ 28271 w 296503"/>
              <a:gd name="T49" fmla="*/ 153683 h 296502"/>
              <a:gd name="T50" fmla="*/ 28271 w 296503"/>
              <a:gd name="T51" fmla="*/ 192830 h 296502"/>
              <a:gd name="T52" fmla="*/ 21021 w 296503"/>
              <a:gd name="T53" fmla="*/ 201892 h 296502"/>
              <a:gd name="T54" fmla="*/ 33345 w 296503"/>
              <a:gd name="T55" fmla="*/ 245387 h 296502"/>
              <a:gd name="T56" fmla="*/ 21021 w 296503"/>
              <a:gd name="T57" fmla="*/ 289244 h 296502"/>
              <a:gd name="T58" fmla="*/ 21021 w 296503"/>
              <a:gd name="T59" fmla="*/ 9062 h 296502"/>
              <a:gd name="T60" fmla="*/ 298307 w 296503"/>
              <a:gd name="T61" fmla="*/ 22837 h 296502"/>
              <a:gd name="T62" fmla="*/ 298307 w 296503"/>
              <a:gd name="T63" fmla="*/ 94966 h 296502"/>
              <a:gd name="T64" fmla="*/ 298307 w 296503"/>
              <a:gd name="T65" fmla="*/ 167095 h 296502"/>
              <a:gd name="T66" fmla="*/ 262061 w 296503"/>
              <a:gd name="T67" fmla="*/ 225815 h 296502"/>
              <a:gd name="T68" fmla="*/ 16312 w 296503"/>
              <a:gd name="T69" fmla="*/ 298306 h 296502"/>
              <a:gd name="T70" fmla="*/ 4348 w 296503"/>
              <a:gd name="T71" fmla="*/ 250099 h 296502"/>
              <a:gd name="T72" fmla="*/ 11960 w 296503"/>
              <a:gd name="T73" fmla="*/ 241037 h 296502"/>
              <a:gd name="T74" fmla="*/ 0 w 296503"/>
              <a:gd name="T75" fmla="*/ 197542 h 296502"/>
              <a:gd name="T76" fmla="*/ 11960 w 296503"/>
              <a:gd name="T77" fmla="*/ 153683 h 296502"/>
              <a:gd name="T78" fmla="*/ 4348 w 296503"/>
              <a:gd name="T79" fmla="*/ 144623 h 296502"/>
              <a:gd name="T80" fmla="*/ 4348 w 296503"/>
              <a:gd name="T81" fmla="*/ 105477 h 296502"/>
              <a:gd name="T82" fmla="*/ 11960 w 296503"/>
              <a:gd name="T83" fmla="*/ 96415 h 296502"/>
              <a:gd name="T84" fmla="*/ 0 w 296503"/>
              <a:gd name="T85" fmla="*/ 52558 h 296502"/>
              <a:gd name="T86" fmla="*/ 11960 w 296503"/>
              <a:gd name="T87" fmla="*/ 4714 h 296502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96503" h="296502">
                <a:moveTo>
                  <a:pt x="140898" y="170049"/>
                </a:moveTo>
                <a:lnTo>
                  <a:pt x="140898" y="214872"/>
                </a:lnTo>
                <a:lnTo>
                  <a:pt x="168305" y="214872"/>
                </a:lnTo>
                <a:lnTo>
                  <a:pt x="168305" y="170049"/>
                </a:lnTo>
                <a:lnTo>
                  <a:pt x="140898" y="170049"/>
                </a:lnTo>
                <a:close/>
                <a:moveTo>
                  <a:pt x="260476" y="152754"/>
                </a:moveTo>
                <a:lnTo>
                  <a:pt x="260476" y="215802"/>
                </a:lnTo>
                <a:lnTo>
                  <a:pt x="273806" y="215802"/>
                </a:lnTo>
                <a:cubicBezTo>
                  <a:pt x="281372" y="215802"/>
                  <a:pt x="287496" y="209677"/>
                  <a:pt x="287496" y="202111"/>
                </a:cubicBezTo>
                <a:lnTo>
                  <a:pt x="287496" y="166084"/>
                </a:lnTo>
                <a:cubicBezTo>
                  <a:pt x="287496" y="158879"/>
                  <a:pt x="281372" y="152754"/>
                  <a:pt x="273806" y="152754"/>
                </a:cubicBezTo>
                <a:lnTo>
                  <a:pt x="260476" y="152754"/>
                </a:lnTo>
                <a:close/>
                <a:moveTo>
                  <a:pt x="104835" y="140286"/>
                </a:moveTo>
                <a:lnTo>
                  <a:pt x="104835" y="214872"/>
                </a:lnTo>
                <a:lnTo>
                  <a:pt x="132243" y="214872"/>
                </a:lnTo>
                <a:lnTo>
                  <a:pt x="132243" y="165387"/>
                </a:lnTo>
                <a:cubicBezTo>
                  <a:pt x="132243" y="163236"/>
                  <a:pt x="134046" y="161084"/>
                  <a:pt x="136570" y="161084"/>
                </a:cubicBezTo>
                <a:lnTo>
                  <a:pt x="172633" y="161084"/>
                </a:lnTo>
                <a:cubicBezTo>
                  <a:pt x="175157" y="161084"/>
                  <a:pt x="176960" y="163236"/>
                  <a:pt x="176960" y="165387"/>
                </a:cubicBezTo>
                <a:lnTo>
                  <a:pt x="176960" y="214872"/>
                </a:lnTo>
                <a:lnTo>
                  <a:pt x="204007" y="214872"/>
                </a:lnTo>
                <a:lnTo>
                  <a:pt x="204007" y="140286"/>
                </a:lnTo>
                <a:lnTo>
                  <a:pt x="104835" y="140286"/>
                </a:lnTo>
                <a:close/>
                <a:moveTo>
                  <a:pt x="154601" y="81836"/>
                </a:moveTo>
                <a:lnTo>
                  <a:pt x="95098" y="131321"/>
                </a:lnTo>
                <a:lnTo>
                  <a:pt x="214105" y="131321"/>
                </a:lnTo>
                <a:lnTo>
                  <a:pt x="154601" y="81836"/>
                </a:lnTo>
                <a:close/>
                <a:moveTo>
                  <a:pt x="260476" y="81061"/>
                </a:moveTo>
                <a:lnTo>
                  <a:pt x="260476" y="143748"/>
                </a:lnTo>
                <a:lnTo>
                  <a:pt x="273806" y="143748"/>
                </a:lnTo>
                <a:cubicBezTo>
                  <a:pt x="281372" y="143748"/>
                  <a:pt x="287496" y="137983"/>
                  <a:pt x="287496" y="130057"/>
                </a:cubicBezTo>
                <a:lnTo>
                  <a:pt x="287496" y="94391"/>
                </a:lnTo>
                <a:cubicBezTo>
                  <a:pt x="287496" y="87185"/>
                  <a:pt x="281372" y="81061"/>
                  <a:pt x="273806" y="81061"/>
                </a:cubicBezTo>
                <a:lnTo>
                  <a:pt x="260476" y="81061"/>
                </a:lnTo>
                <a:close/>
                <a:moveTo>
                  <a:pt x="151716" y="72513"/>
                </a:moveTo>
                <a:cubicBezTo>
                  <a:pt x="153159" y="71437"/>
                  <a:pt x="155683" y="71437"/>
                  <a:pt x="157486" y="72513"/>
                </a:cubicBezTo>
                <a:lnTo>
                  <a:pt x="229251" y="132039"/>
                </a:lnTo>
                <a:cubicBezTo>
                  <a:pt x="230693" y="133473"/>
                  <a:pt x="231415" y="135624"/>
                  <a:pt x="230693" y="137417"/>
                </a:cubicBezTo>
                <a:cubicBezTo>
                  <a:pt x="229972" y="138852"/>
                  <a:pt x="228169" y="140286"/>
                  <a:pt x="226726" y="140286"/>
                </a:cubicBezTo>
                <a:lnTo>
                  <a:pt x="213023" y="140286"/>
                </a:lnTo>
                <a:lnTo>
                  <a:pt x="213023" y="219175"/>
                </a:lnTo>
                <a:cubicBezTo>
                  <a:pt x="213023" y="221686"/>
                  <a:pt x="210859" y="223479"/>
                  <a:pt x="208695" y="223479"/>
                </a:cubicBezTo>
                <a:lnTo>
                  <a:pt x="100508" y="223479"/>
                </a:lnTo>
                <a:cubicBezTo>
                  <a:pt x="97983" y="223479"/>
                  <a:pt x="96180" y="221686"/>
                  <a:pt x="96180" y="219175"/>
                </a:cubicBezTo>
                <a:lnTo>
                  <a:pt x="96180" y="140286"/>
                </a:lnTo>
                <a:lnTo>
                  <a:pt x="82476" y="140286"/>
                </a:lnTo>
                <a:cubicBezTo>
                  <a:pt x="80673" y="140286"/>
                  <a:pt x="78870" y="138852"/>
                  <a:pt x="78149" y="137417"/>
                </a:cubicBezTo>
                <a:cubicBezTo>
                  <a:pt x="77788" y="135624"/>
                  <a:pt x="78149" y="133473"/>
                  <a:pt x="79952" y="132039"/>
                </a:cubicBezTo>
                <a:lnTo>
                  <a:pt x="151716" y="72513"/>
                </a:lnTo>
                <a:close/>
                <a:moveTo>
                  <a:pt x="56923" y="9007"/>
                </a:moveTo>
                <a:lnTo>
                  <a:pt x="56923" y="287495"/>
                </a:lnTo>
                <a:lnTo>
                  <a:pt x="238139" y="287495"/>
                </a:lnTo>
                <a:cubicBezTo>
                  <a:pt x="245345" y="287495"/>
                  <a:pt x="251469" y="281371"/>
                  <a:pt x="251469" y="274165"/>
                </a:cubicBezTo>
                <a:lnTo>
                  <a:pt x="251469" y="76377"/>
                </a:lnTo>
                <a:cubicBezTo>
                  <a:pt x="251469" y="73855"/>
                  <a:pt x="253270" y="71694"/>
                  <a:pt x="255792" y="71694"/>
                </a:cubicBezTo>
                <a:lnTo>
                  <a:pt x="273806" y="71694"/>
                </a:lnTo>
                <a:cubicBezTo>
                  <a:pt x="281372" y="71694"/>
                  <a:pt x="287496" y="65929"/>
                  <a:pt x="287496" y="58364"/>
                </a:cubicBezTo>
                <a:lnTo>
                  <a:pt x="287496" y="22697"/>
                </a:lnTo>
                <a:cubicBezTo>
                  <a:pt x="287496" y="15131"/>
                  <a:pt x="281372" y="9007"/>
                  <a:pt x="273806" y="9007"/>
                </a:cubicBezTo>
                <a:lnTo>
                  <a:pt x="56923" y="9007"/>
                </a:lnTo>
                <a:close/>
                <a:moveTo>
                  <a:pt x="20896" y="9007"/>
                </a:moveTo>
                <a:lnTo>
                  <a:pt x="20896" y="47916"/>
                </a:lnTo>
                <a:lnTo>
                  <a:pt x="28101" y="47916"/>
                </a:lnTo>
                <a:cubicBezTo>
                  <a:pt x="30623" y="47916"/>
                  <a:pt x="33145" y="50078"/>
                  <a:pt x="33145" y="52239"/>
                </a:cubicBezTo>
                <a:cubicBezTo>
                  <a:pt x="33145" y="54761"/>
                  <a:pt x="30623" y="56923"/>
                  <a:pt x="28101" y="56923"/>
                </a:cubicBezTo>
                <a:lnTo>
                  <a:pt x="20896" y="56923"/>
                </a:lnTo>
                <a:lnTo>
                  <a:pt x="20896" y="95832"/>
                </a:lnTo>
                <a:lnTo>
                  <a:pt x="28101" y="95832"/>
                </a:lnTo>
                <a:cubicBezTo>
                  <a:pt x="30623" y="95832"/>
                  <a:pt x="33145" y="97993"/>
                  <a:pt x="33145" y="100515"/>
                </a:cubicBezTo>
                <a:cubicBezTo>
                  <a:pt x="33145" y="103037"/>
                  <a:pt x="30623" y="104839"/>
                  <a:pt x="28101" y="104839"/>
                </a:cubicBezTo>
                <a:lnTo>
                  <a:pt x="20896" y="104839"/>
                </a:lnTo>
                <a:lnTo>
                  <a:pt x="20896" y="143748"/>
                </a:lnTo>
                <a:lnTo>
                  <a:pt x="28101" y="143748"/>
                </a:lnTo>
                <a:cubicBezTo>
                  <a:pt x="30623" y="143748"/>
                  <a:pt x="33145" y="145909"/>
                  <a:pt x="33145" y="148071"/>
                </a:cubicBezTo>
                <a:cubicBezTo>
                  <a:pt x="33145" y="150593"/>
                  <a:pt x="30623" y="152754"/>
                  <a:pt x="28101" y="152754"/>
                </a:cubicBezTo>
                <a:lnTo>
                  <a:pt x="20896" y="152754"/>
                </a:lnTo>
                <a:lnTo>
                  <a:pt x="20896" y="191663"/>
                </a:lnTo>
                <a:lnTo>
                  <a:pt x="28101" y="191663"/>
                </a:lnTo>
                <a:cubicBezTo>
                  <a:pt x="30623" y="191663"/>
                  <a:pt x="33145" y="193825"/>
                  <a:pt x="33145" y="196347"/>
                </a:cubicBezTo>
                <a:cubicBezTo>
                  <a:pt x="33145" y="198869"/>
                  <a:pt x="30623" y="200670"/>
                  <a:pt x="28101" y="200670"/>
                </a:cubicBezTo>
                <a:lnTo>
                  <a:pt x="20896" y="200670"/>
                </a:lnTo>
                <a:lnTo>
                  <a:pt x="20896" y="239579"/>
                </a:lnTo>
                <a:lnTo>
                  <a:pt x="28101" y="239579"/>
                </a:lnTo>
                <a:cubicBezTo>
                  <a:pt x="30623" y="239579"/>
                  <a:pt x="33145" y="241741"/>
                  <a:pt x="33145" y="243903"/>
                </a:cubicBezTo>
                <a:cubicBezTo>
                  <a:pt x="33145" y="246424"/>
                  <a:pt x="30623" y="248586"/>
                  <a:pt x="28101" y="248586"/>
                </a:cubicBezTo>
                <a:lnTo>
                  <a:pt x="20896" y="248586"/>
                </a:lnTo>
                <a:lnTo>
                  <a:pt x="20896" y="287495"/>
                </a:lnTo>
                <a:lnTo>
                  <a:pt x="47916" y="287495"/>
                </a:lnTo>
                <a:lnTo>
                  <a:pt x="47916" y="9007"/>
                </a:lnTo>
                <a:lnTo>
                  <a:pt x="20896" y="9007"/>
                </a:lnTo>
                <a:close/>
                <a:moveTo>
                  <a:pt x="16212" y="0"/>
                </a:moveTo>
                <a:lnTo>
                  <a:pt x="273806" y="0"/>
                </a:lnTo>
                <a:cubicBezTo>
                  <a:pt x="286415" y="0"/>
                  <a:pt x="296503" y="10088"/>
                  <a:pt x="296503" y="22697"/>
                </a:cubicBezTo>
                <a:lnTo>
                  <a:pt x="296503" y="58364"/>
                </a:lnTo>
                <a:cubicBezTo>
                  <a:pt x="296503" y="65929"/>
                  <a:pt x="292900" y="72054"/>
                  <a:pt x="287136" y="76377"/>
                </a:cubicBezTo>
                <a:cubicBezTo>
                  <a:pt x="292900" y="80700"/>
                  <a:pt x="296503" y="87185"/>
                  <a:pt x="296503" y="94391"/>
                </a:cubicBezTo>
                <a:lnTo>
                  <a:pt x="296503" y="130057"/>
                </a:lnTo>
                <a:cubicBezTo>
                  <a:pt x="296503" y="137623"/>
                  <a:pt x="292900" y="144108"/>
                  <a:pt x="287136" y="148071"/>
                </a:cubicBezTo>
                <a:cubicBezTo>
                  <a:pt x="292900" y="152394"/>
                  <a:pt x="296503" y="158879"/>
                  <a:pt x="296503" y="166084"/>
                </a:cubicBezTo>
                <a:lnTo>
                  <a:pt x="296503" y="202111"/>
                </a:lnTo>
                <a:cubicBezTo>
                  <a:pt x="296503" y="214721"/>
                  <a:pt x="286415" y="224448"/>
                  <a:pt x="273806" y="224448"/>
                </a:cubicBezTo>
                <a:lnTo>
                  <a:pt x="260476" y="224448"/>
                </a:lnTo>
                <a:lnTo>
                  <a:pt x="260476" y="274165"/>
                </a:lnTo>
                <a:cubicBezTo>
                  <a:pt x="260476" y="286414"/>
                  <a:pt x="250388" y="296502"/>
                  <a:pt x="238139" y="296502"/>
                </a:cubicBezTo>
                <a:lnTo>
                  <a:pt x="16212" y="296502"/>
                </a:lnTo>
                <a:cubicBezTo>
                  <a:pt x="14051" y="296502"/>
                  <a:pt x="11889" y="294340"/>
                  <a:pt x="11889" y="292179"/>
                </a:cubicBezTo>
                <a:lnTo>
                  <a:pt x="11889" y="248586"/>
                </a:lnTo>
                <a:lnTo>
                  <a:pt x="4323" y="248586"/>
                </a:lnTo>
                <a:cubicBezTo>
                  <a:pt x="2162" y="248586"/>
                  <a:pt x="0" y="246424"/>
                  <a:pt x="0" y="243903"/>
                </a:cubicBezTo>
                <a:cubicBezTo>
                  <a:pt x="0" y="241741"/>
                  <a:pt x="2162" y="239579"/>
                  <a:pt x="4323" y="239579"/>
                </a:cubicBezTo>
                <a:lnTo>
                  <a:pt x="11889" y="239579"/>
                </a:lnTo>
                <a:lnTo>
                  <a:pt x="11889" y="200670"/>
                </a:lnTo>
                <a:lnTo>
                  <a:pt x="4323" y="200670"/>
                </a:lnTo>
                <a:cubicBezTo>
                  <a:pt x="2162" y="200670"/>
                  <a:pt x="0" y="198869"/>
                  <a:pt x="0" y="196347"/>
                </a:cubicBezTo>
                <a:cubicBezTo>
                  <a:pt x="0" y="193825"/>
                  <a:pt x="2162" y="191663"/>
                  <a:pt x="4323" y="191663"/>
                </a:cubicBezTo>
                <a:lnTo>
                  <a:pt x="11889" y="191663"/>
                </a:lnTo>
                <a:lnTo>
                  <a:pt x="11889" y="152754"/>
                </a:lnTo>
                <a:lnTo>
                  <a:pt x="4323" y="152754"/>
                </a:lnTo>
                <a:cubicBezTo>
                  <a:pt x="2162" y="152754"/>
                  <a:pt x="0" y="150593"/>
                  <a:pt x="0" y="148071"/>
                </a:cubicBezTo>
                <a:cubicBezTo>
                  <a:pt x="0" y="145909"/>
                  <a:pt x="2162" y="143748"/>
                  <a:pt x="4323" y="143748"/>
                </a:cubicBezTo>
                <a:lnTo>
                  <a:pt x="11889" y="143748"/>
                </a:lnTo>
                <a:lnTo>
                  <a:pt x="11889" y="104839"/>
                </a:lnTo>
                <a:lnTo>
                  <a:pt x="4323" y="104839"/>
                </a:lnTo>
                <a:cubicBezTo>
                  <a:pt x="2162" y="104839"/>
                  <a:pt x="0" y="103037"/>
                  <a:pt x="0" y="100515"/>
                </a:cubicBezTo>
                <a:cubicBezTo>
                  <a:pt x="0" y="97993"/>
                  <a:pt x="2162" y="95832"/>
                  <a:pt x="4323" y="95832"/>
                </a:cubicBezTo>
                <a:lnTo>
                  <a:pt x="11889" y="95832"/>
                </a:lnTo>
                <a:lnTo>
                  <a:pt x="11889" y="56923"/>
                </a:lnTo>
                <a:lnTo>
                  <a:pt x="4323" y="56923"/>
                </a:lnTo>
                <a:cubicBezTo>
                  <a:pt x="2162" y="56923"/>
                  <a:pt x="0" y="54761"/>
                  <a:pt x="0" y="52239"/>
                </a:cubicBezTo>
                <a:cubicBezTo>
                  <a:pt x="0" y="50078"/>
                  <a:pt x="2162" y="47916"/>
                  <a:pt x="4323" y="47916"/>
                </a:cubicBezTo>
                <a:lnTo>
                  <a:pt x="11889" y="47916"/>
                </a:lnTo>
                <a:lnTo>
                  <a:pt x="11889" y="4684"/>
                </a:lnTo>
                <a:cubicBezTo>
                  <a:pt x="11889" y="1801"/>
                  <a:pt x="14051" y="0"/>
                  <a:pt x="162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11" name="Freeform 954">
            <a:extLst>
              <a:ext uri="{FF2B5EF4-FFF2-40B4-BE49-F238E27FC236}">
                <a16:creationId xmlns:a16="http://schemas.microsoft.com/office/drawing/2014/main" id="{5A5F2A79-62A9-F144-9CE0-BA4C593420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7315" y="6422663"/>
            <a:ext cx="836901" cy="836895"/>
          </a:xfrm>
          <a:custGeom>
            <a:avLst/>
            <a:gdLst>
              <a:gd name="T0" fmla="*/ 175320 w 296503"/>
              <a:gd name="T1" fmla="*/ 265129 h 296502"/>
              <a:gd name="T2" fmla="*/ 148536 w 296503"/>
              <a:gd name="T3" fmla="*/ 265129 h 296502"/>
              <a:gd name="T4" fmla="*/ 121385 w 296503"/>
              <a:gd name="T5" fmla="*/ 265129 h 296502"/>
              <a:gd name="T6" fmla="*/ 68678 w 296503"/>
              <a:gd name="T7" fmla="*/ 265129 h 296502"/>
              <a:gd name="T8" fmla="*/ 42932 w 296503"/>
              <a:gd name="T9" fmla="*/ 265129 h 296502"/>
              <a:gd name="T10" fmla="*/ 175320 w 296503"/>
              <a:gd name="T11" fmla="*/ 241170 h 296502"/>
              <a:gd name="T12" fmla="*/ 148536 w 296503"/>
              <a:gd name="T13" fmla="*/ 241170 h 296502"/>
              <a:gd name="T14" fmla="*/ 121385 w 296503"/>
              <a:gd name="T15" fmla="*/ 241170 h 296502"/>
              <a:gd name="T16" fmla="*/ 68678 w 296503"/>
              <a:gd name="T17" fmla="*/ 241170 h 296502"/>
              <a:gd name="T18" fmla="*/ 42932 w 296503"/>
              <a:gd name="T19" fmla="*/ 241170 h 296502"/>
              <a:gd name="T20" fmla="*/ 175320 w 296503"/>
              <a:gd name="T21" fmla="*/ 217213 h 296502"/>
              <a:gd name="T22" fmla="*/ 148536 w 296503"/>
              <a:gd name="T23" fmla="*/ 217213 h 296502"/>
              <a:gd name="T24" fmla="*/ 121385 w 296503"/>
              <a:gd name="T25" fmla="*/ 217213 h 296502"/>
              <a:gd name="T26" fmla="*/ 68678 w 296503"/>
              <a:gd name="T27" fmla="*/ 217213 h 296502"/>
              <a:gd name="T28" fmla="*/ 42932 w 296503"/>
              <a:gd name="T29" fmla="*/ 217213 h 296502"/>
              <a:gd name="T30" fmla="*/ 175320 w 296503"/>
              <a:gd name="T31" fmla="*/ 193256 h 296502"/>
              <a:gd name="T32" fmla="*/ 148536 w 296503"/>
              <a:gd name="T33" fmla="*/ 193256 h 296502"/>
              <a:gd name="T34" fmla="*/ 121385 w 296503"/>
              <a:gd name="T35" fmla="*/ 193256 h 296502"/>
              <a:gd name="T36" fmla="*/ 68678 w 296503"/>
              <a:gd name="T37" fmla="*/ 193256 h 296502"/>
              <a:gd name="T38" fmla="*/ 42932 w 296503"/>
              <a:gd name="T39" fmla="*/ 193256 h 296502"/>
              <a:gd name="T40" fmla="*/ 175320 w 296503"/>
              <a:gd name="T41" fmla="*/ 167701 h 296502"/>
              <a:gd name="T42" fmla="*/ 148536 w 296503"/>
              <a:gd name="T43" fmla="*/ 167701 h 296502"/>
              <a:gd name="T44" fmla="*/ 121385 w 296503"/>
              <a:gd name="T45" fmla="*/ 167701 h 296502"/>
              <a:gd name="T46" fmla="*/ 68678 w 296503"/>
              <a:gd name="T47" fmla="*/ 167701 h 296502"/>
              <a:gd name="T48" fmla="*/ 42932 w 296503"/>
              <a:gd name="T49" fmla="*/ 167701 h 296502"/>
              <a:gd name="T50" fmla="*/ 175320 w 296503"/>
              <a:gd name="T51" fmla="*/ 145341 h 296502"/>
              <a:gd name="T52" fmla="*/ 148536 w 296503"/>
              <a:gd name="T53" fmla="*/ 145341 h 296502"/>
              <a:gd name="T54" fmla="*/ 121385 w 296503"/>
              <a:gd name="T55" fmla="*/ 145341 h 296502"/>
              <a:gd name="T56" fmla="*/ 68678 w 296503"/>
              <a:gd name="T57" fmla="*/ 145341 h 296502"/>
              <a:gd name="T58" fmla="*/ 42932 w 296503"/>
              <a:gd name="T59" fmla="*/ 145341 h 296502"/>
              <a:gd name="T60" fmla="*/ 175320 w 296503"/>
              <a:gd name="T61" fmla="*/ 121384 h 296502"/>
              <a:gd name="T62" fmla="*/ 148536 w 296503"/>
              <a:gd name="T63" fmla="*/ 121384 h 296502"/>
              <a:gd name="T64" fmla="*/ 121385 w 296503"/>
              <a:gd name="T65" fmla="*/ 121384 h 296502"/>
              <a:gd name="T66" fmla="*/ 68678 w 296503"/>
              <a:gd name="T67" fmla="*/ 121384 h 296502"/>
              <a:gd name="T68" fmla="*/ 42932 w 296503"/>
              <a:gd name="T69" fmla="*/ 121384 h 296502"/>
              <a:gd name="T70" fmla="*/ 254449 w 296503"/>
              <a:gd name="T71" fmla="*/ 147522 h 296502"/>
              <a:gd name="T72" fmla="*/ 254449 w 296503"/>
              <a:gd name="T73" fmla="*/ 177969 h 296502"/>
              <a:gd name="T74" fmla="*/ 254449 w 296503"/>
              <a:gd name="T75" fmla="*/ 207692 h 296502"/>
              <a:gd name="T76" fmla="*/ 254449 w 296503"/>
              <a:gd name="T77" fmla="*/ 238137 h 296502"/>
              <a:gd name="T78" fmla="*/ 254449 w 296503"/>
              <a:gd name="T79" fmla="*/ 268222 h 296502"/>
              <a:gd name="T80" fmla="*/ 208053 w 296503"/>
              <a:gd name="T81" fmla="*/ 117801 h 296502"/>
              <a:gd name="T82" fmla="*/ 175320 w 296503"/>
              <a:gd name="T83" fmla="*/ 95830 h 296502"/>
              <a:gd name="T84" fmla="*/ 148536 w 296503"/>
              <a:gd name="T85" fmla="*/ 95830 h 296502"/>
              <a:gd name="T86" fmla="*/ 121385 w 296503"/>
              <a:gd name="T87" fmla="*/ 95830 h 296502"/>
              <a:gd name="T88" fmla="*/ 68678 w 296503"/>
              <a:gd name="T89" fmla="*/ 95830 h 296502"/>
              <a:gd name="T90" fmla="*/ 42932 w 296503"/>
              <a:gd name="T91" fmla="*/ 95830 h 296502"/>
              <a:gd name="T92" fmla="*/ 21021 w 296503"/>
              <a:gd name="T93" fmla="*/ 81555 h 296502"/>
              <a:gd name="T94" fmla="*/ 175320 w 296503"/>
              <a:gd name="T95" fmla="*/ 71872 h 296502"/>
              <a:gd name="T96" fmla="*/ 148536 w 296503"/>
              <a:gd name="T97" fmla="*/ 71872 h 296502"/>
              <a:gd name="T98" fmla="*/ 121385 w 296503"/>
              <a:gd name="T99" fmla="*/ 71872 h 296502"/>
              <a:gd name="T100" fmla="*/ 175320 w 296503"/>
              <a:gd name="T101" fmla="*/ 47915 h 296502"/>
              <a:gd name="T102" fmla="*/ 148536 w 296503"/>
              <a:gd name="T103" fmla="*/ 47915 h 296502"/>
              <a:gd name="T104" fmla="*/ 121385 w 296503"/>
              <a:gd name="T105" fmla="*/ 47915 h 296502"/>
              <a:gd name="T106" fmla="*/ 175320 w 296503"/>
              <a:gd name="T107" fmla="*/ 23957 h 296502"/>
              <a:gd name="T108" fmla="*/ 148536 w 296503"/>
              <a:gd name="T109" fmla="*/ 23957 h 296502"/>
              <a:gd name="T110" fmla="*/ 121385 w 296503"/>
              <a:gd name="T111" fmla="*/ 23957 h 296502"/>
              <a:gd name="T112" fmla="*/ 99678 w 296503"/>
              <a:gd name="T113" fmla="*/ 9062 h 296502"/>
              <a:gd name="T114" fmla="*/ 208053 w 296503"/>
              <a:gd name="T115" fmla="*/ 9062 h 296502"/>
              <a:gd name="T116" fmla="*/ 286346 w 296503"/>
              <a:gd name="T117" fmla="*/ 117801 h 296502"/>
              <a:gd name="T118" fmla="*/ 4714 w 296503"/>
              <a:gd name="T119" fmla="*/ 298306 h 296502"/>
              <a:gd name="T120" fmla="*/ 4714 w 296503"/>
              <a:gd name="T121" fmla="*/ 81555 h 296502"/>
              <a:gd name="T122" fmla="*/ 83004 w 296503"/>
              <a:gd name="T123" fmla="*/ 9062 h 296502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96503" h="296502">
                <a:moveTo>
                  <a:pt x="174259" y="263525"/>
                </a:moveTo>
                <a:cubicBezTo>
                  <a:pt x="176824" y="263525"/>
                  <a:pt x="179022" y="265357"/>
                  <a:pt x="179022" y="267921"/>
                </a:cubicBezTo>
                <a:cubicBezTo>
                  <a:pt x="179022" y="270486"/>
                  <a:pt x="176824" y="272684"/>
                  <a:pt x="174259" y="272684"/>
                </a:cubicBezTo>
                <a:cubicBezTo>
                  <a:pt x="172061" y="272684"/>
                  <a:pt x="169863" y="270486"/>
                  <a:pt x="169863" y="267921"/>
                </a:cubicBezTo>
                <a:cubicBezTo>
                  <a:pt x="169863" y="265357"/>
                  <a:pt x="172061" y="263525"/>
                  <a:pt x="174259" y="263525"/>
                </a:cubicBezTo>
                <a:close/>
                <a:moveTo>
                  <a:pt x="147638" y="263525"/>
                </a:moveTo>
                <a:cubicBezTo>
                  <a:pt x="150202" y="263525"/>
                  <a:pt x="152034" y="265357"/>
                  <a:pt x="152034" y="267921"/>
                </a:cubicBezTo>
                <a:cubicBezTo>
                  <a:pt x="152034" y="270486"/>
                  <a:pt x="150202" y="272684"/>
                  <a:pt x="147638" y="272684"/>
                </a:cubicBezTo>
                <a:cubicBezTo>
                  <a:pt x="144707" y="272684"/>
                  <a:pt x="142875" y="270486"/>
                  <a:pt x="142875" y="267921"/>
                </a:cubicBezTo>
                <a:cubicBezTo>
                  <a:pt x="142875" y="265357"/>
                  <a:pt x="144707" y="263525"/>
                  <a:pt x="147638" y="263525"/>
                </a:cubicBezTo>
                <a:close/>
                <a:moveTo>
                  <a:pt x="120651" y="263525"/>
                </a:moveTo>
                <a:cubicBezTo>
                  <a:pt x="122849" y="263525"/>
                  <a:pt x="125047" y="265357"/>
                  <a:pt x="125047" y="267921"/>
                </a:cubicBezTo>
                <a:cubicBezTo>
                  <a:pt x="125047" y="270486"/>
                  <a:pt x="122849" y="272684"/>
                  <a:pt x="120651" y="272684"/>
                </a:cubicBezTo>
                <a:cubicBezTo>
                  <a:pt x="118086" y="272684"/>
                  <a:pt x="115888" y="270486"/>
                  <a:pt x="115888" y="267921"/>
                </a:cubicBezTo>
                <a:cubicBezTo>
                  <a:pt x="115888" y="265357"/>
                  <a:pt x="118086" y="263525"/>
                  <a:pt x="120651" y="263525"/>
                </a:cubicBezTo>
                <a:close/>
                <a:moveTo>
                  <a:pt x="68263" y="263525"/>
                </a:moveTo>
                <a:cubicBezTo>
                  <a:pt x="70827" y="263525"/>
                  <a:pt x="72659" y="265357"/>
                  <a:pt x="72659" y="267921"/>
                </a:cubicBezTo>
                <a:cubicBezTo>
                  <a:pt x="72659" y="270486"/>
                  <a:pt x="70827" y="272684"/>
                  <a:pt x="68263" y="272684"/>
                </a:cubicBezTo>
                <a:cubicBezTo>
                  <a:pt x="65698" y="272684"/>
                  <a:pt x="63500" y="270486"/>
                  <a:pt x="63500" y="267921"/>
                </a:cubicBezTo>
                <a:cubicBezTo>
                  <a:pt x="63500" y="265357"/>
                  <a:pt x="65698" y="263525"/>
                  <a:pt x="68263" y="263525"/>
                </a:cubicBezTo>
                <a:close/>
                <a:moveTo>
                  <a:pt x="42672" y="263525"/>
                </a:moveTo>
                <a:cubicBezTo>
                  <a:pt x="45339" y="263525"/>
                  <a:pt x="47244" y="265357"/>
                  <a:pt x="47244" y="267921"/>
                </a:cubicBezTo>
                <a:cubicBezTo>
                  <a:pt x="47244" y="270486"/>
                  <a:pt x="45339" y="272684"/>
                  <a:pt x="42672" y="272684"/>
                </a:cubicBezTo>
                <a:cubicBezTo>
                  <a:pt x="40005" y="272684"/>
                  <a:pt x="38100" y="270486"/>
                  <a:pt x="38100" y="267921"/>
                </a:cubicBezTo>
                <a:cubicBezTo>
                  <a:pt x="38100" y="265357"/>
                  <a:pt x="40005" y="263525"/>
                  <a:pt x="42672" y="263525"/>
                </a:cubicBezTo>
                <a:close/>
                <a:moveTo>
                  <a:pt x="174259" y="239712"/>
                </a:moveTo>
                <a:cubicBezTo>
                  <a:pt x="176824" y="239712"/>
                  <a:pt x="179022" y="241910"/>
                  <a:pt x="179022" y="244108"/>
                </a:cubicBezTo>
                <a:cubicBezTo>
                  <a:pt x="179022" y="246673"/>
                  <a:pt x="176824" y="248871"/>
                  <a:pt x="174259" y="248871"/>
                </a:cubicBezTo>
                <a:cubicBezTo>
                  <a:pt x="172061" y="248871"/>
                  <a:pt x="169863" y="246673"/>
                  <a:pt x="169863" y="244108"/>
                </a:cubicBezTo>
                <a:cubicBezTo>
                  <a:pt x="169863" y="241910"/>
                  <a:pt x="172061" y="239712"/>
                  <a:pt x="174259" y="239712"/>
                </a:cubicBezTo>
                <a:close/>
                <a:moveTo>
                  <a:pt x="147638" y="239712"/>
                </a:moveTo>
                <a:cubicBezTo>
                  <a:pt x="150202" y="239712"/>
                  <a:pt x="152034" y="241910"/>
                  <a:pt x="152034" y="244108"/>
                </a:cubicBezTo>
                <a:cubicBezTo>
                  <a:pt x="152034" y="246673"/>
                  <a:pt x="150202" y="248871"/>
                  <a:pt x="147638" y="248871"/>
                </a:cubicBezTo>
                <a:cubicBezTo>
                  <a:pt x="144707" y="248871"/>
                  <a:pt x="142875" y="246673"/>
                  <a:pt x="142875" y="244108"/>
                </a:cubicBezTo>
                <a:cubicBezTo>
                  <a:pt x="142875" y="241910"/>
                  <a:pt x="144707" y="239712"/>
                  <a:pt x="147638" y="239712"/>
                </a:cubicBezTo>
                <a:close/>
                <a:moveTo>
                  <a:pt x="120651" y="239712"/>
                </a:moveTo>
                <a:cubicBezTo>
                  <a:pt x="122849" y="239712"/>
                  <a:pt x="125047" y="241910"/>
                  <a:pt x="125047" y="244108"/>
                </a:cubicBezTo>
                <a:cubicBezTo>
                  <a:pt x="125047" y="246673"/>
                  <a:pt x="122849" y="248871"/>
                  <a:pt x="120651" y="248871"/>
                </a:cubicBezTo>
                <a:cubicBezTo>
                  <a:pt x="118086" y="248871"/>
                  <a:pt x="115888" y="246673"/>
                  <a:pt x="115888" y="244108"/>
                </a:cubicBezTo>
                <a:cubicBezTo>
                  <a:pt x="115888" y="241910"/>
                  <a:pt x="118086" y="239712"/>
                  <a:pt x="120651" y="239712"/>
                </a:cubicBezTo>
                <a:close/>
                <a:moveTo>
                  <a:pt x="68263" y="239712"/>
                </a:moveTo>
                <a:cubicBezTo>
                  <a:pt x="70827" y="239712"/>
                  <a:pt x="72659" y="241910"/>
                  <a:pt x="72659" y="244108"/>
                </a:cubicBezTo>
                <a:cubicBezTo>
                  <a:pt x="72659" y="246673"/>
                  <a:pt x="70827" y="248871"/>
                  <a:pt x="68263" y="248871"/>
                </a:cubicBezTo>
                <a:cubicBezTo>
                  <a:pt x="65698" y="248871"/>
                  <a:pt x="63500" y="246673"/>
                  <a:pt x="63500" y="244108"/>
                </a:cubicBezTo>
                <a:cubicBezTo>
                  <a:pt x="63500" y="241910"/>
                  <a:pt x="65698" y="239712"/>
                  <a:pt x="68263" y="239712"/>
                </a:cubicBezTo>
                <a:close/>
                <a:moveTo>
                  <a:pt x="42672" y="239712"/>
                </a:moveTo>
                <a:cubicBezTo>
                  <a:pt x="45339" y="239712"/>
                  <a:pt x="47244" y="241910"/>
                  <a:pt x="47244" y="244108"/>
                </a:cubicBezTo>
                <a:cubicBezTo>
                  <a:pt x="47244" y="246673"/>
                  <a:pt x="45339" y="248871"/>
                  <a:pt x="42672" y="248871"/>
                </a:cubicBezTo>
                <a:cubicBezTo>
                  <a:pt x="40005" y="248871"/>
                  <a:pt x="38100" y="246673"/>
                  <a:pt x="38100" y="244108"/>
                </a:cubicBezTo>
                <a:cubicBezTo>
                  <a:pt x="38100" y="241910"/>
                  <a:pt x="40005" y="239712"/>
                  <a:pt x="42672" y="239712"/>
                </a:cubicBezTo>
                <a:close/>
                <a:moveTo>
                  <a:pt x="174259" y="215900"/>
                </a:moveTo>
                <a:cubicBezTo>
                  <a:pt x="176824" y="215900"/>
                  <a:pt x="179022" y="217805"/>
                  <a:pt x="179022" y="220472"/>
                </a:cubicBezTo>
                <a:cubicBezTo>
                  <a:pt x="179022" y="223139"/>
                  <a:pt x="176824" y="225044"/>
                  <a:pt x="174259" y="225044"/>
                </a:cubicBezTo>
                <a:cubicBezTo>
                  <a:pt x="172061" y="225044"/>
                  <a:pt x="169863" y="223139"/>
                  <a:pt x="169863" y="220472"/>
                </a:cubicBezTo>
                <a:cubicBezTo>
                  <a:pt x="169863" y="217805"/>
                  <a:pt x="172061" y="215900"/>
                  <a:pt x="174259" y="215900"/>
                </a:cubicBezTo>
                <a:close/>
                <a:moveTo>
                  <a:pt x="147638" y="215900"/>
                </a:moveTo>
                <a:cubicBezTo>
                  <a:pt x="150202" y="215900"/>
                  <a:pt x="152034" y="217805"/>
                  <a:pt x="152034" y="220472"/>
                </a:cubicBezTo>
                <a:cubicBezTo>
                  <a:pt x="152034" y="223139"/>
                  <a:pt x="150202" y="225044"/>
                  <a:pt x="147638" y="225044"/>
                </a:cubicBezTo>
                <a:cubicBezTo>
                  <a:pt x="144707" y="225044"/>
                  <a:pt x="142875" y="223139"/>
                  <a:pt x="142875" y="220472"/>
                </a:cubicBezTo>
                <a:cubicBezTo>
                  <a:pt x="142875" y="217805"/>
                  <a:pt x="144707" y="215900"/>
                  <a:pt x="147638" y="215900"/>
                </a:cubicBezTo>
                <a:close/>
                <a:moveTo>
                  <a:pt x="120651" y="215900"/>
                </a:moveTo>
                <a:cubicBezTo>
                  <a:pt x="122849" y="215900"/>
                  <a:pt x="125047" y="217805"/>
                  <a:pt x="125047" y="220472"/>
                </a:cubicBezTo>
                <a:cubicBezTo>
                  <a:pt x="125047" y="223139"/>
                  <a:pt x="122849" y="225044"/>
                  <a:pt x="120651" y="225044"/>
                </a:cubicBezTo>
                <a:cubicBezTo>
                  <a:pt x="118086" y="225044"/>
                  <a:pt x="115888" y="223139"/>
                  <a:pt x="115888" y="220472"/>
                </a:cubicBezTo>
                <a:cubicBezTo>
                  <a:pt x="115888" y="217805"/>
                  <a:pt x="118086" y="215900"/>
                  <a:pt x="120651" y="215900"/>
                </a:cubicBezTo>
                <a:close/>
                <a:moveTo>
                  <a:pt x="68263" y="215900"/>
                </a:moveTo>
                <a:cubicBezTo>
                  <a:pt x="70827" y="215900"/>
                  <a:pt x="72659" y="217805"/>
                  <a:pt x="72659" y="220472"/>
                </a:cubicBezTo>
                <a:cubicBezTo>
                  <a:pt x="72659" y="223139"/>
                  <a:pt x="70827" y="225044"/>
                  <a:pt x="68263" y="225044"/>
                </a:cubicBezTo>
                <a:cubicBezTo>
                  <a:pt x="65698" y="225044"/>
                  <a:pt x="63500" y="223139"/>
                  <a:pt x="63500" y="220472"/>
                </a:cubicBezTo>
                <a:cubicBezTo>
                  <a:pt x="63500" y="217805"/>
                  <a:pt x="65698" y="215900"/>
                  <a:pt x="68263" y="215900"/>
                </a:cubicBezTo>
                <a:close/>
                <a:moveTo>
                  <a:pt x="42672" y="215900"/>
                </a:moveTo>
                <a:cubicBezTo>
                  <a:pt x="45339" y="215900"/>
                  <a:pt x="47244" y="217805"/>
                  <a:pt x="47244" y="220472"/>
                </a:cubicBezTo>
                <a:cubicBezTo>
                  <a:pt x="47244" y="223139"/>
                  <a:pt x="45339" y="225044"/>
                  <a:pt x="42672" y="225044"/>
                </a:cubicBezTo>
                <a:cubicBezTo>
                  <a:pt x="40005" y="225044"/>
                  <a:pt x="38100" y="223139"/>
                  <a:pt x="38100" y="220472"/>
                </a:cubicBezTo>
                <a:cubicBezTo>
                  <a:pt x="38100" y="217805"/>
                  <a:pt x="40005" y="215900"/>
                  <a:pt x="42672" y="215900"/>
                </a:cubicBezTo>
                <a:close/>
                <a:moveTo>
                  <a:pt x="174259" y="192087"/>
                </a:moveTo>
                <a:cubicBezTo>
                  <a:pt x="176824" y="192087"/>
                  <a:pt x="179022" y="194285"/>
                  <a:pt x="179022" y="196850"/>
                </a:cubicBezTo>
                <a:cubicBezTo>
                  <a:pt x="179022" y="199414"/>
                  <a:pt x="176824" y="201246"/>
                  <a:pt x="174259" y="201246"/>
                </a:cubicBezTo>
                <a:cubicBezTo>
                  <a:pt x="172061" y="201246"/>
                  <a:pt x="169863" y="199414"/>
                  <a:pt x="169863" y="196850"/>
                </a:cubicBezTo>
                <a:cubicBezTo>
                  <a:pt x="169863" y="194285"/>
                  <a:pt x="172061" y="192087"/>
                  <a:pt x="174259" y="192087"/>
                </a:cubicBezTo>
                <a:close/>
                <a:moveTo>
                  <a:pt x="147638" y="192087"/>
                </a:moveTo>
                <a:cubicBezTo>
                  <a:pt x="150202" y="192087"/>
                  <a:pt x="152034" y="194285"/>
                  <a:pt x="152034" y="196850"/>
                </a:cubicBezTo>
                <a:cubicBezTo>
                  <a:pt x="152034" y="199414"/>
                  <a:pt x="150202" y="201246"/>
                  <a:pt x="147638" y="201246"/>
                </a:cubicBezTo>
                <a:cubicBezTo>
                  <a:pt x="144707" y="201246"/>
                  <a:pt x="142875" y="199414"/>
                  <a:pt x="142875" y="196850"/>
                </a:cubicBezTo>
                <a:cubicBezTo>
                  <a:pt x="142875" y="194285"/>
                  <a:pt x="144707" y="192087"/>
                  <a:pt x="147638" y="192087"/>
                </a:cubicBezTo>
                <a:close/>
                <a:moveTo>
                  <a:pt x="120651" y="192087"/>
                </a:moveTo>
                <a:cubicBezTo>
                  <a:pt x="122849" y="192087"/>
                  <a:pt x="125047" y="194285"/>
                  <a:pt x="125047" y="196850"/>
                </a:cubicBezTo>
                <a:cubicBezTo>
                  <a:pt x="125047" y="199414"/>
                  <a:pt x="122849" y="201246"/>
                  <a:pt x="120651" y="201246"/>
                </a:cubicBezTo>
                <a:cubicBezTo>
                  <a:pt x="118086" y="201246"/>
                  <a:pt x="115888" y="199414"/>
                  <a:pt x="115888" y="196850"/>
                </a:cubicBezTo>
                <a:cubicBezTo>
                  <a:pt x="115888" y="194285"/>
                  <a:pt x="118086" y="192087"/>
                  <a:pt x="120651" y="192087"/>
                </a:cubicBezTo>
                <a:close/>
                <a:moveTo>
                  <a:pt x="68263" y="192087"/>
                </a:moveTo>
                <a:cubicBezTo>
                  <a:pt x="70827" y="192087"/>
                  <a:pt x="72659" y="194285"/>
                  <a:pt x="72659" y="196850"/>
                </a:cubicBezTo>
                <a:cubicBezTo>
                  <a:pt x="72659" y="199414"/>
                  <a:pt x="70827" y="201246"/>
                  <a:pt x="68263" y="201246"/>
                </a:cubicBezTo>
                <a:cubicBezTo>
                  <a:pt x="65698" y="201246"/>
                  <a:pt x="63500" y="199414"/>
                  <a:pt x="63500" y="196850"/>
                </a:cubicBezTo>
                <a:cubicBezTo>
                  <a:pt x="63500" y="194285"/>
                  <a:pt x="65698" y="192087"/>
                  <a:pt x="68263" y="192087"/>
                </a:cubicBezTo>
                <a:close/>
                <a:moveTo>
                  <a:pt x="42672" y="192087"/>
                </a:moveTo>
                <a:cubicBezTo>
                  <a:pt x="45339" y="192087"/>
                  <a:pt x="47244" y="194285"/>
                  <a:pt x="47244" y="196850"/>
                </a:cubicBezTo>
                <a:cubicBezTo>
                  <a:pt x="47244" y="199414"/>
                  <a:pt x="45339" y="201246"/>
                  <a:pt x="42672" y="201246"/>
                </a:cubicBezTo>
                <a:cubicBezTo>
                  <a:pt x="40005" y="201246"/>
                  <a:pt x="38100" y="199414"/>
                  <a:pt x="38100" y="196850"/>
                </a:cubicBezTo>
                <a:cubicBezTo>
                  <a:pt x="38100" y="194285"/>
                  <a:pt x="40005" y="192087"/>
                  <a:pt x="42672" y="192087"/>
                </a:cubicBezTo>
                <a:close/>
                <a:moveTo>
                  <a:pt x="174259" y="166687"/>
                </a:moveTo>
                <a:cubicBezTo>
                  <a:pt x="176824" y="166687"/>
                  <a:pt x="179022" y="168804"/>
                  <a:pt x="179022" y="171273"/>
                </a:cubicBezTo>
                <a:cubicBezTo>
                  <a:pt x="179022" y="173743"/>
                  <a:pt x="176824" y="175859"/>
                  <a:pt x="174259" y="175859"/>
                </a:cubicBezTo>
                <a:cubicBezTo>
                  <a:pt x="172061" y="175859"/>
                  <a:pt x="169863" y="173743"/>
                  <a:pt x="169863" y="171273"/>
                </a:cubicBezTo>
                <a:cubicBezTo>
                  <a:pt x="169863" y="168804"/>
                  <a:pt x="172061" y="166687"/>
                  <a:pt x="174259" y="166687"/>
                </a:cubicBezTo>
                <a:close/>
                <a:moveTo>
                  <a:pt x="147638" y="166687"/>
                </a:moveTo>
                <a:cubicBezTo>
                  <a:pt x="150202" y="166687"/>
                  <a:pt x="152034" y="168804"/>
                  <a:pt x="152034" y="171273"/>
                </a:cubicBezTo>
                <a:cubicBezTo>
                  <a:pt x="152034" y="173743"/>
                  <a:pt x="150202" y="175859"/>
                  <a:pt x="147638" y="175859"/>
                </a:cubicBezTo>
                <a:cubicBezTo>
                  <a:pt x="144707" y="175859"/>
                  <a:pt x="142875" y="173743"/>
                  <a:pt x="142875" y="171273"/>
                </a:cubicBezTo>
                <a:cubicBezTo>
                  <a:pt x="142875" y="168804"/>
                  <a:pt x="144707" y="166687"/>
                  <a:pt x="147638" y="166687"/>
                </a:cubicBezTo>
                <a:close/>
                <a:moveTo>
                  <a:pt x="120651" y="166687"/>
                </a:moveTo>
                <a:cubicBezTo>
                  <a:pt x="122849" y="166687"/>
                  <a:pt x="125047" y="168804"/>
                  <a:pt x="125047" y="171273"/>
                </a:cubicBezTo>
                <a:cubicBezTo>
                  <a:pt x="125047" y="173743"/>
                  <a:pt x="122849" y="175859"/>
                  <a:pt x="120651" y="175859"/>
                </a:cubicBezTo>
                <a:cubicBezTo>
                  <a:pt x="118086" y="175859"/>
                  <a:pt x="115888" y="173743"/>
                  <a:pt x="115888" y="171273"/>
                </a:cubicBezTo>
                <a:cubicBezTo>
                  <a:pt x="115888" y="168804"/>
                  <a:pt x="118086" y="166687"/>
                  <a:pt x="120651" y="166687"/>
                </a:cubicBezTo>
                <a:close/>
                <a:moveTo>
                  <a:pt x="68263" y="166687"/>
                </a:moveTo>
                <a:cubicBezTo>
                  <a:pt x="70827" y="166687"/>
                  <a:pt x="72659" y="168804"/>
                  <a:pt x="72659" y="171273"/>
                </a:cubicBezTo>
                <a:cubicBezTo>
                  <a:pt x="72659" y="173743"/>
                  <a:pt x="70827" y="175859"/>
                  <a:pt x="68263" y="175859"/>
                </a:cubicBezTo>
                <a:cubicBezTo>
                  <a:pt x="65698" y="175859"/>
                  <a:pt x="63500" y="173743"/>
                  <a:pt x="63500" y="171273"/>
                </a:cubicBezTo>
                <a:cubicBezTo>
                  <a:pt x="63500" y="168804"/>
                  <a:pt x="65698" y="166687"/>
                  <a:pt x="68263" y="166687"/>
                </a:cubicBezTo>
                <a:close/>
                <a:moveTo>
                  <a:pt x="42672" y="166687"/>
                </a:moveTo>
                <a:cubicBezTo>
                  <a:pt x="45339" y="166687"/>
                  <a:pt x="47244" y="168804"/>
                  <a:pt x="47244" y="171273"/>
                </a:cubicBezTo>
                <a:cubicBezTo>
                  <a:pt x="47244" y="173743"/>
                  <a:pt x="45339" y="175859"/>
                  <a:pt x="42672" y="175859"/>
                </a:cubicBezTo>
                <a:cubicBezTo>
                  <a:pt x="40005" y="175859"/>
                  <a:pt x="38100" y="173743"/>
                  <a:pt x="38100" y="171273"/>
                </a:cubicBezTo>
                <a:cubicBezTo>
                  <a:pt x="38100" y="168804"/>
                  <a:pt x="40005" y="166687"/>
                  <a:pt x="42672" y="166687"/>
                </a:cubicBezTo>
                <a:close/>
                <a:moveTo>
                  <a:pt x="174259" y="144462"/>
                </a:moveTo>
                <a:cubicBezTo>
                  <a:pt x="176824" y="144462"/>
                  <a:pt x="179022" y="146660"/>
                  <a:pt x="179022" y="148858"/>
                </a:cubicBezTo>
                <a:cubicBezTo>
                  <a:pt x="179022" y="151423"/>
                  <a:pt x="176824" y="153621"/>
                  <a:pt x="174259" y="153621"/>
                </a:cubicBezTo>
                <a:cubicBezTo>
                  <a:pt x="172061" y="153621"/>
                  <a:pt x="169863" y="151423"/>
                  <a:pt x="169863" y="148858"/>
                </a:cubicBezTo>
                <a:cubicBezTo>
                  <a:pt x="169863" y="146660"/>
                  <a:pt x="172061" y="144462"/>
                  <a:pt x="174259" y="144462"/>
                </a:cubicBezTo>
                <a:close/>
                <a:moveTo>
                  <a:pt x="147638" y="144462"/>
                </a:moveTo>
                <a:cubicBezTo>
                  <a:pt x="150202" y="144462"/>
                  <a:pt x="152034" y="146660"/>
                  <a:pt x="152034" y="148858"/>
                </a:cubicBezTo>
                <a:cubicBezTo>
                  <a:pt x="152034" y="151423"/>
                  <a:pt x="150202" y="153621"/>
                  <a:pt x="147638" y="153621"/>
                </a:cubicBezTo>
                <a:cubicBezTo>
                  <a:pt x="144707" y="153621"/>
                  <a:pt x="142875" y="151423"/>
                  <a:pt x="142875" y="148858"/>
                </a:cubicBezTo>
                <a:cubicBezTo>
                  <a:pt x="142875" y="146660"/>
                  <a:pt x="144707" y="144462"/>
                  <a:pt x="147638" y="144462"/>
                </a:cubicBezTo>
                <a:close/>
                <a:moveTo>
                  <a:pt x="120651" y="144462"/>
                </a:moveTo>
                <a:cubicBezTo>
                  <a:pt x="122849" y="144462"/>
                  <a:pt x="125047" y="146660"/>
                  <a:pt x="125047" y="148858"/>
                </a:cubicBezTo>
                <a:cubicBezTo>
                  <a:pt x="125047" y="151423"/>
                  <a:pt x="122849" y="153621"/>
                  <a:pt x="120651" y="153621"/>
                </a:cubicBezTo>
                <a:cubicBezTo>
                  <a:pt x="118086" y="153621"/>
                  <a:pt x="115888" y="151423"/>
                  <a:pt x="115888" y="148858"/>
                </a:cubicBezTo>
                <a:cubicBezTo>
                  <a:pt x="115888" y="146660"/>
                  <a:pt x="118086" y="144462"/>
                  <a:pt x="120651" y="144462"/>
                </a:cubicBezTo>
                <a:close/>
                <a:moveTo>
                  <a:pt x="68263" y="144462"/>
                </a:moveTo>
                <a:cubicBezTo>
                  <a:pt x="70827" y="144462"/>
                  <a:pt x="72659" y="146660"/>
                  <a:pt x="72659" y="148858"/>
                </a:cubicBezTo>
                <a:cubicBezTo>
                  <a:pt x="72659" y="151423"/>
                  <a:pt x="70827" y="153621"/>
                  <a:pt x="68263" y="153621"/>
                </a:cubicBezTo>
                <a:cubicBezTo>
                  <a:pt x="65698" y="153621"/>
                  <a:pt x="63500" y="151423"/>
                  <a:pt x="63500" y="148858"/>
                </a:cubicBezTo>
                <a:cubicBezTo>
                  <a:pt x="63500" y="146660"/>
                  <a:pt x="65698" y="144462"/>
                  <a:pt x="68263" y="144462"/>
                </a:cubicBezTo>
                <a:close/>
                <a:moveTo>
                  <a:pt x="42672" y="144462"/>
                </a:moveTo>
                <a:cubicBezTo>
                  <a:pt x="45339" y="144462"/>
                  <a:pt x="47244" y="146660"/>
                  <a:pt x="47244" y="148858"/>
                </a:cubicBezTo>
                <a:cubicBezTo>
                  <a:pt x="47244" y="151423"/>
                  <a:pt x="45339" y="153621"/>
                  <a:pt x="42672" y="153621"/>
                </a:cubicBezTo>
                <a:cubicBezTo>
                  <a:pt x="40005" y="153621"/>
                  <a:pt x="38100" y="151423"/>
                  <a:pt x="38100" y="148858"/>
                </a:cubicBezTo>
                <a:cubicBezTo>
                  <a:pt x="38100" y="146660"/>
                  <a:pt x="40005" y="144462"/>
                  <a:pt x="42672" y="144462"/>
                </a:cubicBezTo>
                <a:close/>
                <a:moveTo>
                  <a:pt x="174259" y="120650"/>
                </a:moveTo>
                <a:cubicBezTo>
                  <a:pt x="176824" y="120650"/>
                  <a:pt x="179022" y="122555"/>
                  <a:pt x="179022" y="125222"/>
                </a:cubicBezTo>
                <a:cubicBezTo>
                  <a:pt x="179022" y="127889"/>
                  <a:pt x="176824" y="129794"/>
                  <a:pt x="174259" y="129794"/>
                </a:cubicBezTo>
                <a:cubicBezTo>
                  <a:pt x="172061" y="129794"/>
                  <a:pt x="169863" y="127889"/>
                  <a:pt x="169863" y="125222"/>
                </a:cubicBezTo>
                <a:cubicBezTo>
                  <a:pt x="169863" y="122555"/>
                  <a:pt x="172061" y="120650"/>
                  <a:pt x="174259" y="120650"/>
                </a:cubicBezTo>
                <a:close/>
                <a:moveTo>
                  <a:pt x="147638" y="120650"/>
                </a:moveTo>
                <a:cubicBezTo>
                  <a:pt x="150202" y="120650"/>
                  <a:pt x="152034" y="122555"/>
                  <a:pt x="152034" y="125222"/>
                </a:cubicBezTo>
                <a:cubicBezTo>
                  <a:pt x="152034" y="127889"/>
                  <a:pt x="150202" y="129794"/>
                  <a:pt x="147638" y="129794"/>
                </a:cubicBezTo>
                <a:cubicBezTo>
                  <a:pt x="144707" y="129794"/>
                  <a:pt x="142875" y="127889"/>
                  <a:pt x="142875" y="125222"/>
                </a:cubicBezTo>
                <a:cubicBezTo>
                  <a:pt x="142875" y="122555"/>
                  <a:pt x="144707" y="120650"/>
                  <a:pt x="147638" y="120650"/>
                </a:cubicBezTo>
                <a:close/>
                <a:moveTo>
                  <a:pt x="120651" y="120650"/>
                </a:moveTo>
                <a:cubicBezTo>
                  <a:pt x="122849" y="120650"/>
                  <a:pt x="125047" y="122555"/>
                  <a:pt x="125047" y="125222"/>
                </a:cubicBezTo>
                <a:cubicBezTo>
                  <a:pt x="125047" y="127889"/>
                  <a:pt x="122849" y="129794"/>
                  <a:pt x="120651" y="129794"/>
                </a:cubicBezTo>
                <a:cubicBezTo>
                  <a:pt x="118086" y="129794"/>
                  <a:pt x="115888" y="127889"/>
                  <a:pt x="115888" y="125222"/>
                </a:cubicBezTo>
                <a:cubicBezTo>
                  <a:pt x="115888" y="122555"/>
                  <a:pt x="118086" y="120650"/>
                  <a:pt x="120651" y="120650"/>
                </a:cubicBezTo>
                <a:close/>
                <a:moveTo>
                  <a:pt x="68263" y="120650"/>
                </a:moveTo>
                <a:cubicBezTo>
                  <a:pt x="70827" y="120650"/>
                  <a:pt x="72659" y="122555"/>
                  <a:pt x="72659" y="125222"/>
                </a:cubicBezTo>
                <a:cubicBezTo>
                  <a:pt x="72659" y="127889"/>
                  <a:pt x="70827" y="129794"/>
                  <a:pt x="68263" y="129794"/>
                </a:cubicBezTo>
                <a:cubicBezTo>
                  <a:pt x="65698" y="129794"/>
                  <a:pt x="63500" y="127889"/>
                  <a:pt x="63500" y="125222"/>
                </a:cubicBezTo>
                <a:cubicBezTo>
                  <a:pt x="63500" y="122555"/>
                  <a:pt x="65698" y="120650"/>
                  <a:pt x="68263" y="120650"/>
                </a:cubicBezTo>
                <a:close/>
                <a:moveTo>
                  <a:pt x="42672" y="120650"/>
                </a:moveTo>
                <a:cubicBezTo>
                  <a:pt x="45339" y="120650"/>
                  <a:pt x="47244" y="122555"/>
                  <a:pt x="47244" y="125222"/>
                </a:cubicBezTo>
                <a:cubicBezTo>
                  <a:pt x="47244" y="127889"/>
                  <a:pt x="45339" y="129794"/>
                  <a:pt x="42672" y="129794"/>
                </a:cubicBezTo>
                <a:cubicBezTo>
                  <a:pt x="40005" y="129794"/>
                  <a:pt x="38100" y="127889"/>
                  <a:pt x="38100" y="125222"/>
                </a:cubicBezTo>
                <a:cubicBezTo>
                  <a:pt x="38100" y="122555"/>
                  <a:pt x="40005" y="120650"/>
                  <a:pt x="42672" y="120650"/>
                </a:cubicBezTo>
                <a:close/>
                <a:moveTo>
                  <a:pt x="206795" y="117088"/>
                </a:moveTo>
                <a:lnTo>
                  <a:pt x="206795" y="137983"/>
                </a:lnTo>
                <a:lnTo>
                  <a:pt x="252910" y="137983"/>
                </a:lnTo>
                <a:cubicBezTo>
                  <a:pt x="255432" y="137983"/>
                  <a:pt x="257593" y="139785"/>
                  <a:pt x="257593" y="142307"/>
                </a:cubicBezTo>
                <a:cubicBezTo>
                  <a:pt x="257593" y="144828"/>
                  <a:pt x="255432" y="146630"/>
                  <a:pt x="252910" y="146630"/>
                </a:cubicBezTo>
                <a:lnTo>
                  <a:pt x="206795" y="146630"/>
                </a:lnTo>
                <a:lnTo>
                  <a:pt x="206795" y="167525"/>
                </a:lnTo>
                <a:lnTo>
                  <a:pt x="252910" y="167525"/>
                </a:lnTo>
                <a:cubicBezTo>
                  <a:pt x="255432" y="167525"/>
                  <a:pt x="257593" y="169687"/>
                  <a:pt x="257593" y="172209"/>
                </a:cubicBezTo>
                <a:cubicBezTo>
                  <a:pt x="257593" y="174731"/>
                  <a:pt x="255432" y="176892"/>
                  <a:pt x="252910" y="176892"/>
                </a:cubicBezTo>
                <a:lnTo>
                  <a:pt x="206795" y="176892"/>
                </a:lnTo>
                <a:lnTo>
                  <a:pt x="206795" y="197788"/>
                </a:lnTo>
                <a:lnTo>
                  <a:pt x="252910" y="197788"/>
                </a:lnTo>
                <a:cubicBezTo>
                  <a:pt x="255432" y="197788"/>
                  <a:pt x="257593" y="199589"/>
                  <a:pt x="257593" y="202111"/>
                </a:cubicBezTo>
                <a:cubicBezTo>
                  <a:pt x="257593" y="204633"/>
                  <a:pt x="255432" y="206435"/>
                  <a:pt x="252910" y="206435"/>
                </a:cubicBezTo>
                <a:lnTo>
                  <a:pt x="206795" y="206435"/>
                </a:lnTo>
                <a:lnTo>
                  <a:pt x="206795" y="227690"/>
                </a:lnTo>
                <a:lnTo>
                  <a:pt x="252910" y="227690"/>
                </a:lnTo>
                <a:cubicBezTo>
                  <a:pt x="255432" y="227690"/>
                  <a:pt x="257593" y="229852"/>
                  <a:pt x="257593" y="232014"/>
                </a:cubicBezTo>
                <a:cubicBezTo>
                  <a:pt x="257593" y="234536"/>
                  <a:pt x="255432" y="236697"/>
                  <a:pt x="252910" y="236697"/>
                </a:cubicBezTo>
                <a:lnTo>
                  <a:pt x="206795" y="236697"/>
                </a:lnTo>
                <a:lnTo>
                  <a:pt x="206795" y="257593"/>
                </a:lnTo>
                <a:lnTo>
                  <a:pt x="252910" y="257593"/>
                </a:lnTo>
                <a:cubicBezTo>
                  <a:pt x="255432" y="257593"/>
                  <a:pt x="257593" y="259754"/>
                  <a:pt x="257593" y="261916"/>
                </a:cubicBezTo>
                <a:cubicBezTo>
                  <a:pt x="257593" y="264438"/>
                  <a:pt x="255432" y="266600"/>
                  <a:pt x="252910" y="266600"/>
                </a:cubicBezTo>
                <a:lnTo>
                  <a:pt x="206795" y="266600"/>
                </a:lnTo>
                <a:lnTo>
                  <a:pt x="206795" y="287495"/>
                </a:lnTo>
                <a:lnTo>
                  <a:pt x="275607" y="287495"/>
                </a:lnTo>
                <a:lnTo>
                  <a:pt x="275607" y="117088"/>
                </a:lnTo>
                <a:lnTo>
                  <a:pt x="206795" y="117088"/>
                </a:lnTo>
                <a:close/>
                <a:moveTo>
                  <a:pt x="174259" y="95250"/>
                </a:moveTo>
                <a:cubicBezTo>
                  <a:pt x="176824" y="95250"/>
                  <a:pt x="179022" y="97448"/>
                  <a:pt x="179022" y="100013"/>
                </a:cubicBezTo>
                <a:cubicBezTo>
                  <a:pt x="179022" y="102577"/>
                  <a:pt x="176824" y="104409"/>
                  <a:pt x="174259" y="104409"/>
                </a:cubicBezTo>
                <a:cubicBezTo>
                  <a:pt x="172061" y="104409"/>
                  <a:pt x="169863" y="102577"/>
                  <a:pt x="169863" y="100013"/>
                </a:cubicBezTo>
                <a:cubicBezTo>
                  <a:pt x="169863" y="97448"/>
                  <a:pt x="172061" y="95250"/>
                  <a:pt x="174259" y="95250"/>
                </a:cubicBezTo>
                <a:close/>
                <a:moveTo>
                  <a:pt x="147638" y="95250"/>
                </a:moveTo>
                <a:cubicBezTo>
                  <a:pt x="150202" y="95250"/>
                  <a:pt x="152034" y="97448"/>
                  <a:pt x="152034" y="100013"/>
                </a:cubicBezTo>
                <a:cubicBezTo>
                  <a:pt x="152034" y="102577"/>
                  <a:pt x="150202" y="104409"/>
                  <a:pt x="147638" y="104409"/>
                </a:cubicBezTo>
                <a:cubicBezTo>
                  <a:pt x="144707" y="104409"/>
                  <a:pt x="142875" y="102577"/>
                  <a:pt x="142875" y="100013"/>
                </a:cubicBezTo>
                <a:cubicBezTo>
                  <a:pt x="142875" y="97448"/>
                  <a:pt x="144707" y="95250"/>
                  <a:pt x="147638" y="95250"/>
                </a:cubicBezTo>
                <a:close/>
                <a:moveTo>
                  <a:pt x="120651" y="95250"/>
                </a:moveTo>
                <a:cubicBezTo>
                  <a:pt x="122849" y="95250"/>
                  <a:pt x="125047" y="97448"/>
                  <a:pt x="125047" y="100013"/>
                </a:cubicBezTo>
                <a:cubicBezTo>
                  <a:pt x="125047" y="102577"/>
                  <a:pt x="122849" y="104409"/>
                  <a:pt x="120651" y="104409"/>
                </a:cubicBezTo>
                <a:cubicBezTo>
                  <a:pt x="118086" y="104409"/>
                  <a:pt x="115888" y="102577"/>
                  <a:pt x="115888" y="100013"/>
                </a:cubicBezTo>
                <a:cubicBezTo>
                  <a:pt x="115888" y="97448"/>
                  <a:pt x="118086" y="95250"/>
                  <a:pt x="120651" y="95250"/>
                </a:cubicBezTo>
                <a:close/>
                <a:moveTo>
                  <a:pt x="68263" y="95250"/>
                </a:moveTo>
                <a:cubicBezTo>
                  <a:pt x="70827" y="95250"/>
                  <a:pt x="72659" y="97448"/>
                  <a:pt x="72659" y="100013"/>
                </a:cubicBezTo>
                <a:cubicBezTo>
                  <a:pt x="72659" y="102577"/>
                  <a:pt x="70827" y="104409"/>
                  <a:pt x="68263" y="104409"/>
                </a:cubicBezTo>
                <a:cubicBezTo>
                  <a:pt x="65698" y="104409"/>
                  <a:pt x="63500" y="102577"/>
                  <a:pt x="63500" y="100013"/>
                </a:cubicBezTo>
                <a:cubicBezTo>
                  <a:pt x="63500" y="97448"/>
                  <a:pt x="65698" y="95250"/>
                  <a:pt x="68263" y="95250"/>
                </a:cubicBezTo>
                <a:close/>
                <a:moveTo>
                  <a:pt x="42672" y="95250"/>
                </a:moveTo>
                <a:cubicBezTo>
                  <a:pt x="45339" y="95250"/>
                  <a:pt x="47244" y="97448"/>
                  <a:pt x="47244" y="100013"/>
                </a:cubicBezTo>
                <a:cubicBezTo>
                  <a:pt x="47244" y="102577"/>
                  <a:pt x="45339" y="104409"/>
                  <a:pt x="42672" y="104409"/>
                </a:cubicBezTo>
                <a:cubicBezTo>
                  <a:pt x="40005" y="104409"/>
                  <a:pt x="38100" y="102577"/>
                  <a:pt x="38100" y="100013"/>
                </a:cubicBezTo>
                <a:cubicBezTo>
                  <a:pt x="38100" y="97448"/>
                  <a:pt x="40005" y="95250"/>
                  <a:pt x="42672" y="95250"/>
                </a:cubicBezTo>
                <a:close/>
                <a:moveTo>
                  <a:pt x="20896" y="81061"/>
                </a:moveTo>
                <a:lnTo>
                  <a:pt x="20896" y="287495"/>
                </a:lnTo>
                <a:lnTo>
                  <a:pt x="89708" y="287495"/>
                </a:lnTo>
                <a:lnTo>
                  <a:pt x="89708" y="81061"/>
                </a:lnTo>
                <a:lnTo>
                  <a:pt x="20896" y="81061"/>
                </a:lnTo>
                <a:close/>
                <a:moveTo>
                  <a:pt x="174259" y="71437"/>
                </a:moveTo>
                <a:cubicBezTo>
                  <a:pt x="176824" y="71437"/>
                  <a:pt x="179022" y="73269"/>
                  <a:pt x="179022" y="75833"/>
                </a:cubicBezTo>
                <a:cubicBezTo>
                  <a:pt x="179022" y="78398"/>
                  <a:pt x="176824" y="80596"/>
                  <a:pt x="174259" y="80596"/>
                </a:cubicBezTo>
                <a:cubicBezTo>
                  <a:pt x="172061" y="80596"/>
                  <a:pt x="169863" y="78398"/>
                  <a:pt x="169863" y="75833"/>
                </a:cubicBezTo>
                <a:cubicBezTo>
                  <a:pt x="169863" y="73269"/>
                  <a:pt x="172061" y="71437"/>
                  <a:pt x="174259" y="71437"/>
                </a:cubicBezTo>
                <a:close/>
                <a:moveTo>
                  <a:pt x="147638" y="71437"/>
                </a:moveTo>
                <a:cubicBezTo>
                  <a:pt x="150202" y="71437"/>
                  <a:pt x="152034" y="73269"/>
                  <a:pt x="152034" y="75833"/>
                </a:cubicBezTo>
                <a:cubicBezTo>
                  <a:pt x="152034" y="78398"/>
                  <a:pt x="150202" y="80596"/>
                  <a:pt x="147638" y="80596"/>
                </a:cubicBezTo>
                <a:cubicBezTo>
                  <a:pt x="144707" y="80596"/>
                  <a:pt x="142875" y="78398"/>
                  <a:pt x="142875" y="75833"/>
                </a:cubicBezTo>
                <a:cubicBezTo>
                  <a:pt x="142875" y="73269"/>
                  <a:pt x="144707" y="71437"/>
                  <a:pt x="147638" y="71437"/>
                </a:cubicBezTo>
                <a:close/>
                <a:moveTo>
                  <a:pt x="120651" y="71437"/>
                </a:moveTo>
                <a:cubicBezTo>
                  <a:pt x="122849" y="71437"/>
                  <a:pt x="125047" y="73269"/>
                  <a:pt x="125047" y="75833"/>
                </a:cubicBezTo>
                <a:cubicBezTo>
                  <a:pt x="125047" y="78398"/>
                  <a:pt x="122849" y="80596"/>
                  <a:pt x="120651" y="80596"/>
                </a:cubicBezTo>
                <a:cubicBezTo>
                  <a:pt x="118086" y="80596"/>
                  <a:pt x="115888" y="78398"/>
                  <a:pt x="115888" y="75833"/>
                </a:cubicBezTo>
                <a:cubicBezTo>
                  <a:pt x="115888" y="73269"/>
                  <a:pt x="118086" y="71437"/>
                  <a:pt x="120651" y="71437"/>
                </a:cubicBezTo>
                <a:close/>
                <a:moveTo>
                  <a:pt x="174259" y="47625"/>
                </a:moveTo>
                <a:cubicBezTo>
                  <a:pt x="176824" y="47625"/>
                  <a:pt x="179022" y="49823"/>
                  <a:pt x="179022" y="52388"/>
                </a:cubicBezTo>
                <a:cubicBezTo>
                  <a:pt x="179022" y="54586"/>
                  <a:pt x="176824" y="56784"/>
                  <a:pt x="174259" y="56784"/>
                </a:cubicBezTo>
                <a:cubicBezTo>
                  <a:pt x="172061" y="56784"/>
                  <a:pt x="169863" y="54586"/>
                  <a:pt x="169863" y="52388"/>
                </a:cubicBezTo>
                <a:cubicBezTo>
                  <a:pt x="169863" y="49823"/>
                  <a:pt x="172061" y="47625"/>
                  <a:pt x="174259" y="47625"/>
                </a:cubicBezTo>
                <a:close/>
                <a:moveTo>
                  <a:pt x="147638" y="47625"/>
                </a:moveTo>
                <a:cubicBezTo>
                  <a:pt x="150202" y="47625"/>
                  <a:pt x="152034" y="49823"/>
                  <a:pt x="152034" y="52388"/>
                </a:cubicBezTo>
                <a:cubicBezTo>
                  <a:pt x="152034" y="54586"/>
                  <a:pt x="150202" y="56784"/>
                  <a:pt x="147638" y="56784"/>
                </a:cubicBezTo>
                <a:cubicBezTo>
                  <a:pt x="144707" y="56784"/>
                  <a:pt x="142875" y="54586"/>
                  <a:pt x="142875" y="52388"/>
                </a:cubicBezTo>
                <a:cubicBezTo>
                  <a:pt x="142875" y="49823"/>
                  <a:pt x="144707" y="47625"/>
                  <a:pt x="147638" y="47625"/>
                </a:cubicBezTo>
                <a:close/>
                <a:moveTo>
                  <a:pt x="120651" y="47625"/>
                </a:moveTo>
                <a:cubicBezTo>
                  <a:pt x="122849" y="47625"/>
                  <a:pt x="125047" y="49823"/>
                  <a:pt x="125047" y="52388"/>
                </a:cubicBezTo>
                <a:cubicBezTo>
                  <a:pt x="125047" y="54586"/>
                  <a:pt x="122849" y="56784"/>
                  <a:pt x="120651" y="56784"/>
                </a:cubicBezTo>
                <a:cubicBezTo>
                  <a:pt x="118086" y="56784"/>
                  <a:pt x="115888" y="54586"/>
                  <a:pt x="115888" y="52388"/>
                </a:cubicBezTo>
                <a:cubicBezTo>
                  <a:pt x="115888" y="49823"/>
                  <a:pt x="118086" y="47625"/>
                  <a:pt x="120651" y="47625"/>
                </a:cubicBezTo>
                <a:close/>
                <a:moveTo>
                  <a:pt x="174259" y="23812"/>
                </a:moveTo>
                <a:cubicBezTo>
                  <a:pt x="176824" y="23812"/>
                  <a:pt x="179022" y="25929"/>
                  <a:pt x="179022" y="28398"/>
                </a:cubicBezTo>
                <a:cubicBezTo>
                  <a:pt x="179022" y="30868"/>
                  <a:pt x="176824" y="32984"/>
                  <a:pt x="174259" y="32984"/>
                </a:cubicBezTo>
                <a:cubicBezTo>
                  <a:pt x="172061" y="32984"/>
                  <a:pt x="169863" y="30868"/>
                  <a:pt x="169863" y="28398"/>
                </a:cubicBezTo>
                <a:cubicBezTo>
                  <a:pt x="169863" y="25929"/>
                  <a:pt x="172061" y="23812"/>
                  <a:pt x="174259" y="23812"/>
                </a:cubicBezTo>
                <a:close/>
                <a:moveTo>
                  <a:pt x="147638" y="23812"/>
                </a:moveTo>
                <a:cubicBezTo>
                  <a:pt x="150202" y="23812"/>
                  <a:pt x="152034" y="25929"/>
                  <a:pt x="152034" y="28398"/>
                </a:cubicBezTo>
                <a:cubicBezTo>
                  <a:pt x="152034" y="30868"/>
                  <a:pt x="150202" y="32984"/>
                  <a:pt x="147638" y="32984"/>
                </a:cubicBezTo>
                <a:cubicBezTo>
                  <a:pt x="144707" y="32984"/>
                  <a:pt x="142875" y="30868"/>
                  <a:pt x="142875" y="28398"/>
                </a:cubicBezTo>
                <a:cubicBezTo>
                  <a:pt x="142875" y="25929"/>
                  <a:pt x="144707" y="23812"/>
                  <a:pt x="147638" y="23812"/>
                </a:cubicBezTo>
                <a:close/>
                <a:moveTo>
                  <a:pt x="120651" y="23812"/>
                </a:moveTo>
                <a:cubicBezTo>
                  <a:pt x="122849" y="23812"/>
                  <a:pt x="125047" y="25929"/>
                  <a:pt x="125047" y="28398"/>
                </a:cubicBezTo>
                <a:cubicBezTo>
                  <a:pt x="125047" y="30868"/>
                  <a:pt x="122849" y="32984"/>
                  <a:pt x="120651" y="32984"/>
                </a:cubicBezTo>
                <a:cubicBezTo>
                  <a:pt x="118086" y="32984"/>
                  <a:pt x="115888" y="30868"/>
                  <a:pt x="115888" y="28398"/>
                </a:cubicBezTo>
                <a:cubicBezTo>
                  <a:pt x="115888" y="25929"/>
                  <a:pt x="118086" y="23812"/>
                  <a:pt x="120651" y="23812"/>
                </a:cubicBezTo>
                <a:close/>
                <a:moveTo>
                  <a:pt x="99075" y="9007"/>
                </a:moveTo>
                <a:lnTo>
                  <a:pt x="99075" y="287495"/>
                </a:lnTo>
                <a:lnTo>
                  <a:pt x="197789" y="287495"/>
                </a:lnTo>
                <a:lnTo>
                  <a:pt x="197789" y="9007"/>
                </a:lnTo>
                <a:lnTo>
                  <a:pt x="99075" y="9007"/>
                </a:lnTo>
                <a:close/>
                <a:moveTo>
                  <a:pt x="82502" y="0"/>
                </a:moveTo>
                <a:lnTo>
                  <a:pt x="214001" y="0"/>
                </a:lnTo>
                <a:cubicBezTo>
                  <a:pt x="216523" y="0"/>
                  <a:pt x="218684" y="1801"/>
                  <a:pt x="218684" y="4684"/>
                </a:cubicBezTo>
                <a:cubicBezTo>
                  <a:pt x="218684" y="7205"/>
                  <a:pt x="216523" y="9007"/>
                  <a:pt x="214001" y="9007"/>
                </a:cubicBezTo>
                <a:lnTo>
                  <a:pt x="206795" y="9007"/>
                </a:lnTo>
                <a:lnTo>
                  <a:pt x="206795" y="107721"/>
                </a:lnTo>
                <a:lnTo>
                  <a:pt x="291819" y="107721"/>
                </a:lnTo>
                <a:cubicBezTo>
                  <a:pt x="294341" y="107721"/>
                  <a:pt x="296503" y="109882"/>
                  <a:pt x="296503" y="112404"/>
                </a:cubicBezTo>
                <a:cubicBezTo>
                  <a:pt x="296503" y="114926"/>
                  <a:pt x="294341" y="117088"/>
                  <a:pt x="291819" y="117088"/>
                </a:cubicBezTo>
                <a:lnTo>
                  <a:pt x="284614" y="117088"/>
                </a:lnTo>
                <a:lnTo>
                  <a:pt x="284614" y="287495"/>
                </a:lnTo>
                <a:lnTo>
                  <a:pt x="291819" y="287495"/>
                </a:lnTo>
                <a:cubicBezTo>
                  <a:pt x="294341" y="287495"/>
                  <a:pt x="296503" y="289657"/>
                  <a:pt x="296503" y="292179"/>
                </a:cubicBezTo>
                <a:cubicBezTo>
                  <a:pt x="296503" y="294340"/>
                  <a:pt x="294341" y="296502"/>
                  <a:pt x="291819" y="296502"/>
                </a:cubicBezTo>
                <a:lnTo>
                  <a:pt x="4684" y="296502"/>
                </a:lnTo>
                <a:cubicBezTo>
                  <a:pt x="2162" y="296502"/>
                  <a:pt x="0" y="294340"/>
                  <a:pt x="0" y="292179"/>
                </a:cubicBezTo>
                <a:cubicBezTo>
                  <a:pt x="0" y="289657"/>
                  <a:pt x="2162" y="287495"/>
                  <a:pt x="4684" y="287495"/>
                </a:cubicBezTo>
                <a:lnTo>
                  <a:pt x="11889" y="287495"/>
                </a:lnTo>
                <a:lnTo>
                  <a:pt x="11889" y="81061"/>
                </a:lnTo>
                <a:lnTo>
                  <a:pt x="4684" y="81061"/>
                </a:lnTo>
                <a:cubicBezTo>
                  <a:pt x="2162" y="81061"/>
                  <a:pt x="0" y="78899"/>
                  <a:pt x="0" y="76377"/>
                </a:cubicBezTo>
                <a:cubicBezTo>
                  <a:pt x="0" y="73855"/>
                  <a:pt x="2162" y="72054"/>
                  <a:pt x="4684" y="72054"/>
                </a:cubicBezTo>
                <a:lnTo>
                  <a:pt x="89708" y="72054"/>
                </a:lnTo>
                <a:lnTo>
                  <a:pt x="89708" y="9007"/>
                </a:lnTo>
                <a:lnTo>
                  <a:pt x="82502" y="9007"/>
                </a:lnTo>
                <a:cubicBezTo>
                  <a:pt x="79980" y="9007"/>
                  <a:pt x="78179" y="7205"/>
                  <a:pt x="78179" y="4684"/>
                </a:cubicBezTo>
                <a:cubicBezTo>
                  <a:pt x="78179" y="1801"/>
                  <a:pt x="79980" y="0"/>
                  <a:pt x="8250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12" name="Freeform 927">
            <a:extLst>
              <a:ext uri="{FF2B5EF4-FFF2-40B4-BE49-F238E27FC236}">
                <a16:creationId xmlns:a16="http://schemas.microsoft.com/office/drawing/2014/main" id="{37827B32-B7CD-8C4D-99DE-7531712B34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49668" y="9876139"/>
            <a:ext cx="1003372" cy="1259269"/>
          </a:xfrm>
          <a:custGeom>
            <a:avLst/>
            <a:gdLst>
              <a:gd name="T0" fmla="*/ 73530 w 236178"/>
              <a:gd name="T1" fmla="*/ 289601 h 296502"/>
              <a:gd name="T2" fmla="*/ 184007 w 236178"/>
              <a:gd name="T3" fmla="*/ 248956 h 296502"/>
              <a:gd name="T4" fmla="*/ 119601 w 236178"/>
              <a:gd name="T5" fmla="*/ 226800 h 296502"/>
              <a:gd name="T6" fmla="*/ 119601 w 236178"/>
              <a:gd name="T7" fmla="*/ 251985 h 296502"/>
              <a:gd name="T8" fmla="*/ 119601 w 236178"/>
              <a:gd name="T9" fmla="*/ 226800 h 296502"/>
              <a:gd name="T10" fmla="*/ 171349 w 236178"/>
              <a:gd name="T11" fmla="*/ 230609 h 296502"/>
              <a:gd name="T12" fmla="*/ 163959 w 236178"/>
              <a:gd name="T13" fmla="*/ 235402 h 296502"/>
              <a:gd name="T14" fmla="*/ 81391 w 236178"/>
              <a:gd name="T15" fmla="*/ 215497 h 296502"/>
              <a:gd name="T16" fmla="*/ 70852 w 236178"/>
              <a:gd name="T17" fmla="*/ 237614 h 296502"/>
              <a:gd name="T18" fmla="*/ 74992 w 236178"/>
              <a:gd name="T19" fmla="*/ 217340 h 296502"/>
              <a:gd name="T20" fmla="*/ 204677 w 236178"/>
              <a:gd name="T21" fmla="*/ 194424 h 296502"/>
              <a:gd name="T22" fmla="*/ 199951 w 236178"/>
              <a:gd name="T23" fmla="*/ 202111 h 296502"/>
              <a:gd name="T24" fmla="*/ 191224 w 236178"/>
              <a:gd name="T25" fmla="*/ 186372 h 296502"/>
              <a:gd name="T26" fmla="*/ 51163 w 236178"/>
              <a:gd name="T27" fmla="*/ 194424 h 296502"/>
              <a:gd name="T28" fmla="*/ 31823 w 236178"/>
              <a:gd name="T29" fmla="*/ 200647 h 296502"/>
              <a:gd name="T30" fmla="*/ 199975 w 236178"/>
              <a:gd name="T31" fmla="*/ 145345 h 296502"/>
              <a:gd name="T32" fmla="*/ 215553 w 236178"/>
              <a:gd name="T33" fmla="*/ 154559 h 296502"/>
              <a:gd name="T34" fmla="*/ 199975 w 236178"/>
              <a:gd name="T35" fmla="*/ 145345 h 296502"/>
              <a:gd name="T36" fmla="*/ 41236 w 236178"/>
              <a:gd name="T37" fmla="*/ 149767 h 296502"/>
              <a:gd name="T38" fmla="*/ 17597 w 236178"/>
              <a:gd name="T39" fmla="*/ 149767 h 296502"/>
              <a:gd name="T40" fmla="*/ 206130 w 236178"/>
              <a:gd name="T41" fmla="*/ 98700 h 296502"/>
              <a:gd name="T42" fmla="*/ 189043 w 236178"/>
              <a:gd name="T43" fmla="*/ 113042 h 296502"/>
              <a:gd name="T44" fmla="*/ 199951 w 236178"/>
              <a:gd name="T45" fmla="*/ 96907 h 296502"/>
              <a:gd name="T46" fmla="*/ 52596 w 236178"/>
              <a:gd name="T47" fmla="*/ 110891 h 296502"/>
              <a:gd name="T48" fmla="*/ 33616 w 236178"/>
              <a:gd name="T49" fmla="*/ 104795 h 296502"/>
              <a:gd name="T50" fmla="*/ 119541 w 236178"/>
              <a:gd name="T51" fmla="*/ 87846 h 296502"/>
              <a:gd name="T52" fmla="*/ 154863 w 236178"/>
              <a:gd name="T53" fmla="*/ 145500 h 296502"/>
              <a:gd name="T54" fmla="*/ 119541 w 236178"/>
              <a:gd name="T55" fmla="*/ 154566 h 296502"/>
              <a:gd name="T56" fmla="*/ 119541 w 236178"/>
              <a:gd name="T57" fmla="*/ 87846 h 296502"/>
              <a:gd name="T58" fmla="*/ 163959 w 236178"/>
              <a:gd name="T59" fmla="*/ 82072 h 296502"/>
              <a:gd name="T60" fmla="*/ 156217 w 236178"/>
              <a:gd name="T61" fmla="*/ 77647 h 296502"/>
              <a:gd name="T62" fmla="*/ 68594 w 236178"/>
              <a:gd name="T63" fmla="*/ 62167 h 296502"/>
              <a:gd name="T64" fmla="*/ 81391 w 236178"/>
              <a:gd name="T65" fmla="*/ 83915 h 296502"/>
              <a:gd name="T66" fmla="*/ 67089 w 236178"/>
              <a:gd name="T67" fmla="*/ 68433 h 296502"/>
              <a:gd name="T68" fmla="*/ 124401 w 236178"/>
              <a:gd name="T69" fmla="*/ 53740 h 296502"/>
              <a:gd name="T70" fmla="*/ 115172 w 236178"/>
              <a:gd name="T71" fmla="*/ 68891 h 296502"/>
              <a:gd name="T72" fmla="*/ 118807 w 236178"/>
              <a:gd name="T73" fmla="*/ 39194 h 296502"/>
              <a:gd name="T74" fmla="*/ 228560 w 236178"/>
              <a:gd name="T75" fmla="*/ 149156 h 296502"/>
              <a:gd name="T76" fmla="*/ 60128 w 236178"/>
              <a:gd name="T77" fmla="*/ 19598 h 296502"/>
              <a:gd name="T78" fmla="*/ 184007 w 236178"/>
              <a:gd name="T79" fmla="*/ 49717 h 296502"/>
              <a:gd name="T80" fmla="*/ 73530 w 236178"/>
              <a:gd name="T81" fmla="*/ 9073 h 296502"/>
              <a:gd name="T82" fmla="*/ 186543 w 236178"/>
              <a:gd name="T83" fmla="*/ 17785 h 296502"/>
              <a:gd name="T84" fmla="*/ 194874 w 236178"/>
              <a:gd name="T85" fmla="*/ 240972 h 296502"/>
              <a:gd name="T86" fmla="*/ 73530 w 236178"/>
              <a:gd name="T87" fmla="*/ 298311 h 296502"/>
              <a:gd name="T88" fmla="*/ 0 w 236178"/>
              <a:gd name="T89" fmla="*/ 149156 h 296502"/>
              <a:gd name="T90" fmla="*/ 73530 w 236178"/>
              <a:gd name="T91" fmla="*/ 0 h 296502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0" t="0" r="r" b="b"/>
            <a:pathLst>
              <a:path w="236178" h="296502">
                <a:moveTo>
                  <a:pt x="53562" y="247446"/>
                </a:moveTo>
                <a:lnTo>
                  <a:pt x="59673" y="277024"/>
                </a:lnTo>
                <a:cubicBezTo>
                  <a:pt x="60752" y="283517"/>
                  <a:pt x="66503" y="287845"/>
                  <a:pt x="72974" y="287845"/>
                </a:cubicBezTo>
                <a:lnTo>
                  <a:pt x="163204" y="287845"/>
                </a:lnTo>
                <a:cubicBezTo>
                  <a:pt x="169674" y="287845"/>
                  <a:pt x="175066" y="283517"/>
                  <a:pt x="176145" y="277024"/>
                </a:cubicBezTo>
                <a:lnTo>
                  <a:pt x="182615" y="247446"/>
                </a:lnTo>
                <a:cubicBezTo>
                  <a:pt x="163923" y="259710"/>
                  <a:pt x="141635" y="266924"/>
                  <a:pt x="117909" y="266924"/>
                </a:cubicBezTo>
                <a:cubicBezTo>
                  <a:pt x="94183" y="266924"/>
                  <a:pt x="72255" y="259710"/>
                  <a:pt x="53562" y="247446"/>
                </a:cubicBezTo>
                <a:close/>
                <a:moveTo>
                  <a:pt x="118696" y="225425"/>
                </a:moveTo>
                <a:cubicBezTo>
                  <a:pt x="121261" y="225425"/>
                  <a:pt x="123459" y="227266"/>
                  <a:pt x="123459" y="230211"/>
                </a:cubicBezTo>
                <a:lnTo>
                  <a:pt x="123459" y="245671"/>
                </a:lnTo>
                <a:cubicBezTo>
                  <a:pt x="123459" y="248248"/>
                  <a:pt x="121261" y="250457"/>
                  <a:pt x="118696" y="250457"/>
                </a:cubicBezTo>
                <a:cubicBezTo>
                  <a:pt x="116498" y="250457"/>
                  <a:pt x="114300" y="248248"/>
                  <a:pt x="114300" y="245671"/>
                </a:cubicBezTo>
                <a:lnTo>
                  <a:pt x="114300" y="230211"/>
                </a:lnTo>
                <a:cubicBezTo>
                  <a:pt x="114300" y="227266"/>
                  <a:pt x="116498" y="225425"/>
                  <a:pt x="118696" y="225425"/>
                </a:cubicBezTo>
                <a:close/>
                <a:moveTo>
                  <a:pt x="156781" y="214190"/>
                </a:moveTo>
                <a:cubicBezTo>
                  <a:pt x="158528" y="212725"/>
                  <a:pt x="161322" y="213458"/>
                  <a:pt x="162719" y="216022"/>
                </a:cubicBezTo>
                <a:lnTo>
                  <a:pt x="170053" y="229211"/>
                </a:lnTo>
                <a:cubicBezTo>
                  <a:pt x="171101" y="231409"/>
                  <a:pt x="170752" y="233974"/>
                  <a:pt x="168656" y="235439"/>
                </a:cubicBezTo>
                <a:cubicBezTo>
                  <a:pt x="167608" y="235805"/>
                  <a:pt x="167259" y="236172"/>
                  <a:pt x="166211" y="236172"/>
                </a:cubicBezTo>
                <a:cubicBezTo>
                  <a:pt x="164814" y="236172"/>
                  <a:pt x="163417" y="235439"/>
                  <a:pt x="162719" y="233974"/>
                </a:cubicBezTo>
                <a:lnTo>
                  <a:pt x="155035" y="220418"/>
                </a:lnTo>
                <a:cubicBezTo>
                  <a:pt x="153987" y="218220"/>
                  <a:pt x="154686" y="215290"/>
                  <a:pt x="156781" y="214190"/>
                </a:cubicBezTo>
                <a:close/>
                <a:moveTo>
                  <a:pt x="80775" y="214190"/>
                </a:moveTo>
                <a:cubicBezTo>
                  <a:pt x="83016" y="215290"/>
                  <a:pt x="83763" y="218220"/>
                  <a:pt x="82269" y="220418"/>
                </a:cubicBezTo>
                <a:lnTo>
                  <a:pt x="74425" y="233974"/>
                </a:lnTo>
                <a:cubicBezTo>
                  <a:pt x="73678" y="235439"/>
                  <a:pt x="71810" y="236172"/>
                  <a:pt x="70316" y="236172"/>
                </a:cubicBezTo>
                <a:cubicBezTo>
                  <a:pt x="69569" y="236172"/>
                  <a:pt x="68822" y="235805"/>
                  <a:pt x="68075" y="235439"/>
                </a:cubicBezTo>
                <a:cubicBezTo>
                  <a:pt x="65834" y="233974"/>
                  <a:pt x="65087" y="231409"/>
                  <a:pt x="66581" y="229211"/>
                </a:cubicBezTo>
                <a:lnTo>
                  <a:pt x="74425" y="216022"/>
                </a:lnTo>
                <a:cubicBezTo>
                  <a:pt x="75546" y="213458"/>
                  <a:pt x="78534" y="212725"/>
                  <a:pt x="80775" y="214190"/>
                </a:cubicBezTo>
                <a:close/>
                <a:moveTo>
                  <a:pt x="189778" y="185241"/>
                </a:moveTo>
                <a:lnTo>
                  <a:pt x="203128" y="193245"/>
                </a:lnTo>
                <a:cubicBezTo>
                  <a:pt x="205293" y="194337"/>
                  <a:pt x="206014" y="197247"/>
                  <a:pt x="204571" y="199430"/>
                </a:cubicBezTo>
                <a:cubicBezTo>
                  <a:pt x="203850" y="200885"/>
                  <a:pt x="202406" y="201249"/>
                  <a:pt x="200963" y="201249"/>
                </a:cubicBezTo>
                <a:cubicBezTo>
                  <a:pt x="199881" y="201249"/>
                  <a:pt x="199520" y="201249"/>
                  <a:pt x="198438" y="200885"/>
                </a:cubicBezTo>
                <a:lnTo>
                  <a:pt x="185088" y="193245"/>
                </a:lnTo>
                <a:cubicBezTo>
                  <a:pt x="182923" y="191790"/>
                  <a:pt x="182562" y="189243"/>
                  <a:pt x="183645" y="186697"/>
                </a:cubicBezTo>
                <a:cubicBezTo>
                  <a:pt x="185088" y="184878"/>
                  <a:pt x="187613" y="184150"/>
                  <a:pt x="189778" y="185241"/>
                </a:cubicBezTo>
                <a:close/>
                <a:moveTo>
                  <a:pt x="46156" y="185241"/>
                </a:moveTo>
                <a:cubicBezTo>
                  <a:pt x="48643" y="184150"/>
                  <a:pt x="51131" y="184878"/>
                  <a:pt x="52198" y="186697"/>
                </a:cubicBezTo>
                <a:cubicBezTo>
                  <a:pt x="53619" y="189243"/>
                  <a:pt x="52908" y="191790"/>
                  <a:pt x="50776" y="193245"/>
                </a:cubicBezTo>
                <a:lnTo>
                  <a:pt x="37626" y="200885"/>
                </a:lnTo>
                <a:cubicBezTo>
                  <a:pt x="36915" y="201249"/>
                  <a:pt x="36204" y="201249"/>
                  <a:pt x="35493" y="201249"/>
                </a:cubicBezTo>
                <a:cubicBezTo>
                  <a:pt x="33716" y="201249"/>
                  <a:pt x="32650" y="200885"/>
                  <a:pt x="31583" y="199430"/>
                </a:cubicBezTo>
                <a:cubicBezTo>
                  <a:pt x="30162" y="197247"/>
                  <a:pt x="31228" y="194337"/>
                  <a:pt x="33361" y="193245"/>
                </a:cubicBezTo>
                <a:lnTo>
                  <a:pt x="46156" y="185241"/>
                </a:lnTo>
                <a:close/>
                <a:moveTo>
                  <a:pt x="198461" y="144463"/>
                </a:moveTo>
                <a:lnTo>
                  <a:pt x="213922" y="144463"/>
                </a:lnTo>
                <a:cubicBezTo>
                  <a:pt x="216498" y="144463"/>
                  <a:pt x="218707" y="146295"/>
                  <a:pt x="218707" y="148859"/>
                </a:cubicBezTo>
                <a:cubicBezTo>
                  <a:pt x="218707" y="151424"/>
                  <a:pt x="216498" y="153622"/>
                  <a:pt x="213922" y="153622"/>
                </a:cubicBezTo>
                <a:lnTo>
                  <a:pt x="198461" y="153622"/>
                </a:lnTo>
                <a:cubicBezTo>
                  <a:pt x="195884" y="153622"/>
                  <a:pt x="193675" y="151424"/>
                  <a:pt x="193675" y="148859"/>
                </a:cubicBezTo>
                <a:cubicBezTo>
                  <a:pt x="193675" y="146295"/>
                  <a:pt x="195884" y="144463"/>
                  <a:pt x="198461" y="144463"/>
                </a:cubicBezTo>
                <a:close/>
                <a:moveTo>
                  <a:pt x="21664" y="144463"/>
                </a:moveTo>
                <a:lnTo>
                  <a:pt x="36722" y="144463"/>
                </a:lnTo>
                <a:cubicBezTo>
                  <a:pt x="39174" y="144463"/>
                  <a:pt x="40925" y="146295"/>
                  <a:pt x="40925" y="148859"/>
                </a:cubicBezTo>
                <a:cubicBezTo>
                  <a:pt x="40925" y="151424"/>
                  <a:pt x="39174" y="153622"/>
                  <a:pt x="36722" y="153622"/>
                </a:cubicBezTo>
                <a:lnTo>
                  <a:pt x="21664" y="153622"/>
                </a:lnTo>
                <a:cubicBezTo>
                  <a:pt x="19213" y="153622"/>
                  <a:pt x="17462" y="151424"/>
                  <a:pt x="17462" y="148859"/>
                </a:cubicBezTo>
                <a:cubicBezTo>
                  <a:pt x="17462" y="146295"/>
                  <a:pt x="19213" y="144463"/>
                  <a:pt x="21664" y="144463"/>
                </a:cubicBezTo>
                <a:close/>
                <a:moveTo>
                  <a:pt x="198438" y="96319"/>
                </a:moveTo>
                <a:cubicBezTo>
                  <a:pt x="200602" y="95250"/>
                  <a:pt x="203489" y="95963"/>
                  <a:pt x="204571" y="98101"/>
                </a:cubicBezTo>
                <a:cubicBezTo>
                  <a:pt x="206014" y="100239"/>
                  <a:pt x="205293" y="103091"/>
                  <a:pt x="203128" y="104160"/>
                </a:cubicBezTo>
                <a:lnTo>
                  <a:pt x="189778" y="111644"/>
                </a:lnTo>
                <a:cubicBezTo>
                  <a:pt x="189057" y="112000"/>
                  <a:pt x="188335" y="112357"/>
                  <a:pt x="187613" y="112357"/>
                </a:cubicBezTo>
                <a:cubicBezTo>
                  <a:pt x="186170" y="112357"/>
                  <a:pt x="184727" y="111644"/>
                  <a:pt x="183645" y="110218"/>
                </a:cubicBezTo>
                <a:cubicBezTo>
                  <a:pt x="182562" y="108080"/>
                  <a:pt x="182923" y="105229"/>
                  <a:pt x="185088" y="104160"/>
                </a:cubicBezTo>
                <a:lnTo>
                  <a:pt x="198438" y="96319"/>
                </a:lnTo>
                <a:close/>
                <a:moveTo>
                  <a:pt x="37626" y="96319"/>
                </a:moveTo>
                <a:lnTo>
                  <a:pt x="50776" y="104160"/>
                </a:lnTo>
                <a:cubicBezTo>
                  <a:pt x="52908" y="105229"/>
                  <a:pt x="53619" y="108080"/>
                  <a:pt x="52198" y="110218"/>
                </a:cubicBezTo>
                <a:cubicBezTo>
                  <a:pt x="51487" y="111644"/>
                  <a:pt x="50065" y="112357"/>
                  <a:pt x="48643" y="112357"/>
                </a:cubicBezTo>
                <a:cubicBezTo>
                  <a:pt x="47577" y="112357"/>
                  <a:pt x="47222" y="112000"/>
                  <a:pt x="46156" y="111644"/>
                </a:cubicBezTo>
                <a:lnTo>
                  <a:pt x="33361" y="104160"/>
                </a:lnTo>
                <a:cubicBezTo>
                  <a:pt x="31228" y="103091"/>
                  <a:pt x="30162" y="100239"/>
                  <a:pt x="31583" y="98101"/>
                </a:cubicBezTo>
                <a:cubicBezTo>
                  <a:pt x="33005" y="95963"/>
                  <a:pt x="35493" y="95250"/>
                  <a:pt x="37626" y="96319"/>
                </a:cubicBezTo>
                <a:close/>
                <a:moveTo>
                  <a:pt x="118637" y="87313"/>
                </a:moveTo>
                <a:cubicBezTo>
                  <a:pt x="121167" y="87313"/>
                  <a:pt x="123335" y="89115"/>
                  <a:pt x="123335" y="91638"/>
                </a:cubicBezTo>
                <a:lnTo>
                  <a:pt x="123335" y="144617"/>
                </a:lnTo>
                <a:lnTo>
                  <a:pt x="153691" y="144617"/>
                </a:lnTo>
                <a:cubicBezTo>
                  <a:pt x="156221" y="144617"/>
                  <a:pt x="158389" y="146420"/>
                  <a:pt x="158389" y="148942"/>
                </a:cubicBezTo>
                <a:cubicBezTo>
                  <a:pt x="158389" y="151465"/>
                  <a:pt x="156221" y="153628"/>
                  <a:pt x="153691" y="153628"/>
                </a:cubicBezTo>
                <a:lnTo>
                  <a:pt x="118637" y="153628"/>
                </a:lnTo>
                <a:cubicBezTo>
                  <a:pt x="116469" y="153628"/>
                  <a:pt x="114300" y="151465"/>
                  <a:pt x="114300" y="148942"/>
                </a:cubicBezTo>
                <a:lnTo>
                  <a:pt x="114300" y="91638"/>
                </a:lnTo>
                <a:cubicBezTo>
                  <a:pt x="114300" y="89115"/>
                  <a:pt x="116469" y="87313"/>
                  <a:pt x="118637" y="87313"/>
                </a:cubicBezTo>
                <a:close/>
                <a:moveTo>
                  <a:pt x="168656" y="61790"/>
                </a:moveTo>
                <a:cubicBezTo>
                  <a:pt x="170752" y="62889"/>
                  <a:pt x="171101" y="65820"/>
                  <a:pt x="170053" y="68018"/>
                </a:cubicBezTo>
                <a:lnTo>
                  <a:pt x="162719" y="81574"/>
                </a:lnTo>
                <a:cubicBezTo>
                  <a:pt x="161671" y="83039"/>
                  <a:pt x="160274" y="83772"/>
                  <a:pt x="158877" y="83772"/>
                </a:cubicBezTo>
                <a:cubicBezTo>
                  <a:pt x="158178" y="83772"/>
                  <a:pt x="157480" y="83772"/>
                  <a:pt x="156781" y="83405"/>
                </a:cubicBezTo>
                <a:cubicBezTo>
                  <a:pt x="154686" y="81940"/>
                  <a:pt x="153987" y="79375"/>
                  <a:pt x="155035" y="77177"/>
                </a:cubicBezTo>
                <a:lnTo>
                  <a:pt x="162719" y="63622"/>
                </a:lnTo>
                <a:cubicBezTo>
                  <a:pt x="163767" y="61424"/>
                  <a:pt x="166211" y="60325"/>
                  <a:pt x="168656" y="61790"/>
                </a:cubicBezTo>
                <a:close/>
                <a:moveTo>
                  <a:pt x="68075" y="61790"/>
                </a:moveTo>
                <a:cubicBezTo>
                  <a:pt x="70316" y="60325"/>
                  <a:pt x="73304" y="61424"/>
                  <a:pt x="74425" y="63622"/>
                </a:cubicBezTo>
                <a:lnTo>
                  <a:pt x="82269" y="77177"/>
                </a:lnTo>
                <a:cubicBezTo>
                  <a:pt x="83763" y="79375"/>
                  <a:pt x="83016" y="81940"/>
                  <a:pt x="80775" y="83405"/>
                </a:cubicBezTo>
                <a:cubicBezTo>
                  <a:pt x="80028" y="83772"/>
                  <a:pt x="79281" y="83772"/>
                  <a:pt x="78160" y="83772"/>
                </a:cubicBezTo>
                <a:cubicBezTo>
                  <a:pt x="76666" y="83772"/>
                  <a:pt x="75172" y="83039"/>
                  <a:pt x="74425" y="81574"/>
                </a:cubicBezTo>
                <a:lnTo>
                  <a:pt x="66581" y="68018"/>
                </a:lnTo>
                <a:cubicBezTo>
                  <a:pt x="65087" y="65820"/>
                  <a:pt x="65834" y="62889"/>
                  <a:pt x="68075" y="61790"/>
                </a:cubicBezTo>
                <a:close/>
                <a:moveTo>
                  <a:pt x="118696" y="49213"/>
                </a:moveTo>
                <a:cubicBezTo>
                  <a:pt x="121261" y="49213"/>
                  <a:pt x="123459" y="50964"/>
                  <a:pt x="123459" y="53415"/>
                </a:cubicBezTo>
                <a:lnTo>
                  <a:pt x="123459" y="68473"/>
                </a:lnTo>
                <a:cubicBezTo>
                  <a:pt x="123459" y="70924"/>
                  <a:pt x="121261" y="72675"/>
                  <a:pt x="118696" y="72675"/>
                </a:cubicBezTo>
                <a:cubicBezTo>
                  <a:pt x="116498" y="72675"/>
                  <a:pt x="114300" y="70924"/>
                  <a:pt x="114300" y="68473"/>
                </a:cubicBezTo>
                <a:lnTo>
                  <a:pt x="114300" y="53415"/>
                </a:lnTo>
                <a:cubicBezTo>
                  <a:pt x="114300" y="50964"/>
                  <a:pt x="116498" y="49213"/>
                  <a:pt x="118696" y="49213"/>
                </a:cubicBezTo>
                <a:close/>
                <a:moveTo>
                  <a:pt x="117909" y="38956"/>
                </a:moveTo>
                <a:cubicBezTo>
                  <a:pt x="57876" y="38956"/>
                  <a:pt x="8987" y="88013"/>
                  <a:pt x="8987" y="148251"/>
                </a:cubicBezTo>
                <a:cubicBezTo>
                  <a:pt x="8987" y="208850"/>
                  <a:pt x="57876" y="257907"/>
                  <a:pt x="117909" y="257907"/>
                </a:cubicBezTo>
                <a:cubicBezTo>
                  <a:pt x="177942" y="257907"/>
                  <a:pt x="226831" y="208850"/>
                  <a:pt x="226831" y="148251"/>
                </a:cubicBezTo>
                <a:cubicBezTo>
                  <a:pt x="226831" y="88013"/>
                  <a:pt x="177942" y="38956"/>
                  <a:pt x="117909" y="38956"/>
                </a:cubicBezTo>
                <a:close/>
                <a:moveTo>
                  <a:pt x="72974" y="9018"/>
                </a:moveTo>
                <a:cubicBezTo>
                  <a:pt x="66503" y="9018"/>
                  <a:pt x="60752" y="13346"/>
                  <a:pt x="59673" y="19478"/>
                </a:cubicBezTo>
                <a:lnTo>
                  <a:pt x="53562" y="49417"/>
                </a:lnTo>
                <a:cubicBezTo>
                  <a:pt x="72255" y="37153"/>
                  <a:pt x="94183" y="29939"/>
                  <a:pt x="117909" y="29939"/>
                </a:cubicBezTo>
                <a:cubicBezTo>
                  <a:pt x="141635" y="29939"/>
                  <a:pt x="163923" y="37153"/>
                  <a:pt x="182615" y="49417"/>
                </a:cubicBezTo>
                <a:lnTo>
                  <a:pt x="176145" y="19478"/>
                </a:lnTo>
                <a:cubicBezTo>
                  <a:pt x="175066" y="13346"/>
                  <a:pt x="169674" y="9018"/>
                  <a:pt x="163204" y="9018"/>
                </a:cubicBezTo>
                <a:lnTo>
                  <a:pt x="72974" y="9018"/>
                </a:lnTo>
                <a:close/>
                <a:moveTo>
                  <a:pt x="72974" y="0"/>
                </a:moveTo>
                <a:lnTo>
                  <a:pt x="163204" y="0"/>
                </a:lnTo>
                <a:cubicBezTo>
                  <a:pt x="173988" y="0"/>
                  <a:pt x="182975" y="7575"/>
                  <a:pt x="185132" y="17675"/>
                </a:cubicBezTo>
                <a:lnTo>
                  <a:pt x="193400" y="57353"/>
                </a:lnTo>
                <a:cubicBezTo>
                  <a:pt x="219282" y="78995"/>
                  <a:pt x="236178" y="111820"/>
                  <a:pt x="236178" y="148251"/>
                </a:cubicBezTo>
                <a:cubicBezTo>
                  <a:pt x="236178" y="185043"/>
                  <a:pt x="219282" y="217507"/>
                  <a:pt x="193400" y="239510"/>
                </a:cubicBezTo>
                <a:lnTo>
                  <a:pt x="185132" y="278828"/>
                </a:lnTo>
                <a:cubicBezTo>
                  <a:pt x="182975" y="289288"/>
                  <a:pt x="173988" y="296502"/>
                  <a:pt x="163204" y="296502"/>
                </a:cubicBezTo>
                <a:lnTo>
                  <a:pt x="72974" y="296502"/>
                </a:lnTo>
                <a:cubicBezTo>
                  <a:pt x="62190" y="296502"/>
                  <a:pt x="53203" y="289288"/>
                  <a:pt x="51046" y="278828"/>
                </a:cubicBezTo>
                <a:lnTo>
                  <a:pt x="42778" y="239510"/>
                </a:lnTo>
                <a:cubicBezTo>
                  <a:pt x="16536" y="217507"/>
                  <a:pt x="0" y="185043"/>
                  <a:pt x="0" y="148251"/>
                </a:cubicBezTo>
                <a:cubicBezTo>
                  <a:pt x="0" y="111820"/>
                  <a:pt x="16536" y="78995"/>
                  <a:pt x="42778" y="57353"/>
                </a:cubicBezTo>
                <a:lnTo>
                  <a:pt x="51046" y="17675"/>
                </a:lnTo>
                <a:cubicBezTo>
                  <a:pt x="53203" y="7575"/>
                  <a:pt x="62190" y="0"/>
                  <a:pt x="729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13" name="Freeform 928">
            <a:extLst>
              <a:ext uri="{FF2B5EF4-FFF2-40B4-BE49-F238E27FC236}">
                <a16:creationId xmlns:a16="http://schemas.microsoft.com/office/drawing/2014/main" id="{E2FD663C-D647-394C-86D3-E0E9B500F2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22148" y="10107420"/>
            <a:ext cx="1259269" cy="1259269"/>
          </a:xfrm>
          <a:custGeom>
            <a:avLst/>
            <a:gdLst>
              <a:gd name="T0" fmla="*/ 244300 w 296503"/>
              <a:gd name="T1" fmla="*/ 289601 h 296502"/>
              <a:gd name="T2" fmla="*/ 23509 w 296503"/>
              <a:gd name="T3" fmla="*/ 157944 h 296502"/>
              <a:gd name="T4" fmla="*/ 30411 w 296503"/>
              <a:gd name="T5" fmla="*/ 164333 h 296502"/>
              <a:gd name="T6" fmla="*/ 22360 w 296503"/>
              <a:gd name="T7" fmla="*/ 161138 h 296502"/>
              <a:gd name="T8" fmla="*/ 31559 w 296503"/>
              <a:gd name="T9" fmla="*/ 113031 h 296502"/>
              <a:gd name="T10" fmla="*/ 26962 w 296503"/>
              <a:gd name="T11" fmla="*/ 108609 h 296502"/>
              <a:gd name="T12" fmla="*/ 155497 w 296503"/>
              <a:gd name="T13" fmla="*/ 210850 h 296502"/>
              <a:gd name="T14" fmla="*/ 123601 w 296503"/>
              <a:gd name="T15" fmla="*/ 212665 h 296502"/>
              <a:gd name="T16" fmla="*/ 119250 w 296503"/>
              <a:gd name="T17" fmla="*/ 232988 h 296502"/>
              <a:gd name="T18" fmla="*/ 176882 w 296503"/>
              <a:gd name="T19" fmla="*/ 265287 h 296502"/>
              <a:gd name="T20" fmla="*/ 233789 w 296503"/>
              <a:gd name="T21" fmla="*/ 168391 h 296502"/>
              <a:gd name="T22" fmla="*/ 222189 w 296503"/>
              <a:gd name="T23" fmla="*/ 166939 h 296502"/>
              <a:gd name="T24" fmla="*/ 201167 w 296503"/>
              <a:gd name="T25" fmla="*/ 162583 h 296502"/>
              <a:gd name="T26" fmla="*/ 176520 w 296503"/>
              <a:gd name="T27" fmla="*/ 162221 h 296502"/>
              <a:gd name="T28" fmla="*/ 164559 w 296503"/>
              <a:gd name="T29" fmla="*/ 99437 h 296502"/>
              <a:gd name="T30" fmla="*/ 275941 w 296503"/>
              <a:gd name="T31" fmla="*/ 134276 h 296502"/>
              <a:gd name="T32" fmla="*/ 266726 w 296503"/>
              <a:gd name="T33" fmla="*/ 92166 h 296502"/>
              <a:gd name="T34" fmla="*/ 30411 w 296503"/>
              <a:gd name="T35" fmla="*/ 62469 h 296502"/>
              <a:gd name="T36" fmla="*/ 26962 w 296503"/>
              <a:gd name="T37" fmla="*/ 69922 h 296502"/>
              <a:gd name="T38" fmla="*/ 23509 w 296503"/>
              <a:gd name="T39" fmla="*/ 62469 h 296502"/>
              <a:gd name="T40" fmla="*/ 213658 w 296503"/>
              <a:gd name="T41" fmla="*/ 78062 h 296502"/>
              <a:gd name="T42" fmla="*/ 204624 w 296503"/>
              <a:gd name="T43" fmla="*/ 136966 h 296502"/>
              <a:gd name="T44" fmla="*/ 113199 w 296503"/>
              <a:gd name="T45" fmla="*/ 58548 h 296502"/>
              <a:gd name="T46" fmla="*/ 113199 w 296503"/>
              <a:gd name="T47" fmla="*/ 169489 h 296502"/>
              <a:gd name="T48" fmla="*/ 133074 w 296503"/>
              <a:gd name="T49" fmla="*/ 178524 h 296502"/>
              <a:gd name="T50" fmla="*/ 84650 w 296503"/>
              <a:gd name="T51" fmla="*/ 78062 h 296502"/>
              <a:gd name="T52" fmla="*/ 54370 w 296503"/>
              <a:gd name="T53" fmla="*/ 217021 h 296502"/>
              <a:gd name="T54" fmla="*/ 146436 w 296503"/>
              <a:gd name="T55" fmla="*/ 205043 h 296502"/>
              <a:gd name="T56" fmla="*/ 182319 w 296503"/>
              <a:gd name="T57" fmla="*/ 105970 h 296502"/>
              <a:gd name="T58" fmla="*/ 212041 w 296503"/>
              <a:gd name="T59" fmla="*/ 149519 h 296502"/>
              <a:gd name="T60" fmla="*/ 252999 w 296503"/>
              <a:gd name="T61" fmla="*/ 177100 h 296502"/>
              <a:gd name="T62" fmla="*/ 271122 w 296503"/>
              <a:gd name="T63" fmla="*/ 217021 h 296502"/>
              <a:gd name="T64" fmla="*/ 271122 w 296503"/>
              <a:gd name="T65" fmla="*/ 9073 h 296502"/>
              <a:gd name="T66" fmla="*/ 248650 w 296503"/>
              <a:gd name="T67" fmla="*/ 153873 h 296502"/>
              <a:gd name="T68" fmla="*/ 54370 w 296503"/>
              <a:gd name="T69" fmla="*/ 9073 h 296502"/>
              <a:gd name="T70" fmla="*/ 9062 w 296503"/>
              <a:gd name="T71" fmla="*/ 198875 h 296502"/>
              <a:gd name="T72" fmla="*/ 45309 w 296503"/>
              <a:gd name="T73" fmla="*/ 9073 h 296502"/>
              <a:gd name="T74" fmla="*/ 271122 w 296503"/>
              <a:gd name="T75" fmla="*/ 0 h 296502"/>
              <a:gd name="T76" fmla="*/ 271122 w 296503"/>
              <a:gd name="T77" fmla="*/ 226093 h 296502"/>
              <a:gd name="T78" fmla="*/ 248650 w 296503"/>
              <a:gd name="T79" fmla="*/ 298311 h 296502"/>
              <a:gd name="T80" fmla="*/ 172171 w 296503"/>
              <a:gd name="T81" fmla="*/ 273634 h 296502"/>
              <a:gd name="T82" fmla="*/ 97141 w 296503"/>
              <a:gd name="T83" fmla="*/ 244600 h 296502"/>
              <a:gd name="T84" fmla="*/ 90253 w 296503"/>
              <a:gd name="T85" fmla="*/ 226093 h 296502"/>
              <a:gd name="T86" fmla="*/ 0 w 296503"/>
              <a:gd name="T87" fmla="*/ 27218 h 296502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96503" h="296502">
                <a:moveTo>
                  <a:pt x="180496" y="272696"/>
                </a:moveTo>
                <a:lnTo>
                  <a:pt x="180496" y="287845"/>
                </a:lnTo>
                <a:lnTo>
                  <a:pt x="242822" y="287845"/>
                </a:lnTo>
                <a:lnTo>
                  <a:pt x="242822" y="272696"/>
                </a:lnTo>
                <a:lnTo>
                  <a:pt x="180496" y="272696"/>
                </a:lnTo>
                <a:close/>
                <a:moveTo>
                  <a:pt x="23368" y="156986"/>
                </a:moveTo>
                <a:cubicBezTo>
                  <a:pt x="25273" y="155575"/>
                  <a:pt x="28321" y="155575"/>
                  <a:pt x="30226" y="156986"/>
                </a:cubicBezTo>
                <a:cubicBezTo>
                  <a:pt x="30988" y="158044"/>
                  <a:pt x="31369" y="159103"/>
                  <a:pt x="31369" y="160161"/>
                </a:cubicBezTo>
                <a:cubicBezTo>
                  <a:pt x="31369" y="161572"/>
                  <a:pt x="30988" y="162631"/>
                  <a:pt x="30226" y="163336"/>
                </a:cubicBezTo>
                <a:cubicBezTo>
                  <a:pt x="29083" y="164042"/>
                  <a:pt x="27940" y="164747"/>
                  <a:pt x="26797" y="164747"/>
                </a:cubicBezTo>
                <a:cubicBezTo>
                  <a:pt x="25654" y="164747"/>
                  <a:pt x="24130" y="164042"/>
                  <a:pt x="23368" y="163336"/>
                </a:cubicBezTo>
                <a:cubicBezTo>
                  <a:pt x="22606" y="162631"/>
                  <a:pt x="22225" y="161572"/>
                  <a:pt x="22225" y="160161"/>
                </a:cubicBezTo>
                <a:cubicBezTo>
                  <a:pt x="22225" y="159103"/>
                  <a:pt x="22606" y="158044"/>
                  <a:pt x="23368" y="156986"/>
                </a:cubicBezTo>
                <a:close/>
                <a:moveTo>
                  <a:pt x="26797" y="107950"/>
                </a:moveTo>
                <a:cubicBezTo>
                  <a:pt x="29464" y="107950"/>
                  <a:pt x="31369" y="109782"/>
                  <a:pt x="31369" y="112346"/>
                </a:cubicBezTo>
                <a:cubicBezTo>
                  <a:pt x="31369" y="115277"/>
                  <a:pt x="29464" y="117109"/>
                  <a:pt x="26797" y="117109"/>
                </a:cubicBezTo>
                <a:cubicBezTo>
                  <a:pt x="24130" y="117109"/>
                  <a:pt x="22225" y="115277"/>
                  <a:pt x="22225" y="112346"/>
                </a:cubicBezTo>
                <a:cubicBezTo>
                  <a:pt x="22225" y="109782"/>
                  <a:pt x="24130" y="107950"/>
                  <a:pt x="26797" y="107950"/>
                </a:cubicBezTo>
                <a:close/>
                <a:moveTo>
                  <a:pt x="163563" y="98834"/>
                </a:moveTo>
                <a:cubicBezTo>
                  <a:pt x="158880" y="98834"/>
                  <a:pt x="154556" y="101720"/>
                  <a:pt x="154556" y="105327"/>
                </a:cubicBezTo>
                <a:lnTo>
                  <a:pt x="154556" y="209572"/>
                </a:lnTo>
                <a:cubicBezTo>
                  <a:pt x="154556" y="211014"/>
                  <a:pt x="153836" y="212457"/>
                  <a:pt x="152755" y="213179"/>
                </a:cubicBezTo>
                <a:cubicBezTo>
                  <a:pt x="152034" y="213900"/>
                  <a:pt x="150233" y="214261"/>
                  <a:pt x="148792" y="213900"/>
                </a:cubicBezTo>
                <a:cubicBezTo>
                  <a:pt x="145189" y="212818"/>
                  <a:pt x="134741" y="210654"/>
                  <a:pt x="122853" y="211375"/>
                </a:cubicBezTo>
                <a:cubicBezTo>
                  <a:pt x="109162" y="212818"/>
                  <a:pt x="99075" y="218950"/>
                  <a:pt x="98354" y="226164"/>
                </a:cubicBezTo>
                <a:cubicBezTo>
                  <a:pt x="98354" y="229411"/>
                  <a:pt x="98714" y="231936"/>
                  <a:pt x="99075" y="233378"/>
                </a:cubicBezTo>
                <a:cubicBezTo>
                  <a:pt x="103758" y="232657"/>
                  <a:pt x="112044" y="231575"/>
                  <a:pt x="118529" y="231575"/>
                </a:cubicBezTo>
                <a:cubicBezTo>
                  <a:pt x="121772" y="231575"/>
                  <a:pt x="124654" y="231575"/>
                  <a:pt x="126816" y="232296"/>
                </a:cubicBezTo>
                <a:cubicBezTo>
                  <a:pt x="138344" y="236264"/>
                  <a:pt x="148792" y="244560"/>
                  <a:pt x="158519" y="252496"/>
                </a:cubicBezTo>
                <a:cubicBezTo>
                  <a:pt x="165004" y="257907"/>
                  <a:pt x="172570" y="263678"/>
                  <a:pt x="175812" y="263678"/>
                </a:cubicBezTo>
                <a:lnTo>
                  <a:pt x="242822" y="263678"/>
                </a:lnTo>
                <a:lnTo>
                  <a:pt x="242822" y="177108"/>
                </a:lnTo>
                <a:cubicBezTo>
                  <a:pt x="242102" y="171337"/>
                  <a:pt x="237418" y="167369"/>
                  <a:pt x="232375" y="167369"/>
                </a:cubicBezTo>
                <a:cubicBezTo>
                  <a:pt x="230573" y="167369"/>
                  <a:pt x="228772" y="167729"/>
                  <a:pt x="227331" y="168812"/>
                </a:cubicBezTo>
                <a:cubicBezTo>
                  <a:pt x="226250" y="169533"/>
                  <a:pt x="224809" y="169533"/>
                  <a:pt x="223368" y="168812"/>
                </a:cubicBezTo>
                <a:cubicBezTo>
                  <a:pt x="221927" y="168090"/>
                  <a:pt x="221206" y="167008"/>
                  <a:pt x="220846" y="165926"/>
                </a:cubicBezTo>
                <a:cubicBezTo>
                  <a:pt x="219765" y="160876"/>
                  <a:pt x="215442" y="157269"/>
                  <a:pt x="210758" y="157269"/>
                </a:cubicBezTo>
                <a:cubicBezTo>
                  <a:pt x="208236" y="157269"/>
                  <a:pt x="205715" y="158712"/>
                  <a:pt x="203553" y="160515"/>
                </a:cubicBezTo>
                <a:cubicBezTo>
                  <a:pt x="202832" y="161237"/>
                  <a:pt x="201391" y="161597"/>
                  <a:pt x="199950" y="161597"/>
                </a:cubicBezTo>
                <a:cubicBezTo>
                  <a:pt x="198869" y="161597"/>
                  <a:pt x="197789" y="160876"/>
                  <a:pt x="197068" y="159794"/>
                </a:cubicBezTo>
                <a:cubicBezTo>
                  <a:pt x="193105" y="154383"/>
                  <a:pt x="184459" y="154383"/>
                  <a:pt x="180496" y="159794"/>
                </a:cubicBezTo>
                <a:cubicBezTo>
                  <a:pt x="179415" y="161237"/>
                  <a:pt x="177253" y="161958"/>
                  <a:pt x="175452" y="161237"/>
                </a:cubicBezTo>
                <a:cubicBezTo>
                  <a:pt x="173651" y="160515"/>
                  <a:pt x="172570" y="159072"/>
                  <a:pt x="172570" y="156908"/>
                </a:cubicBezTo>
                <a:lnTo>
                  <a:pt x="172570" y="105327"/>
                </a:lnTo>
                <a:cubicBezTo>
                  <a:pt x="172570" y="101720"/>
                  <a:pt x="168247" y="98834"/>
                  <a:pt x="163563" y="98834"/>
                </a:cubicBezTo>
                <a:close/>
                <a:moveTo>
                  <a:pt x="269509" y="87313"/>
                </a:moveTo>
                <a:cubicBezTo>
                  <a:pt x="272074" y="87313"/>
                  <a:pt x="274272" y="89102"/>
                  <a:pt x="274272" y="91606"/>
                </a:cubicBezTo>
                <a:lnTo>
                  <a:pt x="274272" y="133462"/>
                </a:lnTo>
                <a:cubicBezTo>
                  <a:pt x="274272" y="135967"/>
                  <a:pt x="272074" y="137755"/>
                  <a:pt x="269509" y="137755"/>
                </a:cubicBezTo>
                <a:cubicBezTo>
                  <a:pt x="267311" y="137755"/>
                  <a:pt x="265113" y="135967"/>
                  <a:pt x="265113" y="133462"/>
                </a:cubicBezTo>
                <a:lnTo>
                  <a:pt x="265113" y="91606"/>
                </a:lnTo>
                <a:cubicBezTo>
                  <a:pt x="265113" y="89102"/>
                  <a:pt x="267311" y="87313"/>
                  <a:pt x="269509" y="87313"/>
                </a:cubicBezTo>
                <a:close/>
                <a:moveTo>
                  <a:pt x="23368" y="62089"/>
                </a:moveTo>
                <a:cubicBezTo>
                  <a:pt x="25273" y="60325"/>
                  <a:pt x="28321" y="60325"/>
                  <a:pt x="30226" y="62089"/>
                </a:cubicBezTo>
                <a:cubicBezTo>
                  <a:pt x="30988" y="62794"/>
                  <a:pt x="31369" y="63853"/>
                  <a:pt x="31369" y="65264"/>
                </a:cubicBezTo>
                <a:cubicBezTo>
                  <a:pt x="31369" y="66322"/>
                  <a:pt x="30988" y="67381"/>
                  <a:pt x="30226" y="68439"/>
                </a:cubicBezTo>
                <a:cubicBezTo>
                  <a:pt x="29083" y="68792"/>
                  <a:pt x="27940" y="69497"/>
                  <a:pt x="26797" y="69497"/>
                </a:cubicBezTo>
                <a:cubicBezTo>
                  <a:pt x="25273" y="69497"/>
                  <a:pt x="24130" y="68792"/>
                  <a:pt x="23368" y="68439"/>
                </a:cubicBezTo>
                <a:cubicBezTo>
                  <a:pt x="22606" y="67381"/>
                  <a:pt x="22225" y="66322"/>
                  <a:pt x="22225" y="65264"/>
                </a:cubicBezTo>
                <a:cubicBezTo>
                  <a:pt x="22225" y="63853"/>
                  <a:pt x="22606" y="62794"/>
                  <a:pt x="23368" y="62089"/>
                </a:cubicBezTo>
                <a:close/>
                <a:moveTo>
                  <a:pt x="112514" y="49213"/>
                </a:moveTo>
                <a:lnTo>
                  <a:pt x="183990" y="49213"/>
                </a:lnTo>
                <a:cubicBezTo>
                  <a:pt x="199794" y="49213"/>
                  <a:pt x="212366" y="61784"/>
                  <a:pt x="212366" y="77588"/>
                </a:cubicBezTo>
                <a:lnTo>
                  <a:pt x="212366" y="136135"/>
                </a:lnTo>
                <a:cubicBezTo>
                  <a:pt x="212366" y="138649"/>
                  <a:pt x="210570" y="140445"/>
                  <a:pt x="208056" y="140445"/>
                </a:cubicBezTo>
                <a:cubicBezTo>
                  <a:pt x="205541" y="140445"/>
                  <a:pt x="203386" y="138649"/>
                  <a:pt x="203386" y="136135"/>
                </a:cubicBezTo>
                <a:lnTo>
                  <a:pt x="203386" y="77588"/>
                </a:lnTo>
                <a:cubicBezTo>
                  <a:pt x="203386" y="66813"/>
                  <a:pt x="194766" y="58193"/>
                  <a:pt x="183990" y="58193"/>
                </a:cubicBezTo>
                <a:lnTo>
                  <a:pt x="112514" y="58193"/>
                </a:lnTo>
                <a:cubicBezTo>
                  <a:pt x="101738" y="58193"/>
                  <a:pt x="93118" y="66813"/>
                  <a:pt x="93118" y="77588"/>
                </a:cubicBezTo>
                <a:lnTo>
                  <a:pt x="93118" y="149065"/>
                </a:lnTo>
                <a:cubicBezTo>
                  <a:pt x="93118" y="159841"/>
                  <a:pt x="101738" y="168461"/>
                  <a:pt x="112514" y="168461"/>
                </a:cubicBezTo>
                <a:lnTo>
                  <a:pt x="132269" y="168461"/>
                </a:lnTo>
                <a:cubicBezTo>
                  <a:pt x="134783" y="168461"/>
                  <a:pt x="136579" y="170616"/>
                  <a:pt x="136579" y="173131"/>
                </a:cubicBezTo>
                <a:cubicBezTo>
                  <a:pt x="136579" y="175645"/>
                  <a:pt x="134783" y="177441"/>
                  <a:pt x="132269" y="177441"/>
                </a:cubicBezTo>
                <a:lnTo>
                  <a:pt x="112514" y="177441"/>
                </a:lnTo>
                <a:cubicBezTo>
                  <a:pt x="96710" y="177441"/>
                  <a:pt x="84138" y="164869"/>
                  <a:pt x="84138" y="149065"/>
                </a:cubicBezTo>
                <a:lnTo>
                  <a:pt x="84138" y="77588"/>
                </a:lnTo>
                <a:cubicBezTo>
                  <a:pt x="84138" y="61784"/>
                  <a:pt x="96710" y="49213"/>
                  <a:pt x="112514" y="49213"/>
                </a:cubicBezTo>
                <a:close/>
                <a:moveTo>
                  <a:pt x="54040" y="9018"/>
                </a:moveTo>
                <a:lnTo>
                  <a:pt x="54040" y="215704"/>
                </a:lnTo>
                <a:lnTo>
                  <a:pt x="93310" y="215704"/>
                </a:lnTo>
                <a:cubicBezTo>
                  <a:pt x="98354" y="208850"/>
                  <a:pt x="108802" y="203800"/>
                  <a:pt x="122132" y="202718"/>
                </a:cubicBezTo>
                <a:cubicBezTo>
                  <a:pt x="131499" y="201636"/>
                  <a:pt x="139785" y="202718"/>
                  <a:pt x="145550" y="203800"/>
                </a:cubicBezTo>
                <a:lnTo>
                  <a:pt x="145550" y="105327"/>
                </a:lnTo>
                <a:cubicBezTo>
                  <a:pt x="145550" y="97031"/>
                  <a:pt x="153836" y="89816"/>
                  <a:pt x="163563" y="89816"/>
                </a:cubicBezTo>
                <a:cubicBezTo>
                  <a:pt x="173290" y="89816"/>
                  <a:pt x="181216" y="97031"/>
                  <a:pt x="181216" y="105327"/>
                </a:cubicBezTo>
                <a:lnTo>
                  <a:pt x="181216" y="147890"/>
                </a:lnTo>
                <a:cubicBezTo>
                  <a:pt x="187701" y="145366"/>
                  <a:pt x="195627" y="146808"/>
                  <a:pt x="201031" y="151137"/>
                </a:cubicBezTo>
                <a:cubicBezTo>
                  <a:pt x="203913" y="149333"/>
                  <a:pt x="207156" y="148612"/>
                  <a:pt x="210758" y="148612"/>
                </a:cubicBezTo>
                <a:cubicBezTo>
                  <a:pt x="217964" y="148612"/>
                  <a:pt x="224449" y="152940"/>
                  <a:pt x="227691" y="159072"/>
                </a:cubicBezTo>
                <a:cubicBezTo>
                  <a:pt x="229132" y="158712"/>
                  <a:pt x="230933" y="158351"/>
                  <a:pt x="232375" y="158351"/>
                </a:cubicBezTo>
                <a:cubicBezTo>
                  <a:pt x="242102" y="158351"/>
                  <a:pt x="250388" y="165926"/>
                  <a:pt x="251469" y="176026"/>
                </a:cubicBezTo>
                <a:cubicBezTo>
                  <a:pt x="251469" y="176026"/>
                  <a:pt x="251469" y="176747"/>
                  <a:pt x="251469" y="177108"/>
                </a:cubicBezTo>
                <a:lnTo>
                  <a:pt x="251469" y="215704"/>
                </a:lnTo>
                <a:lnTo>
                  <a:pt x="269482" y="215704"/>
                </a:lnTo>
                <a:cubicBezTo>
                  <a:pt x="279570" y="215704"/>
                  <a:pt x="287496" y="207768"/>
                  <a:pt x="287496" y="197668"/>
                </a:cubicBezTo>
                <a:lnTo>
                  <a:pt x="287496" y="27053"/>
                </a:lnTo>
                <a:cubicBezTo>
                  <a:pt x="287496" y="16953"/>
                  <a:pt x="279570" y="9018"/>
                  <a:pt x="269482" y="9018"/>
                </a:cubicBezTo>
                <a:lnTo>
                  <a:pt x="251469" y="9018"/>
                </a:lnTo>
                <a:lnTo>
                  <a:pt x="251469" y="148251"/>
                </a:lnTo>
                <a:cubicBezTo>
                  <a:pt x="251469" y="150776"/>
                  <a:pt x="249668" y="152940"/>
                  <a:pt x="247146" y="152940"/>
                </a:cubicBezTo>
                <a:cubicBezTo>
                  <a:pt x="244624" y="152940"/>
                  <a:pt x="242822" y="150776"/>
                  <a:pt x="242822" y="148251"/>
                </a:cubicBezTo>
                <a:lnTo>
                  <a:pt x="242822" y="9018"/>
                </a:lnTo>
                <a:lnTo>
                  <a:pt x="54040" y="9018"/>
                </a:lnTo>
                <a:close/>
                <a:moveTo>
                  <a:pt x="27020" y="9018"/>
                </a:moveTo>
                <a:cubicBezTo>
                  <a:pt x="16932" y="9018"/>
                  <a:pt x="9007" y="16953"/>
                  <a:pt x="9007" y="27053"/>
                </a:cubicBezTo>
                <a:lnTo>
                  <a:pt x="9007" y="197668"/>
                </a:lnTo>
                <a:cubicBezTo>
                  <a:pt x="9007" y="207768"/>
                  <a:pt x="16932" y="215704"/>
                  <a:pt x="27020" y="215704"/>
                </a:cubicBezTo>
                <a:lnTo>
                  <a:pt x="45034" y="215704"/>
                </a:lnTo>
                <a:lnTo>
                  <a:pt x="45034" y="9018"/>
                </a:lnTo>
                <a:lnTo>
                  <a:pt x="27020" y="9018"/>
                </a:lnTo>
                <a:close/>
                <a:moveTo>
                  <a:pt x="27020" y="0"/>
                </a:moveTo>
                <a:lnTo>
                  <a:pt x="269482" y="0"/>
                </a:lnTo>
                <a:cubicBezTo>
                  <a:pt x="284614" y="0"/>
                  <a:pt x="296503" y="11903"/>
                  <a:pt x="296503" y="27053"/>
                </a:cubicBezTo>
                <a:lnTo>
                  <a:pt x="296503" y="197668"/>
                </a:lnTo>
                <a:cubicBezTo>
                  <a:pt x="296503" y="212457"/>
                  <a:pt x="284614" y="224721"/>
                  <a:pt x="269482" y="224721"/>
                </a:cubicBezTo>
                <a:lnTo>
                  <a:pt x="251469" y="224721"/>
                </a:lnTo>
                <a:lnTo>
                  <a:pt x="251469" y="292174"/>
                </a:lnTo>
                <a:cubicBezTo>
                  <a:pt x="251469" y="294699"/>
                  <a:pt x="249668" y="296502"/>
                  <a:pt x="247146" y="296502"/>
                </a:cubicBezTo>
                <a:lnTo>
                  <a:pt x="175812" y="296502"/>
                </a:lnTo>
                <a:cubicBezTo>
                  <a:pt x="173290" y="296502"/>
                  <a:pt x="171129" y="294699"/>
                  <a:pt x="171129" y="292174"/>
                </a:cubicBezTo>
                <a:lnTo>
                  <a:pt x="171129" y="271974"/>
                </a:lnTo>
                <a:cubicBezTo>
                  <a:pt x="165725" y="269810"/>
                  <a:pt x="159960" y="265121"/>
                  <a:pt x="152755" y="259349"/>
                </a:cubicBezTo>
                <a:cubicBezTo>
                  <a:pt x="143748" y="252135"/>
                  <a:pt x="134021" y="244200"/>
                  <a:pt x="123933" y="240953"/>
                </a:cubicBezTo>
                <a:cubicBezTo>
                  <a:pt x="119610" y="239510"/>
                  <a:pt x="105199" y="241314"/>
                  <a:pt x="96553" y="243117"/>
                </a:cubicBezTo>
                <a:cubicBezTo>
                  <a:pt x="94751" y="243478"/>
                  <a:pt x="92950" y="242757"/>
                  <a:pt x="91869" y="240953"/>
                </a:cubicBezTo>
                <a:cubicBezTo>
                  <a:pt x="91509" y="240232"/>
                  <a:pt x="89347" y="235903"/>
                  <a:pt x="89708" y="225803"/>
                </a:cubicBezTo>
                <a:cubicBezTo>
                  <a:pt x="89708" y="225443"/>
                  <a:pt x="89708" y="225082"/>
                  <a:pt x="89708" y="224721"/>
                </a:cubicBezTo>
                <a:lnTo>
                  <a:pt x="27020" y="224721"/>
                </a:lnTo>
                <a:cubicBezTo>
                  <a:pt x="12249" y="224721"/>
                  <a:pt x="0" y="212457"/>
                  <a:pt x="0" y="197668"/>
                </a:cubicBezTo>
                <a:lnTo>
                  <a:pt x="0" y="27053"/>
                </a:lnTo>
                <a:cubicBezTo>
                  <a:pt x="0" y="11903"/>
                  <a:pt x="12249" y="0"/>
                  <a:pt x="2702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14" name="Freeform 935">
            <a:extLst>
              <a:ext uri="{FF2B5EF4-FFF2-40B4-BE49-F238E27FC236}">
                <a16:creationId xmlns:a16="http://schemas.microsoft.com/office/drawing/2014/main" id="{9D0D8ECA-72E3-9547-92DC-BEC3D839EF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8806" y="4374364"/>
            <a:ext cx="1259269" cy="1259269"/>
          </a:xfrm>
          <a:custGeom>
            <a:avLst/>
            <a:gdLst>
              <a:gd name="T0" fmla="*/ 148178 w 296503"/>
              <a:gd name="T1" fmla="*/ 236431 h 296502"/>
              <a:gd name="T2" fmla="*/ 148178 w 296503"/>
              <a:gd name="T3" fmla="*/ 196455 h 296502"/>
              <a:gd name="T4" fmla="*/ 124579 w 296503"/>
              <a:gd name="T5" fmla="*/ 221027 h 296502"/>
              <a:gd name="T6" fmla="*/ 137173 w 296503"/>
              <a:gd name="T7" fmla="*/ 175024 h 296502"/>
              <a:gd name="T8" fmla="*/ 123823 w 296503"/>
              <a:gd name="T9" fmla="*/ 180478 h 296502"/>
              <a:gd name="T10" fmla="*/ 108310 w 296503"/>
              <a:gd name="T11" fmla="*/ 196481 h 296502"/>
              <a:gd name="T12" fmla="*/ 102538 w 296503"/>
              <a:gd name="T13" fmla="*/ 209936 h 296502"/>
              <a:gd name="T14" fmla="*/ 81252 w 296503"/>
              <a:gd name="T15" fmla="*/ 229211 h 296502"/>
              <a:gd name="T16" fmla="*/ 108310 w 296503"/>
              <a:gd name="T17" fmla="*/ 241213 h 296502"/>
              <a:gd name="T18" fmla="*/ 106507 w 296503"/>
              <a:gd name="T19" fmla="*/ 274672 h 296502"/>
              <a:gd name="T20" fmla="*/ 134286 w 296503"/>
              <a:gd name="T21" fmla="*/ 263762 h 296502"/>
              <a:gd name="T22" fmla="*/ 156294 w 296503"/>
              <a:gd name="T23" fmla="*/ 288855 h 296502"/>
              <a:gd name="T24" fmla="*/ 168198 w 296503"/>
              <a:gd name="T25" fmla="*/ 261580 h 296502"/>
              <a:gd name="T26" fmla="*/ 201389 w 296503"/>
              <a:gd name="T27" fmla="*/ 263398 h 296502"/>
              <a:gd name="T28" fmla="*/ 190567 w 296503"/>
              <a:gd name="T29" fmla="*/ 235395 h 296502"/>
              <a:gd name="T30" fmla="*/ 215820 w 296503"/>
              <a:gd name="T31" fmla="*/ 221574 h 296502"/>
              <a:gd name="T32" fmla="*/ 190567 w 296503"/>
              <a:gd name="T33" fmla="*/ 207028 h 296502"/>
              <a:gd name="T34" fmla="*/ 201389 w 296503"/>
              <a:gd name="T35" fmla="*/ 179024 h 296502"/>
              <a:gd name="T36" fmla="*/ 168198 w 296503"/>
              <a:gd name="T37" fmla="*/ 180842 h 296502"/>
              <a:gd name="T38" fmla="*/ 156294 w 296503"/>
              <a:gd name="T39" fmla="*/ 153567 h 296502"/>
              <a:gd name="T40" fmla="*/ 160984 w 296503"/>
              <a:gd name="T41" fmla="*/ 145202 h 296502"/>
              <a:gd name="T42" fmla="*/ 169642 w 296503"/>
              <a:gd name="T43" fmla="*/ 171750 h 296502"/>
              <a:gd name="T44" fmla="*/ 210409 w 296503"/>
              <a:gd name="T45" fmla="*/ 176479 h 296502"/>
              <a:gd name="T46" fmla="*/ 198504 w 296503"/>
              <a:gd name="T47" fmla="*/ 201572 h 296502"/>
              <a:gd name="T48" fmla="*/ 224840 w 296503"/>
              <a:gd name="T49" fmla="*/ 221574 h 296502"/>
              <a:gd name="T50" fmla="*/ 198504 w 296503"/>
              <a:gd name="T51" fmla="*/ 240850 h 296502"/>
              <a:gd name="T52" fmla="*/ 210409 w 296503"/>
              <a:gd name="T53" fmla="*/ 266307 h 296502"/>
              <a:gd name="T54" fmla="*/ 169642 w 296503"/>
              <a:gd name="T55" fmla="*/ 270672 h 296502"/>
              <a:gd name="T56" fmla="*/ 160984 w 296503"/>
              <a:gd name="T57" fmla="*/ 297584 h 296502"/>
              <a:gd name="T58" fmla="*/ 132482 w 296503"/>
              <a:gd name="T59" fmla="*/ 293583 h 296502"/>
              <a:gd name="T60" fmla="*/ 109032 w 296503"/>
              <a:gd name="T61" fmla="*/ 284128 h 296502"/>
              <a:gd name="T62" fmla="*/ 86303 w 296503"/>
              <a:gd name="T63" fmla="*/ 260852 h 296502"/>
              <a:gd name="T64" fmla="*/ 76563 w 296503"/>
              <a:gd name="T65" fmla="*/ 237577 h 296502"/>
              <a:gd name="T66" fmla="*/ 72954 w 296503"/>
              <a:gd name="T67" fmla="*/ 208846 h 296502"/>
              <a:gd name="T68" fmla="*/ 99290 w 296503"/>
              <a:gd name="T69" fmla="*/ 199754 h 296502"/>
              <a:gd name="T70" fmla="*/ 103981 w 296503"/>
              <a:gd name="T71" fmla="*/ 158657 h 296502"/>
              <a:gd name="T72" fmla="*/ 128875 w 296503"/>
              <a:gd name="T73" fmla="*/ 171022 h 296502"/>
              <a:gd name="T74" fmla="*/ 34729 w 296503"/>
              <a:gd name="T75" fmla="*/ 108609 h 296502"/>
              <a:gd name="T76" fmla="*/ 107053 w 296503"/>
              <a:gd name="T77" fmla="*/ 117809 h 296502"/>
              <a:gd name="T78" fmla="*/ 34729 w 296503"/>
              <a:gd name="T79" fmla="*/ 108609 h 296502"/>
              <a:gd name="T80" fmla="*/ 232822 w 296503"/>
              <a:gd name="T81" fmla="*/ 76475 h 296502"/>
              <a:gd name="T82" fmla="*/ 151731 w 296503"/>
              <a:gd name="T83" fmla="*/ 76475 h 296502"/>
              <a:gd name="T84" fmla="*/ 44944 w 296503"/>
              <a:gd name="T85" fmla="*/ 72260 h 296502"/>
              <a:gd name="T86" fmla="*/ 143535 w 296503"/>
              <a:gd name="T87" fmla="*/ 100801 h 296502"/>
              <a:gd name="T88" fmla="*/ 252999 w 296503"/>
              <a:gd name="T89" fmla="*/ 45163 h 296502"/>
              <a:gd name="T90" fmla="*/ 8700 w 296503"/>
              <a:gd name="T91" fmla="*/ 28544 h 296502"/>
              <a:gd name="T92" fmla="*/ 36247 w 296503"/>
              <a:gd name="T93" fmla="*/ 72260 h 296502"/>
              <a:gd name="T94" fmla="*/ 257349 w 296503"/>
              <a:gd name="T95" fmla="*/ 36130 h 296502"/>
              <a:gd name="T96" fmla="*/ 269673 w 296503"/>
              <a:gd name="T97" fmla="*/ 108388 h 296502"/>
              <a:gd name="T98" fmla="*/ 269673 w 296503"/>
              <a:gd name="T99" fmla="*/ 9033 h 296502"/>
              <a:gd name="T100" fmla="*/ 269673 w 296503"/>
              <a:gd name="T101" fmla="*/ 0 h 296502"/>
              <a:gd name="T102" fmla="*/ 269673 w 296503"/>
              <a:gd name="T103" fmla="*/ 261578 h 296502"/>
              <a:gd name="T104" fmla="*/ 227627 w 296503"/>
              <a:gd name="T105" fmla="*/ 252184 h 296502"/>
              <a:gd name="T106" fmla="*/ 289245 w 296503"/>
              <a:gd name="T107" fmla="*/ 136569 h 296502"/>
              <a:gd name="T108" fmla="*/ 137012 w 296503"/>
              <a:gd name="T109" fmla="*/ 107304 h 296502"/>
              <a:gd name="T110" fmla="*/ 28271 w 296503"/>
              <a:gd name="T111" fmla="*/ 80929 h 296502"/>
              <a:gd name="T112" fmla="*/ 28271 w 296503"/>
              <a:gd name="T113" fmla="*/ 252184 h 296502"/>
              <a:gd name="T114" fmla="*/ 70681 w 296503"/>
              <a:gd name="T115" fmla="*/ 261578 h 296502"/>
              <a:gd name="T116" fmla="*/ 0 w 296503"/>
              <a:gd name="T117" fmla="*/ 28544 h 296502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96503" h="296502">
                <a:moveTo>
                  <a:pt x="147282" y="204741"/>
                </a:moveTo>
                <a:cubicBezTo>
                  <a:pt x="139463" y="204741"/>
                  <a:pt x="132711" y="211303"/>
                  <a:pt x="132711" y="219687"/>
                </a:cubicBezTo>
                <a:cubicBezTo>
                  <a:pt x="132711" y="228071"/>
                  <a:pt x="139463" y="234997"/>
                  <a:pt x="147282" y="234997"/>
                </a:cubicBezTo>
                <a:cubicBezTo>
                  <a:pt x="155457" y="234997"/>
                  <a:pt x="162210" y="228071"/>
                  <a:pt x="162210" y="219687"/>
                </a:cubicBezTo>
                <a:cubicBezTo>
                  <a:pt x="162210" y="211303"/>
                  <a:pt x="155457" y="204741"/>
                  <a:pt x="147282" y="204741"/>
                </a:cubicBezTo>
                <a:close/>
                <a:moveTo>
                  <a:pt x="147282" y="195263"/>
                </a:moveTo>
                <a:cubicBezTo>
                  <a:pt x="160433" y="195263"/>
                  <a:pt x="171095" y="206199"/>
                  <a:pt x="171095" y="219687"/>
                </a:cubicBezTo>
                <a:cubicBezTo>
                  <a:pt x="171095" y="233175"/>
                  <a:pt x="160433" y="244111"/>
                  <a:pt x="147282" y="244111"/>
                </a:cubicBezTo>
                <a:cubicBezTo>
                  <a:pt x="134488" y="244111"/>
                  <a:pt x="123825" y="233175"/>
                  <a:pt x="123825" y="219687"/>
                </a:cubicBezTo>
                <a:cubicBezTo>
                  <a:pt x="123825" y="206199"/>
                  <a:pt x="134488" y="195263"/>
                  <a:pt x="147282" y="195263"/>
                </a:cubicBezTo>
                <a:close/>
                <a:moveTo>
                  <a:pt x="139929" y="152635"/>
                </a:moveTo>
                <a:lnTo>
                  <a:pt x="136343" y="173962"/>
                </a:lnTo>
                <a:cubicBezTo>
                  <a:pt x="136343" y="175769"/>
                  <a:pt x="134908" y="177215"/>
                  <a:pt x="133474" y="177576"/>
                </a:cubicBezTo>
                <a:cubicBezTo>
                  <a:pt x="131681" y="178299"/>
                  <a:pt x="129530" y="179022"/>
                  <a:pt x="127737" y="179745"/>
                </a:cubicBezTo>
                <a:cubicBezTo>
                  <a:pt x="126302" y="180830"/>
                  <a:pt x="124509" y="180468"/>
                  <a:pt x="123074" y="179384"/>
                </a:cubicBezTo>
                <a:lnTo>
                  <a:pt x="105862" y="167094"/>
                </a:lnTo>
                <a:cubicBezTo>
                  <a:pt x="101918" y="169985"/>
                  <a:pt x="98332" y="173962"/>
                  <a:pt x="95105" y="177938"/>
                </a:cubicBezTo>
                <a:lnTo>
                  <a:pt x="107655" y="195289"/>
                </a:lnTo>
                <a:cubicBezTo>
                  <a:pt x="108372" y="196735"/>
                  <a:pt x="108731" y="198542"/>
                  <a:pt x="107655" y="199988"/>
                </a:cubicBezTo>
                <a:cubicBezTo>
                  <a:pt x="106938" y="202157"/>
                  <a:pt x="106221" y="203964"/>
                  <a:pt x="105504" y="205772"/>
                </a:cubicBezTo>
                <a:cubicBezTo>
                  <a:pt x="105145" y="207217"/>
                  <a:pt x="103711" y="208663"/>
                  <a:pt x="101918" y="208663"/>
                </a:cubicBezTo>
                <a:lnTo>
                  <a:pt x="80761" y="212278"/>
                </a:lnTo>
                <a:cubicBezTo>
                  <a:pt x="80761" y="214808"/>
                  <a:pt x="80402" y="217339"/>
                  <a:pt x="80402" y="220231"/>
                </a:cubicBezTo>
                <a:cubicBezTo>
                  <a:pt x="80402" y="222761"/>
                  <a:pt x="80761" y="224930"/>
                  <a:pt x="80761" y="227821"/>
                </a:cubicBezTo>
                <a:lnTo>
                  <a:pt x="101918" y="231075"/>
                </a:lnTo>
                <a:cubicBezTo>
                  <a:pt x="103711" y="231436"/>
                  <a:pt x="105145" y="232521"/>
                  <a:pt x="105504" y="233967"/>
                </a:cubicBezTo>
                <a:cubicBezTo>
                  <a:pt x="106221" y="235774"/>
                  <a:pt x="106938" y="237943"/>
                  <a:pt x="107655" y="239750"/>
                </a:cubicBezTo>
                <a:cubicBezTo>
                  <a:pt x="108731" y="241196"/>
                  <a:pt x="108372" y="243003"/>
                  <a:pt x="107655" y="244449"/>
                </a:cubicBezTo>
                <a:lnTo>
                  <a:pt x="95105" y="261800"/>
                </a:lnTo>
                <a:cubicBezTo>
                  <a:pt x="98332" y="265776"/>
                  <a:pt x="101918" y="269753"/>
                  <a:pt x="105862" y="273006"/>
                </a:cubicBezTo>
                <a:lnTo>
                  <a:pt x="123074" y="260354"/>
                </a:lnTo>
                <a:cubicBezTo>
                  <a:pt x="124509" y="259270"/>
                  <a:pt x="126302" y="259270"/>
                  <a:pt x="127737" y="259993"/>
                </a:cubicBezTo>
                <a:cubicBezTo>
                  <a:pt x="129530" y="260716"/>
                  <a:pt x="131322" y="261439"/>
                  <a:pt x="133474" y="262162"/>
                </a:cubicBezTo>
                <a:cubicBezTo>
                  <a:pt x="134908" y="262523"/>
                  <a:pt x="136343" y="264330"/>
                  <a:pt x="136343" y="265776"/>
                </a:cubicBezTo>
                <a:lnTo>
                  <a:pt x="139929" y="287103"/>
                </a:lnTo>
                <a:cubicBezTo>
                  <a:pt x="144949" y="287826"/>
                  <a:pt x="150328" y="287826"/>
                  <a:pt x="155348" y="287103"/>
                </a:cubicBezTo>
                <a:lnTo>
                  <a:pt x="158575" y="265776"/>
                </a:lnTo>
                <a:cubicBezTo>
                  <a:pt x="158934" y="264330"/>
                  <a:pt x="160010" y="262523"/>
                  <a:pt x="161444" y="262162"/>
                </a:cubicBezTo>
                <a:cubicBezTo>
                  <a:pt x="163595" y="261439"/>
                  <a:pt x="165388" y="260716"/>
                  <a:pt x="167181" y="259993"/>
                </a:cubicBezTo>
                <a:cubicBezTo>
                  <a:pt x="168616" y="259270"/>
                  <a:pt x="170767" y="259270"/>
                  <a:pt x="171843" y="260354"/>
                </a:cubicBezTo>
                <a:lnTo>
                  <a:pt x="189055" y="273006"/>
                </a:lnTo>
                <a:cubicBezTo>
                  <a:pt x="193358" y="269753"/>
                  <a:pt x="196944" y="265776"/>
                  <a:pt x="200171" y="261800"/>
                </a:cubicBezTo>
                <a:lnTo>
                  <a:pt x="187262" y="244449"/>
                </a:lnTo>
                <a:cubicBezTo>
                  <a:pt x="186545" y="243003"/>
                  <a:pt x="186545" y="241196"/>
                  <a:pt x="187262" y="239750"/>
                </a:cubicBezTo>
                <a:cubicBezTo>
                  <a:pt x="187979" y="237943"/>
                  <a:pt x="189055" y="235774"/>
                  <a:pt x="189414" y="233967"/>
                </a:cubicBezTo>
                <a:cubicBezTo>
                  <a:pt x="190131" y="232521"/>
                  <a:pt x="191565" y="231436"/>
                  <a:pt x="193000" y="231075"/>
                </a:cubicBezTo>
                <a:lnTo>
                  <a:pt x="214156" y="227821"/>
                </a:lnTo>
                <a:cubicBezTo>
                  <a:pt x="214515" y="224930"/>
                  <a:pt x="214515" y="222399"/>
                  <a:pt x="214515" y="220231"/>
                </a:cubicBezTo>
                <a:cubicBezTo>
                  <a:pt x="214515" y="217339"/>
                  <a:pt x="214515" y="214808"/>
                  <a:pt x="214156" y="212278"/>
                </a:cubicBezTo>
                <a:lnTo>
                  <a:pt x="193000" y="208663"/>
                </a:lnTo>
                <a:cubicBezTo>
                  <a:pt x="191565" y="208663"/>
                  <a:pt x="190131" y="207217"/>
                  <a:pt x="189414" y="205772"/>
                </a:cubicBezTo>
                <a:cubicBezTo>
                  <a:pt x="189055" y="203964"/>
                  <a:pt x="187979" y="202157"/>
                  <a:pt x="187262" y="199988"/>
                </a:cubicBezTo>
                <a:cubicBezTo>
                  <a:pt x="186545" y="198542"/>
                  <a:pt x="186545" y="196735"/>
                  <a:pt x="187262" y="195289"/>
                </a:cubicBezTo>
                <a:lnTo>
                  <a:pt x="200171" y="177938"/>
                </a:lnTo>
                <a:cubicBezTo>
                  <a:pt x="196944" y="173962"/>
                  <a:pt x="193358" y="169985"/>
                  <a:pt x="189055" y="167094"/>
                </a:cubicBezTo>
                <a:lnTo>
                  <a:pt x="171843" y="179745"/>
                </a:lnTo>
                <a:cubicBezTo>
                  <a:pt x="170767" y="180468"/>
                  <a:pt x="168616" y="180830"/>
                  <a:pt x="167181" y="179745"/>
                </a:cubicBezTo>
                <a:cubicBezTo>
                  <a:pt x="165388" y="179022"/>
                  <a:pt x="163595" y="178299"/>
                  <a:pt x="161444" y="177576"/>
                </a:cubicBezTo>
                <a:cubicBezTo>
                  <a:pt x="160010" y="177215"/>
                  <a:pt x="158934" y="175769"/>
                  <a:pt x="158575" y="173962"/>
                </a:cubicBezTo>
                <a:lnTo>
                  <a:pt x="155348" y="152635"/>
                </a:lnTo>
                <a:cubicBezTo>
                  <a:pt x="150328" y="151912"/>
                  <a:pt x="144949" y="151912"/>
                  <a:pt x="139929" y="152635"/>
                </a:cubicBezTo>
                <a:close/>
                <a:moveTo>
                  <a:pt x="135267" y="144321"/>
                </a:moveTo>
                <a:cubicBezTo>
                  <a:pt x="143514" y="142875"/>
                  <a:pt x="151762" y="142875"/>
                  <a:pt x="160010" y="144321"/>
                </a:cubicBezTo>
                <a:cubicBezTo>
                  <a:pt x="161802" y="144682"/>
                  <a:pt x="163237" y="146128"/>
                  <a:pt x="163595" y="147936"/>
                </a:cubicBezTo>
                <a:lnTo>
                  <a:pt x="167181" y="169985"/>
                </a:lnTo>
                <a:cubicBezTo>
                  <a:pt x="167540" y="169985"/>
                  <a:pt x="168257" y="170347"/>
                  <a:pt x="168616" y="170708"/>
                </a:cubicBezTo>
                <a:lnTo>
                  <a:pt x="186545" y="157695"/>
                </a:lnTo>
                <a:cubicBezTo>
                  <a:pt x="187979" y="156611"/>
                  <a:pt x="190131" y="156611"/>
                  <a:pt x="191924" y="157695"/>
                </a:cubicBezTo>
                <a:cubicBezTo>
                  <a:pt x="198737" y="162395"/>
                  <a:pt x="204474" y="168540"/>
                  <a:pt x="209136" y="175408"/>
                </a:cubicBezTo>
                <a:cubicBezTo>
                  <a:pt x="210570" y="176854"/>
                  <a:pt x="210570" y="179022"/>
                  <a:pt x="209136" y="180468"/>
                </a:cubicBezTo>
                <a:lnTo>
                  <a:pt x="196227" y="198542"/>
                </a:lnTo>
                <a:cubicBezTo>
                  <a:pt x="196586" y="198904"/>
                  <a:pt x="196944" y="199627"/>
                  <a:pt x="197303" y="200349"/>
                </a:cubicBezTo>
                <a:lnTo>
                  <a:pt x="218818" y="203603"/>
                </a:lnTo>
                <a:cubicBezTo>
                  <a:pt x="220611" y="203964"/>
                  <a:pt x="222045" y="205772"/>
                  <a:pt x="222762" y="207579"/>
                </a:cubicBezTo>
                <a:cubicBezTo>
                  <a:pt x="223121" y="211917"/>
                  <a:pt x="223480" y="215893"/>
                  <a:pt x="223480" y="220231"/>
                </a:cubicBezTo>
                <a:cubicBezTo>
                  <a:pt x="223480" y="224207"/>
                  <a:pt x="223121" y="228183"/>
                  <a:pt x="222762" y="232159"/>
                </a:cubicBezTo>
                <a:cubicBezTo>
                  <a:pt x="222045" y="234328"/>
                  <a:pt x="220611" y="235774"/>
                  <a:pt x="218818" y="236135"/>
                </a:cubicBezTo>
                <a:lnTo>
                  <a:pt x="197303" y="239389"/>
                </a:lnTo>
                <a:cubicBezTo>
                  <a:pt x="196944" y="240112"/>
                  <a:pt x="196586" y="240835"/>
                  <a:pt x="196227" y="241196"/>
                </a:cubicBezTo>
                <a:lnTo>
                  <a:pt x="209136" y="259270"/>
                </a:lnTo>
                <a:cubicBezTo>
                  <a:pt x="210570" y="260716"/>
                  <a:pt x="210570" y="262884"/>
                  <a:pt x="209136" y="264692"/>
                </a:cubicBezTo>
                <a:cubicBezTo>
                  <a:pt x="204474" y="271560"/>
                  <a:pt x="198737" y="277343"/>
                  <a:pt x="191924" y="282404"/>
                </a:cubicBezTo>
                <a:cubicBezTo>
                  <a:pt x="190131" y="283127"/>
                  <a:pt x="187979" y="283127"/>
                  <a:pt x="186545" y="282404"/>
                </a:cubicBezTo>
                <a:lnTo>
                  <a:pt x="168616" y="269030"/>
                </a:lnTo>
                <a:cubicBezTo>
                  <a:pt x="168257" y="269391"/>
                  <a:pt x="167540" y="269753"/>
                  <a:pt x="167181" y="269753"/>
                </a:cubicBezTo>
                <a:lnTo>
                  <a:pt x="163595" y="291802"/>
                </a:lnTo>
                <a:cubicBezTo>
                  <a:pt x="163237" y="293610"/>
                  <a:pt x="161802" y="295056"/>
                  <a:pt x="160010" y="295779"/>
                </a:cubicBezTo>
                <a:cubicBezTo>
                  <a:pt x="155706" y="296140"/>
                  <a:pt x="151762" y="296502"/>
                  <a:pt x="147459" y="296502"/>
                </a:cubicBezTo>
                <a:cubicBezTo>
                  <a:pt x="143514" y="296502"/>
                  <a:pt x="139211" y="296140"/>
                  <a:pt x="135267" y="295779"/>
                </a:cubicBezTo>
                <a:cubicBezTo>
                  <a:pt x="133115" y="295056"/>
                  <a:pt x="131681" y="293610"/>
                  <a:pt x="131681" y="291802"/>
                </a:cubicBezTo>
                <a:lnTo>
                  <a:pt x="128095" y="269753"/>
                </a:lnTo>
                <a:cubicBezTo>
                  <a:pt x="127378" y="269753"/>
                  <a:pt x="126661" y="269391"/>
                  <a:pt x="126302" y="269030"/>
                </a:cubicBezTo>
                <a:lnTo>
                  <a:pt x="108372" y="282404"/>
                </a:lnTo>
                <a:cubicBezTo>
                  <a:pt x="106938" y="283127"/>
                  <a:pt x="104786" y="283127"/>
                  <a:pt x="103352" y="282404"/>
                </a:cubicBezTo>
                <a:cubicBezTo>
                  <a:pt x="96539" y="277343"/>
                  <a:pt x="90443" y="271560"/>
                  <a:pt x="85781" y="264692"/>
                </a:cubicBezTo>
                <a:cubicBezTo>
                  <a:pt x="84706" y="262884"/>
                  <a:pt x="84706" y="260716"/>
                  <a:pt x="85781" y="259270"/>
                </a:cubicBezTo>
                <a:lnTo>
                  <a:pt x="98690" y="241196"/>
                </a:lnTo>
                <a:cubicBezTo>
                  <a:pt x="98690" y="240835"/>
                  <a:pt x="98332" y="240112"/>
                  <a:pt x="97973" y="239389"/>
                </a:cubicBezTo>
                <a:lnTo>
                  <a:pt x="76099" y="236135"/>
                </a:lnTo>
                <a:cubicBezTo>
                  <a:pt x="74306" y="235774"/>
                  <a:pt x="72872" y="234328"/>
                  <a:pt x="72514" y="232159"/>
                </a:cubicBezTo>
                <a:cubicBezTo>
                  <a:pt x="71796" y="228183"/>
                  <a:pt x="71438" y="224207"/>
                  <a:pt x="71438" y="220231"/>
                </a:cubicBezTo>
                <a:cubicBezTo>
                  <a:pt x="71438" y="215893"/>
                  <a:pt x="71796" y="211555"/>
                  <a:pt x="72514" y="207579"/>
                </a:cubicBezTo>
                <a:cubicBezTo>
                  <a:pt x="72872" y="205772"/>
                  <a:pt x="74306" y="203964"/>
                  <a:pt x="76099" y="203603"/>
                </a:cubicBezTo>
                <a:lnTo>
                  <a:pt x="97973" y="200349"/>
                </a:lnTo>
                <a:cubicBezTo>
                  <a:pt x="98332" y="199627"/>
                  <a:pt x="98690" y="198904"/>
                  <a:pt x="98690" y="198542"/>
                </a:cubicBezTo>
                <a:lnTo>
                  <a:pt x="85781" y="180468"/>
                </a:lnTo>
                <a:cubicBezTo>
                  <a:pt x="84706" y="179022"/>
                  <a:pt x="84706" y="176854"/>
                  <a:pt x="85781" y="175408"/>
                </a:cubicBezTo>
                <a:cubicBezTo>
                  <a:pt x="90443" y="168540"/>
                  <a:pt x="96539" y="162395"/>
                  <a:pt x="103352" y="157695"/>
                </a:cubicBezTo>
                <a:cubicBezTo>
                  <a:pt x="104786" y="156611"/>
                  <a:pt x="106938" y="156611"/>
                  <a:pt x="108372" y="157695"/>
                </a:cubicBezTo>
                <a:lnTo>
                  <a:pt x="126302" y="170708"/>
                </a:lnTo>
                <a:cubicBezTo>
                  <a:pt x="127019" y="170347"/>
                  <a:pt x="127378" y="169985"/>
                  <a:pt x="128095" y="169985"/>
                </a:cubicBezTo>
                <a:lnTo>
                  <a:pt x="131681" y="147936"/>
                </a:lnTo>
                <a:cubicBezTo>
                  <a:pt x="131681" y="146128"/>
                  <a:pt x="133115" y="144682"/>
                  <a:pt x="135267" y="144321"/>
                </a:cubicBezTo>
                <a:close/>
                <a:moveTo>
                  <a:pt x="34519" y="107950"/>
                </a:moveTo>
                <a:lnTo>
                  <a:pt x="106405" y="107950"/>
                </a:lnTo>
                <a:cubicBezTo>
                  <a:pt x="108946" y="107950"/>
                  <a:pt x="110762" y="109855"/>
                  <a:pt x="110762" y="112522"/>
                </a:cubicBezTo>
                <a:cubicBezTo>
                  <a:pt x="110762" y="115189"/>
                  <a:pt x="108946" y="117094"/>
                  <a:pt x="106405" y="117094"/>
                </a:cubicBezTo>
                <a:lnTo>
                  <a:pt x="34519" y="117094"/>
                </a:lnTo>
                <a:cubicBezTo>
                  <a:pt x="32341" y="117094"/>
                  <a:pt x="30163" y="115189"/>
                  <a:pt x="30163" y="112522"/>
                </a:cubicBezTo>
                <a:cubicBezTo>
                  <a:pt x="30163" y="109855"/>
                  <a:pt x="32341" y="107950"/>
                  <a:pt x="34519" y="107950"/>
                </a:cubicBezTo>
                <a:close/>
                <a:moveTo>
                  <a:pt x="155512" y="71438"/>
                </a:moveTo>
                <a:lnTo>
                  <a:pt x="227077" y="71438"/>
                </a:lnTo>
                <a:cubicBezTo>
                  <a:pt x="229245" y="71438"/>
                  <a:pt x="231414" y="73343"/>
                  <a:pt x="231414" y="76010"/>
                </a:cubicBezTo>
                <a:cubicBezTo>
                  <a:pt x="231414" y="78677"/>
                  <a:pt x="229245" y="80582"/>
                  <a:pt x="227077" y="80582"/>
                </a:cubicBezTo>
                <a:lnTo>
                  <a:pt x="155512" y="80582"/>
                </a:lnTo>
                <a:cubicBezTo>
                  <a:pt x="152982" y="80582"/>
                  <a:pt x="150813" y="78677"/>
                  <a:pt x="150813" y="76010"/>
                </a:cubicBezTo>
                <a:cubicBezTo>
                  <a:pt x="150813" y="73343"/>
                  <a:pt x="152982" y="71438"/>
                  <a:pt x="155512" y="71438"/>
                </a:cubicBezTo>
                <a:close/>
                <a:moveTo>
                  <a:pt x="44673" y="44888"/>
                </a:moveTo>
                <a:lnTo>
                  <a:pt x="44673" y="71821"/>
                </a:lnTo>
                <a:lnTo>
                  <a:pt x="99795" y="71821"/>
                </a:lnTo>
                <a:cubicBezTo>
                  <a:pt x="109162" y="71821"/>
                  <a:pt x="117448" y="75412"/>
                  <a:pt x="124294" y="81876"/>
                </a:cubicBezTo>
                <a:lnTo>
                  <a:pt x="142667" y="100190"/>
                </a:lnTo>
                <a:cubicBezTo>
                  <a:pt x="147351" y="104858"/>
                  <a:pt x="153836" y="107731"/>
                  <a:pt x="160681" y="107731"/>
                </a:cubicBezTo>
                <a:lnTo>
                  <a:pt x="251469" y="107731"/>
                </a:lnTo>
                <a:lnTo>
                  <a:pt x="251469" y="44888"/>
                </a:lnTo>
                <a:lnTo>
                  <a:pt x="44673" y="44888"/>
                </a:lnTo>
                <a:close/>
                <a:moveTo>
                  <a:pt x="28101" y="8978"/>
                </a:moveTo>
                <a:cubicBezTo>
                  <a:pt x="17653" y="8978"/>
                  <a:pt x="8646" y="17596"/>
                  <a:pt x="8646" y="28369"/>
                </a:cubicBezTo>
                <a:lnTo>
                  <a:pt x="8646" y="79362"/>
                </a:lnTo>
                <a:cubicBezTo>
                  <a:pt x="14050" y="74693"/>
                  <a:pt x="20895" y="71821"/>
                  <a:pt x="28101" y="71821"/>
                </a:cubicBezTo>
                <a:lnTo>
                  <a:pt x="36027" y="71821"/>
                </a:lnTo>
                <a:lnTo>
                  <a:pt x="36027" y="40220"/>
                </a:lnTo>
                <a:cubicBezTo>
                  <a:pt x="36027" y="38065"/>
                  <a:pt x="37828" y="35910"/>
                  <a:pt x="40350" y="35910"/>
                </a:cubicBezTo>
                <a:lnTo>
                  <a:pt x="255792" y="35910"/>
                </a:lnTo>
                <a:cubicBezTo>
                  <a:pt x="258314" y="35910"/>
                  <a:pt x="260476" y="38065"/>
                  <a:pt x="260476" y="40220"/>
                </a:cubicBezTo>
                <a:lnTo>
                  <a:pt x="260476" y="107731"/>
                </a:lnTo>
                <a:lnTo>
                  <a:pt x="268042" y="107731"/>
                </a:lnTo>
                <a:cubicBezTo>
                  <a:pt x="275247" y="107731"/>
                  <a:pt x="282452" y="110604"/>
                  <a:pt x="287496" y="115272"/>
                </a:cubicBezTo>
                <a:lnTo>
                  <a:pt x="287496" y="28369"/>
                </a:lnTo>
                <a:cubicBezTo>
                  <a:pt x="287496" y="17596"/>
                  <a:pt x="278489" y="8978"/>
                  <a:pt x="268042" y="8978"/>
                </a:cubicBezTo>
                <a:lnTo>
                  <a:pt x="28101" y="8978"/>
                </a:lnTo>
                <a:close/>
                <a:moveTo>
                  <a:pt x="28101" y="0"/>
                </a:moveTo>
                <a:lnTo>
                  <a:pt x="268042" y="0"/>
                </a:lnTo>
                <a:cubicBezTo>
                  <a:pt x="283533" y="0"/>
                  <a:pt x="296503" y="12928"/>
                  <a:pt x="296503" y="28369"/>
                </a:cubicBezTo>
                <a:lnTo>
                  <a:pt x="296503" y="231263"/>
                </a:lnTo>
                <a:cubicBezTo>
                  <a:pt x="296503" y="247063"/>
                  <a:pt x="283533" y="259991"/>
                  <a:pt x="268042" y="259991"/>
                </a:cubicBezTo>
                <a:lnTo>
                  <a:pt x="226250" y="259991"/>
                </a:lnTo>
                <a:cubicBezTo>
                  <a:pt x="223728" y="259991"/>
                  <a:pt x="221567" y="257836"/>
                  <a:pt x="221567" y="255323"/>
                </a:cubicBezTo>
                <a:cubicBezTo>
                  <a:pt x="221567" y="252809"/>
                  <a:pt x="223728" y="250654"/>
                  <a:pt x="226250" y="250654"/>
                </a:cubicBezTo>
                <a:lnTo>
                  <a:pt x="268042" y="250654"/>
                </a:lnTo>
                <a:cubicBezTo>
                  <a:pt x="278489" y="250654"/>
                  <a:pt x="287496" y="242036"/>
                  <a:pt x="287496" y="231263"/>
                </a:cubicBezTo>
                <a:lnTo>
                  <a:pt x="287496" y="135741"/>
                </a:lnTo>
                <a:cubicBezTo>
                  <a:pt x="287496" y="124968"/>
                  <a:pt x="278489" y="116349"/>
                  <a:pt x="268042" y="116349"/>
                </a:cubicBezTo>
                <a:lnTo>
                  <a:pt x="160681" y="116349"/>
                </a:lnTo>
                <a:cubicBezTo>
                  <a:pt x="151314" y="116349"/>
                  <a:pt x="142667" y="112758"/>
                  <a:pt x="136183" y="106654"/>
                </a:cubicBezTo>
                <a:lnTo>
                  <a:pt x="117808" y="88339"/>
                </a:lnTo>
                <a:cubicBezTo>
                  <a:pt x="112764" y="83312"/>
                  <a:pt x="106640" y="80439"/>
                  <a:pt x="99795" y="80439"/>
                </a:cubicBezTo>
                <a:lnTo>
                  <a:pt x="28101" y="80439"/>
                </a:lnTo>
                <a:cubicBezTo>
                  <a:pt x="17653" y="80439"/>
                  <a:pt x="8646" y="89417"/>
                  <a:pt x="8646" y="99831"/>
                </a:cubicBezTo>
                <a:lnTo>
                  <a:pt x="8646" y="231263"/>
                </a:lnTo>
                <a:cubicBezTo>
                  <a:pt x="8646" y="242036"/>
                  <a:pt x="17653" y="250654"/>
                  <a:pt x="28101" y="250654"/>
                </a:cubicBezTo>
                <a:lnTo>
                  <a:pt x="70253" y="250654"/>
                </a:lnTo>
                <a:cubicBezTo>
                  <a:pt x="72774" y="250654"/>
                  <a:pt x="74936" y="252809"/>
                  <a:pt x="74936" y="255323"/>
                </a:cubicBezTo>
                <a:cubicBezTo>
                  <a:pt x="74936" y="257836"/>
                  <a:pt x="72774" y="259991"/>
                  <a:pt x="70253" y="259991"/>
                </a:cubicBezTo>
                <a:lnTo>
                  <a:pt x="28101" y="259991"/>
                </a:lnTo>
                <a:cubicBezTo>
                  <a:pt x="12609" y="259991"/>
                  <a:pt x="0" y="247063"/>
                  <a:pt x="0" y="231263"/>
                </a:cubicBezTo>
                <a:lnTo>
                  <a:pt x="0" y="28369"/>
                </a:lnTo>
                <a:cubicBezTo>
                  <a:pt x="0" y="12928"/>
                  <a:pt x="12609" y="0"/>
                  <a:pt x="2810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15" name="Freeform 936">
            <a:extLst>
              <a:ext uri="{FF2B5EF4-FFF2-40B4-BE49-F238E27FC236}">
                <a16:creationId xmlns:a16="http://schemas.microsoft.com/office/drawing/2014/main" id="{3A0D45AC-1412-A549-BCB7-DD02B2D5CF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73591" y="4434897"/>
            <a:ext cx="1259269" cy="1259269"/>
          </a:xfrm>
          <a:custGeom>
            <a:avLst/>
            <a:gdLst>
              <a:gd name="T0" fmla="*/ 166384 w 296503"/>
              <a:gd name="T1" fmla="*/ 230760 h 296053"/>
              <a:gd name="T2" fmla="*/ 159150 w 296503"/>
              <a:gd name="T3" fmla="*/ 233316 h 296053"/>
              <a:gd name="T4" fmla="*/ 136001 w 296503"/>
              <a:gd name="T5" fmla="*/ 243537 h 296053"/>
              <a:gd name="T6" fmla="*/ 138171 w 296503"/>
              <a:gd name="T7" fmla="*/ 254490 h 296053"/>
              <a:gd name="T8" fmla="*/ 121171 w 296503"/>
              <a:gd name="T9" fmla="*/ 273839 h 296053"/>
              <a:gd name="T10" fmla="*/ 232576 w 296503"/>
              <a:gd name="T11" fmla="*/ 290999 h 296053"/>
              <a:gd name="T12" fmla="*/ 227512 w 296503"/>
              <a:gd name="T13" fmla="*/ 244632 h 296053"/>
              <a:gd name="T14" fmla="*/ 222447 w 296503"/>
              <a:gd name="T15" fmla="*/ 239522 h 296053"/>
              <a:gd name="T16" fmla="*/ 194596 w 296503"/>
              <a:gd name="T17" fmla="*/ 205569 h 296053"/>
              <a:gd name="T18" fmla="*/ 57149 w 296503"/>
              <a:gd name="T19" fmla="*/ 178553 h 296053"/>
              <a:gd name="T20" fmla="*/ 56789 w 296503"/>
              <a:gd name="T21" fmla="*/ 190601 h 296053"/>
              <a:gd name="T22" fmla="*/ 45215 w 296503"/>
              <a:gd name="T23" fmla="*/ 190966 h 296053"/>
              <a:gd name="T24" fmla="*/ 45215 w 296503"/>
              <a:gd name="T25" fmla="*/ 263980 h 296053"/>
              <a:gd name="T26" fmla="*/ 128044 w 296503"/>
              <a:gd name="T27" fmla="*/ 249744 h 296053"/>
              <a:gd name="T28" fmla="*/ 149746 w 296503"/>
              <a:gd name="T29" fmla="*/ 220537 h 296053"/>
              <a:gd name="T30" fmla="*/ 188809 w 296503"/>
              <a:gd name="T31" fmla="*/ 197173 h 296053"/>
              <a:gd name="T32" fmla="*/ 166745 w 296503"/>
              <a:gd name="T33" fmla="*/ 169790 h 296053"/>
              <a:gd name="T34" fmla="*/ 147214 w 296503"/>
              <a:gd name="T35" fmla="*/ 176363 h 296053"/>
              <a:gd name="T36" fmla="*/ 100915 w 296503"/>
              <a:gd name="T37" fmla="*/ 134015 h 296053"/>
              <a:gd name="T38" fmla="*/ 112852 w 296503"/>
              <a:gd name="T39" fmla="*/ 126347 h 296053"/>
              <a:gd name="T40" fmla="*/ 166745 w 296503"/>
              <a:gd name="T41" fmla="*/ 160664 h 296053"/>
              <a:gd name="T42" fmla="*/ 225341 w 296503"/>
              <a:gd name="T43" fmla="*/ 129633 h 296053"/>
              <a:gd name="T44" fmla="*/ 168916 w 296503"/>
              <a:gd name="T45" fmla="*/ 63917 h 296053"/>
              <a:gd name="T46" fmla="*/ 197852 w 296503"/>
              <a:gd name="T47" fmla="*/ 188410 h 296053"/>
              <a:gd name="T48" fmla="*/ 197852 w 296503"/>
              <a:gd name="T49" fmla="*/ 196808 h 296053"/>
              <a:gd name="T50" fmla="*/ 231852 w 296503"/>
              <a:gd name="T51" fmla="*/ 235141 h 296053"/>
              <a:gd name="T52" fmla="*/ 232576 w 296503"/>
              <a:gd name="T53" fmla="*/ 300125 h 296053"/>
              <a:gd name="T54" fmla="*/ 112128 w 296503"/>
              <a:gd name="T55" fmla="*/ 273839 h 296053"/>
              <a:gd name="T56" fmla="*/ 45215 w 296503"/>
              <a:gd name="T57" fmla="*/ 273108 h 296053"/>
              <a:gd name="T58" fmla="*/ 48469 w 296503"/>
              <a:gd name="T59" fmla="*/ 182204 h 296053"/>
              <a:gd name="T60" fmla="*/ 100915 w 296503"/>
              <a:gd name="T61" fmla="*/ 125252 h 296053"/>
              <a:gd name="T62" fmla="*/ 168916 w 296503"/>
              <a:gd name="T63" fmla="*/ 63917 h 296053"/>
              <a:gd name="T64" fmla="*/ 172561 w 296503"/>
              <a:gd name="T65" fmla="*/ 1367 h 296053"/>
              <a:gd name="T66" fmla="*/ 257358 w 296503"/>
              <a:gd name="T67" fmla="*/ 36705 h 296053"/>
              <a:gd name="T68" fmla="*/ 261707 w 296503"/>
              <a:gd name="T69" fmla="*/ 90991 h 296053"/>
              <a:gd name="T70" fmla="*/ 298307 w 296503"/>
              <a:gd name="T71" fmla="*/ 129611 h 296053"/>
              <a:gd name="T72" fmla="*/ 261707 w 296503"/>
              <a:gd name="T73" fmla="*/ 168229 h 296053"/>
              <a:gd name="T74" fmla="*/ 257358 w 296503"/>
              <a:gd name="T75" fmla="*/ 222878 h 296053"/>
              <a:gd name="T76" fmla="*/ 237428 w 296503"/>
              <a:gd name="T77" fmla="*/ 218142 h 296053"/>
              <a:gd name="T78" fmla="*/ 252647 w 296503"/>
              <a:gd name="T79" fmla="*/ 213770 h 296053"/>
              <a:gd name="T80" fmla="*/ 254097 w 296503"/>
              <a:gd name="T81" fmla="*/ 163127 h 296053"/>
              <a:gd name="T82" fmla="*/ 254097 w 296503"/>
              <a:gd name="T83" fmla="*/ 96090 h 296053"/>
              <a:gd name="T84" fmla="*/ 252647 w 296503"/>
              <a:gd name="T85" fmla="*/ 45814 h 296053"/>
              <a:gd name="T86" fmla="*/ 202639 w 296503"/>
              <a:gd name="T87" fmla="*/ 44356 h 296053"/>
              <a:gd name="T88" fmla="*/ 135960 w 296503"/>
              <a:gd name="T89" fmla="*/ 44356 h 296053"/>
              <a:gd name="T90" fmla="*/ 85952 w 296503"/>
              <a:gd name="T91" fmla="*/ 45814 h 296053"/>
              <a:gd name="T92" fmla="*/ 84502 w 296503"/>
              <a:gd name="T93" fmla="*/ 96090 h 296053"/>
              <a:gd name="T94" fmla="*/ 54426 w 296503"/>
              <a:gd name="T95" fmla="*/ 132890 h 296053"/>
              <a:gd name="T96" fmla="*/ 48264 w 296503"/>
              <a:gd name="T97" fmla="*/ 139080 h 296053"/>
              <a:gd name="T98" fmla="*/ 41741 w 296503"/>
              <a:gd name="T99" fmla="*/ 126331 h 296053"/>
              <a:gd name="T100" fmla="*/ 76893 w 296503"/>
              <a:gd name="T101" fmla="*/ 41077 h 296053"/>
              <a:gd name="T102" fmla="*/ 131250 w 296503"/>
              <a:gd name="T103" fmla="*/ 36705 h 296053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296503" h="296053">
                <a:moveTo>
                  <a:pt x="193419" y="202780"/>
                </a:moveTo>
                <a:cubicBezTo>
                  <a:pt x="179398" y="202780"/>
                  <a:pt x="167175" y="213584"/>
                  <a:pt x="165377" y="227629"/>
                </a:cubicBezTo>
                <a:cubicBezTo>
                  <a:pt x="165377" y="229069"/>
                  <a:pt x="164299" y="230510"/>
                  <a:pt x="162501" y="231230"/>
                </a:cubicBezTo>
                <a:cubicBezTo>
                  <a:pt x="161063" y="231590"/>
                  <a:pt x="159266" y="231230"/>
                  <a:pt x="158187" y="230150"/>
                </a:cubicBezTo>
                <a:cubicBezTo>
                  <a:pt x="155671" y="227989"/>
                  <a:pt x="152075" y="226548"/>
                  <a:pt x="148840" y="226548"/>
                </a:cubicBezTo>
                <a:cubicBezTo>
                  <a:pt x="141290" y="226548"/>
                  <a:pt x="135178" y="232670"/>
                  <a:pt x="135178" y="240233"/>
                </a:cubicBezTo>
                <a:cubicBezTo>
                  <a:pt x="135178" y="242754"/>
                  <a:pt x="135897" y="244915"/>
                  <a:pt x="136976" y="246715"/>
                </a:cubicBezTo>
                <a:cubicBezTo>
                  <a:pt x="137695" y="248156"/>
                  <a:pt x="137695" y="249596"/>
                  <a:pt x="137335" y="251037"/>
                </a:cubicBezTo>
                <a:cubicBezTo>
                  <a:pt x="136616" y="252477"/>
                  <a:pt x="135538" y="253198"/>
                  <a:pt x="134100" y="253558"/>
                </a:cubicBezTo>
                <a:cubicBezTo>
                  <a:pt x="125831" y="255358"/>
                  <a:pt x="120438" y="262201"/>
                  <a:pt x="120438" y="270124"/>
                </a:cubicBezTo>
                <a:cubicBezTo>
                  <a:pt x="120438" y="279487"/>
                  <a:pt x="127988" y="287050"/>
                  <a:pt x="137335" y="287050"/>
                </a:cubicBezTo>
                <a:lnTo>
                  <a:pt x="231169" y="287050"/>
                </a:lnTo>
                <a:cubicBezTo>
                  <a:pt x="243752" y="287050"/>
                  <a:pt x="254178" y="276606"/>
                  <a:pt x="254178" y="264002"/>
                </a:cubicBezTo>
                <a:cubicBezTo>
                  <a:pt x="254178" y="249957"/>
                  <a:pt x="241235" y="238432"/>
                  <a:pt x="226135" y="241313"/>
                </a:cubicBezTo>
                <a:cubicBezTo>
                  <a:pt x="224697" y="242034"/>
                  <a:pt x="223259" y="241313"/>
                  <a:pt x="222181" y="240233"/>
                </a:cubicBezTo>
                <a:cubicBezTo>
                  <a:pt x="221102" y="239153"/>
                  <a:pt x="220743" y="237712"/>
                  <a:pt x="221102" y="236272"/>
                </a:cubicBezTo>
                <a:cubicBezTo>
                  <a:pt x="221462" y="234471"/>
                  <a:pt x="221462" y="232670"/>
                  <a:pt x="221462" y="231230"/>
                </a:cubicBezTo>
                <a:cubicBezTo>
                  <a:pt x="221462" y="215744"/>
                  <a:pt x="208879" y="202780"/>
                  <a:pt x="193419" y="202780"/>
                </a:cubicBezTo>
                <a:close/>
                <a:moveTo>
                  <a:pt x="100305" y="132195"/>
                </a:moveTo>
                <a:cubicBezTo>
                  <a:pt x="76577" y="132195"/>
                  <a:pt x="56804" y="152002"/>
                  <a:pt x="56804" y="176130"/>
                </a:cubicBezTo>
                <a:cubicBezTo>
                  <a:pt x="56804" y="178651"/>
                  <a:pt x="57163" y="181172"/>
                  <a:pt x="57882" y="184053"/>
                </a:cubicBezTo>
                <a:cubicBezTo>
                  <a:pt x="57882" y="185494"/>
                  <a:pt x="57523" y="186934"/>
                  <a:pt x="56444" y="188015"/>
                </a:cubicBezTo>
                <a:cubicBezTo>
                  <a:pt x="55366" y="189095"/>
                  <a:pt x="53928" y="189455"/>
                  <a:pt x="52490" y="189095"/>
                </a:cubicBezTo>
                <a:cubicBezTo>
                  <a:pt x="49973" y="188735"/>
                  <a:pt x="47456" y="188375"/>
                  <a:pt x="44940" y="188375"/>
                </a:cubicBezTo>
                <a:cubicBezTo>
                  <a:pt x="25166" y="188375"/>
                  <a:pt x="8988" y="204580"/>
                  <a:pt x="8988" y="224387"/>
                </a:cubicBezTo>
                <a:cubicBezTo>
                  <a:pt x="8988" y="244555"/>
                  <a:pt x="25166" y="260400"/>
                  <a:pt x="44940" y="260400"/>
                </a:cubicBezTo>
                <a:lnTo>
                  <a:pt x="113248" y="260400"/>
                </a:lnTo>
                <a:cubicBezTo>
                  <a:pt x="115764" y="254278"/>
                  <a:pt x="120798" y="249236"/>
                  <a:pt x="127269" y="246355"/>
                </a:cubicBezTo>
                <a:cubicBezTo>
                  <a:pt x="126550" y="244555"/>
                  <a:pt x="126550" y="242394"/>
                  <a:pt x="126550" y="240233"/>
                </a:cubicBezTo>
                <a:cubicBezTo>
                  <a:pt x="126550" y="227989"/>
                  <a:pt x="136616" y="217545"/>
                  <a:pt x="148840" y="217545"/>
                </a:cubicBezTo>
                <a:cubicBezTo>
                  <a:pt x="152075" y="217545"/>
                  <a:pt x="155311" y="218265"/>
                  <a:pt x="158187" y="219706"/>
                </a:cubicBezTo>
                <a:cubicBezTo>
                  <a:pt x="162142" y="206381"/>
                  <a:pt x="174006" y="196658"/>
                  <a:pt x="187667" y="194497"/>
                </a:cubicBezTo>
                <a:cubicBezTo>
                  <a:pt x="188027" y="192696"/>
                  <a:pt x="188027" y="191256"/>
                  <a:pt x="188027" y="189455"/>
                </a:cubicBezTo>
                <a:cubicBezTo>
                  <a:pt x="188027" y="177211"/>
                  <a:pt x="177960" y="167487"/>
                  <a:pt x="165737" y="167487"/>
                </a:cubicBezTo>
                <a:cubicBezTo>
                  <a:pt x="160344" y="167487"/>
                  <a:pt x="155311" y="169288"/>
                  <a:pt x="150997" y="173249"/>
                </a:cubicBezTo>
                <a:cubicBezTo>
                  <a:pt x="149918" y="173970"/>
                  <a:pt x="148121" y="174690"/>
                  <a:pt x="146323" y="173970"/>
                </a:cubicBezTo>
                <a:cubicBezTo>
                  <a:pt x="144885" y="173609"/>
                  <a:pt x="143807" y="172169"/>
                  <a:pt x="143807" y="170368"/>
                </a:cubicBezTo>
                <a:cubicBezTo>
                  <a:pt x="140930" y="148761"/>
                  <a:pt x="122236" y="132195"/>
                  <a:pt x="100305" y="132195"/>
                </a:cubicBezTo>
                <a:close/>
                <a:moveTo>
                  <a:pt x="167894" y="71693"/>
                </a:moveTo>
                <a:cubicBezTo>
                  <a:pt x="138054" y="71693"/>
                  <a:pt x="113607" y="95462"/>
                  <a:pt x="112169" y="124632"/>
                </a:cubicBezTo>
                <a:cubicBezTo>
                  <a:pt x="130864" y="128954"/>
                  <a:pt x="145964" y="143359"/>
                  <a:pt x="150997" y="162085"/>
                </a:cubicBezTo>
                <a:cubicBezTo>
                  <a:pt x="155671" y="159564"/>
                  <a:pt x="160704" y="158484"/>
                  <a:pt x="165737" y="158484"/>
                </a:cubicBezTo>
                <a:cubicBezTo>
                  <a:pt x="178679" y="158484"/>
                  <a:pt x="189465" y="166047"/>
                  <a:pt x="194498" y="176851"/>
                </a:cubicBezTo>
                <a:cubicBezTo>
                  <a:pt x="212114" y="167487"/>
                  <a:pt x="223978" y="149121"/>
                  <a:pt x="223978" y="127873"/>
                </a:cubicBezTo>
                <a:cubicBezTo>
                  <a:pt x="223978" y="96902"/>
                  <a:pt x="198812" y="71693"/>
                  <a:pt x="167894" y="71693"/>
                </a:cubicBezTo>
                <a:close/>
                <a:moveTo>
                  <a:pt x="167894" y="63050"/>
                </a:moveTo>
                <a:cubicBezTo>
                  <a:pt x="203486" y="63050"/>
                  <a:pt x="232966" y="92220"/>
                  <a:pt x="232966" y="127873"/>
                </a:cubicBezTo>
                <a:cubicBezTo>
                  <a:pt x="232966" y="153442"/>
                  <a:pt x="217867" y="175410"/>
                  <a:pt x="196655" y="185854"/>
                </a:cubicBezTo>
                <a:cubicBezTo>
                  <a:pt x="197015" y="187294"/>
                  <a:pt x="197015" y="188375"/>
                  <a:pt x="197015" y="189455"/>
                </a:cubicBezTo>
                <a:cubicBezTo>
                  <a:pt x="197015" y="191256"/>
                  <a:pt x="197015" y="192696"/>
                  <a:pt x="196655" y="194137"/>
                </a:cubicBezTo>
                <a:cubicBezTo>
                  <a:pt x="215709" y="195577"/>
                  <a:pt x="230450" y="211783"/>
                  <a:pt x="230450" y="231230"/>
                </a:cubicBezTo>
                <a:cubicBezTo>
                  <a:pt x="230450" y="231590"/>
                  <a:pt x="230450" y="231590"/>
                  <a:pt x="230450" y="231950"/>
                </a:cubicBezTo>
                <a:cubicBezTo>
                  <a:pt x="248425" y="231950"/>
                  <a:pt x="263165" y="246355"/>
                  <a:pt x="263165" y="264002"/>
                </a:cubicBezTo>
                <a:cubicBezTo>
                  <a:pt x="263165" y="281648"/>
                  <a:pt x="248785" y="296053"/>
                  <a:pt x="231169" y="296053"/>
                </a:cubicBezTo>
                <a:lnTo>
                  <a:pt x="137335" y="296053"/>
                </a:lnTo>
                <a:cubicBezTo>
                  <a:pt x="122955" y="296053"/>
                  <a:pt x="111450" y="284529"/>
                  <a:pt x="111450" y="270124"/>
                </a:cubicBezTo>
                <a:cubicBezTo>
                  <a:pt x="111450" y="270124"/>
                  <a:pt x="111450" y="269764"/>
                  <a:pt x="111450" y="269403"/>
                </a:cubicBezTo>
                <a:lnTo>
                  <a:pt x="44940" y="269403"/>
                </a:lnTo>
                <a:cubicBezTo>
                  <a:pt x="20133" y="269403"/>
                  <a:pt x="0" y="249236"/>
                  <a:pt x="0" y="224387"/>
                </a:cubicBezTo>
                <a:cubicBezTo>
                  <a:pt x="0" y="198818"/>
                  <a:pt x="21931" y="177571"/>
                  <a:pt x="48175" y="179732"/>
                </a:cubicBezTo>
                <a:cubicBezTo>
                  <a:pt x="48175" y="178291"/>
                  <a:pt x="48175" y="177211"/>
                  <a:pt x="48175" y="176130"/>
                </a:cubicBezTo>
                <a:cubicBezTo>
                  <a:pt x="48175" y="146960"/>
                  <a:pt x="71544" y="123552"/>
                  <a:pt x="100305" y="123552"/>
                </a:cubicBezTo>
                <a:cubicBezTo>
                  <a:pt x="101384" y="123552"/>
                  <a:pt x="102462" y="123552"/>
                  <a:pt x="103181" y="123552"/>
                </a:cubicBezTo>
                <a:cubicBezTo>
                  <a:pt x="105338" y="89700"/>
                  <a:pt x="133740" y="63050"/>
                  <a:pt x="167894" y="63050"/>
                </a:cubicBezTo>
                <a:close/>
                <a:moveTo>
                  <a:pt x="165394" y="1347"/>
                </a:moveTo>
                <a:cubicBezTo>
                  <a:pt x="166835" y="-450"/>
                  <a:pt x="169717" y="-450"/>
                  <a:pt x="171517" y="1347"/>
                </a:cubicBezTo>
                <a:lnTo>
                  <a:pt x="206456" y="36207"/>
                </a:lnTo>
                <a:lnTo>
                  <a:pt x="255801" y="36207"/>
                </a:lnTo>
                <a:cubicBezTo>
                  <a:pt x="258323" y="36207"/>
                  <a:pt x="260124" y="38004"/>
                  <a:pt x="260124" y="40520"/>
                </a:cubicBezTo>
                <a:lnTo>
                  <a:pt x="260124" y="89756"/>
                </a:lnTo>
                <a:lnTo>
                  <a:pt x="295062" y="124616"/>
                </a:lnTo>
                <a:cubicBezTo>
                  <a:pt x="295782" y="125335"/>
                  <a:pt x="296503" y="126773"/>
                  <a:pt x="296503" y="127851"/>
                </a:cubicBezTo>
                <a:cubicBezTo>
                  <a:pt x="296503" y="128929"/>
                  <a:pt x="295782" y="130007"/>
                  <a:pt x="295062" y="131085"/>
                </a:cubicBezTo>
                <a:lnTo>
                  <a:pt x="260124" y="165946"/>
                </a:lnTo>
                <a:lnTo>
                  <a:pt x="260124" y="215182"/>
                </a:lnTo>
                <a:cubicBezTo>
                  <a:pt x="260124" y="217697"/>
                  <a:pt x="258323" y="219854"/>
                  <a:pt x="255801" y="219854"/>
                </a:cubicBezTo>
                <a:lnTo>
                  <a:pt x="240313" y="219854"/>
                </a:lnTo>
                <a:cubicBezTo>
                  <a:pt x="238152" y="219854"/>
                  <a:pt x="235991" y="217697"/>
                  <a:pt x="235991" y="215182"/>
                </a:cubicBezTo>
                <a:cubicBezTo>
                  <a:pt x="235991" y="212666"/>
                  <a:pt x="238152" y="210869"/>
                  <a:pt x="240313" y="210869"/>
                </a:cubicBezTo>
                <a:lnTo>
                  <a:pt x="251119" y="210869"/>
                </a:lnTo>
                <a:lnTo>
                  <a:pt x="251119" y="164149"/>
                </a:lnTo>
                <a:cubicBezTo>
                  <a:pt x="251119" y="162711"/>
                  <a:pt x="251839" y="161993"/>
                  <a:pt x="252560" y="160914"/>
                </a:cubicBezTo>
                <a:lnTo>
                  <a:pt x="285697" y="127851"/>
                </a:lnTo>
                <a:lnTo>
                  <a:pt x="252560" y="94787"/>
                </a:lnTo>
                <a:cubicBezTo>
                  <a:pt x="251839" y="94069"/>
                  <a:pt x="251119" y="92990"/>
                  <a:pt x="251119" y="91912"/>
                </a:cubicBezTo>
                <a:lnTo>
                  <a:pt x="251119" y="45192"/>
                </a:lnTo>
                <a:lnTo>
                  <a:pt x="204655" y="45192"/>
                </a:lnTo>
                <a:cubicBezTo>
                  <a:pt x="203214" y="45192"/>
                  <a:pt x="202133" y="44833"/>
                  <a:pt x="201413" y="43754"/>
                </a:cubicBezTo>
                <a:lnTo>
                  <a:pt x="168276" y="10691"/>
                </a:lnTo>
                <a:lnTo>
                  <a:pt x="135138" y="43754"/>
                </a:lnTo>
                <a:cubicBezTo>
                  <a:pt x="134418" y="44833"/>
                  <a:pt x="133337" y="45192"/>
                  <a:pt x="131897" y="45192"/>
                </a:cubicBezTo>
                <a:lnTo>
                  <a:pt x="85432" y="45192"/>
                </a:lnTo>
                <a:lnTo>
                  <a:pt x="85432" y="91912"/>
                </a:lnTo>
                <a:cubicBezTo>
                  <a:pt x="85432" y="92990"/>
                  <a:pt x="84712" y="94069"/>
                  <a:pt x="83992" y="94787"/>
                </a:cubicBezTo>
                <a:lnTo>
                  <a:pt x="50854" y="127851"/>
                </a:lnTo>
                <a:lnTo>
                  <a:pt x="54096" y="131085"/>
                </a:lnTo>
                <a:cubicBezTo>
                  <a:pt x="55897" y="132523"/>
                  <a:pt x="55897" y="135757"/>
                  <a:pt x="54096" y="137195"/>
                </a:cubicBezTo>
                <a:cubicBezTo>
                  <a:pt x="52295" y="138992"/>
                  <a:pt x="49413" y="138992"/>
                  <a:pt x="47973" y="137195"/>
                </a:cubicBezTo>
                <a:lnTo>
                  <a:pt x="41489" y="131085"/>
                </a:lnTo>
                <a:cubicBezTo>
                  <a:pt x="39688" y="129288"/>
                  <a:pt x="39688" y="126413"/>
                  <a:pt x="41489" y="124616"/>
                </a:cubicBezTo>
                <a:lnTo>
                  <a:pt x="76428" y="89756"/>
                </a:lnTo>
                <a:lnTo>
                  <a:pt x="76428" y="40520"/>
                </a:lnTo>
                <a:cubicBezTo>
                  <a:pt x="76428" y="38004"/>
                  <a:pt x="78228" y="36207"/>
                  <a:pt x="80750" y="36207"/>
                </a:cubicBezTo>
                <a:lnTo>
                  <a:pt x="130456" y="36207"/>
                </a:lnTo>
                <a:lnTo>
                  <a:pt x="165394" y="134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46" name="Subtitle 2">
            <a:extLst>
              <a:ext uri="{FF2B5EF4-FFF2-40B4-BE49-F238E27FC236}">
                <a16:creationId xmlns:a16="http://schemas.microsoft.com/office/drawing/2014/main" id="{DD7EAF2E-2D62-1746-B5C7-EBC2DB85D5AB}"/>
              </a:ext>
            </a:extLst>
          </p:cNvPr>
          <p:cNvSpPr txBox="1">
            <a:spLocks/>
          </p:cNvSpPr>
          <p:nvPr/>
        </p:nvSpPr>
        <p:spPr>
          <a:xfrm>
            <a:off x="4536863" y="9465473"/>
            <a:ext cx="1573642" cy="46166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Marketing</a:t>
            </a:r>
          </a:p>
        </p:txBody>
      </p:sp>
      <p:sp>
        <p:nvSpPr>
          <p:cNvPr id="47" name="Subtitle 2">
            <a:extLst>
              <a:ext uri="{FF2B5EF4-FFF2-40B4-BE49-F238E27FC236}">
                <a16:creationId xmlns:a16="http://schemas.microsoft.com/office/drawing/2014/main" id="{A959126C-E64D-9446-8562-E702F3BCDFFB}"/>
              </a:ext>
            </a:extLst>
          </p:cNvPr>
          <p:cNvSpPr txBox="1">
            <a:spLocks/>
          </p:cNvSpPr>
          <p:nvPr/>
        </p:nvSpPr>
        <p:spPr>
          <a:xfrm>
            <a:off x="6515788" y="9438177"/>
            <a:ext cx="1573642" cy="46166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Marketing</a:t>
            </a:r>
          </a:p>
        </p:txBody>
      </p:sp>
      <p:sp>
        <p:nvSpPr>
          <p:cNvPr id="48" name="Subtitle 2">
            <a:extLst>
              <a:ext uri="{FF2B5EF4-FFF2-40B4-BE49-F238E27FC236}">
                <a16:creationId xmlns:a16="http://schemas.microsoft.com/office/drawing/2014/main" id="{376F8F1E-D3D7-A343-B414-B514BE42730B}"/>
              </a:ext>
            </a:extLst>
          </p:cNvPr>
          <p:cNvSpPr txBox="1">
            <a:spLocks/>
          </p:cNvSpPr>
          <p:nvPr/>
        </p:nvSpPr>
        <p:spPr>
          <a:xfrm>
            <a:off x="8794964" y="11731001"/>
            <a:ext cx="1573642" cy="46166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Marketing</a:t>
            </a:r>
          </a:p>
        </p:txBody>
      </p:sp>
      <p:sp>
        <p:nvSpPr>
          <p:cNvPr id="49" name="Subtitle 2">
            <a:extLst>
              <a:ext uri="{FF2B5EF4-FFF2-40B4-BE49-F238E27FC236}">
                <a16:creationId xmlns:a16="http://schemas.microsoft.com/office/drawing/2014/main" id="{296331DE-FDB6-5C40-A670-0FA4B57D19B0}"/>
              </a:ext>
            </a:extLst>
          </p:cNvPr>
          <p:cNvSpPr txBox="1">
            <a:spLocks/>
          </p:cNvSpPr>
          <p:nvPr/>
        </p:nvSpPr>
        <p:spPr>
          <a:xfrm>
            <a:off x="5110068" y="12044899"/>
            <a:ext cx="1573642" cy="46166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Marketing</a:t>
            </a:r>
          </a:p>
        </p:txBody>
      </p:sp>
      <p:sp>
        <p:nvSpPr>
          <p:cNvPr id="50" name="Subtitle 2">
            <a:extLst>
              <a:ext uri="{FF2B5EF4-FFF2-40B4-BE49-F238E27FC236}">
                <a16:creationId xmlns:a16="http://schemas.microsoft.com/office/drawing/2014/main" id="{331EA6EA-F36B-4348-AB45-89DF8562A150}"/>
              </a:ext>
            </a:extLst>
          </p:cNvPr>
          <p:cNvSpPr txBox="1">
            <a:spLocks/>
          </p:cNvSpPr>
          <p:nvPr/>
        </p:nvSpPr>
        <p:spPr>
          <a:xfrm>
            <a:off x="5096421" y="6722273"/>
            <a:ext cx="1573642" cy="46166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Marketing</a:t>
            </a:r>
          </a:p>
        </p:txBody>
      </p:sp>
      <p:sp>
        <p:nvSpPr>
          <p:cNvPr id="51" name="Subtitle 2">
            <a:extLst>
              <a:ext uri="{FF2B5EF4-FFF2-40B4-BE49-F238E27FC236}">
                <a16:creationId xmlns:a16="http://schemas.microsoft.com/office/drawing/2014/main" id="{4C7A7247-D9CA-6340-8478-CFE41429E2FA}"/>
              </a:ext>
            </a:extLst>
          </p:cNvPr>
          <p:cNvSpPr txBox="1">
            <a:spLocks/>
          </p:cNvSpPr>
          <p:nvPr/>
        </p:nvSpPr>
        <p:spPr>
          <a:xfrm>
            <a:off x="6624970" y="4784291"/>
            <a:ext cx="1573642" cy="46166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Marketing</a:t>
            </a:r>
          </a:p>
        </p:txBody>
      </p:sp>
      <p:sp>
        <p:nvSpPr>
          <p:cNvPr id="52" name="Subtitle 2">
            <a:extLst>
              <a:ext uri="{FF2B5EF4-FFF2-40B4-BE49-F238E27FC236}">
                <a16:creationId xmlns:a16="http://schemas.microsoft.com/office/drawing/2014/main" id="{23AEC6B6-8E8D-DE40-8401-83024F1230C4}"/>
              </a:ext>
            </a:extLst>
          </p:cNvPr>
          <p:cNvSpPr txBox="1">
            <a:spLocks/>
          </p:cNvSpPr>
          <p:nvPr/>
        </p:nvSpPr>
        <p:spPr>
          <a:xfrm>
            <a:off x="5342080" y="3064673"/>
            <a:ext cx="1573642" cy="46166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Marketing</a:t>
            </a:r>
          </a:p>
        </p:txBody>
      </p:sp>
      <p:sp>
        <p:nvSpPr>
          <p:cNvPr id="53" name="Subtitle 2">
            <a:extLst>
              <a:ext uri="{FF2B5EF4-FFF2-40B4-BE49-F238E27FC236}">
                <a16:creationId xmlns:a16="http://schemas.microsoft.com/office/drawing/2014/main" id="{E2E4B418-032D-5843-AFD6-0000E3204FCE}"/>
              </a:ext>
            </a:extLst>
          </p:cNvPr>
          <p:cNvSpPr txBox="1">
            <a:spLocks/>
          </p:cNvSpPr>
          <p:nvPr/>
        </p:nvSpPr>
        <p:spPr>
          <a:xfrm>
            <a:off x="14267716" y="3310333"/>
            <a:ext cx="1573642" cy="46166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Marketing</a:t>
            </a:r>
          </a:p>
        </p:txBody>
      </p:sp>
      <p:sp>
        <p:nvSpPr>
          <p:cNvPr id="54" name="Subtitle 2">
            <a:extLst>
              <a:ext uri="{FF2B5EF4-FFF2-40B4-BE49-F238E27FC236}">
                <a16:creationId xmlns:a16="http://schemas.microsoft.com/office/drawing/2014/main" id="{D2D47AF5-889A-CC41-8064-00053BD9FFBF}"/>
              </a:ext>
            </a:extLst>
          </p:cNvPr>
          <p:cNvSpPr txBox="1">
            <a:spLocks/>
          </p:cNvSpPr>
          <p:nvPr/>
        </p:nvSpPr>
        <p:spPr>
          <a:xfrm>
            <a:off x="16724313" y="3651527"/>
            <a:ext cx="1573642" cy="46166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Marketing</a:t>
            </a:r>
          </a:p>
        </p:txBody>
      </p:sp>
      <p:sp>
        <p:nvSpPr>
          <p:cNvPr id="55" name="Subtitle 2">
            <a:extLst>
              <a:ext uri="{FF2B5EF4-FFF2-40B4-BE49-F238E27FC236}">
                <a16:creationId xmlns:a16="http://schemas.microsoft.com/office/drawing/2014/main" id="{2E151D04-9904-E843-BACB-4E35279C8FE5}"/>
              </a:ext>
            </a:extLst>
          </p:cNvPr>
          <p:cNvSpPr txBox="1">
            <a:spLocks/>
          </p:cNvSpPr>
          <p:nvPr/>
        </p:nvSpPr>
        <p:spPr>
          <a:xfrm>
            <a:off x="20040719" y="6544852"/>
            <a:ext cx="1573642" cy="46166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Marketing</a:t>
            </a:r>
          </a:p>
        </p:txBody>
      </p:sp>
      <p:sp>
        <p:nvSpPr>
          <p:cNvPr id="56" name="Subtitle 2">
            <a:extLst>
              <a:ext uri="{FF2B5EF4-FFF2-40B4-BE49-F238E27FC236}">
                <a16:creationId xmlns:a16="http://schemas.microsoft.com/office/drawing/2014/main" id="{9EA5AB24-72D4-D347-BDC0-F3B10E67472F}"/>
              </a:ext>
            </a:extLst>
          </p:cNvPr>
          <p:cNvSpPr txBox="1">
            <a:spLocks/>
          </p:cNvSpPr>
          <p:nvPr/>
        </p:nvSpPr>
        <p:spPr>
          <a:xfrm>
            <a:off x="17679656" y="8360004"/>
            <a:ext cx="1573642" cy="46166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Marketing</a:t>
            </a:r>
          </a:p>
        </p:txBody>
      </p:sp>
      <p:sp>
        <p:nvSpPr>
          <p:cNvPr id="57" name="Subtitle 2">
            <a:extLst>
              <a:ext uri="{FF2B5EF4-FFF2-40B4-BE49-F238E27FC236}">
                <a16:creationId xmlns:a16="http://schemas.microsoft.com/office/drawing/2014/main" id="{F23C7792-7510-3C4E-83AA-D3955C5335E3}"/>
              </a:ext>
            </a:extLst>
          </p:cNvPr>
          <p:cNvSpPr txBox="1">
            <a:spLocks/>
          </p:cNvSpPr>
          <p:nvPr/>
        </p:nvSpPr>
        <p:spPr>
          <a:xfrm>
            <a:off x="17666008" y="12113138"/>
            <a:ext cx="1573642" cy="46166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Marketing</a:t>
            </a:r>
          </a:p>
        </p:txBody>
      </p:sp>
      <p:sp>
        <p:nvSpPr>
          <p:cNvPr id="58" name="Subtitle 2">
            <a:extLst>
              <a:ext uri="{FF2B5EF4-FFF2-40B4-BE49-F238E27FC236}">
                <a16:creationId xmlns:a16="http://schemas.microsoft.com/office/drawing/2014/main" id="{66ACF3EB-3CF1-7841-A17B-ADB49CCC0A9B}"/>
              </a:ext>
            </a:extLst>
          </p:cNvPr>
          <p:cNvSpPr txBox="1">
            <a:spLocks/>
          </p:cNvSpPr>
          <p:nvPr/>
        </p:nvSpPr>
        <p:spPr>
          <a:xfrm>
            <a:off x="13981113" y="11867478"/>
            <a:ext cx="1573642" cy="46166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Marketing</a:t>
            </a:r>
          </a:p>
        </p:txBody>
      </p:sp>
      <p:sp>
        <p:nvSpPr>
          <p:cNvPr id="59" name="Subtitle 2">
            <a:extLst>
              <a:ext uri="{FF2B5EF4-FFF2-40B4-BE49-F238E27FC236}">
                <a16:creationId xmlns:a16="http://schemas.microsoft.com/office/drawing/2014/main" id="{11071A5B-BD5C-484D-A28B-DE9AF0DBA92C}"/>
              </a:ext>
            </a:extLst>
          </p:cNvPr>
          <p:cNvSpPr txBox="1">
            <a:spLocks/>
          </p:cNvSpPr>
          <p:nvPr/>
        </p:nvSpPr>
        <p:spPr>
          <a:xfrm>
            <a:off x="11405339" y="9665191"/>
            <a:ext cx="1573642" cy="46166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Marketing</a:t>
            </a:r>
          </a:p>
        </p:txBody>
      </p:sp>
    </p:spTree>
    <p:extLst>
      <p:ext uri="{BB962C8B-B14F-4D97-AF65-F5344CB8AC3E}">
        <p14:creationId xmlns:p14="http://schemas.microsoft.com/office/powerpoint/2010/main" val="2747642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83">
            <a:extLst>
              <a:ext uri="{FF2B5EF4-FFF2-40B4-BE49-F238E27FC236}">
                <a16:creationId xmlns:a16="http://schemas.microsoft.com/office/drawing/2014/main" id="{26D3912D-E712-BF40-B57A-F1EFEC083B60}"/>
              </a:ext>
            </a:extLst>
          </p:cNvPr>
          <p:cNvSpPr>
            <a:spLocks/>
          </p:cNvSpPr>
          <p:nvPr/>
        </p:nvSpPr>
        <p:spPr bwMode="auto">
          <a:xfrm>
            <a:off x="12794937" y="9220244"/>
            <a:ext cx="9783771" cy="2278959"/>
          </a:xfrm>
          <a:custGeom>
            <a:avLst/>
            <a:gdLst>
              <a:gd name="connsiteX0" fmla="*/ 90618 w 3522100"/>
              <a:gd name="connsiteY0" fmla="*/ 0 h 845384"/>
              <a:gd name="connsiteX1" fmla="*/ 102676 w 3522100"/>
              <a:gd name="connsiteY1" fmla="*/ 9246 h 845384"/>
              <a:gd name="connsiteX2" fmla="*/ 123580 w 3522100"/>
              <a:gd name="connsiteY2" fmla="*/ 25275 h 845384"/>
              <a:gd name="connsiteX3" fmla="*/ 173129 w 3522100"/>
              <a:gd name="connsiteY3" fmla="*/ 63269 h 845384"/>
              <a:gd name="connsiteX4" fmla="*/ 225594 w 3522100"/>
              <a:gd name="connsiteY4" fmla="*/ 98340 h 845384"/>
              <a:gd name="connsiteX5" fmla="*/ 280973 w 3522100"/>
              <a:gd name="connsiteY5" fmla="*/ 130489 h 845384"/>
              <a:gd name="connsiteX6" fmla="*/ 307205 w 3522100"/>
              <a:gd name="connsiteY6" fmla="*/ 148025 h 845384"/>
              <a:gd name="connsiteX7" fmla="*/ 336351 w 3522100"/>
              <a:gd name="connsiteY7" fmla="*/ 162638 h 845384"/>
              <a:gd name="connsiteX8" fmla="*/ 391730 w 3522100"/>
              <a:gd name="connsiteY8" fmla="*/ 191864 h 845384"/>
              <a:gd name="connsiteX9" fmla="*/ 450024 w 3522100"/>
              <a:gd name="connsiteY9" fmla="*/ 218167 h 845384"/>
              <a:gd name="connsiteX10" fmla="*/ 566611 w 3522100"/>
              <a:gd name="connsiteY10" fmla="*/ 267852 h 845384"/>
              <a:gd name="connsiteX11" fmla="*/ 686113 w 3522100"/>
              <a:gd name="connsiteY11" fmla="*/ 311691 h 845384"/>
              <a:gd name="connsiteX12" fmla="*/ 747322 w 3522100"/>
              <a:gd name="connsiteY12" fmla="*/ 329227 h 845384"/>
              <a:gd name="connsiteX13" fmla="*/ 808530 w 3522100"/>
              <a:gd name="connsiteY13" fmla="*/ 346762 h 845384"/>
              <a:gd name="connsiteX14" fmla="*/ 872653 w 3522100"/>
              <a:gd name="connsiteY14" fmla="*/ 361376 h 845384"/>
              <a:gd name="connsiteX15" fmla="*/ 933862 w 3522100"/>
              <a:gd name="connsiteY15" fmla="*/ 373066 h 845384"/>
              <a:gd name="connsiteX16" fmla="*/ 997985 w 3522100"/>
              <a:gd name="connsiteY16" fmla="*/ 384756 h 845384"/>
              <a:gd name="connsiteX17" fmla="*/ 1062108 w 3522100"/>
              <a:gd name="connsiteY17" fmla="*/ 396447 h 845384"/>
              <a:gd name="connsiteX18" fmla="*/ 1094169 w 3522100"/>
              <a:gd name="connsiteY18" fmla="*/ 399370 h 845384"/>
              <a:gd name="connsiteX19" fmla="*/ 1126231 w 3522100"/>
              <a:gd name="connsiteY19" fmla="*/ 405215 h 845384"/>
              <a:gd name="connsiteX20" fmla="*/ 1187439 w 3522100"/>
              <a:gd name="connsiteY20" fmla="*/ 411060 h 845384"/>
              <a:gd name="connsiteX21" fmla="*/ 1251562 w 3522100"/>
              <a:gd name="connsiteY21" fmla="*/ 413983 h 845384"/>
              <a:gd name="connsiteX22" fmla="*/ 1318600 w 3522100"/>
              <a:gd name="connsiteY22" fmla="*/ 419828 h 845384"/>
              <a:gd name="connsiteX23" fmla="*/ 1446846 w 3522100"/>
              <a:gd name="connsiteY23" fmla="*/ 422750 h 845384"/>
              <a:gd name="connsiteX24" fmla="*/ 1449760 w 3522100"/>
              <a:gd name="connsiteY24" fmla="*/ 422750 h 845384"/>
              <a:gd name="connsiteX25" fmla="*/ 1586751 w 3522100"/>
              <a:gd name="connsiteY25" fmla="*/ 437363 h 845384"/>
              <a:gd name="connsiteX26" fmla="*/ 1720826 w 3522100"/>
              <a:gd name="connsiteY26" fmla="*/ 457822 h 845384"/>
              <a:gd name="connsiteX27" fmla="*/ 1854901 w 3522100"/>
              <a:gd name="connsiteY27" fmla="*/ 481203 h 845384"/>
              <a:gd name="connsiteX28" fmla="*/ 1988977 w 3522100"/>
              <a:gd name="connsiteY28" fmla="*/ 510429 h 845384"/>
              <a:gd name="connsiteX29" fmla="*/ 2123052 w 3522100"/>
              <a:gd name="connsiteY29" fmla="*/ 542578 h 845384"/>
              <a:gd name="connsiteX30" fmla="*/ 2254213 w 3522100"/>
              <a:gd name="connsiteY30" fmla="*/ 583494 h 845384"/>
              <a:gd name="connsiteX31" fmla="*/ 2286274 w 3522100"/>
              <a:gd name="connsiteY31" fmla="*/ 592262 h 845384"/>
              <a:gd name="connsiteX32" fmla="*/ 2318336 w 3522100"/>
              <a:gd name="connsiteY32" fmla="*/ 603953 h 845384"/>
              <a:gd name="connsiteX33" fmla="*/ 2353312 w 3522100"/>
              <a:gd name="connsiteY33" fmla="*/ 615643 h 845384"/>
              <a:gd name="connsiteX34" fmla="*/ 2382459 w 3522100"/>
              <a:gd name="connsiteY34" fmla="*/ 630256 h 845384"/>
              <a:gd name="connsiteX35" fmla="*/ 2446582 w 3522100"/>
              <a:gd name="connsiteY35" fmla="*/ 659482 h 845384"/>
              <a:gd name="connsiteX36" fmla="*/ 2507790 w 3522100"/>
              <a:gd name="connsiteY36" fmla="*/ 691631 h 845384"/>
              <a:gd name="connsiteX37" fmla="*/ 2627292 w 3522100"/>
              <a:gd name="connsiteY37" fmla="*/ 753006 h 845384"/>
              <a:gd name="connsiteX38" fmla="*/ 2752624 w 3522100"/>
              <a:gd name="connsiteY38" fmla="*/ 793923 h 845384"/>
              <a:gd name="connsiteX39" fmla="*/ 3020775 w 3522100"/>
              <a:gd name="connsiteY39" fmla="*/ 823149 h 845384"/>
              <a:gd name="connsiteX40" fmla="*/ 3154850 w 3522100"/>
              <a:gd name="connsiteY40" fmla="*/ 808536 h 845384"/>
              <a:gd name="connsiteX41" fmla="*/ 3283096 w 3522100"/>
              <a:gd name="connsiteY41" fmla="*/ 773464 h 845384"/>
              <a:gd name="connsiteX42" fmla="*/ 3347219 w 3522100"/>
              <a:gd name="connsiteY42" fmla="*/ 747161 h 845384"/>
              <a:gd name="connsiteX43" fmla="*/ 3376366 w 3522100"/>
              <a:gd name="connsiteY43" fmla="*/ 732548 h 845384"/>
              <a:gd name="connsiteX44" fmla="*/ 3408427 w 3522100"/>
              <a:gd name="connsiteY44" fmla="*/ 717935 h 845384"/>
              <a:gd name="connsiteX45" fmla="*/ 3466721 w 3522100"/>
              <a:gd name="connsiteY45" fmla="*/ 682863 h 845384"/>
              <a:gd name="connsiteX46" fmla="*/ 3522100 w 3522100"/>
              <a:gd name="connsiteY46" fmla="*/ 644869 h 845384"/>
              <a:gd name="connsiteX47" fmla="*/ 3466721 w 3522100"/>
              <a:gd name="connsiteY47" fmla="*/ 685786 h 845384"/>
              <a:gd name="connsiteX48" fmla="*/ 3408427 w 3522100"/>
              <a:gd name="connsiteY48" fmla="*/ 720857 h 845384"/>
              <a:gd name="connsiteX49" fmla="*/ 3379281 w 3522100"/>
              <a:gd name="connsiteY49" fmla="*/ 738393 h 845384"/>
              <a:gd name="connsiteX50" fmla="*/ 3350134 w 3522100"/>
              <a:gd name="connsiteY50" fmla="*/ 753006 h 845384"/>
              <a:gd name="connsiteX51" fmla="*/ 3286011 w 3522100"/>
              <a:gd name="connsiteY51" fmla="*/ 782232 h 845384"/>
              <a:gd name="connsiteX52" fmla="*/ 3157765 w 3522100"/>
              <a:gd name="connsiteY52" fmla="*/ 823149 h 845384"/>
              <a:gd name="connsiteX53" fmla="*/ 3020775 w 3522100"/>
              <a:gd name="connsiteY53" fmla="*/ 843607 h 845384"/>
              <a:gd name="connsiteX54" fmla="*/ 2746794 w 3522100"/>
              <a:gd name="connsiteY54" fmla="*/ 820226 h 845384"/>
              <a:gd name="connsiteX55" fmla="*/ 2615634 w 3522100"/>
              <a:gd name="connsiteY55" fmla="*/ 782232 h 845384"/>
              <a:gd name="connsiteX56" fmla="*/ 2490302 w 3522100"/>
              <a:gd name="connsiteY56" fmla="*/ 723780 h 845384"/>
              <a:gd name="connsiteX57" fmla="*/ 2429094 w 3522100"/>
              <a:gd name="connsiteY57" fmla="*/ 691631 h 845384"/>
              <a:gd name="connsiteX58" fmla="*/ 2367886 w 3522100"/>
              <a:gd name="connsiteY58" fmla="*/ 668250 h 845384"/>
              <a:gd name="connsiteX59" fmla="*/ 2338739 w 3522100"/>
              <a:gd name="connsiteY59" fmla="*/ 656560 h 845384"/>
              <a:gd name="connsiteX60" fmla="*/ 2306677 w 3522100"/>
              <a:gd name="connsiteY60" fmla="*/ 644869 h 845384"/>
              <a:gd name="connsiteX61" fmla="*/ 2274616 w 3522100"/>
              <a:gd name="connsiteY61" fmla="*/ 633179 h 845384"/>
              <a:gd name="connsiteX62" fmla="*/ 2242554 w 3522100"/>
              <a:gd name="connsiteY62" fmla="*/ 624411 h 845384"/>
              <a:gd name="connsiteX63" fmla="*/ 2111393 w 3522100"/>
              <a:gd name="connsiteY63" fmla="*/ 589339 h 845384"/>
              <a:gd name="connsiteX64" fmla="*/ 1980233 w 3522100"/>
              <a:gd name="connsiteY64" fmla="*/ 563036 h 845384"/>
              <a:gd name="connsiteX65" fmla="*/ 1846157 w 3522100"/>
              <a:gd name="connsiteY65" fmla="*/ 539655 h 845384"/>
              <a:gd name="connsiteX66" fmla="*/ 1712082 w 3522100"/>
              <a:gd name="connsiteY66" fmla="*/ 522119 h 845384"/>
              <a:gd name="connsiteX67" fmla="*/ 1578006 w 3522100"/>
              <a:gd name="connsiteY67" fmla="*/ 504584 h 845384"/>
              <a:gd name="connsiteX68" fmla="*/ 1444525 w 3522100"/>
              <a:gd name="connsiteY68" fmla="*/ 492945 h 845384"/>
              <a:gd name="connsiteX69" fmla="*/ 1446846 w 3522100"/>
              <a:gd name="connsiteY69" fmla="*/ 492893 h 845384"/>
              <a:gd name="connsiteX70" fmla="*/ 1443931 w 3522100"/>
              <a:gd name="connsiteY70" fmla="*/ 492893 h 845384"/>
              <a:gd name="connsiteX71" fmla="*/ 1444525 w 3522100"/>
              <a:gd name="connsiteY71" fmla="*/ 492945 h 845384"/>
              <a:gd name="connsiteX72" fmla="*/ 1315685 w 3522100"/>
              <a:gd name="connsiteY72" fmla="*/ 495816 h 845384"/>
              <a:gd name="connsiteX73" fmla="*/ 1248647 w 3522100"/>
              <a:gd name="connsiteY73" fmla="*/ 492893 h 845384"/>
              <a:gd name="connsiteX74" fmla="*/ 1181610 w 3522100"/>
              <a:gd name="connsiteY74" fmla="*/ 489971 h 845384"/>
              <a:gd name="connsiteX75" fmla="*/ 1117487 w 3522100"/>
              <a:gd name="connsiteY75" fmla="*/ 487048 h 845384"/>
              <a:gd name="connsiteX76" fmla="*/ 1082510 w 3522100"/>
              <a:gd name="connsiteY76" fmla="*/ 484125 h 845384"/>
              <a:gd name="connsiteX77" fmla="*/ 1050449 w 3522100"/>
              <a:gd name="connsiteY77" fmla="*/ 478280 h 845384"/>
              <a:gd name="connsiteX78" fmla="*/ 983411 w 3522100"/>
              <a:gd name="connsiteY78" fmla="*/ 472435 h 845384"/>
              <a:gd name="connsiteX79" fmla="*/ 919288 w 3522100"/>
              <a:gd name="connsiteY79" fmla="*/ 460744 h 845384"/>
              <a:gd name="connsiteX80" fmla="*/ 852250 w 3522100"/>
              <a:gd name="connsiteY80" fmla="*/ 449054 h 845384"/>
              <a:gd name="connsiteX81" fmla="*/ 788127 w 3522100"/>
              <a:gd name="connsiteY81" fmla="*/ 437363 h 845384"/>
              <a:gd name="connsiteX82" fmla="*/ 724004 w 3522100"/>
              <a:gd name="connsiteY82" fmla="*/ 422750 h 845384"/>
              <a:gd name="connsiteX83" fmla="*/ 659881 w 3522100"/>
              <a:gd name="connsiteY83" fmla="*/ 405215 h 845384"/>
              <a:gd name="connsiteX84" fmla="*/ 531635 w 3522100"/>
              <a:gd name="connsiteY84" fmla="*/ 364298 h 845384"/>
              <a:gd name="connsiteX85" fmla="*/ 406304 w 3522100"/>
              <a:gd name="connsiteY85" fmla="*/ 317536 h 845384"/>
              <a:gd name="connsiteX86" fmla="*/ 345096 w 3522100"/>
              <a:gd name="connsiteY86" fmla="*/ 288310 h 845384"/>
              <a:gd name="connsiteX87" fmla="*/ 283887 w 3522100"/>
              <a:gd name="connsiteY87" fmla="*/ 259084 h 845384"/>
              <a:gd name="connsiteX88" fmla="*/ 254740 w 3522100"/>
              <a:gd name="connsiteY88" fmla="*/ 244471 h 845384"/>
              <a:gd name="connsiteX89" fmla="*/ 225594 w 3522100"/>
              <a:gd name="connsiteY89" fmla="*/ 226935 h 845384"/>
              <a:gd name="connsiteX90" fmla="*/ 167300 w 3522100"/>
              <a:gd name="connsiteY90" fmla="*/ 194786 h 845384"/>
              <a:gd name="connsiteX91" fmla="*/ 109006 w 3522100"/>
              <a:gd name="connsiteY91" fmla="*/ 159715 h 845384"/>
              <a:gd name="connsiteX92" fmla="*/ 53627 w 3522100"/>
              <a:gd name="connsiteY92" fmla="*/ 121721 h 845384"/>
              <a:gd name="connsiteX93" fmla="*/ 0 w 3522100"/>
              <a:gd name="connsiteY93" fmla="*/ 82098 h 845384"/>
              <a:gd name="connsiteX94" fmla="*/ 20062 w 3522100"/>
              <a:gd name="connsiteY94" fmla="*/ 68783 h 845384"/>
              <a:gd name="connsiteX95" fmla="*/ 90618 w 3522100"/>
              <a:gd name="connsiteY95" fmla="*/ 0 h 845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3522100" h="845384">
                <a:moveTo>
                  <a:pt x="90618" y="0"/>
                </a:moveTo>
                <a:lnTo>
                  <a:pt x="102676" y="9246"/>
                </a:lnTo>
                <a:cubicBezTo>
                  <a:pt x="123580" y="25275"/>
                  <a:pt x="123580" y="25275"/>
                  <a:pt x="123580" y="25275"/>
                </a:cubicBezTo>
                <a:cubicBezTo>
                  <a:pt x="138153" y="36965"/>
                  <a:pt x="155641" y="48656"/>
                  <a:pt x="173129" y="63269"/>
                </a:cubicBezTo>
                <a:cubicBezTo>
                  <a:pt x="190617" y="74959"/>
                  <a:pt x="208105" y="86650"/>
                  <a:pt x="225594" y="98340"/>
                </a:cubicBezTo>
                <a:cubicBezTo>
                  <a:pt x="243082" y="110031"/>
                  <a:pt x="263484" y="118798"/>
                  <a:pt x="280973" y="130489"/>
                </a:cubicBezTo>
                <a:cubicBezTo>
                  <a:pt x="307205" y="148025"/>
                  <a:pt x="307205" y="148025"/>
                  <a:pt x="307205" y="148025"/>
                </a:cubicBezTo>
                <a:cubicBezTo>
                  <a:pt x="336351" y="162638"/>
                  <a:pt x="336351" y="162638"/>
                  <a:pt x="336351" y="162638"/>
                </a:cubicBezTo>
                <a:cubicBezTo>
                  <a:pt x="353840" y="171405"/>
                  <a:pt x="371328" y="183096"/>
                  <a:pt x="391730" y="191864"/>
                </a:cubicBezTo>
                <a:cubicBezTo>
                  <a:pt x="450024" y="218167"/>
                  <a:pt x="450024" y="218167"/>
                  <a:pt x="450024" y="218167"/>
                </a:cubicBezTo>
                <a:cubicBezTo>
                  <a:pt x="487915" y="235703"/>
                  <a:pt x="525806" y="253239"/>
                  <a:pt x="566611" y="267852"/>
                </a:cubicBezTo>
                <a:cubicBezTo>
                  <a:pt x="604502" y="285387"/>
                  <a:pt x="645308" y="297078"/>
                  <a:pt x="686113" y="311691"/>
                </a:cubicBezTo>
                <a:cubicBezTo>
                  <a:pt x="706516" y="317536"/>
                  <a:pt x="726919" y="323381"/>
                  <a:pt x="747322" y="329227"/>
                </a:cubicBezTo>
                <a:cubicBezTo>
                  <a:pt x="767725" y="335072"/>
                  <a:pt x="788127" y="340917"/>
                  <a:pt x="808530" y="346762"/>
                </a:cubicBezTo>
                <a:cubicBezTo>
                  <a:pt x="872653" y="361376"/>
                  <a:pt x="872653" y="361376"/>
                  <a:pt x="872653" y="361376"/>
                </a:cubicBezTo>
                <a:cubicBezTo>
                  <a:pt x="893056" y="367221"/>
                  <a:pt x="913459" y="370143"/>
                  <a:pt x="933862" y="373066"/>
                </a:cubicBezTo>
                <a:cubicBezTo>
                  <a:pt x="954264" y="378911"/>
                  <a:pt x="977582" y="381834"/>
                  <a:pt x="997985" y="384756"/>
                </a:cubicBezTo>
                <a:cubicBezTo>
                  <a:pt x="1062108" y="396447"/>
                  <a:pt x="1062108" y="396447"/>
                  <a:pt x="1062108" y="396447"/>
                </a:cubicBezTo>
                <a:cubicBezTo>
                  <a:pt x="1094169" y="399370"/>
                  <a:pt x="1094169" y="399370"/>
                  <a:pt x="1094169" y="399370"/>
                </a:cubicBezTo>
                <a:cubicBezTo>
                  <a:pt x="1126231" y="405215"/>
                  <a:pt x="1126231" y="405215"/>
                  <a:pt x="1126231" y="405215"/>
                </a:cubicBezTo>
                <a:cubicBezTo>
                  <a:pt x="1187439" y="411060"/>
                  <a:pt x="1187439" y="411060"/>
                  <a:pt x="1187439" y="411060"/>
                </a:cubicBezTo>
                <a:cubicBezTo>
                  <a:pt x="1210756" y="413983"/>
                  <a:pt x="1231159" y="413983"/>
                  <a:pt x="1251562" y="413983"/>
                </a:cubicBezTo>
                <a:cubicBezTo>
                  <a:pt x="1318600" y="419828"/>
                  <a:pt x="1318600" y="419828"/>
                  <a:pt x="1318600" y="419828"/>
                </a:cubicBezTo>
                <a:cubicBezTo>
                  <a:pt x="1359405" y="419828"/>
                  <a:pt x="1403126" y="419828"/>
                  <a:pt x="1446846" y="422750"/>
                </a:cubicBezTo>
                <a:cubicBezTo>
                  <a:pt x="1449760" y="422750"/>
                  <a:pt x="1449760" y="422750"/>
                  <a:pt x="1449760" y="422750"/>
                </a:cubicBezTo>
                <a:cubicBezTo>
                  <a:pt x="1496395" y="425673"/>
                  <a:pt x="1540116" y="431518"/>
                  <a:pt x="1586751" y="437363"/>
                </a:cubicBezTo>
                <a:cubicBezTo>
                  <a:pt x="1630471" y="446131"/>
                  <a:pt x="1677106" y="451977"/>
                  <a:pt x="1720826" y="457822"/>
                </a:cubicBezTo>
                <a:cubicBezTo>
                  <a:pt x="1767461" y="466590"/>
                  <a:pt x="1811181" y="475357"/>
                  <a:pt x="1854901" y="481203"/>
                </a:cubicBezTo>
                <a:cubicBezTo>
                  <a:pt x="1901536" y="489971"/>
                  <a:pt x="1945257" y="498738"/>
                  <a:pt x="1988977" y="510429"/>
                </a:cubicBezTo>
                <a:cubicBezTo>
                  <a:pt x="2035612" y="519197"/>
                  <a:pt x="2079332" y="530887"/>
                  <a:pt x="2123052" y="542578"/>
                </a:cubicBezTo>
                <a:cubicBezTo>
                  <a:pt x="2166772" y="554268"/>
                  <a:pt x="2210493" y="565959"/>
                  <a:pt x="2254213" y="583494"/>
                </a:cubicBezTo>
                <a:cubicBezTo>
                  <a:pt x="2286274" y="592262"/>
                  <a:pt x="2286274" y="592262"/>
                  <a:pt x="2286274" y="592262"/>
                </a:cubicBezTo>
                <a:cubicBezTo>
                  <a:pt x="2297933" y="595185"/>
                  <a:pt x="2309592" y="601030"/>
                  <a:pt x="2318336" y="603953"/>
                </a:cubicBezTo>
                <a:cubicBezTo>
                  <a:pt x="2353312" y="615643"/>
                  <a:pt x="2353312" y="615643"/>
                  <a:pt x="2353312" y="615643"/>
                </a:cubicBezTo>
                <a:cubicBezTo>
                  <a:pt x="2362056" y="621488"/>
                  <a:pt x="2373715" y="624411"/>
                  <a:pt x="2382459" y="630256"/>
                </a:cubicBezTo>
                <a:cubicBezTo>
                  <a:pt x="2405776" y="639024"/>
                  <a:pt x="2426179" y="647792"/>
                  <a:pt x="2446582" y="659482"/>
                </a:cubicBezTo>
                <a:cubicBezTo>
                  <a:pt x="2507790" y="691631"/>
                  <a:pt x="2507790" y="691631"/>
                  <a:pt x="2507790" y="691631"/>
                </a:cubicBezTo>
                <a:cubicBezTo>
                  <a:pt x="2545681" y="715012"/>
                  <a:pt x="2586487" y="735470"/>
                  <a:pt x="2627292" y="753006"/>
                </a:cubicBezTo>
                <a:cubicBezTo>
                  <a:pt x="2668098" y="767619"/>
                  <a:pt x="2711818" y="782232"/>
                  <a:pt x="2752624" y="793923"/>
                </a:cubicBezTo>
                <a:cubicBezTo>
                  <a:pt x="2840064" y="817303"/>
                  <a:pt x="2930419" y="826071"/>
                  <a:pt x="3020775" y="823149"/>
                </a:cubicBezTo>
                <a:cubicBezTo>
                  <a:pt x="3064495" y="823149"/>
                  <a:pt x="3108215" y="817303"/>
                  <a:pt x="3154850" y="808536"/>
                </a:cubicBezTo>
                <a:cubicBezTo>
                  <a:pt x="3198570" y="799768"/>
                  <a:pt x="3242291" y="788077"/>
                  <a:pt x="3283096" y="773464"/>
                </a:cubicBezTo>
                <a:cubicBezTo>
                  <a:pt x="3303499" y="764696"/>
                  <a:pt x="3326816" y="755929"/>
                  <a:pt x="3347219" y="747161"/>
                </a:cubicBezTo>
                <a:cubicBezTo>
                  <a:pt x="3376366" y="732548"/>
                  <a:pt x="3376366" y="732548"/>
                  <a:pt x="3376366" y="732548"/>
                </a:cubicBezTo>
                <a:cubicBezTo>
                  <a:pt x="3408427" y="717935"/>
                  <a:pt x="3408427" y="717935"/>
                  <a:pt x="3408427" y="717935"/>
                </a:cubicBezTo>
                <a:cubicBezTo>
                  <a:pt x="3428830" y="706244"/>
                  <a:pt x="3446318" y="694554"/>
                  <a:pt x="3466721" y="682863"/>
                </a:cubicBezTo>
                <a:cubicBezTo>
                  <a:pt x="3484209" y="671173"/>
                  <a:pt x="3504612" y="656560"/>
                  <a:pt x="3522100" y="644869"/>
                </a:cubicBezTo>
                <a:cubicBezTo>
                  <a:pt x="3504612" y="659482"/>
                  <a:pt x="3487124" y="671173"/>
                  <a:pt x="3466721" y="685786"/>
                </a:cubicBezTo>
                <a:cubicBezTo>
                  <a:pt x="3449233" y="697476"/>
                  <a:pt x="3428830" y="709167"/>
                  <a:pt x="3408427" y="720857"/>
                </a:cubicBezTo>
                <a:cubicBezTo>
                  <a:pt x="3379281" y="738393"/>
                  <a:pt x="3379281" y="738393"/>
                  <a:pt x="3379281" y="738393"/>
                </a:cubicBezTo>
                <a:cubicBezTo>
                  <a:pt x="3350134" y="753006"/>
                  <a:pt x="3350134" y="753006"/>
                  <a:pt x="3350134" y="753006"/>
                </a:cubicBezTo>
                <a:cubicBezTo>
                  <a:pt x="3329731" y="764696"/>
                  <a:pt x="3306413" y="773464"/>
                  <a:pt x="3286011" y="782232"/>
                </a:cubicBezTo>
                <a:cubicBezTo>
                  <a:pt x="3245205" y="796845"/>
                  <a:pt x="3201485" y="811458"/>
                  <a:pt x="3157765" y="823149"/>
                </a:cubicBezTo>
                <a:cubicBezTo>
                  <a:pt x="3111130" y="831916"/>
                  <a:pt x="3067410" y="840684"/>
                  <a:pt x="3020775" y="843607"/>
                </a:cubicBezTo>
                <a:cubicBezTo>
                  <a:pt x="2930419" y="849452"/>
                  <a:pt x="2837150" y="840684"/>
                  <a:pt x="2746794" y="820226"/>
                </a:cubicBezTo>
                <a:cubicBezTo>
                  <a:pt x="2703074" y="811458"/>
                  <a:pt x="2659354" y="796845"/>
                  <a:pt x="2615634" y="782232"/>
                </a:cubicBezTo>
                <a:cubicBezTo>
                  <a:pt x="2571913" y="764696"/>
                  <a:pt x="2531108" y="747161"/>
                  <a:pt x="2490302" y="723780"/>
                </a:cubicBezTo>
                <a:cubicBezTo>
                  <a:pt x="2429094" y="691631"/>
                  <a:pt x="2429094" y="691631"/>
                  <a:pt x="2429094" y="691631"/>
                </a:cubicBezTo>
                <a:cubicBezTo>
                  <a:pt x="2408691" y="682863"/>
                  <a:pt x="2388288" y="677018"/>
                  <a:pt x="2367886" y="668250"/>
                </a:cubicBezTo>
                <a:cubicBezTo>
                  <a:pt x="2359142" y="662405"/>
                  <a:pt x="2347483" y="659482"/>
                  <a:pt x="2338739" y="656560"/>
                </a:cubicBezTo>
                <a:cubicBezTo>
                  <a:pt x="2306677" y="644869"/>
                  <a:pt x="2306677" y="644869"/>
                  <a:pt x="2306677" y="644869"/>
                </a:cubicBezTo>
                <a:cubicBezTo>
                  <a:pt x="2295018" y="641947"/>
                  <a:pt x="2283360" y="636101"/>
                  <a:pt x="2274616" y="633179"/>
                </a:cubicBezTo>
                <a:cubicBezTo>
                  <a:pt x="2242554" y="624411"/>
                  <a:pt x="2242554" y="624411"/>
                  <a:pt x="2242554" y="624411"/>
                </a:cubicBezTo>
                <a:cubicBezTo>
                  <a:pt x="2198834" y="612720"/>
                  <a:pt x="2155114" y="601030"/>
                  <a:pt x="2111393" y="589339"/>
                </a:cubicBezTo>
                <a:cubicBezTo>
                  <a:pt x="2067673" y="580572"/>
                  <a:pt x="2023953" y="571804"/>
                  <a:pt x="1980233" y="563036"/>
                </a:cubicBezTo>
                <a:cubicBezTo>
                  <a:pt x="1936512" y="554268"/>
                  <a:pt x="1889878" y="548423"/>
                  <a:pt x="1846157" y="539655"/>
                </a:cubicBezTo>
                <a:cubicBezTo>
                  <a:pt x="1802437" y="533810"/>
                  <a:pt x="1755802" y="525042"/>
                  <a:pt x="1712082" y="522119"/>
                </a:cubicBezTo>
                <a:cubicBezTo>
                  <a:pt x="1668362" y="516274"/>
                  <a:pt x="1621727" y="510429"/>
                  <a:pt x="1578006" y="504584"/>
                </a:cubicBezTo>
                <a:lnTo>
                  <a:pt x="1444525" y="492945"/>
                </a:lnTo>
                <a:lnTo>
                  <a:pt x="1446846" y="492893"/>
                </a:lnTo>
                <a:cubicBezTo>
                  <a:pt x="1446846" y="492893"/>
                  <a:pt x="1446846" y="492893"/>
                  <a:pt x="1443931" y="492893"/>
                </a:cubicBezTo>
                <a:lnTo>
                  <a:pt x="1444525" y="492945"/>
                </a:lnTo>
                <a:lnTo>
                  <a:pt x="1315685" y="495816"/>
                </a:lnTo>
                <a:cubicBezTo>
                  <a:pt x="1248647" y="492893"/>
                  <a:pt x="1248647" y="492893"/>
                  <a:pt x="1248647" y="492893"/>
                </a:cubicBezTo>
                <a:cubicBezTo>
                  <a:pt x="1228245" y="492893"/>
                  <a:pt x="1204927" y="492893"/>
                  <a:pt x="1181610" y="489971"/>
                </a:cubicBezTo>
                <a:cubicBezTo>
                  <a:pt x="1117487" y="487048"/>
                  <a:pt x="1117487" y="487048"/>
                  <a:pt x="1117487" y="487048"/>
                </a:cubicBezTo>
                <a:cubicBezTo>
                  <a:pt x="1082510" y="484125"/>
                  <a:pt x="1082510" y="484125"/>
                  <a:pt x="1082510" y="484125"/>
                </a:cubicBezTo>
                <a:cubicBezTo>
                  <a:pt x="1050449" y="478280"/>
                  <a:pt x="1050449" y="478280"/>
                  <a:pt x="1050449" y="478280"/>
                </a:cubicBezTo>
                <a:cubicBezTo>
                  <a:pt x="983411" y="472435"/>
                  <a:pt x="983411" y="472435"/>
                  <a:pt x="983411" y="472435"/>
                </a:cubicBezTo>
                <a:cubicBezTo>
                  <a:pt x="963008" y="469512"/>
                  <a:pt x="939691" y="463667"/>
                  <a:pt x="919288" y="460744"/>
                </a:cubicBezTo>
                <a:cubicBezTo>
                  <a:pt x="895971" y="457822"/>
                  <a:pt x="875568" y="454899"/>
                  <a:pt x="852250" y="449054"/>
                </a:cubicBezTo>
                <a:cubicBezTo>
                  <a:pt x="788127" y="437363"/>
                  <a:pt x="788127" y="437363"/>
                  <a:pt x="788127" y="437363"/>
                </a:cubicBezTo>
                <a:cubicBezTo>
                  <a:pt x="767725" y="434441"/>
                  <a:pt x="744407" y="425673"/>
                  <a:pt x="724004" y="422750"/>
                </a:cubicBezTo>
                <a:cubicBezTo>
                  <a:pt x="700687" y="416905"/>
                  <a:pt x="680284" y="411060"/>
                  <a:pt x="659881" y="405215"/>
                </a:cubicBezTo>
                <a:cubicBezTo>
                  <a:pt x="616161" y="390602"/>
                  <a:pt x="572441" y="378911"/>
                  <a:pt x="531635" y="364298"/>
                </a:cubicBezTo>
                <a:cubicBezTo>
                  <a:pt x="487915" y="349685"/>
                  <a:pt x="447109" y="332149"/>
                  <a:pt x="406304" y="317536"/>
                </a:cubicBezTo>
                <a:cubicBezTo>
                  <a:pt x="345096" y="288310"/>
                  <a:pt x="345096" y="288310"/>
                  <a:pt x="345096" y="288310"/>
                </a:cubicBezTo>
                <a:cubicBezTo>
                  <a:pt x="324693" y="279542"/>
                  <a:pt x="304290" y="267852"/>
                  <a:pt x="283887" y="259084"/>
                </a:cubicBezTo>
                <a:cubicBezTo>
                  <a:pt x="254740" y="244471"/>
                  <a:pt x="254740" y="244471"/>
                  <a:pt x="254740" y="244471"/>
                </a:cubicBezTo>
                <a:cubicBezTo>
                  <a:pt x="225594" y="226935"/>
                  <a:pt x="225594" y="226935"/>
                  <a:pt x="225594" y="226935"/>
                </a:cubicBezTo>
                <a:cubicBezTo>
                  <a:pt x="205191" y="218167"/>
                  <a:pt x="184788" y="206477"/>
                  <a:pt x="167300" y="194786"/>
                </a:cubicBezTo>
                <a:cubicBezTo>
                  <a:pt x="146897" y="183096"/>
                  <a:pt x="129409" y="171405"/>
                  <a:pt x="109006" y="159715"/>
                </a:cubicBezTo>
                <a:cubicBezTo>
                  <a:pt x="91518" y="148025"/>
                  <a:pt x="71115" y="133411"/>
                  <a:pt x="53627" y="121721"/>
                </a:cubicBezTo>
                <a:lnTo>
                  <a:pt x="0" y="82098"/>
                </a:lnTo>
                <a:lnTo>
                  <a:pt x="20062" y="68783"/>
                </a:lnTo>
                <a:lnTo>
                  <a:pt x="90618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243777" tIns="121888" rIns="243777" bIns="121888" numCol="1" anchor="t" anchorCtr="0" compatLnSpc="1">
            <a:prstTxWarp prst="textNoShape">
              <a:avLst/>
            </a:prstTxWarp>
            <a:noAutofit/>
          </a:bodyPr>
          <a:lstStyle/>
          <a:p>
            <a:endParaRPr lang="id-ID" sz="2799" dirty="0">
              <a:latin typeface="Lato Light" panose="020F0502020204030203" pitchFamily="34" charset="0"/>
            </a:endParaRPr>
          </a:p>
        </p:txBody>
      </p:sp>
      <p:sp>
        <p:nvSpPr>
          <p:cNvPr id="3" name="Freeform 29">
            <a:extLst>
              <a:ext uri="{FF2B5EF4-FFF2-40B4-BE49-F238E27FC236}">
                <a16:creationId xmlns:a16="http://schemas.microsoft.com/office/drawing/2014/main" id="{3AB67126-684E-4C41-8388-F5CA9F1BA2E2}"/>
              </a:ext>
            </a:extLst>
          </p:cNvPr>
          <p:cNvSpPr>
            <a:spLocks/>
          </p:cNvSpPr>
          <p:nvPr/>
        </p:nvSpPr>
        <p:spPr bwMode="auto">
          <a:xfrm>
            <a:off x="16326556" y="10405553"/>
            <a:ext cx="3153905" cy="1762475"/>
          </a:xfrm>
          <a:custGeom>
            <a:avLst/>
            <a:gdLst>
              <a:gd name="T0" fmla="*/ 34 w 431"/>
              <a:gd name="T1" fmla="*/ 0 h 240"/>
              <a:gd name="T2" fmla="*/ 35 w 431"/>
              <a:gd name="T3" fmla="*/ 4 h 240"/>
              <a:gd name="T4" fmla="*/ 41 w 431"/>
              <a:gd name="T5" fmla="*/ 17 h 240"/>
              <a:gd name="T6" fmla="*/ 53 w 431"/>
              <a:gd name="T7" fmla="*/ 37 h 240"/>
              <a:gd name="T8" fmla="*/ 70 w 431"/>
              <a:gd name="T9" fmla="*/ 62 h 240"/>
              <a:gd name="T10" fmla="*/ 93 w 431"/>
              <a:gd name="T11" fmla="*/ 90 h 240"/>
              <a:gd name="T12" fmla="*/ 122 w 431"/>
              <a:gd name="T13" fmla="*/ 118 h 240"/>
              <a:gd name="T14" fmla="*/ 157 w 431"/>
              <a:gd name="T15" fmla="*/ 145 h 240"/>
              <a:gd name="T16" fmla="*/ 196 w 431"/>
              <a:gd name="T17" fmla="*/ 169 h 240"/>
              <a:gd name="T18" fmla="*/ 216 w 431"/>
              <a:gd name="T19" fmla="*/ 180 h 240"/>
              <a:gd name="T20" fmla="*/ 226 w 431"/>
              <a:gd name="T21" fmla="*/ 185 h 240"/>
              <a:gd name="T22" fmla="*/ 237 w 431"/>
              <a:gd name="T23" fmla="*/ 190 h 240"/>
              <a:gd name="T24" fmla="*/ 247 w 431"/>
              <a:gd name="T25" fmla="*/ 194 h 240"/>
              <a:gd name="T26" fmla="*/ 257 w 431"/>
              <a:gd name="T27" fmla="*/ 198 h 240"/>
              <a:gd name="T28" fmla="*/ 268 w 431"/>
              <a:gd name="T29" fmla="*/ 202 h 240"/>
              <a:gd name="T30" fmla="*/ 278 w 431"/>
              <a:gd name="T31" fmla="*/ 206 h 240"/>
              <a:gd name="T32" fmla="*/ 318 w 431"/>
              <a:gd name="T33" fmla="*/ 219 h 240"/>
              <a:gd name="T34" fmla="*/ 354 w 431"/>
              <a:gd name="T35" fmla="*/ 227 h 240"/>
              <a:gd name="T36" fmla="*/ 371 w 431"/>
              <a:gd name="T37" fmla="*/ 231 h 240"/>
              <a:gd name="T38" fmla="*/ 385 w 431"/>
              <a:gd name="T39" fmla="*/ 233 h 240"/>
              <a:gd name="T40" fmla="*/ 399 w 431"/>
              <a:gd name="T41" fmla="*/ 236 h 240"/>
              <a:gd name="T42" fmla="*/ 410 w 431"/>
              <a:gd name="T43" fmla="*/ 237 h 240"/>
              <a:gd name="T44" fmla="*/ 431 w 431"/>
              <a:gd name="T45" fmla="*/ 240 h 240"/>
              <a:gd name="T46" fmla="*/ 410 w 431"/>
              <a:gd name="T47" fmla="*/ 239 h 240"/>
              <a:gd name="T48" fmla="*/ 398 w 431"/>
              <a:gd name="T49" fmla="*/ 238 h 240"/>
              <a:gd name="T50" fmla="*/ 385 w 431"/>
              <a:gd name="T51" fmla="*/ 237 h 240"/>
              <a:gd name="T52" fmla="*/ 370 w 431"/>
              <a:gd name="T53" fmla="*/ 235 h 240"/>
              <a:gd name="T54" fmla="*/ 353 w 431"/>
              <a:gd name="T55" fmla="*/ 233 h 240"/>
              <a:gd name="T56" fmla="*/ 316 w 431"/>
              <a:gd name="T57" fmla="*/ 227 h 240"/>
              <a:gd name="T58" fmla="*/ 275 w 431"/>
              <a:gd name="T59" fmla="*/ 217 h 240"/>
              <a:gd name="T60" fmla="*/ 264 w 431"/>
              <a:gd name="T61" fmla="*/ 214 h 240"/>
              <a:gd name="T62" fmla="*/ 253 w 431"/>
              <a:gd name="T63" fmla="*/ 211 h 240"/>
              <a:gd name="T64" fmla="*/ 242 w 431"/>
              <a:gd name="T65" fmla="*/ 207 h 240"/>
              <a:gd name="T66" fmla="*/ 231 w 431"/>
              <a:gd name="T67" fmla="*/ 203 h 240"/>
              <a:gd name="T68" fmla="*/ 220 w 431"/>
              <a:gd name="T69" fmla="*/ 199 h 240"/>
              <a:gd name="T70" fmla="*/ 209 w 431"/>
              <a:gd name="T71" fmla="*/ 195 h 240"/>
              <a:gd name="T72" fmla="*/ 187 w 431"/>
              <a:gd name="T73" fmla="*/ 185 h 240"/>
              <a:gd name="T74" fmla="*/ 145 w 431"/>
              <a:gd name="T75" fmla="*/ 163 h 240"/>
              <a:gd name="T76" fmla="*/ 107 w 431"/>
              <a:gd name="T77" fmla="*/ 138 h 240"/>
              <a:gd name="T78" fmla="*/ 73 w 431"/>
              <a:gd name="T79" fmla="*/ 110 h 240"/>
              <a:gd name="T80" fmla="*/ 46 w 431"/>
              <a:gd name="T81" fmla="*/ 82 h 240"/>
              <a:gd name="T82" fmla="*/ 25 w 431"/>
              <a:gd name="T83" fmla="*/ 55 h 240"/>
              <a:gd name="T84" fmla="*/ 11 w 431"/>
              <a:gd name="T85" fmla="*/ 34 h 240"/>
              <a:gd name="T86" fmla="*/ 3 w 431"/>
              <a:gd name="T87" fmla="*/ 18 h 240"/>
              <a:gd name="T88" fmla="*/ 0 w 431"/>
              <a:gd name="T89" fmla="*/ 12 h 240"/>
              <a:gd name="T90" fmla="*/ 34 w 431"/>
              <a:gd name="T91" fmla="*/ 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431" h="240">
                <a:moveTo>
                  <a:pt x="34" y="0"/>
                </a:moveTo>
                <a:cubicBezTo>
                  <a:pt x="34" y="0"/>
                  <a:pt x="34" y="1"/>
                  <a:pt x="35" y="4"/>
                </a:cubicBezTo>
                <a:cubicBezTo>
                  <a:pt x="37" y="7"/>
                  <a:pt x="39" y="11"/>
                  <a:pt x="41" y="17"/>
                </a:cubicBezTo>
                <a:cubicBezTo>
                  <a:pt x="44" y="23"/>
                  <a:pt x="48" y="30"/>
                  <a:pt x="53" y="37"/>
                </a:cubicBezTo>
                <a:cubicBezTo>
                  <a:pt x="57" y="45"/>
                  <a:pt x="63" y="53"/>
                  <a:pt x="70" y="62"/>
                </a:cubicBezTo>
                <a:cubicBezTo>
                  <a:pt x="77" y="71"/>
                  <a:pt x="84" y="81"/>
                  <a:pt x="93" y="90"/>
                </a:cubicBezTo>
                <a:cubicBezTo>
                  <a:pt x="102" y="100"/>
                  <a:pt x="112" y="109"/>
                  <a:pt x="122" y="118"/>
                </a:cubicBezTo>
                <a:cubicBezTo>
                  <a:pt x="133" y="128"/>
                  <a:pt x="145" y="137"/>
                  <a:pt x="157" y="145"/>
                </a:cubicBezTo>
                <a:cubicBezTo>
                  <a:pt x="169" y="154"/>
                  <a:pt x="182" y="162"/>
                  <a:pt x="196" y="169"/>
                </a:cubicBezTo>
                <a:cubicBezTo>
                  <a:pt x="202" y="173"/>
                  <a:pt x="209" y="177"/>
                  <a:pt x="216" y="180"/>
                </a:cubicBezTo>
                <a:cubicBezTo>
                  <a:pt x="219" y="182"/>
                  <a:pt x="223" y="183"/>
                  <a:pt x="226" y="185"/>
                </a:cubicBezTo>
                <a:cubicBezTo>
                  <a:pt x="230" y="187"/>
                  <a:pt x="233" y="188"/>
                  <a:pt x="237" y="190"/>
                </a:cubicBezTo>
                <a:cubicBezTo>
                  <a:pt x="240" y="191"/>
                  <a:pt x="243" y="193"/>
                  <a:pt x="247" y="194"/>
                </a:cubicBezTo>
                <a:cubicBezTo>
                  <a:pt x="250" y="196"/>
                  <a:pt x="254" y="197"/>
                  <a:pt x="257" y="198"/>
                </a:cubicBezTo>
                <a:cubicBezTo>
                  <a:pt x="261" y="200"/>
                  <a:pt x="264" y="201"/>
                  <a:pt x="268" y="202"/>
                </a:cubicBezTo>
                <a:cubicBezTo>
                  <a:pt x="271" y="204"/>
                  <a:pt x="274" y="205"/>
                  <a:pt x="278" y="206"/>
                </a:cubicBezTo>
                <a:cubicBezTo>
                  <a:pt x="292" y="211"/>
                  <a:pt x="305" y="215"/>
                  <a:pt x="318" y="219"/>
                </a:cubicBezTo>
                <a:cubicBezTo>
                  <a:pt x="331" y="222"/>
                  <a:pt x="343" y="225"/>
                  <a:pt x="354" y="227"/>
                </a:cubicBezTo>
                <a:cubicBezTo>
                  <a:pt x="360" y="229"/>
                  <a:pt x="365" y="230"/>
                  <a:pt x="371" y="231"/>
                </a:cubicBezTo>
                <a:cubicBezTo>
                  <a:pt x="376" y="232"/>
                  <a:pt x="381" y="233"/>
                  <a:pt x="385" y="233"/>
                </a:cubicBezTo>
                <a:cubicBezTo>
                  <a:pt x="390" y="234"/>
                  <a:pt x="395" y="235"/>
                  <a:pt x="399" y="236"/>
                </a:cubicBezTo>
                <a:cubicBezTo>
                  <a:pt x="403" y="236"/>
                  <a:pt x="406" y="237"/>
                  <a:pt x="410" y="237"/>
                </a:cubicBezTo>
                <a:cubicBezTo>
                  <a:pt x="423" y="239"/>
                  <a:pt x="431" y="240"/>
                  <a:pt x="431" y="240"/>
                </a:cubicBezTo>
                <a:cubicBezTo>
                  <a:pt x="431" y="240"/>
                  <a:pt x="423" y="240"/>
                  <a:pt x="410" y="239"/>
                </a:cubicBezTo>
                <a:cubicBezTo>
                  <a:pt x="406" y="239"/>
                  <a:pt x="402" y="238"/>
                  <a:pt x="398" y="238"/>
                </a:cubicBezTo>
                <a:cubicBezTo>
                  <a:pt x="394" y="238"/>
                  <a:pt x="390" y="237"/>
                  <a:pt x="385" y="237"/>
                </a:cubicBezTo>
                <a:cubicBezTo>
                  <a:pt x="380" y="236"/>
                  <a:pt x="375" y="236"/>
                  <a:pt x="370" y="235"/>
                </a:cubicBezTo>
                <a:cubicBezTo>
                  <a:pt x="365" y="234"/>
                  <a:pt x="359" y="234"/>
                  <a:pt x="353" y="233"/>
                </a:cubicBezTo>
                <a:cubicBezTo>
                  <a:pt x="342" y="232"/>
                  <a:pt x="329" y="229"/>
                  <a:pt x="316" y="227"/>
                </a:cubicBezTo>
                <a:cubicBezTo>
                  <a:pt x="303" y="224"/>
                  <a:pt x="289" y="221"/>
                  <a:pt x="275" y="217"/>
                </a:cubicBezTo>
                <a:cubicBezTo>
                  <a:pt x="271" y="216"/>
                  <a:pt x="267" y="215"/>
                  <a:pt x="264" y="214"/>
                </a:cubicBezTo>
                <a:cubicBezTo>
                  <a:pt x="260" y="213"/>
                  <a:pt x="257" y="212"/>
                  <a:pt x="253" y="211"/>
                </a:cubicBezTo>
                <a:cubicBezTo>
                  <a:pt x="249" y="209"/>
                  <a:pt x="246" y="208"/>
                  <a:pt x="242" y="207"/>
                </a:cubicBezTo>
                <a:cubicBezTo>
                  <a:pt x="238" y="206"/>
                  <a:pt x="235" y="205"/>
                  <a:pt x="231" y="203"/>
                </a:cubicBezTo>
                <a:cubicBezTo>
                  <a:pt x="227" y="202"/>
                  <a:pt x="224" y="201"/>
                  <a:pt x="220" y="199"/>
                </a:cubicBezTo>
                <a:cubicBezTo>
                  <a:pt x="216" y="198"/>
                  <a:pt x="213" y="196"/>
                  <a:pt x="209" y="195"/>
                </a:cubicBezTo>
                <a:cubicBezTo>
                  <a:pt x="202" y="192"/>
                  <a:pt x="195" y="189"/>
                  <a:pt x="187" y="185"/>
                </a:cubicBezTo>
                <a:cubicBezTo>
                  <a:pt x="173" y="179"/>
                  <a:pt x="159" y="171"/>
                  <a:pt x="145" y="163"/>
                </a:cubicBezTo>
                <a:cubicBezTo>
                  <a:pt x="132" y="155"/>
                  <a:pt x="119" y="147"/>
                  <a:pt x="107" y="138"/>
                </a:cubicBezTo>
                <a:cubicBezTo>
                  <a:pt x="95" y="129"/>
                  <a:pt x="84" y="119"/>
                  <a:pt x="73" y="110"/>
                </a:cubicBezTo>
                <a:cubicBezTo>
                  <a:pt x="63" y="100"/>
                  <a:pt x="54" y="91"/>
                  <a:pt x="46" y="82"/>
                </a:cubicBezTo>
                <a:cubicBezTo>
                  <a:pt x="38" y="72"/>
                  <a:pt x="31" y="63"/>
                  <a:pt x="25" y="55"/>
                </a:cubicBezTo>
                <a:cubicBezTo>
                  <a:pt x="20" y="47"/>
                  <a:pt x="15" y="40"/>
                  <a:pt x="11" y="34"/>
                </a:cubicBezTo>
                <a:cubicBezTo>
                  <a:pt x="7" y="27"/>
                  <a:pt x="5" y="22"/>
                  <a:pt x="3" y="18"/>
                </a:cubicBezTo>
                <a:cubicBezTo>
                  <a:pt x="1" y="15"/>
                  <a:pt x="0" y="12"/>
                  <a:pt x="0" y="12"/>
                </a:cubicBezTo>
                <a:lnTo>
                  <a:pt x="3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243777" tIns="121888" rIns="243777" bIns="121888" numCol="1" anchor="t" anchorCtr="0" compatLnSpc="1">
            <a:prstTxWarp prst="textNoShape">
              <a:avLst/>
            </a:prstTxWarp>
          </a:bodyPr>
          <a:lstStyle/>
          <a:p>
            <a:endParaRPr lang="id-ID" sz="2799" dirty="0">
              <a:latin typeface="Lato Light" panose="020F0502020204030203" pitchFamily="34" charset="0"/>
            </a:endParaRPr>
          </a:p>
        </p:txBody>
      </p:sp>
      <p:sp>
        <p:nvSpPr>
          <p:cNvPr id="4" name="Freeform 30">
            <a:extLst>
              <a:ext uri="{FF2B5EF4-FFF2-40B4-BE49-F238E27FC236}">
                <a16:creationId xmlns:a16="http://schemas.microsoft.com/office/drawing/2014/main" id="{34F2896F-FBCA-1042-BD3A-84326BD92D2C}"/>
              </a:ext>
            </a:extLst>
          </p:cNvPr>
          <p:cNvSpPr>
            <a:spLocks/>
          </p:cNvSpPr>
          <p:nvPr/>
        </p:nvSpPr>
        <p:spPr bwMode="auto">
          <a:xfrm>
            <a:off x="15989522" y="9661418"/>
            <a:ext cx="6040772" cy="843077"/>
          </a:xfrm>
          <a:custGeom>
            <a:avLst/>
            <a:gdLst>
              <a:gd name="T0" fmla="*/ 632 w 660"/>
              <a:gd name="T1" fmla="*/ 22 h 92"/>
              <a:gd name="T2" fmla="*/ 600 w 660"/>
              <a:gd name="T3" fmla="*/ 16 h 92"/>
              <a:gd name="T4" fmla="*/ 557 w 660"/>
              <a:gd name="T5" fmla="*/ 10 h 92"/>
              <a:gd name="T6" fmla="*/ 533 w 660"/>
              <a:gd name="T7" fmla="*/ 7 h 92"/>
              <a:gd name="T8" fmla="*/ 520 w 660"/>
              <a:gd name="T9" fmla="*/ 5 h 92"/>
              <a:gd name="T10" fmla="*/ 507 w 660"/>
              <a:gd name="T11" fmla="*/ 4 h 92"/>
              <a:gd name="T12" fmla="*/ 451 w 660"/>
              <a:gd name="T13" fmla="*/ 1 h 92"/>
              <a:gd name="T14" fmla="*/ 421 w 660"/>
              <a:gd name="T15" fmla="*/ 0 h 92"/>
              <a:gd name="T16" fmla="*/ 390 w 660"/>
              <a:gd name="T17" fmla="*/ 0 h 92"/>
              <a:gd name="T18" fmla="*/ 359 w 660"/>
              <a:gd name="T19" fmla="*/ 1 h 92"/>
              <a:gd name="T20" fmla="*/ 328 w 660"/>
              <a:gd name="T21" fmla="*/ 3 h 92"/>
              <a:gd name="T22" fmla="*/ 296 w 660"/>
              <a:gd name="T23" fmla="*/ 6 h 92"/>
              <a:gd name="T24" fmla="*/ 281 w 660"/>
              <a:gd name="T25" fmla="*/ 8 h 92"/>
              <a:gd name="T26" fmla="*/ 265 w 660"/>
              <a:gd name="T27" fmla="*/ 10 h 92"/>
              <a:gd name="T28" fmla="*/ 205 w 660"/>
              <a:gd name="T29" fmla="*/ 20 h 92"/>
              <a:gd name="T30" fmla="*/ 149 w 660"/>
              <a:gd name="T31" fmla="*/ 33 h 92"/>
              <a:gd name="T32" fmla="*/ 100 w 660"/>
              <a:gd name="T33" fmla="*/ 47 h 92"/>
              <a:gd name="T34" fmla="*/ 28 w 660"/>
              <a:gd name="T35" fmla="*/ 74 h 92"/>
              <a:gd name="T36" fmla="*/ 8 w 660"/>
              <a:gd name="T37" fmla="*/ 83 h 92"/>
              <a:gd name="T38" fmla="*/ 1 w 660"/>
              <a:gd name="T39" fmla="*/ 87 h 92"/>
              <a:gd name="T40" fmla="*/ 4 w 660"/>
              <a:gd name="T41" fmla="*/ 92 h 92"/>
              <a:gd name="T42" fmla="*/ 10 w 660"/>
              <a:gd name="T43" fmla="*/ 91 h 92"/>
              <a:gd name="T44" fmla="*/ 52 w 660"/>
              <a:gd name="T45" fmla="*/ 88 h 92"/>
              <a:gd name="T46" fmla="*/ 71 w 660"/>
              <a:gd name="T47" fmla="*/ 91 h 92"/>
              <a:gd name="T48" fmla="*/ 110 w 660"/>
              <a:gd name="T49" fmla="*/ 75 h 92"/>
              <a:gd name="T50" fmla="*/ 157 w 660"/>
              <a:gd name="T51" fmla="*/ 59 h 92"/>
              <a:gd name="T52" fmla="*/ 210 w 660"/>
              <a:gd name="T53" fmla="*/ 44 h 92"/>
              <a:gd name="T54" fmla="*/ 269 w 660"/>
              <a:gd name="T55" fmla="*/ 31 h 92"/>
              <a:gd name="T56" fmla="*/ 284 w 660"/>
              <a:gd name="T57" fmla="*/ 28 h 92"/>
              <a:gd name="T58" fmla="*/ 299 w 660"/>
              <a:gd name="T59" fmla="*/ 26 h 92"/>
              <a:gd name="T60" fmla="*/ 329 w 660"/>
              <a:gd name="T61" fmla="*/ 21 h 92"/>
              <a:gd name="T62" fmla="*/ 360 w 660"/>
              <a:gd name="T63" fmla="*/ 18 h 92"/>
              <a:gd name="T64" fmla="*/ 391 w 660"/>
              <a:gd name="T65" fmla="*/ 15 h 92"/>
              <a:gd name="T66" fmla="*/ 421 w 660"/>
              <a:gd name="T67" fmla="*/ 13 h 92"/>
              <a:gd name="T68" fmla="*/ 451 w 660"/>
              <a:gd name="T69" fmla="*/ 12 h 92"/>
              <a:gd name="T70" fmla="*/ 507 w 660"/>
              <a:gd name="T71" fmla="*/ 13 h 92"/>
              <a:gd name="T72" fmla="*/ 520 w 660"/>
              <a:gd name="T73" fmla="*/ 13 h 92"/>
              <a:gd name="T74" fmla="*/ 533 w 660"/>
              <a:gd name="T75" fmla="*/ 14 h 92"/>
              <a:gd name="T76" fmla="*/ 557 w 660"/>
              <a:gd name="T77" fmla="*/ 15 h 92"/>
              <a:gd name="T78" fmla="*/ 599 w 660"/>
              <a:gd name="T79" fmla="*/ 19 h 92"/>
              <a:gd name="T80" fmla="*/ 632 w 660"/>
              <a:gd name="T81" fmla="*/ 23 h 92"/>
              <a:gd name="T82" fmla="*/ 660 w 660"/>
              <a:gd name="T83" fmla="*/ 27 h 92"/>
              <a:gd name="T84" fmla="*/ 632 w 660"/>
              <a:gd name="T85" fmla="*/ 22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660" h="92">
                <a:moveTo>
                  <a:pt x="632" y="22"/>
                </a:moveTo>
                <a:cubicBezTo>
                  <a:pt x="623" y="20"/>
                  <a:pt x="612" y="18"/>
                  <a:pt x="600" y="16"/>
                </a:cubicBezTo>
                <a:cubicBezTo>
                  <a:pt x="587" y="14"/>
                  <a:pt x="573" y="12"/>
                  <a:pt x="557" y="10"/>
                </a:cubicBezTo>
                <a:cubicBezTo>
                  <a:pt x="550" y="9"/>
                  <a:pt x="542" y="8"/>
                  <a:pt x="533" y="7"/>
                </a:cubicBezTo>
                <a:cubicBezTo>
                  <a:pt x="529" y="6"/>
                  <a:pt x="525" y="6"/>
                  <a:pt x="520" y="5"/>
                </a:cubicBezTo>
                <a:cubicBezTo>
                  <a:pt x="516" y="5"/>
                  <a:pt x="512" y="5"/>
                  <a:pt x="507" y="4"/>
                </a:cubicBezTo>
                <a:cubicBezTo>
                  <a:pt x="489" y="3"/>
                  <a:pt x="470" y="2"/>
                  <a:pt x="451" y="1"/>
                </a:cubicBezTo>
                <a:cubicBezTo>
                  <a:pt x="441" y="1"/>
                  <a:pt x="431" y="0"/>
                  <a:pt x="421" y="0"/>
                </a:cubicBezTo>
                <a:cubicBezTo>
                  <a:pt x="411" y="0"/>
                  <a:pt x="400" y="0"/>
                  <a:pt x="390" y="0"/>
                </a:cubicBezTo>
                <a:cubicBezTo>
                  <a:pt x="380" y="1"/>
                  <a:pt x="369" y="1"/>
                  <a:pt x="359" y="1"/>
                </a:cubicBezTo>
                <a:cubicBezTo>
                  <a:pt x="349" y="2"/>
                  <a:pt x="338" y="2"/>
                  <a:pt x="328" y="3"/>
                </a:cubicBezTo>
                <a:cubicBezTo>
                  <a:pt x="317" y="4"/>
                  <a:pt x="307" y="5"/>
                  <a:pt x="296" y="6"/>
                </a:cubicBezTo>
                <a:cubicBezTo>
                  <a:pt x="291" y="7"/>
                  <a:pt x="286" y="7"/>
                  <a:pt x="281" y="8"/>
                </a:cubicBezTo>
                <a:cubicBezTo>
                  <a:pt x="275" y="9"/>
                  <a:pt x="270" y="9"/>
                  <a:pt x="265" y="10"/>
                </a:cubicBezTo>
                <a:cubicBezTo>
                  <a:pt x="245" y="13"/>
                  <a:pt x="224" y="16"/>
                  <a:pt x="205" y="20"/>
                </a:cubicBezTo>
                <a:cubicBezTo>
                  <a:pt x="186" y="24"/>
                  <a:pt x="167" y="28"/>
                  <a:pt x="149" y="33"/>
                </a:cubicBezTo>
                <a:cubicBezTo>
                  <a:pt x="132" y="37"/>
                  <a:pt x="115" y="42"/>
                  <a:pt x="100" y="47"/>
                </a:cubicBezTo>
                <a:cubicBezTo>
                  <a:pt x="70" y="56"/>
                  <a:pt x="45" y="66"/>
                  <a:pt x="28" y="74"/>
                </a:cubicBezTo>
                <a:cubicBezTo>
                  <a:pt x="19" y="77"/>
                  <a:pt x="12" y="81"/>
                  <a:pt x="8" y="83"/>
                </a:cubicBezTo>
                <a:cubicBezTo>
                  <a:pt x="3" y="85"/>
                  <a:pt x="0" y="87"/>
                  <a:pt x="1" y="87"/>
                </a:cubicBezTo>
                <a:cubicBezTo>
                  <a:pt x="4" y="92"/>
                  <a:pt x="4" y="92"/>
                  <a:pt x="4" y="92"/>
                </a:cubicBezTo>
                <a:cubicBezTo>
                  <a:pt x="6" y="91"/>
                  <a:pt x="8" y="91"/>
                  <a:pt x="10" y="91"/>
                </a:cubicBezTo>
                <a:cubicBezTo>
                  <a:pt x="24" y="90"/>
                  <a:pt x="38" y="89"/>
                  <a:pt x="52" y="88"/>
                </a:cubicBezTo>
                <a:cubicBezTo>
                  <a:pt x="59" y="87"/>
                  <a:pt x="65" y="89"/>
                  <a:pt x="71" y="91"/>
                </a:cubicBezTo>
                <a:cubicBezTo>
                  <a:pt x="83" y="86"/>
                  <a:pt x="96" y="81"/>
                  <a:pt x="110" y="75"/>
                </a:cubicBezTo>
                <a:cubicBezTo>
                  <a:pt x="124" y="70"/>
                  <a:pt x="140" y="65"/>
                  <a:pt x="157" y="59"/>
                </a:cubicBezTo>
                <a:cubicBezTo>
                  <a:pt x="174" y="54"/>
                  <a:pt x="192" y="49"/>
                  <a:pt x="210" y="44"/>
                </a:cubicBezTo>
                <a:cubicBezTo>
                  <a:pt x="229" y="39"/>
                  <a:pt x="249" y="35"/>
                  <a:pt x="269" y="31"/>
                </a:cubicBezTo>
                <a:cubicBezTo>
                  <a:pt x="274" y="30"/>
                  <a:pt x="279" y="29"/>
                  <a:pt x="284" y="28"/>
                </a:cubicBezTo>
                <a:cubicBezTo>
                  <a:pt x="289" y="27"/>
                  <a:pt x="294" y="27"/>
                  <a:pt x="299" y="26"/>
                </a:cubicBezTo>
                <a:cubicBezTo>
                  <a:pt x="309" y="24"/>
                  <a:pt x="319" y="23"/>
                  <a:pt x="329" y="21"/>
                </a:cubicBezTo>
                <a:cubicBezTo>
                  <a:pt x="340" y="20"/>
                  <a:pt x="350" y="19"/>
                  <a:pt x="360" y="18"/>
                </a:cubicBezTo>
                <a:cubicBezTo>
                  <a:pt x="370" y="17"/>
                  <a:pt x="381" y="16"/>
                  <a:pt x="391" y="15"/>
                </a:cubicBezTo>
                <a:cubicBezTo>
                  <a:pt x="401" y="14"/>
                  <a:pt x="411" y="14"/>
                  <a:pt x="421" y="13"/>
                </a:cubicBezTo>
                <a:cubicBezTo>
                  <a:pt x="431" y="13"/>
                  <a:pt x="441" y="13"/>
                  <a:pt x="451" y="12"/>
                </a:cubicBezTo>
                <a:cubicBezTo>
                  <a:pt x="470" y="12"/>
                  <a:pt x="489" y="12"/>
                  <a:pt x="507" y="13"/>
                </a:cubicBezTo>
                <a:cubicBezTo>
                  <a:pt x="511" y="13"/>
                  <a:pt x="515" y="13"/>
                  <a:pt x="520" y="13"/>
                </a:cubicBezTo>
                <a:cubicBezTo>
                  <a:pt x="524" y="13"/>
                  <a:pt x="528" y="14"/>
                  <a:pt x="533" y="14"/>
                </a:cubicBezTo>
                <a:cubicBezTo>
                  <a:pt x="541" y="14"/>
                  <a:pt x="549" y="15"/>
                  <a:pt x="557" y="15"/>
                </a:cubicBezTo>
                <a:cubicBezTo>
                  <a:pt x="572" y="17"/>
                  <a:pt x="587" y="18"/>
                  <a:pt x="599" y="19"/>
                </a:cubicBezTo>
                <a:cubicBezTo>
                  <a:pt x="612" y="21"/>
                  <a:pt x="623" y="22"/>
                  <a:pt x="632" y="23"/>
                </a:cubicBezTo>
                <a:cubicBezTo>
                  <a:pt x="650" y="26"/>
                  <a:pt x="660" y="27"/>
                  <a:pt x="660" y="27"/>
                </a:cubicBezTo>
                <a:cubicBezTo>
                  <a:pt x="660" y="27"/>
                  <a:pt x="650" y="25"/>
                  <a:pt x="632" y="2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243777" tIns="121888" rIns="243777" bIns="121888" numCol="1" anchor="t" anchorCtr="0" compatLnSpc="1">
            <a:prstTxWarp prst="textNoShape">
              <a:avLst/>
            </a:prstTxWarp>
          </a:bodyPr>
          <a:lstStyle/>
          <a:p>
            <a:endParaRPr lang="id-ID" sz="2799" dirty="0">
              <a:latin typeface="Lato Light" panose="020F0502020204030203" pitchFamily="34" charset="0"/>
            </a:endParaRPr>
          </a:p>
        </p:txBody>
      </p:sp>
      <p:sp>
        <p:nvSpPr>
          <p:cNvPr id="9" name="Freeform 30">
            <a:extLst>
              <a:ext uri="{FF2B5EF4-FFF2-40B4-BE49-F238E27FC236}">
                <a16:creationId xmlns:a16="http://schemas.microsoft.com/office/drawing/2014/main" id="{71F5D1C7-4D96-8C4F-8310-F1A152CAA199}"/>
              </a:ext>
            </a:extLst>
          </p:cNvPr>
          <p:cNvSpPr>
            <a:spLocks/>
          </p:cNvSpPr>
          <p:nvPr/>
        </p:nvSpPr>
        <p:spPr bwMode="auto">
          <a:xfrm rot="21163103">
            <a:off x="18512640" y="8979927"/>
            <a:ext cx="4188610" cy="584583"/>
          </a:xfrm>
          <a:custGeom>
            <a:avLst/>
            <a:gdLst>
              <a:gd name="T0" fmla="*/ 632 w 660"/>
              <a:gd name="T1" fmla="*/ 22 h 92"/>
              <a:gd name="T2" fmla="*/ 600 w 660"/>
              <a:gd name="T3" fmla="*/ 16 h 92"/>
              <a:gd name="T4" fmla="*/ 557 w 660"/>
              <a:gd name="T5" fmla="*/ 10 h 92"/>
              <a:gd name="T6" fmla="*/ 533 w 660"/>
              <a:gd name="T7" fmla="*/ 7 h 92"/>
              <a:gd name="T8" fmla="*/ 520 w 660"/>
              <a:gd name="T9" fmla="*/ 5 h 92"/>
              <a:gd name="T10" fmla="*/ 507 w 660"/>
              <a:gd name="T11" fmla="*/ 4 h 92"/>
              <a:gd name="T12" fmla="*/ 451 w 660"/>
              <a:gd name="T13" fmla="*/ 1 h 92"/>
              <a:gd name="T14" fmla="*/ 421 w 660"/>
              <a:gd name="T15" fmla="*/ 0 h 92"/>
              <a:gd name="T16" fmla="*/ 390 w 660"/>
              <a:gd name="T17" fmla="*/ 0 h 92"/>
              <a:gd name="T18" fmla="*/ 359 w 660"/>
              <a:gd name="T19" fmla="*/ 1 h 92"/>
              <a:gd name="T20" fmla="*/ 328 w 660"/>
              <a:gd name="T21" fmla="*/ 3 h 92"/>
              <a:gd name="T22" fmla="*/ 296 w 660"/>
              <a:gd name="T23" fmla="*/ 6 h 92"/>
              <a:gd name="T24" fmla="*/ 281 w 660"/>
              <a:gd name="T25" fmla="*/ 8 h 92"/>
              <a:gd name="T26" fmla="*/ 265 w 660"/>
              <a:gd name="T27" fmla="*/ 10 h 92"/>
              <a:gd name="T28" fmla="*/ 205 w 660"/>
              <a:gd name="T29" fmla="*/ 20 h 92"/>
              <a:gd name="T30" fmla="*/ 149 w 660"/>
              <a:gd name="T31" fmla="*/ 33 h 92"/>
              <a:gd name="T32" fmla="*/ 100 w 660"/>
              <a:gd name="T33" fmla="*/ 47 h 92"/>
              <a:gd name="T34" fmla="*/ 28 w 660"/>
              <a:gd name="T35" fmla="*/ 74 h 92"/>
              <a:gd name="T36" fmla="*/ 8 w 660"/>
              <a:gd name="T37" fmla="*/ 83 h 92"/>
              <a:gd name="T38" fmla="*/ 1 w 660"/>
              <a:gd name="T39" fmla="*/ 87 h 92"/>
              <a:gd name="T40" fmla="*/ 4 w 660"/>
              <a:gd name="T41" fmla="*/ 92 h 92"/>
              <a:gd name="T42" fmla="*/ 10 w 660"/>
              <a:gd name="T43" fmla="*/ 91 h 92"/>
              <a:gd name="T44" fmla="*/ 52 w 660"/>
              <a:gd name="T45" fmla="*/ 88 h 92"/>
              <a:gd name="T46" fmla="*/ 71 w 660"/>
              <a:gd name="T47" fmla="*/ 91 h 92"/>
              <a:gd name="T48" fmla="*/ 110 w 660"/>
              <a:gd name="T49" fmla="*/ 75 h 92"/>
              <a:gd name="T50" fmla="*/ 157 w 660"/>
              <a:gd name="T51" fmla="*/ 59 h 92"/>
              <a:gd name="T52" fmla="*/ 210 w 660"/>
              <a:gd name="T53" fmla="*/ 44 h 92"/>
              <a:gd name="T54" fmla="*/ 269 w 660"/>
              <a:gd name="T55" fmla="*/ 31 h 92"/>
              <a:gd name="T56" fmla="*/ 284 w 660"/>
              <a:gd name="T57" fmla="*/ 28 h 92"/>
              <a:gd name="T58" fmla="*/ 299 w 660"/>
              <a:gd name="T59" fmla="*/ 26 h 92"/>
              <a:gd name="T60" fmla="*/ 329 w 660"/>
              <a:gd name="T61" fmla="*/ 21 h 92"/>
              <a:gd name="T62" fmla="*/ 360 w 660"/>
              <a:gd name="T63" fmla="*/ 18 h 92"/>
              <a:gd name="T64" fmla="*/ 391 w 660"/>
              <a:gd name="T65" fmla="*/ 15 h 92"/>
              <a:gd name="T66" fmla="*/ 421 w 660"/>
              <a:gd name="T67" fmla="*/ 13 h 92"/>
              <a:gd name="T68" fmla="*/ 451 w 660"/>
              <a:gd name="T69" fmla="*/ 12 h 92"/>
              <a:gd name="T70" fmla="*/ 507 w 660"/>
              <a:gd name="T71" fmla="*/ 13 h 92"/>
              <a:gd name="T72" fmla="*/ 520 w 660"/>
              <a:gd name="T73" fmla="*/ 13 h 92"/>
              <a:gd name="T74" fmla="*/ 533 w 660"/>
              <a:gd name="T75" fmla="*/ 14 h 92"/>
              <a:gd name="T76" fmla="*/ 557 w 660"/>
              <a:gd name="T77" fmla="*/ 15 h 92"/>
              <a:gd name="T78" fmla="*/ 599 w 660"/>
              <a:gd name="T79" fmla="*/ 19 h 92"/>
              <a:gd name="T80" fmla="*/ 632 w 660"/>
              <a:gd name="T81" fmla="*/ 23 h 92"/>
              <a:gd name="T82" fmla="*/ 660 w 660"/>
              <a:gd name="T83" fmla="*/ 27 h 92"/>
              <a:gd name="T84" fmla="*/ 632 w 660"/>
              <a:gd name="T85" fmla="*/ 22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660" h="92">
                <a:moveTo>
                  <a:pt x="632" y="22"/>
                </a:moveTo>
                <a:cubicBezTo>
                  <a:pt x="623" y="20"/>
                  <a:pt x="612" y="18"/>
                  <a:pt x="600" y="16"/>
                </a:cubicBezTo>
                <a:cubicBezTo>
                  <a:pt x="587" y="14"/>
                  <a:pt x="573" y="12"/>
                  <a:pt x="557" y="10"/>
                </a:cubicBezTo>
                <a:cubicBezTo>
                  <a:pt x="550" y="9"/>
                  <a:pt x="542" y="8"/>
                  <a:pt x="533" y="7"/>
                </a:cubicBezTo>
                <a:cubicBezTo>
                  <a:pt x="529" y="6"/>
                  <a:pt x="525" y="6"/>
                  <a:pt x="520" y="5"/>
                </a:cubicBezTo>
                <a:cubicBezTo>
                  <a:pt x="516" y="5"/>
                  <a:pt x="512" y="5"/>
                  <a:pt x="507" y="4"/>
                </a:cubicBezTo>
                <a:cubicBezTo>
                  <a:pt x="489" y="3"/>
                  <a:pt x="470" y="2"/>
                  <a:pt x="451" y="1"/>
                </a:cubicBezTo>
                <a:cubicBezTo>
                  <a:pt x="441" y="1"/>
                  <a:pt x="431" y="0"/>
                  <a:pt x="421" y="0"/>
                </a:cubicBezTo>
                <a:cubicBezTo>
                  <a:pt x="411" y="0"/>
                  <a:pt x="400" y="0"/>
                  <a:pt x="390" y="0"/>
                </a:cubicBezTo>
                <a:cubicBezTo>
                  <a:pt x="380" y="1"/>
                  <a:pt x="369" y="1"/>
                  <a:pt x="359" y="1"/>
                </a:cubicBezTo>
                <a:cubicBezTo>
                  <a:pt x="349" y="2"/>
                  <a:pt x="338" y="2"/>
                  <a:pt x="328" y="3"/>
                </a:cubicBezTo>
                <a:cubicBezTo>
                  <a:pt x="317" y="4"/>
                  <a:pt x="307" y="5"/>
                  <a:pt x="296" y="6"/>
                </a:cubicBezTo>
                <a:cubicBezTo>
                  <a:pt x="291" y="7"/>
                  <a:pt x="286" y="7"/>
                  <a:pt x="281" y="8"/>
                </a:cubicBezTo>
                <a:cubicBezTo>
                  <a:pt x="275" y="9"/>
                  <a:pt x="270" y="9"/>
                  <a:pt x="265" y="10"/>
                </a:cubicBezTo>
                <a:cubicBezTo>
                  <a:pt x="245" y="13"/>
                  <a:pt x="224" y="16"/>
                  <a:pt x="205" y="20"/>
                </a:cubicBezTo>
                <a:cubicBezTo>
                  <a:pt x="186" y="24"/>
                  <a:pt x="167" y="28"/>
                  <a:pt x="149" y="33"/>
                </a:cubicBezTo>
                <a:cubicBezTo>
                  <a:pt x="132" y="37"/>
                  <a:pt x="115" y="42"/>
                  <a:pt x="100" y="47"/>
                </a:cubicBezTo>
                <a:cubicBezTo>
                  <a:pt x="70" y="56"/>
                  <a:pt x="45" y="66"/>
                  <a:pt x="28" y="74"/>
                </a:cubicBezTo>
                <a:cubicBezTo>
                  <a:pt x="19" y="77"/>
                  <a:pt x="12" y="81"/>
                  <a:pt x="8" y="83"/>
                </a:cubicBezTo>
                <a:cubicBezTo>
                  <a:pt x="3" y="85"/>
                  <a:pt x="0" y="87"/>
                  <a:pt x="1" y="87"/>
                </a:cubicBezTo>
                <a:cubicBezTo>
                  <a:pt x="4" y="92"/>
                  <a:pt x="4" y="92"/>
                  <a:pt x="4" y="92"/>
                </a:cubicBezTo>
                <a:cubicBezTo>
                  <a:pt x="6" y="91"/>
                  <a:pt x="8" y="91"/>
                  <a:pt x="10" y="91"/>
                </a:cubicBezTo>
                <a:cubicBezTo>
                  <a:pt x="24" y="90"/>
                  <a:pt x="38" y="89"/>
                  <a:pt x="52" y="88"/>
                </a:cubicBezTo>
                <a:cubicBezTo>
                  <a:pt x="59" y="87"/>
                  <a:pt x="65" y="89"/>
                  <a:pt x="71" y="91"/>
                </a:cubicBezTo>
                <a:cubicBezTo>
                  <a:pt x="83" y="86"/>
                  <a:pt x="96" y="81"/>
                  <a:pt x="110" y="75"/>
                </a:cubicBezTo>
                <a:cubicBezTo>
                  <a:pt x="124" y="70"/>
                  <a:pt x="140" y="65"/>
                  <a:pt x="157" y="59"/>
                </a:cubicBezTo>
                <a:cubicBezTo>
                  <a:pt x="174" y="54"/>
                  <a:pt x="192" y="49"/>
                  <a:pt x="210" y="44"/>
                </a:cubicBezTo>
                <a:cubicBezTo>
                  <a:pt x="229" y="39"/>
                  <a:pt x="249" y="35"/>
                  <a:pt x="269" y="31"/>
                </a:cubicBezTo>
                <a:cubicBezTo>
                  <a:pt x="274" y="30"/>
                  <a:pt x="279" y="29"/>
                  <a:pt x="284" y="28"/>
                </a:cubicBezTo>
                <a:cubicBezTo>
                  <a:pt x="289" y="27"/>
                  <a:pt x="294" y="27"/>
                  <a:pt x="299" y="26"/>
                </a:cubicBezTo>
                <a:cubicBezTo>
                  <a:pt x="309" y="24"/>
                  <a:pt x="319" y="23"/>
                  <a:pt x="329" y="21"/>
                </a:cubicBezTo>
                <a:cubicBezTo>
                  <a:pt x="340" y="20"/>
                  <a:pt x="350" y="19"/>
                  <a:pt x="360" y="18"/>
                </a:cubicBezTo>
                <a:cubicBezTo>
                  <a:pt x="370" y="17"/>
                  <a:pt x="381" y="16"/>
                  <a:pt x="391" y="15"/>
                </a:cubicBezTo>
                <a:cubicBezTo>
                  <a:pt x="401" y="14"/>
                  <a:pt x="411" y="14"/>
                  <a:pt x="421" y="13"/>
                </a:cubicBezTo>
                <a:cubicBezTo>
                  <a:pt x="431" y="13"/>
                  <a:pt x="441" y="13"/>
                  <a:pt x="451" y="12"/>
                </a:cubicBezTo>
                <a:cubicBezTo>
                  <a:pt x="470" y="12"/>
                  <a:pt x="489" y="12"/>
                  <a:pt x="507" y="13"/>
                </a:cubicBezTo>
                <a:cubicBezTo>
                  <a:pt x="511" y="13"/>
                  <a:pt x="515" y="13"/>
                  <a:pt x="520" y="13"/>
                </a:cubicBezTo>
                <a:cubicBezTo>
                  <a:pt x="524" y="13"/>
                  <a:pt x="528" y="14"/>
                  <a:pt x="533" y="14"/>
                </a:cubicBezTo>
                <a:cubicBezTo>
                  <a:pt x="541" y="14"/>
                  <a:pt x="549" y="15"/>
                  <a:pt x="557" y="15"/>
                </a:cubicBezTo>
                <a:cubicBezTo>
                  <a:pt x="572" y="17"/>
                  <a:pt x="587" y="18"/>
                  <a:pt x="599" y="19"/>
                </a:cubicBezTo>
                <a:cubicBezTo>
                  <a:pt x="612" y="21"/>
                  <a:pt x="623" y="22"/>
                  <a:pt x="632" y="23"/>
                </a:cubicBezTo>
                <a:cubicBezTo>
                  <a:pt x="650" y="26"/>
                  <a:pt x="660" y="27"/>
                  <a:pt x="660" y="27"/>
                </a:cubicBezTo>
                <a:cubicBezTo>
                  <a:pt x="660" y="27"/>
                  <a:pt x="650" y="25"/>
                  <a:pt x="632" y="2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243777" tIns="121888" rIns="243777" bIns="121888" numCol="1" anchor="t" anchorCtr="0" compatLnSpc="1">
            <a:prstTxWarp prst="textNoShape">
              <a:avLst/>
            </a:prstTxWarp>
          </a:bodyPr>
          <a:lstStyle/>
          <a:p>
            <a:endParaRPr lang="id-ID" sz="2799" dirty="0">
              <a:latin typeface="Lato Light" panose="020F0502020204030203" pitchFamily="34" charset="0"/>
            </a:endParaRPr>
          </a:p>
        </p:txBody>
      </p:sp>
      <p:sp>
        <p:nvSpPr>
          <p:cNvPr id="12" name="Freeform 74">
            <a:extLst>
              <a:ext uri="{FF2B5EF4-FFF2-40B4-BE49-F238E27FC236}">
                <a16:creationId xmlns:a16="http://schemas.microsoft.com/office/drawing/2014/main" id="{99AE9511-4AC4-644A-B64C-25FE9C8F63B8}"/>
              </a:ext>
            </a:extLst>
          </p:cNvPr>
          <p:cNvSpPr/>
          <p:nvPr/>
        </p:nvSpPr>
        <p:spPr>
          <a:xfrm rot="372813">
            <a:off x="13349837" y="5475819"/>
            <a:ext cx="6303623" cy="2033779"/>
          </a:xfrm>
          <a:custGeom>
            <a:avLst/>
            <a:gdLst>
              <a:gd name="connsiteX0" fmla="*/ 2215581 w 2215581"/>
              <a:gd name="connsiteY0" fmla="*/ 0 h 809885"/>
              <a:gd name="connsiteX1" fmla="*/ 2187755 w 2215581"/>
              <a:gd name="connsiteY1" fmla="*/ 20922 h 809885"/>
              <a:gd name="connsiteX2" fmla="*/ 2166887 w 2215581"/>
              <a:gd name="connsiteY2" fmla="*/ 32545 h 809885"/>
              <a:gd name="connsiteX3" fmla="*/ 2146018 w 2215581"/>
              <a:gd name="connsiteY3" fmla="*/ 46493 h 809885"/>
              <a:gd name="connsiteX4" fmla="*/ 2120511 w 2215581"/>
              <a:gd name="connsiteY4" fmla="*/ 60440 h 809885"/>
              <a:gd name="connsiteX5" fmla="*/ 2092686 w 2215581"/>
              <a:gd name="connsiteY5" fmla="*/ 74388 h 809885"/>
              <a:gd name="connsiteX6" fmla="*/ 2027760 w 2215581"/>
              <a:gd name="connsiteY6" fmla="*/ 104608 h 809885"/>
              <a:gd name="connsiteX7" fmla="*/ 1865447 w 2215581"/>
              <a:gd name="connsiteY7" fmla="*/ 155749 h 809885"/>
              <a:gd name="connsiteX8" fmla="*/ 1663714 w 2215581"/>
              <a:gd name="connsiteY8" fmla="*/ 178995 h 809885"/>
              <a:gd name="connsiteX9" fmla="*/ 1438793 w 2215581"/>
              <a:gd name="connsiteY9" fmla="*/ 165048 h 809885"/>
              <a:gd name="connsiteX10" fmla="*/ 1322855 w 2215581"/>
              <a:gd name="connsiteY10" fmla="*/ 151100 h 809885"/>
              <a:gd name="connsiteX11" fmla="*/ 1202279 w 2215581"/>
              <a:gd name="connsiteY11" fmla="*/ 139477 h 809885"/>
              <a:gd name="connsiteX12" fmla="*/ 1141991 w 2215581"/>
              <a:gd name="connsiteY12" fmla="*/ 137152 h 809885"/>
              <a:gd name="connsiteX13" fmla="*/ 1081703 w 2215581"/>
              <a:gd name="connsiteY13" fmla="*/ 134828 h 809885"/>
              <a:gd name="connsiteX14" fmla="*/ 1019096 w 2215581"/>
              <a:gd name="connsiteY14" fmla="*/ 134828 h 809885"/>
              <a:gd name="connsiteX15" fmla="*/ 958808 w 2215581"/>
              <a:gd name="connsiteY15" fmla="*/ 137152 h 809885"/>
              <a:gd name="connsiteX16" fmla="*/ 726932 w 2215581"/>
              <a:gd name="connsiteY16" fmla="*/ 183644 h 809885"/>
              <a:gd name="connsiteX17" fmla="*/ 629543 w 2215581"/>
              <a:gd name="connsiteY17" fmla="*/ 239435 h 809885"/>
              <a:gd name="connsiteX18" fmla="*/ 550705 w 2215581"/>
              <a:gd name="connsiteY18" fmla="*/ 316147 h 809885"/>
              <a:gd name="connsiteX19" fmla="*/ 511286 w 2215581"/>
              <a:gd name="connsiteY19" fmla="*/ 357990 h 809885"/>
              <a:gd name="connsiteX20" fmla="*/ 492736 w 2215581"/>
              <a:gd name="connsiteY20" fmla="*/ 381236 h 809885"/>
              <a:gd name="connsiteX21" fmla="*/ 474186 w 2215581"/>
              <a:gd name="connsiteY21" fmla="*/ 402158 h 809885"/>
              <a:gd name="connsiteX22" fmla="*/ 397666 w 2215581"/>
              <a:gd name="connsiteY22" fmla="*/ 483519 h 809885"/>
              <a:gd name="connsiteX23" fmla="*/ 360566 w 2215581"/>
              <a:gd name="connsiteY23" fmla="*/ 520713 h 809885"/>
              <a:gd name="connsiteX24" fmla="*/ 323466 w 2215581"/>
              <a:gd name="connsiteY24" fmla="*/ 557906 h 809885"/>
              <a:gd name="connsiteX25" fmla="*/ 288684 w 2215581"/>
              <a:gd name="connsiteY25" fmla="*/ 592775 h 809885"/>
              <a:gd name="connsiteX26" fmla="*/ 279409 w 2215581"/>
              <a:gd name="connsiteY26" fmla="*/ 602074 h 809885"/>
              <a:gd name="connsiteX27" fmla="*/ 270134 w 2215581"/>
              <a:gd name="connsiteY27" fmla="*/ 609048 h 809885"/>
              <a:gd name="connsiteX28" fmla="*/ 251584 w 2215581"/>
              <a:gd name="connsiteY28" fmla="*/ 625320 h 809885"/>
              <a:gd name="connsiteX29" fmla="*/ 184340 w 2215581"/>
              <a:gd name="connsiteY29" fmla="*/ 685760 h 809885"/>
              <a:gd name="connsiteX30" fmla="*/ 119414 w 2215581"/>
              <a:gd name="connsiteY30" fmla="*/ 736901 h 809885"/>
              <a:gd name="connsiteX31" fmla="*/ 89270 w 2215581"/>
              <a:gd name="connsiteY31" fmla="*/ 760147 h 809885"/>
              <a:gd name="connsiteX32" fmla="*/ 61445 w 2215581"/>
              <a:gd name="connsiteY32" fmla="*/ 781069 h 809885"/>
              <a:gd name="connsiteX33" fmla="*/ 21205 w 2215581"/>
              <a:gd name="connsiteY33" fmla="*/ 809885 h 809885"/>
              <a:gd name="connsiteX34" fmla="*/ 18624 w 2215581"/>
              <a:gd name="connsiteY34" fmla="*/ 775582 h 809885"/>
              <a:gd name="connsiteX35" fmla="*/ 351 w 2215581"/>
              <a:gd name="connsiteY35" fmla="*/ 696698 h 809885"/>
              <a:gd name="connsiteX36" fmla="*/ 0 w 2215581"/>
              <a:gd name="connsiteY36" fmla="*/ 695831 h 809885"/>
              <a:gd name="connsiteX37" fmla="*/ 1157 w 2215581"/>
              <a:gd name="connsiteY37" fmla="*/ 695058 h 809885"/>
              <a:gd name="connsiteX38" fmla="*/ 28982 w 2215581"/>
              <a:gd name="connsiteY38" fmla="*/ 676461 h 809885"/>
              <a:gd name="connsiteX39" fmla="*/ 59126 w 2215581"/>
              <a:gd name="connsiteY39" fmla="*/ 655540 h 809885"/>
              <a:gd name="connsiteX40" fmla="*/ 121733 w 2215581"/>
              <a:gd name="connsiteY40" fmla="*/ 609048 h 809885"/>
              <a:gd name="connsiteX41" fmla="*/ 191296 w 2215581"/>
              <a:gd name="connsiteY41" fmla="*/ 553257 h 809885"/>
              <a:gd name="connsiteX42" fmla="*/ 209846 w 2215581"/>
              <a:gd name="connsiteY42" fmla="*/ 539309 h 809885"/>
              <a:gd name="connsiteX43" fmla="*/ 216803 w 2215581"/>
              <a:gd name="connsiteY43" fmla="*/ 532336 h 809885"/>
              <a:gd name="connsiteX44" fmla="*/ 226078 w 2215581"/>
              <a:gd name="connsiteY44" fmla="*/ 523037 h 809885"/>
              <a:gd name="connsiteX45" fmla="*/ 263178 w 2215581"/>
              <a:gd name="connsiteY45" fmla="*/ 490493 h 809885"/>
              <a:gd name="connsiteX46" fmla="*/ 300278 w 2215581"/>
              <a:gd name="connsiteY46" fmla="*/ 457948 h 809885"/>
              <a:gd name="connsiteX47" fmla="*/ 337378 w 2215581"/>
              <a:gd name="connsiteY47" fmla="*/ 423079 h 809885"/>
              <a:gd name="connsiteX48" fmla="*/ 413898 w 2215581"/>
              <a:gd name="connsiteY48" fmla="*/ 346367 h 809885"/>
              <a:gd name="connsiteX49" fmla="*/ 434767 w 2215581"/>
              <a:gd name="connsiteY49" fmla="*/ 325445 h 809885"/>
              <a:gd name="connsiteX50" fmla="*/ 453317 w 2215581"/>
              <a:gd name="connsiteY50" fmla="*/ 306849 h 809885"/>
              <a:gd name="connsiteX51" fmla="*/ 495055 w 2215581"/>
              <a:gd name="connsiteY51" fmla="*/ 262681 h 809885"/>
              <a:gd name="connsiteX52" fmla="*/ 587805 w 2215581"/>
              <a:gd name="connsiteY52" fmla="*/ 181320 h 809885"/>
              <a:gd name="connsiteX53" fmla="*/ 703744 w 2215581"/>
              <a:gd name="connsiteY53" fmla="*/ 120880 h 809885"/>
              <a:gd name="connsiteX54" fmla="*/ 956490 w 2215581"/>
              <a:gd name="connsiteY54" fmla="*/ 81362 h 809885"/>
              <a:gd name="connsiteX55" fmla="*/ 1019096 w 2215581"/>
              <a:gd name="connsiteY55" fmla="*/ 81362 h 809885"/>
              <a:gd name="connsiteX56" fmla="*/ 1081703 w 2215581"/>
              <a:gd name="connsiteY56" fmla="*/ 83686 h 809885"/>
              <a:gd name="connsiteX57" fmla="*/ 1144310 w 2215581"/>
              <a:gd name="connsiteY57" fmla="*/ 88335 h 809885"/>
              <a:gd name="connsiteX58" fmla="*/ 1206917 w 2215581"/>
              <a:gd name="connsiteY58" fmla="*/ 95309 h 809885"/>
              <a:gd name="connsiteX59" fmla="*/ 1327492 w 2215581"/>
              <a:gd name="connsiteY59" fmla="*/ 111582 h 809885"/>
              <a:gd name="connsiteX60" fmla="*/ 1443431 w 2215581"/>
              <a:gd name="connsiteY60" fmla="*/ 130178 h 809885"/>
              <a:gd name="connsiteX61" fmla="*/ 1663714 w 2215581"/>
              <a:gd name="connsiteY61" fmla="*/ 153425 h 809885"/>
              <a:gd name="connsiteX62" fmla="*/ 1860809 w 2215581"/>
              <a:gd name="connsiteY62" fmla="*/ 139477 h 809885"/>
              <a:gd name="connsiteX63" fmla="*/ 2023123 w 2215581"/>
              <a:gd name="connsiteY63" fmla="*/ 95309 h 809885"/>
              <a:gd name="connsiteX64" fmla="*/ 2088048 w 2215581"/>
              <a:gd name="connsiteY64" fmla="*/ 67414 h 809885"/>
              <a:gd name="connsiteX65" fmla="*/ 2118192 w 2215581"/>
              <a:gd name="connsiteY65" fmla="*/ 53466 h 809885"/>
              <a:gd name="connsiteX66" fmla="*/ 2143699 w 2215581"/>
              <a:gd name="connsiteY66" fmla="*/ 41843 h 809885"/>
              <a:gd name="connsiteX67" fmla="*/ 2166887 w 2215581"/>
              <a:gd name="connsiteY67" fmla="*/ 30220 h 809885"/>
              <a:gd name="connsiteX68" fmla="*/ 2185437 w 2215581"/>
              <a:gd name="connsiteY68" fmla="*/ 18597 h 809885"/>
              <a:gd name="connsiteX69" fmla="*/ 2215581 w 2215581"/>
              <a:gd name="connsiteY69" fmla="*/ 0 h 809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2215581" h="809885">
                <a:moveTo>
                  <a:pt x="2215581" y="0"/>
                </a:moveTo>
                <a:cubicBezTo>
                  <a:pt x="2208624" y="6974"/>
                  <a:pt x="2199349" y="13948"/>
                  <a:pt x="2187755" y="20922"/>
                </a:cubicBezTo>
                <a:cubicBezTo>
                  <a:pt x="2180799" y="25571"/>
                  <a:pt x="2173843" y="27896"/>
                  <a:pt x="2166887" y="32545"/>
                </a:cubicBezTo>
                <a:cubicBezTo>
                  <a:pt x="2159930" y="37194"/>
                  <a:pt x="2152974" y="41843"/>
                  <a:pt x="2146018" y="46493"/>
                </a:cubicBezTo>
                <a:cubicBezTo>
                  <a:pt x="2136743" y="51142"/>
                  <a:pt x="2129786" y="55791"/>
                  <a:pt x="2120511" y="60440"/>
                </a:cubicBezTo>
                <a:cubicBezTo>
                  <a:pt x="2111236" y="65089"/>
                  <a:pt x="2101961" y="69739"/>
                  <a:pt x="2092686" y="74388"/>
                </a:cubicBezTo>
                <a:cubicBezTo>
                  <a:pt x="2071817" y="83686"/>
                  <a:pt x="2050948" y="95309"/>
                  <a:pt x="2027760" y="104608"/>
                </a:cubicBezTo>
                <a:cubicBezTo>
                  <a:pt x="1981385" y="123205"/>
                  <a:pt x="1925735" y="144126"/>
                  <a:pt x="1865447" y="155749"/>
                </a:cubicBezTo>
                <a:cubicBezTo>
                  <a:pt x="1805159" y="169697"/>
                  <a:pt x="1735596" y="178995"/>
                  <a:pt x="1663714" y="178995"/>
                </a:cubicBezTo>
                <a:cubicBezTo>
                  <a:pt x="1591832" y="181320"/>
                  <a:pt x="1517631" y="174346"/>
                  <a:pt x="1438793" y="165048"/>
                </a:cubicBezTo>
                <a:cubicBezTo>
                  <a:pt x="1399374" y="160398"/>
                  <a:pt x="1362274" y="155749"/>
                  <a:pt x="1322855" y="151100"/>
                </a:cubicBezTo>
                <a:cubicBezTo>
                  <a:pt x="1283436" y="146451"/>
                  <a:pt x="1241698" y="144126"/>
                  <a:pt x="1202279" y="139477"/>
                </a:cubicBezTo>
                <a:cubicBezTo>
                  <a:pt x="1181410" y="139477"/>
                  <a:pt x="1162860" y="137152"/>
                  <a:pt x="1141991" y="137152"/>
                </a:cubicBezTo>
                <a:cubicBezTo>
                  <a:pt x="1121122" y="134828"/>
                  <a:pt x="1100253" y="134828"/>
                  <a:pt x="1081703" y="134828"/>
                </a:cubicBezTo>
                <a:cubicBezTo>
                  <a:pt x="1060834" y="134828"/>
                  <a:pt x="1039965" y="134828"/>
                  <a:pt x="1019096" y="134828"/>
                </a:cubicBezTo>
                <a:cubicBezTo>
                  <a:pt x="958808" y="137152"/>
                  <a:pt x="958808" y="137152"/>
                  <a:pt x="958808" y="137152"/>
                </a:cubicBezTo>
                <a:cubicBezTo>
                  <a:pt x="877651" y="141801"/>
                  <a:pt x="798813" y="153425"/>
                  <a:pt x="726932" y="183644"/>
                </a:cubicBezTo>
                <a:cubicBezTo>
                  <a:pt x="692150" y="197592"/>
                  <a:pt x="659687" y="216189"/>
                  <a:pt x="629543" y="239435"/>
                </a:cubicBezTo>
                <a:cubicBezTo>
                  <a:pt x="601718" y="262681"/>
                  <a:pt x="573893" y="288252"/>
                  <a:pt x="550705" y="316147"/>
                </a:cubicBezTo>
                <a:cubicBezTo>
                  <a:pt x="536793" y="330095"/>
                  <a:pt x="525199" y="344042"/>
                  <a:pt x="511286" y="357990"/>
                </a:cubicBezTo>
                <a:cubicBezTo>
                  <a:pt x="506649" y="364964"/>
                  <a:pt x="499692" y="374262"/>
                  <a:pt x="492736" y="381236"/>
                </a:cubicBezTo>
                <a:cubicBezTo>
                  <a:pt x="488098" y="388210"/>
                  <a:pt x="481142" y="395184"/>
                  <a:pt x="474186" y="402158"/>
                </a:cubicBezTo>
                <a:cubicBezTo>
                  <a:pt x="448679" y="430053"/>
                  <a:pt x="423173" y="455624"/>
                  <a:pt x="397666" y="483519"/>
                </a:cubicBezTo>
                <a:cubicBezTo>
                  <a:pt x="386073" y="497466"/>
                  <a:pt x="374479" y="509090"/>
                  <a:pt x="360566" y="520713"/>
                </a:cubicBezTo>
                <a:cubicBezTo>
                  <a:pt x="348972" y="534660"/>
                  <a:pt x="335060" y="546283"/>
                  <a:pt x="323466" y="557906"/>
                </a:cubicBezTo>
                <a:cubicBezTo>
                  <a:pt x="311872" y="569529"/>
                  <a:pt x="300278" y="581152"/>
                  <a:pt x="288684" y="592775"/>
                </a:cubicBezTo>
                <a:cubicBezTo>
                  <a:pt x="279409" y="602074"/>
                  <a:pt x="279409" y="602074"/>
                  <a:pt x="279409" y="602074"/>
                </a:cubicBezTo>
                <a:cubicBezTo>
                  <a:pt x="270134" y="609048"/>
                  <a:pt x="270134" y="609048"/>
                  <a:pt x="270134" y="609048"/>
                </a:cubicBezTo>
                <a:cubicBezTo>
                  <a:pt x="263178" y="613697"/>
                  <a:pt x="258540" y="620671"/>
                  <a:pt x="251584" y="625320"/>
                </a:cubicBezTo>
                <a:cubicBezTo>
                  <a:pt x="228396" y="646241"/>
                  <a:pt x="205209" y="664838"/>
                  <a:pt x="184340" y="685760"/>
                </a:cubicBezTo>
                <a:cubicBezTo>
                  <a:pt x="161152" y="702032"/>
                  <a:pt x="140283" y="720629"/>
                  <a:pt x="119414" y="736901"/>
                </a:cubicBezTo>
                <a:cubicBezTo>
                  <a:pt x="110139" y="743875"/>
                  <a:pt x="100864" y="753173"/>
                  <a:pt x="89270" y="760147"/>
                </a:cubicBezTo>
                <a:cubicBezTo>
                  <a:pt x="79995" y="767121"/>
                  <a:pt x="70720" y="774095"/>
                  <a:pt x="61445" y="781069"/>
                </a:cubicBezTo>
                <a:lnTo>
                  <a:pt x="21205" y="809885"/>
                </a:lnTo>
                <a:lnTo>
                  <a:pt x="18624" y="775582"/>
                </a:lnTo>
                <a:cubicBezTo>
                  <a:pt x="14447" y="748226"/>
                  <a:pt x="8286" y="721837"/>
                  <a:pt x="351" y="696698"/>
                </a:cubicBezTo>
                <a:lnTo>
                  <a:pt x="0" y="695831"/>
                </a:lnTo>
                <a:lnTo>
                  <a:pt x="1157" y="695058"/>
                </a:lnTo>
                <a:cubicBezTo>
                  <a:pt x="10432" y="688084"/>
                  <a:pt x="19707" y="683435"/>
                  <a:pt x="28982" y="676461"/>
                </a:cubicBezTo>
                <a:cubicBezTo>
                  <a:pt x="40576" y="669487"/>
                  <a:pt x="49851" y="662514"/>
                  <a:pt x="59126" y="655540"/>
                </a:cubicBezTo>
                <a:cubicBezTo>
                  <a:pt x="79995" y="639268"/>
                  <a:pt x="100864" y="625320"/>
                  <a:pt x="121733" y="609048"/>
                </a:cubicBezTo>
                <a:cubicBezTo>
                  <a:pt x="144921" y="590451"/>
                  <a:pt x="168108" y="571854"/>
                  <a:pt x="191296" y="553257"/>
                </a:cubicBezTo>
                <a:cubicBezTo>
                  <a:pt x="195934" y="548608"/>
                  <a:pt x="202890" y="543959"/>
                  <a:pt x="209846" y="539309"/>
                </a:cubicBezTo>
                <a:cubicBezTo>
                  <a:pt x="216803" y="532336"/>
                  <a:pt x="216803" y="532336"/>
                  <a:pt x="216803" y="532336"/>
                </a:cubicBezTo>
                <a:cubicBezTo>
                  <a:pt x="226078" y="523037"/>
                  <a:pt x="226078" y="523037"/>
                  <a:pt x="226078" y="523037"/>
                </a:cubicBezTo>
                <a:cubicBezTo>
                  <a:pt x="237671" y="513739"/>
                  <a:pt x="251584" y="502116"/>
                  <a:pt x="263178" y="490493"/>
                </a:cubicBezTo>
                <a:cubicBezTo>
                  <a:pt x="274772" y="481194"/>
                  <a:pt x="288684" y="469571"/>
                  <a:pt x="300278" y="457948"/>
                </a:cubicBezTo>
                <a:cubicBezTo>
                  <a:pt x="314191" y="446325"/>
                  <a:pt x="325785" y="434702"/>
                  <a:pt x="337378" y="423079"/>
                </a:cubicBezTo>
                <a:cubicBezTo>
                  <a:pt x="362885" y="397508"/>
                  <a:pt x="388391" y="371938"/>
                  <a:pt x="413898" y="346367"/>
                </a:cubicBezTo>
                <a:cubicBezTo>
                  <a:pt x="420854" y="339393"/>
                  <a:pt x="427810" y="332419"/>
                  <a:pt x="434767" y="325445"/>
                </a:cubicBezTo>
                <a:cubicBezTo>
                  <a:pt x="441723" y="320796"/>
                  <a:pt x="446361" y="313822"/>
                  <a:pt x="453317" y="306849"/>
                </a:cubicBezTo>
                <a:cubicBezTo>
                  <a:pt x="467230" y="292901"/>
                  <a:pt x="481142" y="276629"/>
                  <a:pt x="495055" y="262681"/>
                </a:cubicBezTo>
                <a:cubicBezTo>
                  <a:pt x="522880" y="234786"/>
                  <a:pt x="553024" y="206890"/>
                  <a:pt x="587805" y="181320"/>
                </a:cubicBezTo>
                <a:cubicBezTo>
                  <a:pt x="622587" y="155749"/>
                  <a:pt x="662006" y="137152"/>
                  <a:pt x="703744" y="120880"/>
                </a:cubicBezTo>
                <a:cubicBezTo>
                  <a:pt x="784901" y="92985"/>
                  <a:pt x="873014" y="83686"/>
                  <a:pt x="956490" y="81362"/>
                </a:cubicBezTo>
                <a:cubicBezTo>
                  <a:pt x="1019096" y="81362"/>
                  <a:pt x="1019096" y="81362"/>
                  <a:pt x="1019096" y="81362"/>
                </a:cubicBezTo>
                <a:cubicBezTo>
                  <a:pt x="1039965" y="81362"/>
                  <a:pt x="1060834" y="83686"/>
                  <a:pt x="1081703" y="83686"/>
                </a:cubicBezTo>
                <a:cubicBezTo>
                  <a:pt x="1102572" y="83686"/>
                  <a:pt x="1123441" y="86011"/>
                  <a:pt x="1144310" y="88335"/>
                </a:cubicBezTo>
                <a:cubicBezTo>
                  <a:pt x="1165179" y="90660"/>
                  <a:pt x="1186048" y="92985"/>
                  <a:pt x="1206917" y="95309"/>
                </a:cubicBezTo>
                <a:cubicBezTo>
                  <a:pt x="1246336" y="99959"/>
                  <a:pt x="1288073" y="104608"/>
                  <a:pt x="1327492" y="111582"/>
                </a:cubicBezTo>
                <a:cubicBezTo>
                  <a:pt x="1366912" y="118555"/>
                  <a:pt x="1406331" y="125529"/>
                  <a:pt x="1443431" y="130178"/>
                </a:cubicBezTo>
                <a:cubicBezTo>
                  <a:pt x="1519950" y="144126"/>
                  <a:pt x="1594151" y="151100"/>
                  <a:pt x="1663714" y="153425"/>
                </a:cubicBezTo>
                <a:cubicBezTo>
                  <a:pt x="1735596" y="155749"/>
                  <a:pt x="1800521" y="148775"/>
                  <a:pt x="1860809" y="139477"/>
                </a:cubicBezTo>
                <a:cubicBezTo>
                  <a:pt x="1923416" y="127854"/>
                  <a:pt x="1976748" y="111582"/>
                  <a:pt x="2023123" y="95309"/>
                </a:cubicBezTo>
                <a:cubicBezTo>
                  <a:pt x="2048629" y="86011"/>
                  <a:pt x="2069498" y="76712"/>
                  <a:pt x="2088048" y="67414"/>
                </a:cubicBezTo>
                <a:cubicBezTo>
                  <a:pt x="2099642" y="65089"/>
                  <a:pt x="2108917" y="58116"/>
                  <a:pt x="2118192" y="53466"/>
                </a:cubicBezTo>
                <a:cubicBezTo>
                  <a:pt x="2127467" y="48817"/>
                  <a:pt x="2134424" y="46493"/>
                  <a:pt x="2143699" y="41843"/>
                </a:cubicBezTo>
                <a:cubicBezTo>
                  <a:pt x="2150655" y="37194"/>
                  <a:pt x="2157611" y="32545"/>
                  <a:pt x="2166887" y="30220"/>
                </a:cubicBezTo>
                <a:cubicBezTo>
                  <a:pt x="2173843" y="25571"/>
                  <a:pt x="2178480" y="20922"/>
                  <a:pt x="2185437" y="18597"/>
                </a:cubicBezTo>
                <a:cubicBezTo>
                  <a:pt x="2197031" y="11623"/>
                  <a:pt x="2208624" y="4650"/>
                  <a:pt x="221558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4799" dirty="0">
              <a:solidFill>
                <a:schemeClr val="tx1"/>
              </a:solidFill>
              <a:latin typeface="Lato Light" panose="020F0502020204030203" pitchFamily="34" charset="0"/>
            </a:endParaRPr>
          </a:p>
        </p:txBody>
      </p:sp>
      <p:sp>
        <p:nvSpPr>
          <p:cNvPr id="17" name="Freeform 20">
            <a:extLst>
              <a:ext uri="{FF2B5EF4-FFF2-40B4-BE49-F238E27FC236}">
                <a16:creationId xmlns:a16="http://schemas.microsoft.com/office/drawing/2014/main" id="{0CFF17EC-00CC-034A-B485-CE2EE3319A05}"/>
              </a:ext>
            </a:extLst>
          </p:cNvPr>
          <p:cNvSpPr>
            <a:spLocks/>
          </p:cNvSpPr>
          <p:nvPr/>
        </p:nvSpPr>
        <p:spPr bwMode="auto">
          <a:xfrm rot="10783331" flipH="1">
            <a:off x="15204382" y="5759164"/>
            <a:ext cx="4898243" cy="1840870"/>
          </a:xfrm>
          <a:custGeom>
            <a:avLst/>
            <a:gdLst>
              <a:gd name="T0" fmla="*/ 3 w 1027"/>
              <a:gd name="T1" fmla="*/ 342 h 385"/>
              <a:gd name="T2" fmla="*/ 23 w 1027"/>
              <a:gd name="T3" fmla="*/ 330 h 385"/>
              <a:gd name="T4" fmla="*/ 61 w 1027"/>
              <a:gd name="T5" fmla="*/ 306 h 385"/>
              <a:gd name="T6" fmla="*/ 86 w 1027"/>
              <a:gd name="T7" fmla="*/ 289 h 385"/>
              <a:gd name="T8" fmla="*/ 143 w 1027"/>
              <a:gd name="T9" fmla="*/ 245 h 385"/>
              <a:gd name="T10" fmla="*/ 154 w 1027"/>
              <a:gd name="T11" fmla="*/ 236 h 385"/>
              <a:gd name="T12" fmla="*/ 174 w 1027"/>
              <a:gd name="T13" fmla="*/ 218 h 385"/>
              <a:gd name="T14" fmla="*/ 206 w 1027"/>
              <a:gd name="T15" fmla="*/ 189 h 385"/>
              <a:gd name="T16" fmla="*/ 248 w 1027"/>
              <a:gd name="T17" fmla="*/ 147 h 385"/>
              <a:gd name="T18" fmla="*/ 274 w 1027"/>
              <a:gd name="T19" fmla="*/ 120 h 385"/>
              <a:gd name="T20" fmla="*/ 364 w 1027"/>
              <a:gd name="T21" fmla="*/ 59 h 385"/>
              <a:gd name="T22" fmla="*/ 500 w 1027"/>
              <a:gd name="T23" fmla="*/ 42 h 385"/>
              <a:gd name="T24" fmla="*/ 554 w 1027"/>
              <a:gd name="T25" fmla="*/ 45 h 385"/>
              <a:gd name="T26" fmla="*/ 633 w 1027"/>
              <a:gd name="T27" fmla="*/ 55 h 385"/>
              <a:gd name="T28" fmla="*/ 778 w 1027"/>
              <a:gd name="T29" fmla="*/ 73 h 385"/>
              <a:gd name="T30" fmla="*/ 933 w 1027"/>
              <a:gd name="T31" fmla="*/ 48 h 385"/>
              <a:gd name="T32" fmla="*/ 974 w 1027"/>
              <a:gd name="T33" fmla="*/ 30 h 385"/>
              <a:gd name="T34" fmla="*/ 995 w 1027"/>
              <a:gd name="T35" fmla="*/ 20 h 385"/>
              <a:gd name="T36" fmla="*/ 1016 w 1027"/>
              <a:gd name="T37" fmla="*/ 7 h 385"/>
              <a:gd name="T38" fmla="*/ 1016 w 1027"/>
              <a:gd name="T39" fmla="*/ 7 h 385"/>
              <a:gd name="T40" fmla="*/ 995 w 1027"/>
              <a:gd name="T41" fmla="*/ 21 h 385"/>
              <a:gd name="T42" fmla="*/ 975 w 1027"/>
              <a:gd name="T43" fmla="*/ 33 h 385"/>
              <a:gd name="T44" fmla="*/ 935 w 1027"/>
              <a:gd name="T45" fmla="*/ 52 h 385"/>
              <a:gd name="T46" fmla="*/ 778 w 1027"/>
              <a:gd name="T47" fmla="*/ 84 h 385"/>
              <a:gd name="T48" fmla="*/ 631 w 1027"/>
              <a:gd name="T49" fmla="*/ 72 h 385"/>
              <a:gd name="T50" fmla="*/ 553 w 1027"/>
              <a:gd name="T51" fmla="*/ 66 h 385"/>
              <a:gd name="T52" fmla="*/ 500 w 1027"/>
              <a:gd name="T53" fmla="*/ 65 h 385"/>
              <a:gd name="T54" fmla="*/ 374 w 1027"/>
              <a:gd name="T55" fmla="*/ 86 h 385"/>
              <a:gd name="T56" fmla="*/ 298 w 1027"/>
              <a:gd name="T57" fmla="*/ 143 h 385"/>
              <a:gd name="T58" fmla="*/ 273 w 1027"/>
              <a:gd name="T59" fmla="*/ 171 h 385"/>
              <a:gd name="T60" fmla="*/ 232 w 1027"/>
              <a:gd name="T61" fmla="*/ 215 h 385"/>
              <a:gd name="T62" fmla="*/ 200 w 1027"/>
              <a:gd name="T63" fmla="*/ 247 h 385"/>
              <a:gd name="T64" fmla="*/ 181 w 1027"/>
              <a:gd name="T65" fmla="*/ 266 h 385"/>
              <a:gd name="T66" fmla="*/ 169 w 1027"/>
              <a:gd name="T67" fmla="*/ 276 h 385"/>
              <a:gd name="T68" fmla="*/ 112 w 1027"/>
              <a:gd name="T69" fmla="*/ 324 h 385"/>
              <a:gd name="T70" fmla="*/ 87 w 1027"/>
              <a:gd name="T71" fmla="*/ 343 h 385"/>
              <a:gd name="T72" fmla="*/ 48 w 1027"/>
              <a:gd name="T73" fmla="*/ 370 h 385"/>
              <a:gd name="T74" fmla="*/ 26 w 1027"/>
              <a:gd name="T75" fmla="*/ 384 h 385"/>
              <a:gd name="T76" fmla="*/ 0 w 1027"/>
              <a:gd name="T77" fmla="*/ 343 h 3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027" h="385">
                <a:moveTo>
                  <a:pt x="0" y="343"/>
                </a:moveTo>
                <a:cubicBezTo>
                  <a:pt x="0" y="343"/>
                  <a:pt x="1" y="343"/>
                  <a:pt x="3" y="342"/>
                </a:cubicBezTo>
                <a:cubicBezTo>
                  <a:pt x="5" y="341"/>
                  <a:pt x="7" y="339"/>
                  <a:pt x="11" y="337"/>
                </a:cubicBezTo>
                <a:cubicBezTo>
                  <a:pt x="14" y="335"/>
                  <a:pt x="18" y="333"/>
                  <a:pt x="23" y="330"/>
                </a:cubicBezTo>
                <a:cubicBezTo>
                  <a:pt x="28" y="327"/>
                  <a:pt x="34" y="324"/>
                  <a:pt x="40" y="320"/>
                </a:cubicBezTo>
                <a:cubicBezTo>
                  <a:pt x="47" y="316"/>
                  <a:pt x="54" y="311"/>
                  <a:pt x="61" y="306"/>
                </a:cubicBezTo>
                <a:cubicBezTo>
                  <a:pt x="65" y="303"/>
                  <a:pt x="69" y="301"/>
                  <a:pt x="73" y="298"/>
                </a:cubicBezTo>
                <a:cubicBezTo>
                  <a:pt x="78" y="295"/>
                  <a:pt x="82" y="292"/>
                  <a:pt x="86" y="289"/>
                </a:cubicBezTo>
                <a:cubicBezTo>
                  <a:pt x="95" y="282"/>
                  <a:pt x="104" y="276"/>
                  <a:pt x="113" y="269"/>
                </a:cubicBezTo>
                <a:cubicBezTo>
                  <a:pt x="123" y="261"/>
                  <a:pt x="133" y="253"/>
                  <a:pt x="143" y="245"/>
                </a:cubicBezTo>
                <a:cubicBezTo>
                  <a:pt x="145" y="243"/>
                  <a:pt x="148" y="241"/>
                  <a:pt x="151" y="239"/>
                </a:cubicBezTo>
                <a:cubicBezTo>
                  <a:pt x="154" y="236"/>
                  <a:pt x="154" y="236"/>
                  <a:pt x="154" y="236"/>
                </a:cubicBezTo>
                <a:cubicBezTo>
                  <a:pt x="158" y="232"/>
                  <a:pt x="158" y="232"/>
                  <a:pt x="158" y="232"/>
                </a:cubicBezTo>
                <a:cubicBezTo>
                  <a:pt x="163" y="228"/>
                  <a:pt x="169" y="223"/>
                  <a:pt x="174" y="218"/>
                </a:cubicBezTo>
                <a:cubicBezTo>
                  <a:pt x="179" y="214"/>
                  <a:pt x="185" y="209"/>
                  <a:pt x="190" y="204"/>
                </a:cubicBezTo>
                <a:cubicBezTo>
                  <a:pt x="196" y="199"/>
                  <a:pt x="201" y="194"/>
                  <a:pt x="206" y="189"/>
                </a:cubicBezTo>
                <a:cubicBezTo>
                  <a:pt x="217" y="178"/>
                  <a:pt x="228" y="167"/>
                  <a:pt x="239" y="156"/>
                </a:cubicBezTo>
                <a:cubicBezTo>
                  <a:pt x="242" y="153"/>
                  <a:pt x="245" y="150"/>
                  <a:pt x="248" y="147"/>
                </a:cubicBezTo>
                <a:cubicBezTo>
                  <a:pt x="251" y="145"/>
                  <a:pt x="253" y="142"/>
                  <a:pt x="256" y="139"/>
                </a:cubicBezTo>
                <a:cubicBezTo>
                  <a:pt x="262" y="133"/>
                  <a:pt x="268" y="126"/>
                  <a:pt x="274" y="120"/>
                </a:cubicBezTo>
                <a:cubicBezTo>
                  <a:pt x="286" y="108"/>
                  <a:pt x="299" y="96"/>
                  <a:pt x="314" y="85"/>
                </a:cubicBezTo>
                <a:cubicBezTo>
                  <a:pt x="329" y="74"/>
                  <a:pt x="346" y="66"/>
                  <a:pt x="364" y="59"/>
                </a:cubicBezTo>
                <a:cubicBezTo>
                  <a:pt x="399" y="47"/>
                  <a:pt x="437" y="43"/>
                  <a:pt x="473" y="42"/>
                </a:cubicBezTo>
                <a:cubicBezTo>
                  <a:pt x="500" y="42"/>
                  <a:pt x="500" y="42"/>
                  <a:pt x="500" y="42"/>
                </a:cubicBezTo>
                <a:cubicBezTo>
                  <a:pt x="509" y="42"/>
                  <a:pt x="518" y="43"/>
                  <a:pt x="527" y="43"/>
                </a:cubicBezTo>
                <a:cubicBezTo>
                  <a:pt x="536" y="43"/>
                  <a:pt x="545" y="44"/>
                  <a:pt x="554" y="45"/>
                </a:cubicBezTo>
                <a:cubicBezTo>
                  <a:pt x="563" y="46"/>
                  <a:pt x="572" y="47"/>
                  <a:pt x="581" y="48"/>
                </a:cubicBezTo>
                <a:cubicBezTo>
                  <a:pt x="598" y="50"/>
                  <a:pt x="616" y="52"/>
                  <a:pt x="633" y="55"/>
                </a:cubicBezTo>
                <a:cubicBezTo>
                  <a:pt x="650" y="58"/>
                  <a:pt x="667" y="61"/>
                  <a:pt x="683" y="63"/>
                </a:cubicBezTo>
                <a:cubicBezTo>
                  <a:pt x="716" y="69"/>
                  <a:pt x="748" y="72"/>
                  <a:pt x="778" y="73"/>
                </a:cubicBezTo>
                <a:cubicBezTo>
                  <a:pt x="809" y="74"/>
                  <a:pt x="837" y="71"/>
                  <a:pt x="863" y="67"/>
                </a:cubicBezTo>
                <a:cubicBezTo>
                  <a:pt x="890" y="62"/>
                  <a:pt x="913" y="55"/>
                  <a:pt x="933" y="48"/>
                </a:cubicBezTo>
                <a:cubicBezTo>
                  <a:pt x="944" y="44"/>
                  <a:pt x="953" y="40"/>
                  <a:pt x="961" y="36"/>
                </a:cubicBezTo>
                <a:cubicBezTo>
                  <a:pt x="966" y="35"/>
                  <a:pt x="970" y="32"/>
                  <a:pt x="974" y="30"/>
                </a:cubicBezTo>
                <a:cubicBezTo>
                  <a:pt x="978" y="28"/>
                  <a:pt x="981" y="27"/>
                  <a:pt x="985" y="25"/>
                </a:cubicBezTo>
                <a:cubicBezTo>
                  <a:pt x="988" y="23"/>
                  <a:pt x="991" y="21"/>
                  <a:pt x="995" y="20"/>
                </a:cubicBezTo>
                <a:cubicBezTo>
                  <a:pt x="998" y="18"/>
                  <a:pt x="1000" y="16"/>
                  <a:pt x="1003" y="15"/>
                </a:cubicBezTo>
                <a:cubicBezTo>
                  <a:pt x="1008" y="12"/>
                  <a:pt x="1013" y="9"/>
                  <a:pt x="1016" y="7"/>
                </a:cubicBezTo>
                <a:cubicBezTo>
                  <a:pt x="1023" y="3"/>
                  <a:pt x="1027" y="0"/>
                  <a:pt x="1027" y="0"/>
                </a:cubicBezTo>
                <a:cubicBezTo>
                  <a:pt x="1027" y="0"/>
                  <a:pt x="1023" y="3"/>
                  <a:pt x="1016" y="7"/>
                </a:cubicBezTo>
                <a:cubicBezTo>
                  <a:pt x="1013" y="10"/>
                  <a:pt x="1009" y="13"/>
                  <a:pt x="1004" y="16"/>
                </a:cubicBezTo>
                <a:cubicBezTo>
                  <a:pt x="1001" y="18"/>
                  <a:pt x="998" y="19"/>
                  <a:pt x="995" y="21"/>
                </a:cubicBezTo>
                <a:cubicBezTo>
                  <a:pt x="992" y="23"/>
                  <a:pt x="989" y="25"/>
                  <a:pt x="986" y="27"/>
                </a:cubicBezTo>
                <a:cubicBezTo>
                  <a:pt x="982" y="29"/>
                  <a:pt x="979" y="31"/>
                  <a:pt x="975" y="33"/>
                </a:cubicBezTo>
                <a:cubicBezTo>
                  <a:pt x="971" y="35"/>
                  <a:pt x="967" y="37"/>
                  <a:pt x="963" y="39"/>
                </a:cubicBezTo>
                <a:cubicBezTo>
                  <a:pt x="954" y="43"/>
                  <a:pt x="945" y="48"/>
                  <a:pt x="935" y="52"/>
                </a:cubicBezTo>
                <a:cubicBezTo>
                  <a:pt x="915" y="60"/>
                  <a:pt x="891" y="69"/>
                  <a:pt x="865" y="74"/>
                </a:cubicBezTo>
                <a:cubicBezTo>
                  <a:pt x="839" y="80"/>
                  <a:pt x="809" y="84"/>
                  <a:pt x="778" y="84"/>
                </a:cubicBezTo>
                <a:cubicBezTo>
                  <a:pt x="747" y="85"/>
                  <a:pt x="715" y="82"/>
                  <a:pt x="681" y="78"/>
                </a:cubicBezTo>
                <a:cubicBezTo>
                  <a:pt x="664" y="76"/>
                  <a:pt x="648" y="74"/>
                  <a:pt x="631" y="72"/>
                </a:cubicBezTo>
                <a:cubicBezTo>
                  <a:pt x="614" y="70"/>
                  <a:pt x="596" y="69"/>
                  <a:pt x="579" y="67"/>
                </a:cubicBezTo>
                <a:cubicBezTo>
                  <a:pt x="570" y="67"/>
                  <a:pt x="562" y="66"/>
                  <a:pt x="553" y="66"/>
                </a:cubicBezTo>
                <a:cubicBezTo>
                  <a:pt x="544" y="65"/>
                  <a:pt x="535" y="65"/>
                  <a:pt x="527" y="65"/>
                </a:cubicBezTo>
                <a:cubicBezTo>
                  <a:pt x="518" y="65"/>
                  <a:pt x="509" y="65"/>
                  <a:pt x="500" y="65"/>
                </a:cubicBezTo>
                <a:cubicBezTo>
                  <a:pt x="474" y="66"/>
                  <a:pt x="474" y="66"/>
                  <a:pt x="474" y="66"/>
                </a:cubicBezTo>
                <a:cubicBezTo>
                  <a:pt x="439" y="68"/>
                  <a:pt x="405" y="73"/>
                  <a:pt x="374" y="86"/>
                </a:cubicBezTo>
                <a:cubicBezTo>
                  <a:pt x="359" y="92"/>
                  <a:pt x="345" y="100"/>
                  <a:pt x="332" y="110"/>
                </a:cubicBezTo>
                <a:cubicBezTo>
                  <a:pt x="320" y="120"/>
                  <a:pt x="308" y="131"/>
                  <a:pt x="298" y="143"/>
                </a:cubicBezTo>
                <a:cubicBezTo>
                  <a:pt x="292" y="149"/>
                  <a:pt x="287" y="155"/>
                  <a:pt x="281" y="161"/>
                </a:cubicBezTo>
                <a:cubicBezTo>
                  <a:pt x="279" y="164"/>
                  <a:pt x="276" y="168"/>
                  <a:pt x="273" y="171"/>
                </a:cubicBezTo>
                <a:cubicBezTo>
                  <a:pt x="271" y="174"/>
                  <a:pt x="268" y="177"/>
                  <a:pt x="265" y="180"/>
                </a:cubicBezTo>
                <a:cubicBezTo>
                  <a:pt x="254" y="192"/>
                  <a:pt x="243" y="203"/>
                  <a:pt x="232" y="215"/>
                </a:cubicBezTo>
                <a:cubicBezTo>
                  <a:pt x="227" y="221"/>
                  <a:pt x="222" y="226"/>
                  <a:pt x="216" y="231"/>
                </a:cubicBezTo>
                <a:cubicBezTo>
                  <a:pt x="211" y="237"/>
                  <a:pt x="205" y="242"/>
                  <a:pt x="200" y="247"/>
                </a:cubicBezTo>
                <a:cubicBezTo>
                  <a:pt x="195" y="252"/>
                  <a:pt x="190" y="257"/>
                  <a:pt x="185" y="262"/>
                </a:cubicBezTo>
                <a:cubicBezTo>
                  <a:pt x="181" y="266"/>
                  <a:pt x="181" y="266"/>
                  <a:pt x="181" y="266"/>
                </a:cubicBezTo>
                <a:cubicBezTo>
                  <a:pt x="177" y="269"/>
                  <a:pt x="177" y="269"/>
                  <a:pt x="177" y="269"/>
                </a:cubicBezTo>
                <a:cubicBezTo>
                  <a:pt x="174" y="271"/>
                  <a:pt x="172" y="274"/>
                  <a:pt x="169" y="276"/>
                </a:cubicBezTo>
                <a:cubicBezTo>
                  <a:pt x="159" y="285"/>
                  <a:pt x="149" y="293"/>
                  <a:pt x="140" y="302"/>
                </a:cubicBezTo>
                <a:cubicBezTo>
                  <a:pt x="130" y="309"/>
                  <a:pt x="121" y="317"/>
                  <a:pt x="112" y="324"/>
                </a:cubicBezTo>
                <a:cubicBezTo>
                  <a:pt x="108" y="327"/>
                  <a:pt x="104" y="331"/>
                  <a:pt x="99" y="334"/>
                </a:cubicBezTo>
                <a:cubicBezTo>
                  <a:pt x="95" y="337"/>
                  <a:pt x="91" y="340"/>
                  <a:pt x="87" y="343"/>
                </a:cubicBezTo>
                <a:cubicBezTo>
                  <a:pt x="79" y="348"/>
                  <a:pt x="72" y="354"/>
                  <a:pt x="66" y="358"/>
                </a:cubicBezTo>
                <a:cubicBezTo>
                  <a:pt x="59" y="362"/>
                  <a:pt x="53" y="366"/>
                  <a:pt x="48" y="370"/>
                </a:cubicBezTo>
                <a:cubicBezTo>
                  <a:pt x="43" y="373"/>
                  <a:pt x="38" y="376"/>
                  <a:pt x="34" y="379"/>
                </a:cubicBezTo>
                <a:cubicBezTo>
                  <a:pt x="30" y="381"/>
                  <a:pt x="27" y="383"/>
                  <a:pt x="26" y="384"/>
                </a:cubicBezTo>
                <a:cubicBezTo>
                  <a:pt x="24" y="385"/>
                  <a:pt x="23" y="385"/>
                  <a:pt x="23" y="385"/>
                </a:cubicBezTo>
                <a:lnTo>
                  <a:pt x="0" y="34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243777" tIns="121888" rIns="243777" bIns="121888" numCol="1" anchor="t" anchorCtr="0" compatLnSpc="1">
            <a:prstTxWarp prst="textNoShape">
              <a:avLst/>
            </a:prstTxWarp>
          </a:bodyPr>
          <a:lstStyle/>
          <a:p>
            <a:endParaRPr lang="id-ID" sz="2799" dirty="0">
              <a:latin typeface="Lato Light" panose="020F0502020204030203" pitchFamily="34" charset="0"/>
            </a:endParaRPr>
          </a:p>
        </p:txBody>
      </p:sp>
      <p:sp>
        <p:nvSpPr>
          <p:cNvPr id="18" name="Freeform 20">
            <a:extLst>
              <a:ext uri="{FF2B5EF4-FFF2-40B4-BE49-F238E27FC236}">
                <a16:creationId xmlns:a16="http://schemas.microsoft.com/office/drawing/2014/main" id="{2B032637-681E-394E-A892-8627C78B792B}"/>
              </a:ext>
            </a:extLst>
          </p:cNvPr>
          <p:cNvSpPr>
            <a:spLocks/>
          </p:cNvSpPr>
          <p:nvPr/>
        </p:nvSpPr>
        <p:spPr bwMode="auto">
          <a:xfrm rot="20275705">
            <a:off x="14590590" y="3339081"/>
            <a:ext cx="4997679" cy="1840870"/>
          </a:xfrm>
          <a:custGeom>
            <a:avLst/>
            <a:gdLst>
              <a:gd name="T0" fmla="*/ 3 w 1027"/>
              <a:gd name="T1" fmla="*/ 342 h 385"/>
              <a:gd name="T2" fmla="*/ 23 w 1027"/>
              <a:gd name="T3" fmla="*/ 330 h 385"/>
              <a:gd name="T4" fmla="*/ 61 w 1027"/>
              <a:gd name="T5" fmla="*/ 306 h 385"/>
              <a:gd name="T6" fmla="*/ 86 w 1027"/>
              <a:gd name="T7" fmla="*/ 289 h 385"/>
              <a:gd name="T8" fmla="*/ 143 w 1027"/>
              <a:gd name="T9" fmla="*/ 245 h 385"/>
              <a:gd name="T10" fmla="*/ 154 w 1027"/>
              <a:gd name="T11" fmla="*/ 236 h 385"/>
              <a:gd name="T12" fmla="*/ 174 w 1027"/>
              <a:gd name="T13" fmla="*/ 218 h 385"/>
              <a:gd name="T14" fmla="*/ 206 w 1027"/>
              <a:gd name="T15" fmla="*/ 189 h 385"/>
              <a:gd name="T16" fmla="*/ 248 w 1027"/>
              <a:gd name="T17" fmla="*/ 147 h 385"/>
              <a:gd name="T18" fmla="*/ 274 w 1027"/>
              <a:gd name="T19" fmla="*/ 120 h 385"/>
              <a:gd name="T20" fmla="*/ 364 w 1027"/>
              <a:gd name="T21" fmla="*/ 59 h 385"/>
              <a:gd name="T22" fmla="*/ 500 w 1027"/>
              <a:gd name="T23" fmla="*/ 42 h 385"/>
              <a:gd name="T24" fmla="*/ 554 w 1027"/>
              <a:gd name="T25" fmla="*/ 45 h 385"/>
              <a:gd name="T26" fmla="*/ 633 w 1027"/>
              <a:gd name="T27" fmla="*/ 55 h 385"/>
              <a:gd name="T28" fmla="*/ 778 w 1027"/>
              <a:gd name="T29" fmla="*/ 73 h 385"/>
              <a:gd name="T30" fmla="*/ 933 w 1027"/>
              <a:gd name="T31" fmla="*/ 48 h 385"/>
              <a:gd name="T32" fmla="*/ 974 w 1027"/>
              <a:gd name="T33" fmla="*/ 30 h 385"/>
              <a:gd name="T34" fmla="*/ 995 w 1027"/>
              <a:gd name="T35" fmla="*/ 20 h 385"/>
              <a:gd name="T36" fmla="*/ 1016 w 1027"/>
              <a:gd name="T37" fmla="*/ 7 h 385"/>
              <a:gd name="T38" fmla="*/ 1016 w 1027"/>
              <a:gd name="T39" fmla="*/ 7 h 385"/>
              <a:gd name="T40" fmla="*/ 995 w 1027"/>
              <a:gd name="T41" fmla="*/ 21 h 385"/>
              <a:gd name="T42" fmla="*/ 975 w 1027"/>
              <a:gd name="T43" fmla="*/ 33 h 385"/>
              <a:gd name="T44" fmla="*/ 935 w 1027"/>
              <a:gd name="T45" fmla="*/ 52 h 385"/>
              <a:gd name="T46" fmla="*/ 778 w 1027"/>
              <a:gd name="T47" fmla="*/ 84 h 385"/>
              <a:gd name="T48" fmla="*/ 631 w 1027"/>
              <a:gd name="T49" fmla="*/ 72 h 385"/>
              <a:gd name="T50" fmla="*/ 553 w 1027"/>
              <a:gd name="T51" fmla="*/ 66 h 385"/>
              <a:gd name="T52" fmla="*/ 500 w 1027"/>
              <a:gd name="T53" fmla="*/ 65 h 385"/>
              <a:gd name="T54" fmla="*/ 374 w 1027"/>
              <a:gd name="T55" fmla="*/ 86 h 385"/>
              <a:gd name="T56" fmla="*/ 298 w 1027"/>
              <a:gd name="T57" fmla="*/ 143 h 385"/>
              <a:gd name="T58" fmla="*/ 273 w 1027"/>
              <a:gd name="T59" fmla="*/ 171 h 385"/>
              <a:gd name="T60" fmla="*/ 232 w 1027"/>
              <a:gd name="T61" fmla="*/ 215 h 385"/>
              <a:gd name="T62" fmla="*/ 200 w 1027"/>
              <a:gd name="T63" fmla="*/ 247 h 385"/>
              <a:gd name="T64" fmla="*/ 181 w 1027"/>
              <a:gd name="T65" fmla="*/ 266 h 385"/>
              <a:gd name="T66" fmla="*/ 169 w 1027"/>
              <a:gd name="T67" fmla="*/ 276 h 385"/>
              <a:gd name="T68" fmla="*/ 112 w 1027"/>
              <a:gd name="T69" fmla="*/ 324 h 385"/>
              <a:gd name="T70" fmla="*/ 87 w 1027"/>
              <a:gd name="T71" fmla="*/ 343 h 385"/>
              <a:gd name="T72" fmla="*/ 48 w 1027"/>
              <a:gd name="T73" fmla="*/ 370 h 385"/>
              <a:gd name="T74" fmla="*/ 26 w 1027"/>
              <a:gd name="T75" fmla="*/ 384 h 385"/>
              <a:gd name="T76" fmla="*/ 0 w 1027"/>
              <a:gd name="T77" fmla="*/ 343 h 385"/>
              <a:gd name="connsiteX0" fmla="*/ 0 w 10203"/>
              <a:gd name="connsiteY0" fmla="*/ 9534 h 10000"/>
              <a:gd name="connsiteX1" fmla="*/ 232 w 10203"/>
              <a:gd name="connsiteY1" fmla="*/ 8883 h 10000"/>
              <a:gd name="connsiteX2" fmla="*/ 310 w 10203"/>
              <a:gd name="connsiteY2" fmla="*/ 8753 h 10000"/>
              <a:gd name="connsiteX3" fmla="*/ 427 w 10203"/>
              <a:gd name="connsiteY3" fmla="*/ 8571 h 10000"/>
              <a:gd name="connsiteX4" fmla="*/ 592 w 10203"/>
              <a:gd name="connsiteY4" fmla="*/ 8312 h 10000"/>
              <a:gd name="connsiteX5" fmla="*/ 797 w 10203"/>
              <a:gd name="connsiteY5" fmla="*/ 7948 h 10000"/>
              <a:gd name="connsiteX6" fmla="*/ 914 w 10203"/>
              <a:gd name="connsiteY6" fmla="*/ 7740 h 10000"/>
              <a:gd name="connsiteX7" fmla="*/ 1040 w 10203"/>
              <a:gd name="connsiteY7" fmla="*/ 7506 h 10000"/>
              <a:gd name="connsiteX8" fmla="*/ 1303 w 10203"/>
              <a:gd name="connsiteY8" fmla="*/ 6987 h 10000"/>
              <a:gd name="connsiteX9" fmla="*/ 1595 w 10203"/>
              <a:gd name="connsiteY9" fmla="*/ 6364 h 10000"/>
              <a:gd name="connsiteX10" fmla="*/ 1673 w 10203"/>
              <a:gd name="connsiteY10" fmla="*/ 6208 h 10000"/>
              <a:gd name="connsiteX11" fmla="*/ 1703 w 10203"/>
              <a:gd name="connsiteY11" fmla="*/ 6130 h 10000"/>
              <a:gd name="connsiteX12" fmla="*/ 1741 w 10203"/>
              <a:gd name="connsiteY12" fmla="*/ 6026 h 10000"/>
              <a:gd name="connsiteX13" fmla="*/ 1897 w 10203"/>
              <a:gd name="connsiteY13" fmla="*/ 5662 h 10000"/>
              <a:gd name="connsiteX14" fmla="*/ 2053 w 10203"/>
              <a:gd name="connsiteY14" fmla="*/ 5299 h 10000"/>
              <a:gd name="connsiteX15" fmla="*/ 2209 w 10203"/>
              <a:gd name="connsiteY15" fmla="*/ 4909 h 10000"/>
              <a:gd name="connsiteX16" fmla="*/ 2530 w 10203"/>
              <a:gd name="connsiteY16" fmla="*/ 4052 h 10000"/>
              <a:gd name="connsiteX17" fmla="*/ 2618 w 10203"/>
              <a:gd name="connsiteY17" fmla="*/ 3818 h 10000"/>
              <a:gd name="connsiteX18" fmla="*/ 2696 w 10203"/>
              <a:gd name="connsiteY18" fmla="*/ 3610 h 10000"/>
              <a:gd name="connsiteX19" fmla="*/ 2871 w 10203"/>
              <a:gd name="connsiteY19" fmla="*/ 3117 h 10000"/>
              <a:gd name="connsiteX20" fmla="*/ 3260 w 10203"/>
              <a:gd name="connsiteY20" fmla="*/ 2208 h 10000"/>
              <a:gd name="connsiteX21" fmla="*/ 3747 w 10203"/>
              <a:gd name="connsiteY21" fmla="*/ 1532 h 10000"/>
              <a:gd name="connsiteX22" fmla="*/ 4809 w 10203"/>
              <a:gd name="connsiteY22" fmla="*/ 1091 h 10000"/>
              <a:gd name="connsiteX23" fmla="*/ 5072 w 10203"/>
              <a:gd name="connsiteY23" fmla="*/ 1091 h 10000"/>
              <a:gd name="connsiteX24" fmla="*/ 5334 w 10203"/>
              <a:gd name="connsiteY24" fmla="*/ 1117 h 10000"/>
              <a:gd name="connsiteX25" fmla="*/ 5597 w 10203"/>
              <a:gd name="connsiteY25" fmla="*/ 1169 h 10000"/>
              <a:gd name="connsiteX26" fmla="*/ 5860 w 10203"/>
              <a:gd name="connsiteY26" fmla="*/ 1247 h 10000"/>
              <a:gd name="connsiteX27" fmla="*/ 6367 w 10203"/>
              <a:gd name="connsiteY27" fmla="*/ 1429 h 10000"/>
              <a:gd name="connsiteX28" fmla="*/ 6853 w 10203"/>
              <a:gd name="connsiteY28" fmla="*/ 1636 h 10000"/>
              <a:gd name="connsiteX29" fmla="*/ 7778 w 10203"/>
              <a:gd name="connsiteY29" fmla="*/ 1896 h 10000"/>
              <a:gd name="connsiteX30" fmla="*/ 8606 w 10203"/>
              <a:gd name="connsiteY30" fmla="*/ 1740 h 10000"/>
              <a:gd name="connsiteX31" fmla="*/ 9288 w 10203"/>
              <a:gd name="connsiteY31" fmla="*/ 1247 h 10000"/>
              <a:gd name="connsiteX32" fmla="*/ 9560 w 10203"/>
              <a:gd name="connsiteY32" fmla="*/ 935 h 10000"/>
              <a:gd name="connsiteX33" fmla="*/ 9687 w 10203"/>
              <a:gd name="connsiteY33" fmla="*/ 779 h 10000"/>
              <a:gd name="connsiteX34" fmla="*/ 9794 w 10203"/>
              <a:gd name="connsiteY34" fmla="*/ 649 h 10000"/>
              <a:gd name="connsiteX35" fmla="*/ 9891 w 10203"/>
              <a:gd name="connsiteY35" fmla="*/ 519 h 10000"/>
              <a:gd name="connsiteX36" fmla="*/ 9969 w 10203"/>
              <a:gd name="connsiteY36" fmla="*/ 390 h 10000"/>
              <a:gd name="connsiteX37" fmla="*/ 10096 w 10203"/>
              <a:gd name="connsiteY37" fmla="*/ 182 h 10000"/>
              <a:gd name="connsiteX38" fmla="*/ 10203 w 10203"/>
              <a:gd name="connsiteY38" fmla="*/ 0 h 10000"/>
              <a:gd name="connsiteX39" fmla="*/ 10096 w 10203"/>
              <a:gd name="connsiteY39" fmla="*/ 182 h 10000"/>
              <a:gd name="connsiteX40" fmla="*/ 9979 w 10203"/>
              <a:gd name="connsiteY40" fmla="*/ 416 h 10000"/>
              <a:gd name="connsiteX41" fmla="*/ 9891 w 10203"/>
              <a:gd name="connsiteY41" fmla="*/ 545 h 10000"/>
              <a:gd name="connsiteX42" fmla="*/ 9804 w 10203"/>
              <a:gd name="connsiteY42" fmla="*/ 701 h 10000"/>
              <a:gd name="connsiteX43" fmla="*/ 9697 w 10203"/>
              <a:gd name="connsiteY43" fmla="*/ 857 h 10000"/>
              <a:gd name="connsiteX44" fmla="*/ 9580 w 10203"/>
              <a:gd name="connsiteY44" fmla="*/ 1013 h 10000"/>
              <a:gd name="connsiteX45" fmla="*/ 9307 w 10203"/>
              <a:gd name="connsiteY45" fmla="*/ 1351 h 10000"/>
              <a:gd name="connsiteX46" fmla="*/ 8626 w 10203"/>
              <a:gd name="connsiteY46" fmla="*/ 1922 h 10000"/>
              <a:gd name="connsiteX47" fmla="*/ 7778 w 10203"/>
              <a:gd name="connsiteY47" fmla="*/ 2182 h 10000"/>
              <a:gd name="connsiteX48" fmla="*/ 6834 w 10203"/>
              <a:gd name="connsiteY48" fmla="*/ 2026 h 10000"/>
              <a:gd name="connsiteX49" fmla="*/ 6347 w 10203"/>
              <a:gd name="connsiteY49" fmla="*/ 1870 h 10000"/>
              <a:gd name="connsiteX50" fmla="*/ 5841 w 10203"/>
              <a:gd name="connsiteY50" fmla="*/ 1740 h 10000"/>
              <a:gd name="connsiteX51" fmla="*/ 5588 w 10203"/>
              <a:gd name="connsiteY51" fmla="*/ 1714 h 10000"/>
              <a:gd name="connsiteX52" fmla="*/ 5334 w 10203"/>
              <a:gd name="connsiteY52" fmla="*/ 1688 h 10000"/>
              <a:gd name="connsiteX53" fmla="*/ 5072 w 10203"/>
              <a:gd name="connsiteY53" fmla="*/ 1688 h 10000"/>
              <a:gd name="connsiteX54" fmla="*/ 4818 w 10203"/>
              <a:gd name="connsiteY54" fmla="*/ 1714 h 10000"/>
              <a:gd name="connsiteX55" fmla="*/ 3845 w 10203"/>
              <a:gd name="connsiteY55" fmla="*/ 2234 h 10000"/>
              <a:gd name="connsiteX56" fmla="*/ 3436 w 10203"/>
              <a:gd name="connsiteY56" fmla="*/ 2857 h 10000"/>
              <a:gd name="connsiteX57" fmla="*/ 3105 w 10203"/>
              <a:gd name="connsiteY57" fmla="*/ 3714 h 10000"/>
              <a:gd name="connsiteX58" fmla="*/ 2939 w 10203"/>
              <a:gd name="connsiteY58" fmla="*/ 4182 h 10000"/>
              <a:gd name="connsiteX59" fmla="*/ 2861 w 10203"/>
              <a:gd name="connsiteY59" fmla="*/ 4442 h 10000"/>
              <a:gd name="connsiteX60" fmla="*/ 2783 w 10203"/>
              <a:gd name="connsiteY60" fmla="*/ 4675 h 10000"/>
              <a:gd name="connsiteX61" fmla="*/ 2462 w 10203"/>
              <a:gd name="connsiteY61" fmla="*/ 5584 h 10000"/>
              <a:gd name="connsiteX62" fmla="*/ 2306 w 10203"/>
              <a:gd name="connsiteY62" fmla="*/ 6000 h 10000"/>
              <a:gd name="connsiteX63" fmla="*/ 2150 w 10203"/>
              <a:gd name="connsiteY63" fmla="*/ 6416 h 10000"/>
              <a:gd name="connsiteX64" fmla="*/ 2004 w 10203"/>
              <a:gd name="connsiteY64" fmla="*/ 6805 h 10000"/>
              <a:gd name="connsiteX65" fmla="*/ 1965 w 10203"/>
              <a:gd name="connsiteY65" fmla="*/ 6909 h 10000"/>
              <a:gd name="connsiteX66" fmla="*/ 1926 w 10203"/>
              <a:gd name="connsiteY66" fmla="*/ 6987 h 10000"/>
              <a:gd name="connsiteX67" fmla="*/ 1849 w 10203"/>
              <a:gd name="connsiteY67" fmla="*/ 7169 h 10000"/>
              <a:gd name="connsiteX68" fmla="*/ 1566 w 10203"/>
              <a:gd name="connsiteY68" fmla="*/ 7844 h 10000"/>
              <a:gd name="connsiteX69" fmla="*/ 1294 w 10203"/>
              <a:gd name="connsiteY69" fmla="*/ 8416 h 10000"/>
              <a:gd name="connsiteX70" fmla="*/ 1167 w 10203"/>
              <a:gd name="connsiteY70" fmla="*/ 8675 h 10000"/>
              <a:gd name="connsiteX71" fmla="*/ 1050 w 10203"/>
              <a:gd name="connsiteY71" fmla="*/ 8909 h 10000"/>
              <a:gd name="connsiteX72" fmla="*/ 846 w 10203"/>
              <a:gd name="connsiteY72" fmla="*/ 9299 h 10000"/>
              <a:gd name="connsiteX73" fmla="*/ 670 w 10203"/>
              <a:gd name="connsiteY73" fmla="*/ 9610 h 10000"/>
              <a:gd name="connsiteX74" fmla="*/ 534 w 10203"/>
              <a:gd name="connsiteY74" fmla="*/ 9844 h 10000"/>
              <a:gd name="connsiteX75" fmla="*/ 456 w 10203"/>
              <a:gd name="connsiteY75" fmla="*/ 9974 h 10000"/>
              <a:gd name="connsiteX76" fmla="*/ 427 w 10203"/>
              <a:gd name="connsiteY76" fmla="*/ 10000 h 10000"/>
              <a:gd name="connsiteX77" fmla="*/ 0 w 10203"/>
              <a:gd name="connsiteY77" fmla="*/ 9534 h 10000"/>
              <a:gd name="connsiteX0" fmla="*/ 0 w 10203"/>
              <a:gd name="connsiteY0" fmla="*/ 9534 h 10000"/>
              <a:gd name="connsiteX1" fmla="*/ 51 w 10203"/>
              <a:gd name="connsiteY1" fmla="*/ 9139 h 10000"/>
              <a:gd name="connsiteX2" fmla="*/ 310 w 10203"/>
              <a:gd name="connsiteY2" fmla="*/ 8753 h 10000"/>
              <a:gd name="connsiteX3" fmla="*/ 427 w 10203"/>
              <a:gd name="connsiteY3" fmla="*/ 8571 h 10000"/>
              <a:gd name="connsiteX4" fmla="*/ 592 w 10203"/>
              <a:gd name="connsiteY4" fmla="*/ 8312 h 10000"/>
              <a:gd name="connsiteX5" fmla="*/ 797 w 10203"/>
              <a:gd name="connsiteY5" fmla="*/ 7948 h 10000"/>
              <a:gd name="connsiteX6" fmla="*/ 914 w 10203"/>
              <a:gd name="connsiteY6" fmla="*/ 7740 h 10000"/>
              <a:gd name="connsiteX7" fmla="*/ 1040 w 10203"/>
              <a:gd name="connsiteY7" fmla="*/ 7506 h 10000"/>
              <a:gd name="connsiteX8" fmla="*/ 1303 w 10203"/>
              <a:gd name="connsiteY8" fmla="*/ 6987 h 10000"/>
              <a:gd name="connsiteX9" fmla="*/ 1595 w 10203"/>
              <a:gd name="connsiteY9" fmla="*/ 6364 h 10000"/>
              <a:gd name="connsiteX10" fmla="*/ 1673 w 10203"/>
              <a:gd name="connsiteY10" fmla="*/ 6208 h 10000"/>
              <a:gd name="connsiteX11" fmla="*/ 1703 w 10203"/>
              <a:gd name="connsiteY11" fmla="*/ 6130 h 10000"/>
              <a:gd name="connsiteX12" fmla="*/ 1741 w 10203"/>
              <a:gd name="connsiteY12" fmla="*/ 6026 h 10000"/>
              <a:gd name="connsiteX13" fmla="*/ 1897 w 10203"/>
              <a:gd name="connsiteY13" fmla="*/ 5662 h 10000"/>
              <a:gd name="connsiteX14" fmla="*/ 2053 w 10203"/>
              <a:gd name="connsiteY14" fmla="*/ 5299 h 10000"/>
              <a:gd name="connsiteX15" fmla="*/ 2209 w 10203"/>
              <a:gd name="connsiteY15" fmla="*/ 4909 h 10000"/>
              <a:gd name="connsiteX16" fmla="*/ 2530 w 10203"/>
              <a:gd name="connsiteY16" fmla="*/ 4052 h 10000"/>
              <a:gd name="connsiteX17" fmla="*/ 2618 w 10203"/>
              <a:gd name="connsiteY17" fmla="*/ 3818 h 10000"/>
              <a:gd name="connsiteX18" fmla="*/ 2696 w 10203"/>
              <a:gd name="connsiteY18" fmla="*/ 3610 h 10000"/>
              <a:gd name="connsiteX19" fmla="*/ 2871 w 10203"/>
              <a:gd name="connsiteY19" fmla="*/ 3117 h 10000"/>
              <a:gd name="connsiteX20" fmla="*/ 3260 w 10203"/>
              <a:gd name="connsiteY20" fmla="*/ 2208 h 10000"/>
              <a:gd name="connsiteX21" fmla="*/ 3747 w 10203"/>
              <a:gd name="connsiteY21" fmla="*/ 1532 h 10000"/>
              <a:gd name="connsiteX22" fmla="*/ 4809 w 10203"/>
              <a:gd name="connsiteY22" fmla="*/ 1091 h 10000"/>
              <a:gd name="connsiteX23" fmla="*/ 5072 w 10203"/>
              <a:gd name="connsiteY23" fmla="*/ 1091 h 10000"/>
              <a:gd name="connsiteX24" fmla="*/ 5334 w 10203"/>
              <a:gd name="connsiteY24" fmla="*/ 1117 h 10000"/>
              <a:gd name="connsiteX25" fmla="*/ 5597 w 10203"/>
              <a:gd name="connsiteY25" fmla="*/ 1169 h 10000"/>
              <a:gd name="connsiteX26" fmla="*/ 5860 w 10203"/>
              <a:gd name="connsiteY26" fmla="*/ 1247 h 10000"/>
              <a:gd name="connsiteX27" fmla="*/ 6367 w 10203"/>
              <a:gd name="connsiteY27" fmla="*/ 1429 h 10000"/>
              <a:gd name="connsiteX28" fmla="*/ 6853 w 10203"/>
              <a:gd name="connsiteY28" fmla="*/ 1636 h 10000"/>
              <a:gd name="connsiteX29" fmla="*/ 7778 w 10203"/>
              <a:gd name="connsiteY29" fmla="*/ 1896 h 10000"/>
              <a:gd name="connsiteX30" fmla="*/ 8606 w 10203"/>
              <a:gd name="connsiteY30" fmla="*/ 1740 h 10000"/>
              <a:gd name="connsiteX31" fmla="*/ 9288 w 10203"/>
              <a:gd name="connsiteY31" fmla="*/ 1247 h 10000"/>
              <a:gd name="connsiteX32" fmla="*/ 9560 w 10203"/>
              <a:gd name="connsiteY32" fmla="*/ 935 h 10000"/>
              <a:gd name="connsiteX33" fmla="*/ 9687 w 10203"/>
              <a:gd name="connsiteY33" fmla="*/ 779 h 10000"/>
              <a:gd name="connsiteX34" fmla="*/ 9794 w 10203"/>
              <a:gd name="connsiteY34" fmla="*/ 649 h 10000"/>
              <a:gd name="connsiteX35" fmla="*/ 9891 w 10203"/>
              <a:gd name="connsiteY35" fmla="*/ 519 h 10000"/>
              <a:gd name="connsiteX36" fmla="*/ 9969 w 10203"/>
              <a:gd name="connsiteY36" fmla="*/ 390 h 10000"/>
              <a:gd name="connsiteX37" fmla="*/ 10096 w 10203"/>
              <a:gd name="connsiteY37" fmla="*/ 182 h 10000"/>
              <a:gd name="connsiteX38" fmla="*/ 10203 w 10203"/>
              <a:gd name="connsiteY38" fmla="*/ 0 h 10000"/>
              <a:gd name="connsiteX39" fmla="*/ 10096 w 10203"/>
              <a:gd name="connsiteY39" fmla="*/ 182 h 10000"/>
              <a:gd name="connsiteX40" fmla="*/ 9979 w 10203"/>
              <a:gd name="connsiteY40" fmla="*/ 416 h 10000"/>
              <a:gd name="connsiteX41" fmla="*/ 9891 w 10203"/>
              <a:gd name="connsiteY41" fmla="*/ 545 h 10000"/>
              <a:gd name="connsiteX42" fmla="*/ 9804 w 10203"/>
              <a:gd name="connsiteY42" fmla="*/ 701 h 10000"/>
              <a:gd name="connsiteX43" fmla="*/ 9697 w 10203"/>
              <a:gd name="connsiteY43" fmla="*/ 857 h 10000"/>
              <a:gd name="connsiteX44" fmla="*/ 9580 w 10203"/>
              <a:gd name="connsiteY44" fmla="*/ 1013 h 10000"/>
              <a:gd name="connsiteX45" fmla="*/ 9307 w 10203"/>
              <a:gd name="connsiteY45" fmla="*/ 1351 h 10000"/>
              <a:gd name="connsiteX46" fmla="*/ 8626 w 10203"/>
              <a:gd name="connsiteY46" fmla="*/ 1922 h 10000"/>
              <a:gd name="connsiteX47" fmla="*/ 7778 w 10203"/>
              <a:gd name="connsiteY47" fmla="*/ 2182 h 10000"/>
              <a:gd name="connsiteX48" fmla="*/ 6834 w 10203"/>
              <a:gd name="connsiteY48" fmla="*/ 2026 h 10000"/>
              <a:gd name="connsiteX49" fmla="*/ 6347 w 10203"/>
              <a:gd name="connsiteY49" fmla="*/ 1870 h 10000"/>
              <a:gd name="connsiteX50" fmla="*/ 5841 w 10203"/>
              <a:gd name="connsiteY50" fmla="*/ 1740 h 10000"/>
              <a:gd name="connsiteX51" fmla="*/ 5588 w 10203"/>
              <a:gd name="connsiteY51" fmla="*/ 1714 h 10000"/>
              <a:gd name="connsiteX52" fmla="*/ 5334 w 10203"/>
              <a:gd name="connsiteY52" fmla="*/ 1688 h 10000"/>
              <a:gd name="connsiteX53" fmla="*/ 5072 w 10203"/>
              <a:gd name="connsiteY53" fmla="*/ 1688 h 10000"/>
              <a:gd name="connsiteX54" fmla="*/ 4818 w 10203"/>
              <a:gd name="connsiteY54" fmla="*/ 1714 h 10000"/>
              <a:gd name="connsiteX55" fmla="*/ 3845 w 10203"/>
              <a:gd name="connsiteY55" fmla="*/ 2234 h 10000"/>
              <a:gd name="connsiteX56" fmla="*/ 3436 w 10203"/>
              <a:gd name="connsiteY56" fmla="*/ 2857 h 10000"/>
              <a:gd name="connsiteX57" fmla="*/ 3105 w 10203"/>
              <a:gd name="connsiteY57" fmla="*/ 3714 h 10000"/>
              <a:gd name="connsiteX58" fmla="*/ 2939 w 10203"/>
              <a:gd name="connsiteY58" fmla="*/ 4182 h 10000"/>
              <a:gd name="connsiteX59" fmla="*/ 2861 w 10203"/>
              <a:gd name="connsiteY59" fmla="*/ 4442 h 10000"/>
              <a:gd name="connsiteX60" fmla="*/ 2783 w 10203"/>
              <a:gd name="connsiteY60" fmla="*/ 4675 h 10000"/>
              <a:gd name="connsiteX61" fmla="*/ 2462 w 10203"/>
              <a:gd name="connsiteY61" fmla="*/ 5584 h 10000"/>
              <a:gd name="connsiteX62" fmla="*/ 2306 w 10203"/>
              <a:gd name="connsiteY62" fmla="*/ 6000 h 10000"/>
              <a:gd name="connsiteX63" fmla="*/ 2150 w 10203"/>
              <a:gd name="connsiteY63" fmla="*/ 6416 h 10000"/>
              <a:gd name="connsiteX64" fmla="*/ 2004 w 10203"/>
              <a:gd name="connsiteY64" fmla="*/ 6805 h 10000"/>
              <a:gd name="connsiteX65" fmla="*/ 1965 w 10203"/>
              <a:gd name="connsiteY65" fmla="*/ 6909 h 10000"/>
              <a:gd name="connsiteX66" fmla="*/ 1926 w 10203"/>
              <a:gd name="connsiteY66" fmla="*/ 6987 h 10000"/>
              <a:gd name="connsiteX67" fmla="*/ 1849 w 10203"/>
              <a:gd name="connsiteY67" fmla="*/ 7169 h 10000"/>
              <a:gd name="connsiteX68" fmla="*/ 1566 w 10203"/>
              <a:gd name="connsiteY68" fmla="*/ 7844 h 10000"/>
              <a:gd name="connsiteX69" fmla="*/ 1294 w 10203"/>
              <a:gd name="connsiteY69" fmla="*/ 8416 h 10000"/>
              <a:gd name="connsiteX70" fmla="*/ 1167 w 10203"/>
              <a:gd name="connsiteY70" fmla="*/ 8675 h 10000"/>
              <a:gd name="connsiteX71" fmla="*/ 1050 w 10203"/>
              <a:gd name="connsiteY71" fmla="*/ 8909 h 10000"/>
              <a:gd name="connsiteX72" fmla="*/ 846 w 10203"/>
              <a:gd name="connsiteY72" fmla="*/ 9299 h 10000"/>
              <a:gd name="connsiteX73" fmla="*/ 670 w 10203"/>
              <a:gd name="connsiteY73" fmla="*/ 9610 h 10000"/>
              <a:gd name="connsiteX74" fmla="*/ 534 w 10203"/>
              <a:gd name="connsiteY74" fmla="*/ 9844 h 10000"/>
              <a:gd name="connsiteX75" fmla="*/ 456 w 10203"/>
              <a:gd name="connsiteY75" fmla="*/ 9974 h 10000"/>
              <a:gd name="connsiteX76" fmla="*/ 427 w 10203"/>
              <a:gd name="connsiteY76" fmla="*/ 10000 h 10000"/>
              <a:gd name="connsiteX77" fmla="*/ 0 w 10203"/>
              <a:gd name="connsiteY77" fmla="*/ 9534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</a:cxnLst>
            <a:rect l="l" t="t" r="r" b="b"/>
            <a:pathLst>
              <a:path w="10203" h="10000">
                <a:moveTo>
                  <a:pt x="0" y="9534"/>
                </a:moveTo>
                <a:cubicBezTo>
                  <a:pt x="0" y="9534"/>
                  <a:pt x="-1" y="9269"/>
                  <a:pt x="51" y="9139"/>
                </a:cubicBezTo>
                <a:cubicBezTo>
                  <a:pt x="103" y="9009"/>
                  <a:pt x="271" y="8805"/>
                  <a:pt x="310" y="8753"/>
                </a:cubicBezTo>
                <a:cubicBezTo>
                  <a:pt x="339" y="8701"/>
                  <a:pt x="378" y="8649"/>
                  <a:pt x="427" y="8571"/>
                </a:cubicBezTo>
                <a:cubicBezTo>
                  <a:pt x="476" y="8494"/>
                  <a:pt x="534" y="8416"/>
                  <a:pt x="592" y="8312"/>
                </a:cubicBezTo>
                <a:cubicBezTo>
                  <a:pt x="661" y="8208"/>
                  <a:pt x="729" y="8078"/>
                  <a:pt x="797" y="7948"/>
                </a:cubicBezTo>
                <a:cubicBezTo>
                  <a:pt x="836" y="7870"/>
                  <a:pt x="875" y="7818"/>
                  <a:pt x="914" y="7740"/>
                </a:cubicBezTo>
                <a:cubicBezTo>
                  <a:pt x="962" y="7662"/>
                  <a:pt x="1001" y="7584"/>
                  <a:pt x="1040" y="7506"/>
                </a:cubicBezTo>
                <a:cubicBezTo>
                  <a:pt x="1128" y="7325"/>
                  <a:pt x="1216" y="7169"/>
                  <a:pt x="1303" y="6987"/>
                </a:cubicBezTo>
                <a:cubicBezTo>
                  <a:pt x="1401" y="6779"/>
                  <a:pt x="1498" y="6571"/>
                  <a:pt x="1595" y="6364"/>
                </a:cubicBezTo>
                <a:cubicBezTo>
                  <a:pt x="1615" y="6312"/>
                  <a:pt x="1644" y="6260"/>
                  <a:pt x="1673" y="6208"/>
                </a:cubicBezTo>
                <a:lnTo>
                  <a:pt x="1703" y="6130"/>
                </a:lnTo>
                <a:cubicBezTo>
                  <a:pt x="1716" y="6095"/>
                  <a:pt x="1728" y="6061"/>
                  <a:pt x="1741" y="6026"/>
                </a:cubicBezTo>
                <a:cubicBezTo>
                  <a:pt x="1790" y="5922"/>
                  <a:pt x="1849" y="5792"/>
                  <a:pt x="1897" y="5662"/>
                </a:cubicBezTo>
                <a:cubicBezTo>
                  <a:pt x="1946" y="5558"/>
                  <a:pt x="2004" y="5429"/>
                  <a:pt x="2053" y="5299"/>
                </a:cubicBezTo>
                <a:cubicBezTo>
                  <a:pt x="2111" y="5169"/>
                  <a:pt x="2160" y="5039"/>
                  <a:pt x="2209" y="4909"/>
                </a:cubicBezTo>
                <a:lnTo>
                  <a:pt x="2530" y="4052"/>
                </a:lnTo>
                <a:cubicBezTo>
                  <a:pt x="2559" y="3974"/>
                  <a:pt x="2589" y="3896"/>
                  <a:pt x="2618" y="3818"/>
                </a:cubicBezTo>
                <a:cubicBezTo>
                  <a:pt x="2647" y="3766"/>
                  <a:pt x="2666" y="3688"/>
                  <a:pt x="2696" y="3610"/>
                </a:cubicBezTo>
                <a:cubicBezTo>
                  <a:pt x="2754" y="3455"/>
                  <a:pt x="2813" y="3273"/>
                  <a:pt x="2871" y="3117"/>
                </a:cubicBezTo>
                <a:cubicBezTo>
                  <a:pt x="2988" y="2805"/>
                  <a:pt x="3114" y="2494"/>
                  <a:pt x="3260" y="2208"/>
                </a:cubicBezTo>
                <a:cubicBezTo>
                  <a:pt x="3407" y="1922"/>
                  <a:pt x="3572" y="1714"/>
                  <a:pt x="3747" y="1532"/>
                </a:cubicBezTo>
                <a:cubicBezTo>
                  <a:pt x="4088" y="1221"/>
                  <a:pt x="4458" y="1117"/>
                  <a:pt x="4809" y="1091"/>
                </a:cubicBezTo>
                <a:lnTo>
                  <a:pt x="5072" y="1091"/>
                </a:lnTo>
                <a:cubicBezTo>
                  <a:pt x="5159" y="1091"/>
                  <a:pt x="5247" y="1117"/>
                  <a:pt x="5334" y="1117"/>
                </a:cubicBezTo>
                <a:cubicBezTo>
                  <a:pt x="5422" y="1117"/>
                  <a:pt x="5510" y="1143"/>
                  <a:pt x="5597" y="1169"/>
                </a:cubicBezTo>
                <a:lnTo>
                  <a:pt x="5860" y="1247"/>
                </a:lnTo>
                <a:cubicBezTo>
                  <a:pt x="6026" y="1299"/>
                  <a:pt x="6201" y="1351"/>
                  <a:pt x="6367" y="1429"/>
                </a:cubicBezTo>
                <a:cubicBezTo>
                  <a:pt x="6532" y="1506"/>
                  <a:pt x="6698" y="1584"/>
                  <a:pt x="6853" y="1636"/>
                </a:cubicBezTo>
                <a:cubicBezTo>
                  <a:pt x="7175" y="1792"/>
                  <a:pt x="7486" y="1870"/>
                  <a:pt x="7778" y="1896"/>
                </a:cubicBezTo>
                <a:cubicBezTo>
                  <a:pt x="8080" y="1922"/>
                  <a:pt x="8353" y="1844"/>
                  <a:pt x="8606" y="1740"/>
                </a:cubicBezTo>
                <a:cubicBezTo>
                  <a:pt x="8869" y="1610"/>
                  <a:pt x="9093" y="1429"/>
                  <a:pt x="9288" y="1247"/>
                </a:cubicBezTo>
                <a:cubicBezTo>
                  <a:pt x="9395" y="1143"/>
                  <a:pt x="9482" y="1039"/>
                  <a:pt x="9560" y="935"/>
                </a:cubicBezTo>
                <a:cubicBezTo>
                  <a:pt x="9609" y="909"/>
                  <a:pt x="9648" y="831"/>
                  <a:pt x="9687" y="779"/>
                </a:cubicBezTo>
                <a:cubicBezTo>
                  <a:pt x="9726" y="727"/>
                  <a:pt x="9755" y="701"/>
                  <a:pt x="9794" y="649"/>
                </a:cubicBezTo>
                <a:cubicBezTo>
                  <a:pt x="9823" y="597"/>
                  <a:pt x="9852" y="545"/>
                  <a:pt x="9891" y="519"/>
                </a:cubicBezTo>
                <a:cubicBezTo>
                  <a:pt x="9921" y="468"/>
                  <a:pt x="9940" y="416"/>
                  <a:pt x="9969" y="390"/>
                </a:cubicBezTo>
                <a:cubicBezTo>
                  <a:pt x="10018" y="312"/>
                  <a:pt x="10067" y="234"/>
                  <a:pt x="10096" y="182"/>
                </a:cubicBezTo>
                <a:cubicBezTo>
                  <a:pt x="10164" y="78"/>
                  <a:pt x="10203" y="0"/>
                  <a:pt x="10203" y="0"/>
                </a:cubicBezTo>
                <a:cubicBezTo>
                  <a:pt x="10203" y="0"/>
                  <a:pt x="10164" y="78"/>
                  <a:pt x="10096" y="182"/>
                </a:cubicBezTo>
                <a:cubicBezTo>
                  <a:pt x="10067" y="260"/>
                  <a:pt x="10028" y="338"/>
                  <a:pt x="9979" y="416"/>
                </a:cubicBezTo>
                <a:cubicBezTo>
                  <a:pt x="9950" y="468"/>
                  <a:pt x="9921" y="494"/>
                  <a:pt x="9891" y="545"/>
                </a:cubicBezTo>
                <a:lnTo>
                  <a:pt x="9804" y="701"/>
                </a:lnTo>
                <a:cubicBezTo>
                  <a:pt x="9765" y="753"/>
                  <a:pt x="9736" y="805"/>
                  <a:pt x="9697" y="857"/>
                </a:cubicBezTo>
                <a:lnTo>
                  <a:pt x="9580" y="1013"/>
                </a:lnTo>
                <a:cubicBezTo>
                  <a:pt x="9492" y="1117"/>
                  <a:pt x="9405" y="1247"/>
                  <a:pt x="9307" y="1351"/>
                </a:cubicBezTo>
                <a:cubicBezTo>
                  <a:pt x="9112" y="1558"/>
                  <a:pt x="8879" y="1792"/>
                  <a:pt x="8626" y="1922"/>
                </a:cubicBezTo>
                <a:cubicBezTo>
                  <a:pt x="8372" y="2078"/>
                  <a:pt x="8080" y="2182"/>
                  <a:pt x="7778" y="2182"/>
                </a:cubicBezTo>
                <a:cubicBezTo>
                  <a:pt x="7477" y="2208"/>
                  <a:pt x="7165" y="2130"/>
                  <a:pt x="6834" y="2026"/>
                </a:cubicBezTo>
                <a:lnTo>
                  <a:pt x="6347" y="1870"/>
                </a:lnTo>
                <a:cubicBezTo>
                  <a:pt x="6182" y="1818"/>
                  <a:pt x="6006" y="1792"/>
                  <a:pt x="5841" y="1740"/>
                </a:cubicBezTo>
                <a:cubicBezTo>
                  <a:pt x="5753" y="1740"/>
                  <a:pt x="5675" y="1714"/>
                  <a:pt x="5588" y="1714"/>
                </a:cubicBezTo>
                <a:cubicBezTo>
                  <a:pt x="5500" y="1688"/>
                  <a:pt x="5412" y="1688"/>
                  <a:pt x="5334" y="1688"/>
                </a:cubicBezTo>
                <a:lnTo>
                  <a:pt x="5072" y="1688"/>
                </a:lnTo>
                <a:lnTo>
                  <a:pt x="4818" y="1714"/>
                </a:lnTo>
                <a:cubicBezTo>
                  <a:pt x="4478" y="1766"/>
                  <a:pt x="4147" y="1896"/>
                  <a:pt x="3845" y="2234"/>
                </a:cubicBezTo>
                <a:cubicBezTo>
                  <a:pt x="3699" y="2390"/>
                  <a:pt x="3562" y="2597"/>
                  <a:pt x="3436" y="2857"/>
                </a:cubicBezTo>
                <a:cubicBezTo>
                  <a:pt x="3319" y="3117"/>
                  <a:pt x="3202" y="3403"/>
                  <a:pt x="3105" y="3714"/>
                </a:cubicBezTo>
                <a:cubicBezTo>
                  <a:pt x="3046" y="3870"/>
                  <a:pt x="2998" y="4026"/>
                  <a:pt x="2939" y="4182"/>
                </a:cubicBezTo>
                <a:cubicBezTo>
                  <a:pt x="2920" y="4260"/>
                  <a:pt x="2890" y="4364"/>
                  <a:pt x="2861" y="4442"/>
                </a:cubicBezTo>
                <a:cubicBezTo>
                  <a:pt x="2842" y="4519"/>
                  <a:pt x="2813" y="4597"/>
                  <a:pt x="2783" y="4675"/>
                </a:cubicBezTo>
                <a:cubicBezTo>
                  <a:pt x="2676" y="4987"/>
                  <a:pt x="2569" y="5273"/>
                  <a:pt x="2462" y="5584"/>
                </a:cubicBezTo>
                <a:cubicBezTo>
                  <a:pt x="2413" y="5740"/>
                  <a:pt x="2365" y="5870"/>
                  <a:pt x="2306" y="6000"/>
                </a:cubicBezTo>
                <a:cubicBezTo>
                  <a:pt x="2258" y="6156"/>
                  <a:pt x="2199" y="6286"/>
                  <a:pt x="2150" y="6416"/>
                </a:cubicBezTo>
                <a:cubicBezTo>
                  <a:pt x="2102" y="6545"/>
                  <a:pt x="2053" y="6675"/>
                  <a:pt x="2004" y="6805"/>
                </a:cubicBezTo>
                <a:cubicBezTo>
                  <a:pt x="1991" y="6840"/>
                  <a:pt x="1978" y="6874"/>
                  <a:pt x="1965" y="6909"/>
                </a:cubicBezTo>
                <a:lnTo>
                  <a:pt x="1926" y="6987"/>
                </a:lnTo>
                <a:cubicBezTo>
                  <a:pt x="1897" y="7039"/>
                  <a:pt x="1878" y="7117"/>
                  <a:pt x="1849" y="7169"/>
                </a:cubicBezTo>
                <a:cubicBezTo>
                  <a:pt x="1751" y="7403"/>
                  <a:pt x="1654" y="7610"/>
                  <a:pt x="1566" y="7844"/>
                </a:cubicBezTo>
                <a:cubicBezTo>
                  <a:pt x="1469" y="8026"/>
                  <a:pt x="1381" y="8234"/>
                  <a:pt x="1294" y="8416"/>
                </a:cubicBezTo>
                <a:cubicBezTo>
                  <a:pt x="1255" y="8494"/>
                  <a:pt x="1216" y="8597"/>
                  <a:pt x="1167" y="8675"/>
                </a:cubicBezTo>
                <a:lnTo>
                  <a:pt x="1050" y="8909"/>
                </a:lnTo>
                <a:cubicBezTo>
                  <a:pt x="972" y="9039"/>
                  <a:pt x="904" y="9195"/>
                  <a:pt x="846" y="9299"/>
                </a:cubicBezTo>
                <a:cubicBezTo>
                  <a:pt x="777" y="9403"/>
                  <a:pt x="719" y="9506"/>
                  <a:pt x="670" y="9610"/>
                </a:cubicBezTo>
                <a:cubicBezTo>
                  <a:pt x="622" y="9688"/>
                  <a:pt x="573" y="9766"/>
                  <a:pt x="534" y="9844"/>
                </a:cubicBezTo>
                <a:cubicBezTo>
                  <a:pt x="495" y="9896"/>
                  <a:pt x="466" y="9948"/>
                  <a:pt x="456" y="9974"/>
                </a:cubicBezTo>
                <a:cubicBezTo>
                  <a:pt x="437" y="10000"/>
                  <a:pt x="427" y="10000"/>
                  <a:pt x="427" y="10000"/>
                </a:cubicBezTo>
                <a:cubicBezTo>
                  <a:pt x="352" y="9636"/>
                  <a:pt x="75" y="9898"/>
                  <a:pt x="0" y="953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243777" tIns="121888" rIns="243777" bIns="121888" numCol="1" anchor="t" anchorCtr="0" compatLnSpc="1">
            <a:prstTxWarp prst="textNoShape">
              <a:avLst/>
            </a:prstTxWarp>
          </a:bodyPr>
          <a:lstStyle/>
          <a:p>
            <a:endParaRPr lang="id-ID" sz="2799" dirty="0">
              <a:latin typeface="Lato Light" panose="020F0502020204030203" pitchFamily="34" charset="0"/>
            </a:endParaRPr>
          </a:p>
        </p:txBody>
      </p:sp>
      <p:sp>
        <p:nvSpPr>
          <p:cNvPr id="20" name="Freeform 21">
            <a:extLst>
              <a:ext uri="{FF2B5EF4-FFF2-40B4-BE49-F238E27FC236}">
                <a16:creationId xmlns:a16="http://schemas.microsoft.com/office/drawing/2014/main" id="{E6FAFCEE-E5B3-0348-98F1-6EBB89FE05B3}"/>
              </a:ext>
            </a:extLst>
          </p:cNvPr>
          <p:cNvSpPr>
            <a:spLocks/>
          </p:cNvSpPr>
          <p:nvPr/>
        </p:nvSpPr>
        <p:spPr bwMode="auto">
          <a:xfrm rot="372813">
            <a:off x="16061868" y="3943214"/>
            <a:ext cx="3427756" cy="647713"/>
          </a:xfrm>
          <a:custGeom>
            <a:avLst/>
            <a:gdLst>
              <a:gd name="T0" fmla="*/ 820 w 849"/>
              <a:gd name="T1" fmla="*/ 85 h 160"/>
              <a:gd name="T2" fmla="*/ 762 w 849"/>
              <a:gd name="T3" fmla="*/ 116 h 160"/>
              <a:gd name="T4" fmla="*/ 737 w 849"/>
              <a:gd name="T5" fmla="*/ 127 h 160"/>
              <a:gd name="T6" fmla="*/ 609 w 849"/>
              <a:gd name="T7" fmla="*/ 149 h 160"/>
              <a:gd name="T8" fmla="*/ 502 w 849"/>
              <a:gd name="T9" fmla="*/ 124 h 160"/>
              <a:gd name="T10" fmla="*/ 477 w 849"/>
              <a:gd name="T11" fmla="*/ 111 h 160"/>
              <a:gd name="T12" fmla="*/ 469 w 849"/>
              <a:gd name="T13" fmla="*/ 106 h 160"/>
              <a:gd name="T14" fmla="*/ 419 w 849"/>
              <a:gd name="T15" fmla="*/ 76 h 160"/>
              <a:gd name="T16" fmla="*/ 367 w 849"/>
              <a:gd name="T17" fmla="*/ 51 h 160"/>
              <a:gd name="T18" fmla="*/ 332 w 849"/>
              <a:gd name="T19" fmla="*/ 37 h 160"/>
              <a:gd name="T20" fmla="*/ 298 w 849"/>
              <a:gd name="T21" fmla="*/ 25 h 160"/>
              <a:gd name="T22" fmla="*/ 264 w 849"/>
              <a:gd name="T23" fmla="*/ 16 h 160"/>
              <a:gd name="T24" fmla="*/ 232 w 849"/>
              <a:gd name="T25" fmla="*/ 9 h 160"/>
              <a:gd name="T26" fmla="*/ 201 w 849"/>
              <a:gd name="T27" fmla="*/ 4 h 160"/>
              <a:gd name="T28" fmla="*/ 173 w 849"/>
              <a:gd name="T29" fmla="*/ 1 h 160"/>
              <a:gd name="T30" fmla="*/ 147 w 849"/>
              <a:gd name="T31" fmla="*/ 0 h 160"/>
              <a:gd name="T32" fmla="*/ 120 w 849"/>
              <a:gd name="T33" fmla="*/ 0 h 160"/>
              <a:gd name="T34" fmla="*/ 0 w 849"/>
              <a:gd name="T35" fmla="*/ 94 h 160"/>
              <a:gd name="T36" fmla="*/ 152 w 849"/>
              <a:gd name="T37" fmla="*/ 32 h 160"/>
              <a:gd name="T38" fmla="*/ 171 w 849"/>
              <a:gd name="T39" fmla="*/ 33 h 160"/>
              <a:gd name="T40" fmla="*/ 198 w 849"/>
              <a:gd name="T41" fmla="*/ 34 h 160"/>
              <a:gd name="T42" fmla="*/ 227 w 849"/>
              <a:gd name="T43" fmla="*/ 37 h 160"/>
              <a:gd name="T44" fmla="*/ 258 w 849"/>
              <a:gd name="T45" fmla="*/ 43 h 160"/>
              <a:gd name="T46" fmla="*/ 291 w 849"/>
              <a:gd name="T47" fmla="*/ 50 h 160"/>
              <a:gd name="T48" fmla="*/ 324 w 849"/>
              <a:gd name="T49" fmla="*/ 60 h 160"/>
              <a:gd name="T50" fmla="*/ 358 w 849"/>
              <a:gd name="T51" fmla="*/ 72 h 160"/>
              <a:gd name="T52" fmla="*/ 409 w 849"/>
              <a:gd name="T53" fmla="*/ 94 h 160"/>
              <a:gd name="T54" fmla="*/ 460 w 849"/>
              <a:gd name="T55" fmla="*/ 121 h 160"/>
              <a:gd name="T56" fmla="*/ 468 w 849"/>
              <a:gd name="T57" fmla="*/ 126 h 160"/>
              <a:gd name="T58" fmla="*/ 496 w 849"/>
              <a:gd name="T59" fmla="*/ 139 h 160"/>
              <a:gd name="T60" fmla="*/ 609 w 849"/>
              <a:gd name="T61" fmla="*/ 160 h 160"/>
              <a:gd name="T62" fmla="*/ 739 w 849"/>
              <a:gd name="T63" fmla="*/ 132 h 160"/>
              <a:gd name="T64" fmla="*/ 764 w 849"/>
              <a:gd name="T65" fmla="*/ 120 h 160"/>
              <a:gd name="T66" fmla="*/ 821 w 849"/>
              <a:gd name="T67" fmla="*/ 86 h 160"/>
              <a:gd name="T68" fmla="*/ 849 w 849"/>
              <a:gd name="T69" fmla="*/ 65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849" h="160">
                <a:moveTo>
                  <a:pt x="841" y="70"/>
                </a:moveTo>
                <a:cubicBezTo>
                  <a:pt x="836" y="74"/>
                  <a:pt x="829" y="79"/>
                  <a:pt x="820" y="85"/>
                </a:cubicBezTo>
                <a:cubicBezTo>
                  <a:pt x="810" y="91"/>
                  <a:pt x="798" y="98"/>
                  <a:pt x="785" y="105"/>
                </a:cubicBezTo>
                <a:cubicBezTo>
                  <a:pt x="778" y="109"/>
                  <a:pt x="770" y="113"/>
                  <a:pt x="762" y="116"/>
                </a:cubicBezTo>
                <a:cubicBezTo>
                  <a:pt x="758" y="118"/>
                  <a:pt x="754" y="120"/>
                  <a:pt x="750" y="122"/>
                </a:cubicBezTo>
                <a:cubicBezTo>
                  <a:pt x="746" y="123"/>
                  <a:pt x="741" y="125"/>
                  <a:pt x="737" y="127"/>
                </a:cubicBezTo>
                <a:cubicBezTo>
                  <a:pt x="719" y="134"/>
                  <a:pt x="699" y="140"/>
                  <a:pt x="677" y="144"/>
                </a:cubicBezTo>
                <a:cubicBezTo>
                  <a:pt x="656" y="148"/>
                  <a:pt x="633" y="150"/>
                  <a:pt x="609" y="149"/>
                </a:cubicBezTo>
                <a:cubicBezTo>
                  <a:pt x="585" y="148"/>
                  <a:pt x="561" y="144"/>
                  <a:pt x="537" y="137"/>
                </a:cubicBezTo>
                <a:cubicBezTo>
                  <a:pt x="525" y="134"/>
                  <a:pt x="513" y="129"/>
                  <a:pt x="502" y="124"/>
                </a:cubicBezTo>
                <a:cubicBezTo>
                  <a:pt x="496" y="122"/>
                  <a:pt x="491" y="119"/>
                  <a:pt x="485" y="116"/>
                </a:cubicBezTo>
                <a:cubicBezTo>
                  <a:pt x="483" y="114"/>
                  <a:pt x="480" y="113"/>
                  <a:pt x="477" y="111"/>
                </a:cubicBezTo>
                <a:cubicBezTo>
                  <a:pt x="473" y="109"/>
                  <a:pt x="473" y="109"/>
                  <a:pt x="473" y="109"/>
                </a:cubicBezTo>
                <a:cubicBezTo>
                  <a:pt x="469" y="106"/>
                  <a:pt x="469" y="106"/>
                  <a:pt x="469" y="106"/>
                </a:cubicBezTo>
                <a:cubicBezTo>
                  <a:pt x="458" y="99"/>
                  <a:pt x="447" y="93"/>
                  <a:pt x="436" y="86"/>
                </a:cubicBezTo>
                <a:cubicBezTo>
                  <a:pt x="430" y="82"/>
                  <a:pt x="425" y="79"/>
                  <a:pt x="419" y="76"/>
                </a:cubicBezTo>
                <a:cubicBezTo>
                  <a:pt x="413" y="73"/>
                  <a:pt x="407" y="70"/>
                  <a:pt x="402" y="67"/>
                </a:cubicBezTo>
                <a:cubicBezTo>
                  <a:pt x="390" y="61"/>
                  <a:pt x="379" y="56"/>
                  <a:pt x="367" y="51"/>
                </a:cubicBezTo>
                <a:cubicBezTo>
                  <a:pt x="361" y="48"/>
                  <a:pt x="356" y="46"/>
                  <a:pt x="350" y="43"/>
                </a:cubicBezTo>
                <a:cubicBezTo>
                  <a:pt x="344" y="41"/>
                  <a:pt x="338" y="39"/>
                  <a:pt x="332" y="37"/>
                </a:cubicBezTo>
                <a:cubicBezTo>
                  <a:pt x="326" y="35"/>
                  <a:pt x="321" y="32"/>
                  <a:pt x="315" y="30"/>
                </a:cubicBezTo>
                <a:cubicBezTo>
                  <a:pt x="309" y="29"/>
                  <a:pt x="304" y="27"/>
                  <a:pt x="298" y="25"/>
                </a:cubicBezTo>
                <a:cubicBezTo>
                  <a:pt x="292" y="23"/>
                  <a:pt x="287" y="22"/>
                  <a:pt x="281" y="20"/>
                </a:cubicBezTo>
                <a:cubicBezTo>
                  <a:pt x="275" y="18"/>
                  <a:pt x="270" y="17"/>
                  <a:pt x="264" y="16"/>
                </a:cubicBezTo>
                <a:cubicBezTo>
                  <a:pt x="259" y="14"/>
                  <a:pt x="253" y="13"/>
                  <a:pt x="248" y="12"/>
                </a:cubicBezTo>
                <a:cubicBezTo>
                  <a:pt x="242" y="11"/>
                  <a:pt x="237" y="10"/>
                  <a:pt x="232" y="9"/>
                </a:cubicBezTo>
                <a:cubicBezTo>
                  <a:pt x="227" y="8"/>
                  <a:pt x="221" y="7"/>
                  <a:pt x="216" y="6"/>
                </a:cubicBezTo>
                <a:cubicBezTo>
                  <a:pt x="211" y="5"/>
                  <a:pt x="206" y="5"/>
                  <a:pt x="201" y="4"/>
                </a:cubicBezTo>
                <a:cubicBezTo>
                  <a:pt x="196" y="3"/>
                  <a:pt x="191" y="3"/>
                  <a:pt x="187" y="2"/>
                </a:cubicBezTo>
                <a:cubicBezTo>
                  <a:pt x="182" y="2"/>
                  <a:pt x="177" y="1"/>
                  <a:pt x="173" y="1"/>
                </a:cubicBezTo>
                <a:cubicBezTo>
                  <a:pt x="168" y="1"/>
                  <a:pt x="164" y="0"/>
                  <a:pt x="159" y="0"/>
                </a:cubicBezTo>
                <a:cubicBezTo>
                  <a:pt x="155" y="0"/>
                  <a:pt x="151" y="0"/>
                  <a:pt x="147" y="0"/>
                </a:cubicBezTo>
                <a:cubicBezTo>
                  <a:pt x="139" y="0"/>
                  <a:pt x="131" y="0"/>
                  <a:pt x="124" y="0"/>
                </a:cubicBezTo>
                <a:cubicBezTo>
                  <a:pt x="123" y="0"/>
                  <a:pt x="121" y="0"/>
                  <a:pt x="120" y="0"/>
                </a:cubicBezTo>
                <a:cubicBezTo>
                  <a:pt x="117" y="4"/>
                  <a:pt x="114" y="7"/>
                  <a:pt x="111" y="10"/>
                </a:cubicBezTo>
                <a:cubicBezTo>
                  <a:pt x="9" y="27"/>
                  <a:pt x="0" y="94"/>
                  <a:pt x="0" y="94"/>
                </a:cubicBezTo>
                <a:cubicBezTo>
                  <a:pt x="71" y="36"/>
                  <a:pt x="152" y="32"/>
                  <a:pt x="152" y="32"/>
                </a:cubicBezTo>
                <a:cubicBezTo>
                  <a:pt x="152" y="32"/>
                  <a:pt x="152" y="32"/>
                  <a:pt x="152" y="32"/>
                </a:cubicBezTo>
                <a:cubicBezTo>
                  <a:pt x="154" y="32"/>
                  <a:pt x="156" y="32"/>
                  <a:pt x="159" y="32"/>
                </a:cubicBezTo>
                <a:cubicBezTo>
                  <a:pt x="163" y="32"/>
                  <a:pt x="167" y="33"/>
                  <a:pt x="171" y="33"/>
                </a:cubicBezTo>
                <a:cubicBezTo>
                  <a:pt x="175" y="33"/>
                  <a:pt x="180" y="33"/>
                  <a:pt x="184" y="33"/>
                </a:cubicBezTo>
                <a:cubicBezTo>
                  <a:pt x="189" y="33"/>
                  <a:pt x="193" y="34"/>
                  <a:pt x="198" y="34"/>
                </a:cubicBezTo>
                <a:cubicBezTo>
                  <a:pt x="203" y="35"/>
                  <a:pt x="207" y="35"/>
                  <a:pt x="212" y="35"/>
                </a:cubicBezTo>
                <a:cubicBezTo>
                  <a:pt x="217" y="36"/>
                  <a:pt x="222" y="37"/>
                  <a:pt x="227" y="37"/>
                </a:cubicBezTo>
                <a:cubicBezTo>
                  <a:pt x="232" y="38"/>
                  <a:pt x="237" y="39"/>
                  <a:pt x="243" y="40"/>
                </a:cubicBezTo>
                <a:cubicBezTo>
                  <a:pt x="248" y="41"/>
                  <a:pt x="253" y="42"/>
                  <a:pt x="258" y="43"/>
                </a:cubicBezTo>
                <a:cubicBezTo>
                  <a:pt x="264" y="44"/>
                  <a:pt x="269" y="45"/>
                  <a:pt x="274" y="46"/>
                </a:cubicBezTo>
                <a:cubicBezTo>
                  <a:pt x="280" y="47"/>
                  <a:pt x="285" y="49"/>
                  <a:pt x="291" y="50"/>
                </a:cubicBezTo>
                <a:cubicBezTo>
                  <a:pt x="296" y="52"/>
                  <a:pt x="302" y="53"/>
                  <a:pt x="307" y="55"/>
                </a:cubicBezTo>
                <a:cubicBezTo>
                  <a:pt x="313" y="56"/>
                  <a:pt x="319" y="58"/>
                  <a:pt x="324" y="60"/>
                </a:cubicBezTo>
                <a:cubicBezTo>
                  <a:pt x="330" y="62"/>
                  <a:pt x="336" y="64"/>
                  <a:pt x="341" y="65"/>
                </a:cubicBezTo>
                <a:cubicBezTo>
                  <a:pt x="347" y="67"/>
                  <a:pt x="353" y="70"/>
                  <a:pt x="358" y="72"/>
                </a:cubicBezTo>
                <a:cubicBezTo>
                  <a:pt x="370" y="77"/>
                  <a:pt x="381" y="81"/>
                  <a:pt x="392" y="86"/>
                </a:cubicBezTo>
                <a:cubicBezTo>
                  <a:pt x="398" y="89"/>
                  <a:pt x="404" y="92"/>
                  <a:pt x="409" y="94"/>
                </a:cubicBezTo>
                <a:cubicBezTo>
                  <a:pt x="415" y="97"/>
                  <a:pt x="421" y="100"/>
                  <a:pt x="426" y="103"/>
                </a:cubicBezTo>
                <a:cubicBezTo>
                  <a:pt x="438" y="109"/>
                  <a:pt x="449" y="115"/>
                  <a:pt x="460" y="121"/>
                </a:cubicBezTo>
                <a:cubicBezTo>
                  <a:pt x="464" y="124"/>
                  <a:pt x="464" y="124"/>
                  <a:pt x="464" y="124"/>
                </a:cubicBezTo>
                <a:cubicBezTo>
                  <a:pt x="468" y="126"/>
                  <a:pt x="468" y="126"/>
                  <a:pt x="468" y="126"/>
                </a:cubicBezTo>
                <a:cubicBezTo>
                  <a:pt x="471" y="128"/>
                  <a:pt x="474" y="130"/>
                  <a:pt x="477" y="131"/>
                </a:cubicBezTo>
                <a:cubicBezTo>
                  <a:pt x="483" y="134"/>
                  <a:pt x="489" y="137"/>
                  <a:pt x="496" y="139"/>
                </a:cubicBezTo>
                <a:cubicBezTo>
                  <a:pt x="508" y="144"/>
                  <a:pt x="520" y="148"/>
                  <a:pt x="533" y="151"/>
                </a:cubicBezTo>
                <a:cubicBezTo>
                  <a:pt x="558" y="158"/>
                  <a:pt x="584" y="160"/>
                  <a:pt x="609" y="160"/>
                </a:cubicBezTo>
                <a:cubicBezTo>
                  <a:pt x="633" y="160"/>
                  <a:pt x="657" y="157"/>
                  <a:pt x="679" y="152"/>
                </a:cubicBezTo>
                <a:cubicBezTo>
                  <a:pt x="701" y="147"/>
                  <a:pt x="721" y="140"/>
                  <a:pt x="739" y="132"/>
                </a:cubicBezTo>
                <a:cubicBezTo>
                  <a:pt x="743" y="130"/>
                  <a:pt x="748" y="128"/>
                  <a:pt x="752" y="126"/>
                </a:cubicBezTo>
                <a:cubicBezTo>
                  <a:pt x="756" y="124"/>
                  <a:pt x="760" y="122"/>
                  <a:pt x="764" y="120"/>
                </a:cubicBezTo>
                <a:cubicBezTo>
                  <a:pt x="772" y="117"/>
                  <a:pt x="779" y="112"/>
                  <a:pt x="786" y="108"/>
                </a:cubicBezTo>
                <a:cubicBezTo>
                  <a:pt x="800" y="100"/>
                  <a:pt x="811" y="93"/>
                  <a:pt x="821" y="86"/>
                </a:cubicBezTo>
                <a:cubicBezTo>
                  <a:pt x="830" y="80"/>
                  <a:pt x="837" y="74"/>
                  <a:pt x="842" y="71"/>
                </a:cubicBezTo>
                <a:cubicBezTo>
                  <a:pt x="846" y="67"/>
                  <a:pt x="849" y="65"/>
                  <a:pt x="849" y="65"/>
                </a:cubicBezTo>
                <a:cubicBezTo>
                  <a:pt x="849" y="65"/>
                  <a:pt x="846" y="67"/>
                  <a:pt x="841" y="7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243777" tIns="121888" rIns="243777" bIns="121888" numCol="1" anchor="t" anchorCtr="0" compatLnSpc="1">
            <a:prstTxWarp prst="textNoShape">
              <a:avLst/>
            </a:prstTxWarp>
          </a:bodyPr>
          <a:lstStyle/>
          <a:p>
            <a:endParaRPr lang="id-ID" sz="2799" dirty="0">
              <a:latin typeface="Lato Light" panose="020F0502020204030203" pitchFamily="34" charset="0"/>
            </a:endParaRPr>
          </a:p>
        </p:txBody>
      </p:sp>
      <p:sp>
        <p:nvSpPr>
          <p:cNvPr id="23" name="Freeform 30">
            <a:extLst>
              <a:ext uri="{FF2B5EF4-FFF2-40B4-BE49-F238E27FC236}">
                <a16:creationId xmlns:a16="http://schemas.microsoft.com/office/drawing/2014/main" id="{64EC182C-0981-3643-89BE-5A92DB059AAF}"/>
              </a:ext>
            </a:extLst>
          </p:cNvPr>
          <p:cNvSpPr>
            <a:spLocks/>
          </p:cNvSpPr>
          <p:nvPr/>
        </p:nvSpPr>
        <p:spPr bwMode="auto">
          <a:xfrm rot="12072813" flipH="1">
            <a:off x="16784872" y="6332451"/>
            <a:ext cx="3118757" cy="435268"/>
          </a:xfrm>
          <a:custGeom>
            <a:avLst/>
            <a:gdLst>
              <a:gd name="T0" fmla="*/ 632 w 660"/>
              <a:gd name="T1" fmla="*/ 22 h 92"/>
              <a:gd name="T2" fmla="*/ 600 w 660"/>
              <a:gd name="T3" fmla="*/ 16 h 92"/>
              <a:gd name="T4" fmla="*/ 557 w 660"/>
              <a:gd name="T5" fmla="*/ 10 h 92"/>
              <a:gd name="T6" fmla="*/ 533 w 660"/>
              <a:gd name="T7" fmla="*/ 7 h 92"/>
              <a:gd name="T8" fmla="*/ 520 w 660"/>
              <a:gd name="T9" fmla="*/ 5 h 92"/>
              <a:gd name="T10" fmla="*/ 507 w 660"/>
              <a:gd name="T11" fmla="*/ 4 h 92"/>
              <a:gd name="T12" fmla="*/ 451 w 660"/>
              <a:gd name="T13" fmla="*/ 1 h 92"/>
              <a:gd name="T14" fmla="*/ 421 w 660"/>
              <a:gd name="T15" fmla="*/ 0 h 92"/>
              <a:gd name="T16" fmla="*/ 390 w 660"/>
              <a:gd name="T17" fmla="*/ 0 h 92"/>
              <a:gd name="T18" fmla="*/ 359 w 660"/>
              <a:gd name="T19" fmla="*/ 1 h 92"/>
              <a:gd name="T20" fmla="*/ 328 w 660"/>
              <a:gd name="T21" fmla="*/ 3 h 92"/>
              <a:gd name="T22" fmla="*/ 296 w 660"/>
              <a:gd name="T23" fmla="*/ 6 h 92"/>
              <a:gd name="T24" fmla="*/ 281 w 660"/>
              <a:gd name="T25" fmla="*/ 8 h 92"/>
              <a:gd name="T26" fmla="*/ 265 w 660"/>
              <a:gd name="T27" fmla="*/ 10 h 92"/>
              <a:gd name="T28" fmla="*/ 205 w 660"/>
              <a:gd name="T29" fmla="*/ 20 h 92"/>
              <a:gd name="T30" fmla="*/ 149 w 660"/>
              <a:gd name="T31" fmla="*/ 33 h 92"/>
              <a:gd name="T32" fmla="*/ 100 w 660"/>
              <a:gd name="T33" fmla="*/ 47 h 92"/>
              <a:gd name="T34" fmla="*/ 28 w 660"/>
              <a:gd name="T35" fmla="*/ 74 h 92"/>
              <a:gd name="T36" fmla="*/ 8 w 660"/>
              <a:gd name="T37" fmla="*/ 83 h 92"/>
              <a:gd name="T38" fmla="*/ 1 w 660"/>
              <a:gd name="T39" fmla="*/ 87 h 92"/>
              <a:gd name="T40" fmla="*/ 4 w 660"/>
              <a:gd name="T41" fmla="*/ 92 h 92"/>
              <a:gd name="T42" fmla="*/ 10 w 660"/>
              <a:gd name="T43" fmla="*/ 91 h 92"/>
              <a:gd name="T44" fmla="*/ 52 w 660"/>
              <a:gd name="T45" fmla="*/ 88 h 92"/>
              <a:gd name="T46" fmla="*/ 71 w 660"/>
              <a:gd name="T47" fmla="*/ 91 h 92"/>
              <a:gd name="T48" fmla="*/ 110 w 660"/>
              <a:gd name="T49" fmla="*/ 75 h 92"/>
              <a:gd name="T50" fmla="*/ 157 w 660"/>
              <a:gd name="T51" fmla="*/ 59 h 92"/>
              <a:gd name="T52" fmla="*/ 210 w 660"/>
              <a:gd name="T53" fmla="*/ 44 h 92"/>
              <a:gd name="T54" fmla="*/ 269 w 660"/>
              <a:gd name="T55" fmla="*/ 31 h 92"/>
              <a:gd name="T56" fmla="*/ 284 w 660"/>
              <a:gd name="T57" fmla="*/ 28 h 92"/>
              <a:gd name="T58" fmla="*/ 299 w 660"/>
              <a:gd name="T59" fmla="*/ 26 h 92"/>
              <a:gd name="T60" fmla="*/ 329 w 660"/>
              <a:gd name="T61" fmla="*/ 21 h 92"/>
              <a:gd name="T62" fmla="*/ 360 w 660"/>
              <a:gd name="T63" fmla="*/ 18 h 92"/>
              <a:gd name="T64" fmla="*/ 391 w 660"/>
              <a:gd name="T65" fmla="*/ 15 h 92"/>
              <a:gd name="T66" fmla="*/ 421 w 660"/>
              <a:gd name="T67" fmla="*/ 13 h 92"/>
              <a:gd name="T68" fmla="*/ 451 w 660"/>
              <a:gd name="T69" fmla="*/ 12 h 92"/>
              <a:gd name="T70" fmla="*/ 507 w 660"/>
              <a:gd name="T71" fmla="*/ 13 h 92"/>
              <a:gd name="T72" fmla="*/ 520 w 660"/>
              <a:gd name="T73" fmla="*/ 13 h 92"/>
              <a:gd name="T74" fmla="*/ 533 w 660"/>
              <a:gd name="T75" fmla="*/ 14 h 92"/>
              <a:gd name="T76" fmla="*/ 557 w 660"/>
              <a:gd name="T77" fmla="*/ 15 h 92"/>
              <a:gd name="T78" fmla="*/ 599 w 660"/>
              <a:gd name="T79" fmla="*/ 19 h 92"/>
              <a:gd name="T80" fmla="*/ 632 w 660"/>
              <a:gd name="T81" fmla="*/ 23 h 92"/>
              <a:gd name="T82" fmla="*/ 660 w 660"/>
              <a:gd name="T83" fmla="*/ 27 h 92"/>
              <a:gd name="T84" fmla="*/ 632 w 660"/>
              <a:gd name="T85" fmla="*/ 22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660" h="92">
                <a:moveTo>
                  <a:pt x="632" y="22"/>
                </a:moveTo>
                <a:cubicBezTo>
                  <a:pt x="623" y="20"/>
                  <a:pt x="612" y="18"/>
                  <a:pt x="600" y="16"/>
                </a:cubicBezTo>
                <a:cubicBezTo>
                  <a:pt x="587" y="14"/>
                  <a:pt x="573" y="12"/>
                  <a:pt x="557" y="10"/>
                </a:cubicBezTo>
                <a:cubicBezTo>
                  <a:pt x="550" y="9"/>
                  <a:pt x="542" y="8"/>
                  <a:pt x="533" y="7"/>
                </a:cubicBezTo>
                <a:cubicBezTo>
                  <a:pt x="529" y="6"/>
                  <a:pt x="525" y="6"/>
                  <a:pt x="520" y="5"/>
                </a:cubicBezTo>
                <a:cubicBezTo>
                  <a:pt x="516" y="5"/>
                  <a:pt x="512" y="5"/>
                  <a:pt x="507" y="4"/>
                </a:cubicBezTo>
                <a:cubicBezTo>
                  <a:pt x="489" y="3"/>
                  <a:pt x="470" y="2"/>
                  <a:pt x="451" y="1"/>
                </a:cubicBezTo>
                <a:cubicBezTo>
                  <a:pt x="441" y="1"/>
                  <a:pt x="431" y="0"/>
                  <a:pt x="421" y="0"/>
                </a:cubicBezTo>
                <a:cubicBezTo>
                  <a:pt x="411" y="0"/>
                  <a:pt x="400" y="0"/>
                  <a:pt x="390" y="0"/>
                </a:cubicBezTo>
                <a:cubicBezTo>
                  <a:pt x="380" y="1"/>
                  <a:pt x="369" y="1"/>
                  <a:pt x="359" y="1"/>
                </a:cubicBezTo>
                <a:cubicBezTo>
                  <a:pt x="349" y="2"/>
                  <a:pt x="338" y="2"/>
                  <a:pt x="328" y="3"/>
                </a:cubicBezTo>
                <a:cubicBezTo>
                  <a:pt x="317" y="4"/>
                  <a:pt x="307" y="5"/>
                  <a:pt x="296" y="6"/>
                </a:cubicBezTo>
                <a:cubicBezTo>
                  <a:pt x="291" y="7"/>
                  <a:pt x="286" y="7"/>
                  <a:pt x="281" y="8"/>
                </a:cubicBezTo>
                <a:cubicBezTo>
                  <a:pt x="275" y="9"/>
                  <a:pt x="270" y="9"/>
                  <a:pt x="265" y="10"/>
                </a:cubicBezTo>
                <a:cubicBezTo>
                  <a:pt x="245" y="13"/>
                  <a:pt x="224" y="16"/>
                  <a:pt x="205" y="20"/>
                </a:cubicBezTo>
                <a:cubicBezTo>
                  <a:pt x="186" y="24"/>
                  <a:pt x="167" y="28"/>
                  <a:pt x="149" y="33"/>
                </a:cubicBezTo>
                <a:cubicBezTo>
                  <a:pt x="132" y="37"/>
                  <a:pt x="115" y="42"/>
                  <a:pt x="100" y="47"/>
                </a:cubicBezTo>
                <a:cubicBezTo>
                  <a:pt x="70" y="56"/>
                  <a:pt x="45" y="66"/>
                  <a:pt x="28" y="74"/>
                </a:cubicBezTo>
                <a:cubicBezTo>
                  <a:pt x="19" y="77"/>
                  <a:pt x="12" y="81"/>
                  <a:pt x="8" y="83"/>
                </a:cubicBezTo>
                <a:cubicBezTo>
                  <a:pt x="3" y="85"/>
                  <a:pt x="0" y="87"/>
                  <a:pt x="1" y="87"/>
                </a:cubicBezTo>
                <a:cubicBezTo>
                  <a:pt x="4" y="92"/>
                  <a:pt x="4" y="92"/>
                  <a:pt x="4" y="92"/>
                </a:cubicBezTo>
                <a:cubicBezTo>
                  <a:pt x="6" y="91"/>
                  <a:pt x="8" y="91"/>
                  <a:pt x="10" y="91"/>
                </a:cubicBezTo>
                <a:cubicBezTo>
                  <a:pt x="24" y="90"/>
                  <a:pt x="38" y="89"/>
                  <a:pt x="52" y="88"/>
                </a:cubicBezTo>
                <a:cubicBezTo>
                  <a:pt x="59" y="87"/>
                  <a:pt x="65" y="89"/>
                  <a:pt x="71" y="91"/>
                </a:cubicBezTo>
                <a:cubicBezTo>
                  <a:pt x="83" y="86"/>
                  <a:pt x="96" y="81"/>
                  <a:pt x="110" y="75"/>
                </a:cubicBezTo>
                <a:cubicBezTo>
                  <a:pt x="124" y="70"/>
                  <a:pt x="140" y="65"/>
                  <a:pt x="157" y="59"/>
                </a:cubicBezTo>
                <a:cubicBezTo>
                  <a:pt x="174" y="54"/>
                  <a:pt x="192" y="49"/>
                  <a:pt x="210" y="44"/>
                </a:cubicBezTo>
                <a:cubicBezTo>
                  <a:pt x="229" y="39"/>
                  <a:pt x="249" y="35"/>
                  <a:pt x="269" y="31"/>
                </a:cubicBezTo>
                <a:cubicBezTo>
                  <a:pt x="274" y="30"/>
                  <a:pt x="279" y="29"/>
                  <a:pt x="284" y="28"/>
                </a:cubicBezTo>
                <a:cubicBezTo>
                  <a:pt x="289" y="27"/>
                  <a:pt x="294" y="27"/>
                  <a:pt x="299" y="26"/>
                </a:cubicBezTo>
                <a:cubicBezTo>
                  <a:pt x="309" y="24"/>
                  <a:pt x="319" y="23"/>
                  <a:pt x="329" y="21"/>
                </a:cubicBezTo>
                <a:cubicBezTo>
                  <a:pt x="340" y="20"/>
                  <a:pt x="350" y="19"/>
                  <a:pt x="360" y="18"/>
                </a:cubicBezTo>
                <a:cubicBezTo>
                  <a:pt x="370" y="17"/>
                  <a:pt x="381" y="16"/>
                  <a:pt x="391" y="15"/>
                </a:cubicBezTo>
                <a:cubicBezTo>
                  <a:pt x="401" y="14"/>
                  <a:pt x="411" y="14"/>
                  <a:pt x="421" y="13"/>
                </a:cubicBezTo>
                <a:cubicBezTo>
                  <a:pt x="431" y="13"/>
                  <a:pt x="441" y="13"/>
                  <a:pt x="451" y="12"/>
                </a:cubicBezTo>
                <a:cubicBezTo>
                  <a:pt x="470" y="12"/>
                  <a:pt x="489" y="12"/>
                  <a:pt x="507" y="13"/>
                </a:cubicBezTo>
                <a:cubicBezTo>
                  <a:pt x="511" y="13"/>
                  <a:pt x="515" y="13"/>
                  <a:pt x="520" y="13"/>
                </a:cubicBezTo>
                <a:cubicBezTo>
                  <a:pt x="524" y="13"/>
                  <a:pt x="528" y="14"/>
                  <a:pt x="533" y="14"/>
                </a:cubicBezTo>
                <a:cubicBezTo>
                  <a:pt x="541" y="14"/>
                  <a:pt x="549" y="15"/>
                  <a:pt x="557" y="15"/>
                </a:cubicBezTo>
                <a:cubicBezTo>
                  <a:pt x="572" y="17"/>
                  <a:pt x="587" y="18"/>
                  <a:pt x="599" y="19"/>
                </a:cubicBezTo>
                <a:cubicBezTo>
                  <a:pt x="612" y="21"/>
                  <a:pt x="623" y="22"/>
                  <a:pt x="632" y="23"/>
                </a:cubicBezTo>
                <a:cubicBezTo>
                  <a:pt x="650" y="26"/>
                  <a:pt x="660" y="27"/>
                  <a:pt x="660" y="27"/>
                </a:cubicBezTo>
                <a:cubicBezTo>
                  <a:pt x="660" y="27"/>
                  <a:pt x="650" y="25"/>
                  <a:pt x="632" y="2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243777" tIns="121888" rIns="243777" bIns="121888" numCol="1" anchor="t" anchorCtr="0" compatLnSpc="1">
            <a:prstTxWarp prst="textNoShape">
              <a:avLst/>
            </a:prstTxWarp>
          </a:bodyPr>
          <a:lstStyle/>
          <a:p>
            <a:endParaRPr lang="id-ID" sz="2799" dirty="0">
              <a:latin typeface="Lato Light" panose="020F0502020204030203" pitchFamily="34" charset="0"/>
            </a:endParaRPr>
          </a:p>
        </p:txBody>
      </p:sp>
      <p:sp>
        <p:nvSpPr>
          <p:cNvPr id="27" name="Freeform 30">
            <a:extLst>
              <a:ext uri="{FF2B5EF4-FFF2-40B4-BE49-F238E27FC236}">
                <a16:creationId xmlns:a16="http://schemas.microsoft.com/office/drawing/2014/main" id="{658259F5-9E54-6A43-9B16-092ADD4FA480}"/>
              </a:ext>
            </a:extLst>
          </p:cNvPr>
          <p:cNvSpPr>
            <a:spLocks/>
          </p:cNvSpPr>
          <p:nvPr/>
        </p:nvSpPr>
        <p:spPr bwMode="auto">
          <a:xfrm rot="12072813" flipH="1">
            <a:off x="17178730" y="7820196"/>
            <a:ext cx="3118757" cy="435268"/>
          </a:xfrm>
          <a:custGeom>
            <a:avLst/>
            <a:gdLst>
              <a:gd name="T0" fmla="*/ 632 w 660"/>
              <a:gd name="T1" fmla="*/ 22 h 92"/>
              <a:gd name="T2" fmla="*/ 600 w 660"/>
              <a:gd name="T3" fmla="*/ 16 h 92"/>
              <a:gd name="T4" fmla="*/ 557 w 660"/>
              <a:gd name="T5" fmla="*/ 10 h 92"/>
              <a:gd name="T6" fmla="*/ 533 w 660"/>
              <a:gd name="T7" fmla="*/ 7 h 92"/>
              <a:gd name="T8" fmla="*/ 520 w 660"/>
              <a:gd name="T9" fmla="*/ 5 h 92"/>
              <a:gd name="T10" fmla="*/ 507 w 660"/>
              <a:gd name="T11" fmla="*/ 4 h 92"/>
              <a:gd name="T12" fmla="*/ 451 w 660"/>
              <a:gd name="T13" fmla="*/ 1 h 92"/>
              <a:gd name="T14" fmla="*/ 421 w 660"/>
              <a:gd name="T15" fmla="*/ 0 h 92"/>
              <a:gd name="T16" fmla="*/ 390 w 660"/>
              <a:gd name="T17" fmla="*/ 0 h 92"/>
              <a:gd name="T18" fmla="*/ 359 w 660"/>
              <a:gd name="T19" fmla="*/ 1 h 92"/>
              <a:gd name="T20" fmla="*/ 328 w 660"/>
              <a:gd name="T21" fmla="*/ 3 h 92"/>
              <a:gd name="T22" fmla="*/ 296 w 660"/>
              <a:gd name="T23" fmla="*/ 6 h 92"/>
              <a:gd name="T24" fmla="*/ 281 w 660"/>
              <a:gd name="T25" fmla="*/ 8 h 92"/>
              <a:gd name="T26" fmla="*/ 265 w 660"/>
              <a:gd name="T27" fmla="*/ 10 h 92"/>
              <a:gd name="T28" fmla="*/ 205 w 660"/>
              <a:gd name="T29" fmla="*/ 20 h 92"/>
              <a:gd name="T30" fmla="*/ 149 w 660"/>
              <a:gd name="T31" fmla="*/ 33 h 92"/>
              <a:gd name="T32" fmla="*/ 100 w 660"/>
              <a:gd name="T33" fmla="*/ 47 h 92"/>
              <a:gd name="T34" fmla="*/ 28 w 660"/>
              <a:gd name="T35" fmla="*/ 74 h 92"/>
              <a:gd name="T36" fmla="*/ 8 w 660"/>
              <a:gd name="T37" fmla="*/ 83 h 92"/>
              <a:gd name="T38" fmla="*/ 1 w 660"/>
              <a:gd name="T39" fmla="*/ 87 h 92"/>
              <a:gd name="T40" fmla="*/ 4 w 660"/>
              <a:gd name="T41" fmla="*/ 92 h 92"/>
              <a:gd name="T42" fmla="*/ 10 w 660"/>
              <a:gd name="T43" fmla="*/ 91 h 92"/>
              <a:gd name="T44" fmla="*/ 52 w 660"/>
              <a:gd name="T45" fmla="*/ 88 h 92"/>
              <a:gd name="T46" fmla="*/ 71 w 660"/>
              <a:gd name="T47" fmla="*/ 91 h 92"/>
              <a:gd name="T48" fmla="*/ 110 w 660"/>
              <a:gd name="T49" fmla="*/ 75 h 92"/>
              <a:gd name="T50" fmla="*/ 157 w 660"/>
              <a:gd name="T51" fmla="*/ 59 h 92"/>
              <a:gd name="T52" fmla="*/ 210 w 660"/>
              <a:gd name="T53" fmla="*/ 44 h 92"/>
              <a:gd name="T54" fmla="*/ 269 w 660"/>
              <a:gd name="T55" fmla="*/ 31 h 92"/>
              <a:gd name="T56" fmla="*/ 284 w 660"/>
              <a:gd name="T57" fmla="*/ 28 h 92"/>
              <a:gd name="T58" fmla="*/ 299 w 660"/>
              <a:gd name="T59" fmla="*/ 26 h 92"/>
              <a:gd name="T60" fmla="*/ 329 w 660"/>
              <a:gd name="T61" fmla="*/ 21 h 92"/>
              <a:gd name="T62" fmla="*/ 360 w 660"/>
              <a:gd name="T63" fmla="*/ 18 h 92"/>
              <a:gd name="T64" fmla="*/ 391 w 660"/>
              <a:gd name="T65" fmla="*/ 15 h 92"/>
              <a:gd name="T66" fmla="*/ 421 w 660"/>
              <a:gd name="T67" fmla="*/ 13 h 92"/>
              <a:gd name="T68" fmla="*/ 451 w 660"/>
              <a:gd name="T69" fmla="*/ 12 h 92"/>
              <a:gd name="T70" fmla="*/ 507 w 660"/>
              <a:gd name="T71" fmla="*/ 13 h 92"/>
              <a:gd name="T72" fmla="*/ 520 w 660"/>
              <a:gd name="T73" fmla="*/ 13 h 92"/>
              <a:gd name="T74" fmla="*/ 533 w 660"/>
              <a:gd name="T75" fmla="*/ 14 h 92"/>
              <a:gd name="T76" fmla="*/ 557 w 660"/>
              <a:gd name="T77" fmla="*/ 15 h 92"/>
              <a:gd name="T78" fmla="*/ 599 w 660"/>
              <a:gd name="T79" fmla="*/ 19 h 92"/>
              <a:gd name="T80" fmla="*/ 632 w 660"/>
              <a:gd name="T81" fmla="*/ 23 h 92"/>
              <a:gd name="T82" fmla="*/ 660 w 660"/>
              <a:gd name="T83" fmla="*/ 27 h 92"/>
              <a:gd name="T84" fmla="*/ 632 w 660"/>
              <a:gd name="T85" fmla="*/ 22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660" h="92">
                <a:moveTo>
                  <a:pt x="632" y="22"/>
                </a:moveTo>
                <a:cubicBezTo>
                  <a:pt x="623" y="20"/>
                  <a:pt x="612" y="18"/>
                  <a:pt x="600" y="16"/>
                </a:cubicBezTo>
                <a:cubicBezTo>
                  <a:pt x="587" y="14"/>
                  <a:pt x="573" y="12"/>
                  <a:pt x="557" y="10"/>
                </a:cubicBezTo>
                <a:cubicBezTo>
                  <a:pt x="550" y="9"/>
                  <a:pt x="542" y="8"/>
                  <a:pt x="533" y="7"/>
                </a:cubicBezTo>
                <a:cubicBezTo>
                  <a:pt x="529" y="6"/>
                  <a:pt x="525" y="6"/>
                  <a:pt x="520" y="5"/>
                </a:cubicBezTo>
                <a:cubicBezTo>
                  <a:pt x="516" y="5"/>
                  <a:pt x="512" y="5"/>
                  <a:pt x="507" y="4"/>
                </a:cubicBezTo>
                <a:cubicBezTo>
                  <a:pt x="489" y="3"/>
                  <a:pt x="470" y="2"/>
                  <a:pt x="451" y="1"/>
                </a:cubicBezTo>
                <a:cubicBezTo>
                  <a:pt x="441" y="1"/>
                  <a:pt x="431" y="0"/>
                  <a:pt x="421" y="0"/>
                </a:cubicBezTo>
                <a:cubicBezTo>
                  <a:pt x="411" y="0"/>
                  <a:pt x="400" y="0"/>
                  <a:pt x="390" y="0"/>
                </a:cubicBezTo>
                <a:cubicBezTo>
                  <a:pt x="380" y="1"/>
                  <a:pt x="369" y="1"/>
                  <a:pt x="359" y="1"/>
                </a:cubicBezTo>
                <a:cubicBezTo>
                  <a:pt x="349" y="2"/>
                  <a:pt x="338" y="2"/>
                  <a:pt x="328" y="3"/>
                </a:cubicBezTo>
                <a:cubicBezTo>
                  <a:pt x="317" y="4"/>
                  <a:pt x="307" y="5"/>
                  <a:pt x="296" y="6"/>
                </a:cubicBezTo>
                <a:cubicBezTo>
                  <a:pt x="291" y="7"/>
                  <a:pt x="286" y="7"/>
                  <a:pt x="281" y="8"/>
                </a:cubicBezTo>
                <a:cubicBezTo>
                  <a:pt x="275" y="9"/>
                  <a:pt x="270" y="9"/>
                  <a:pt x="265" y="10"/>
                </a:cubicBezTo>
                <a:cubicBezTo>
                  <a:pt x="245" y="13"/>
                  <a:pt x="224" y="16"/>
                  <a:pt x="205" y="20"/>
                </a:cubicBezTo>
                <a:cubicBezTo>
                  <a:pt x="186" y="24"/>
                  <a:pt x="167" y="28"/>
                  <a:pt x="149" y="33"/>
                </a:cubicBezTo>
                <a:cubicBezTo>
                  <a:pt x="132" y="37"/>
                  <a:pt x="115" y="42"/>
                  <a:pt x="100" y="47"/>
                </a:cubicBezTo>
                <a:cubicBezTo>
                  <a:pt x="70" y="56"/>
                  <a:pt x="45" y="66"/>
                  <a:pt x="28" y="74"/>
                </a:cubicBezTo>
                <a:cubicBezTo>
                  <a:pt x="19" y="77"/>
                  <a:pt x="12" y="81"/>
                  <a:pt x="8" y="83"/>
                </a:cubicBezTo>
                <a:cubicBezTo>
                  <a:pt x="3" y="85"/>
                  <a:pt x="0" y="87"/>
                  <a:pt x="1" y="87"/>
                </a:cubicBezTo>
                <a:cubicBezTo>
                  <a:pt x="4" y="92"/>
                  <a:pt x="4" y="92"/>
                  <a:pt x="4" y="92"/>
                </a:cubicBezTo>
                <a:cubicBezTo>
                  <a:pt x="6" y="91"/>
                  <a:pt x="8" y="91"/>
                  <a:pt x="10" y="91"/>
                </a:cubicBezTo>
                <a:cubicBezTo>
                  <a:pt x="24" y="90"/>
                  <a:pt x="38" y="89"/>
                  <a:pt x="52" y="88"/>
                </a:cubicBezTo>
                <a:cubicBezTo>
                  <a:pt x="59" y="87"/>
                  <a:pt x="65" y="89"/>
                  <a:pt x="71" y="91"/>
                </a:cubicBezTo>
                <a:cubicBezTo>
                  <a:pt x="83" y="86"/>
                  <a:pt x="96" y="81"/>
                  <a:pt x="110" y="75"/>
                </a:cubicBezTo>
                <a:cubicBezTo>
                  <a:pt x="124" y="70"/>
                  <a:pt x="140" y="65"/>
                  <a:pt x="157" y="59"/>
                </a:cubicBezTo>
                <a:cubicBezTo>
                  <a:pt x="174" y="54"/>
                  <a:pt x="192" y="49"/>
                  <a:pt x="210" y="44"/>
                </a:cubicBezTo>
                <a:cubicBezTo>
                  <a:pt x="229" y="39"/>
                  <a:pt x="249" y="35"/>
                  <a:pt x="269" y="31"/>
                </a:cubicBezTo>
                <a:cubicBezTo>
                  <a:pt x="274" y="30"/>
                  <a:pt x="279" y="29"/>
                  <a:pt x="284" y="28"/>
                </a:cubicBezTo>
                <a:cubicBezTo>
                  <a:pt x="289" y="27"/>
                  <a:pt x="294" y="27"/>
                  <a:pt x="299" y="26"/>
                </a:cubicBezTo>
                <a:cubicBezTo>
                  <a:pt x="309" y="24"/>
                  <a:pt x="319" y="23"/>
                  <a:pt x="329" y="21"/>
                </a:cubicBezTo>
                <a:cubicBezTo>
                  <a:pt x="340" y="20"/>
                  <a:pt x="350" y="19"/>
                  <a:pt x="360" y="18"/>
                </a:cubicBezTo>
                <a:cubicBezTo>
                  <a:pt x="370" y="17"/>
                  <a:pt x="381" y="16"/>
                  <a:pt x="391" y="15"/>
                </a:cubicBezTo>
                <a:cubicBezTo>
                  <a:pt x="401" y="14"/>
                  <a:pt x="411" y="14"/>
                  <a:pt x="421" y="13"/>
                </a:cubicBezTo>
                <a:cubicBezTo>
                  <a:pt x="431" y="13"/>
                  <a:pt x="441" y="13"/>
                  <a:pt x="451" y="12"/>
                </a:cubicBezTo>
                <a:cubicBezTo>
                  <a:pt x="470" y="12"/>
                  <a:pt x="489" y="12"/>
                  <a:pt x="507" y="13"/>
                </a:cubicBezTo>
                <a:cubicBezTo>
                  <a:pt x="511" y="13"/>
                  <a:pt x="515" y="13"/>
                  <a:pt x="520" y="13"/>
                </a:cubicBezTo>
                <a:cubicBezTo>
                  <a:pt x="524" y="13"/>
                  <a:pt x="528" y="14"/>
                  <a:pt x="533" y="14"/>
                </a:cubicBezTo>
                <a:cubicBezTo>
                  <a:pt x="541" y="14"/>
                  <a:pt x="549" y="15"/>
                  <a:pt x="557" y="15"/>
                </a:cubicBezTo>
                <a:cubicBezTo>
                  <a:pt x="572" y="17"/>
                  <a:pt x="587" y="18"/>
                  <a:pt x="599" y="19"/>
                </a:cubicBezTo>
                <a:cubicBezTo>
                  <a:pt x="612" y="21"/>
                  <a:pt x="623" y="22"/>
                  <a:pt x="632" y="23"/>
                </a:cubicBezTo>
                <a:cubicBezTo>
                  <a:pt x="650" y="26"/>
                  <a:pt x="660" y="27"/>
                  <a:pt x="660" y="27"/>
                </a:cubicBezTo>
                <a:cubicBezTo>
                  <a:pt x="660" y="27"/>
                  <a:pt x="650" y="25"/>
                  <a:pt x="632" y="2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243777" tIns="121888" rIns="243777" bIns="121888" numCol="1" anchor="t" anchorCtr="0" compatLnSpc="1">
            <a:prstTxWarp prst="textNoShape">
              <a:avLst/>
            </a:prstTxWarp>
          </a:bodyPr>
          <a:lstStyle/>
          <a:p>
            <a:endParaRPr lang="id-ID" sz="2799" dirty="0">
              <a:latin typeface="Lato Light" panose="020F0502020204030203" pitchFamily="34" charset="0"/>
            </a:endParaRPr>
          </a:p>
        </p:txBody>
      </p:sp>
      <p:sp>
        <p:nvSpPr>
          <p:cNvPr id="31" name="Freeform 72">
            <a:extLst>
              <a:ext uri="{FF2B5EF4-FFF2-40B4-BE49-F238E27FC236}">
                <a16:creationId xmlns:a16="http://schemas.microsoft.com/office/drawing/2014/main" id="{F9E63023-1230-BA4F-B663-4B9E42B5D28A}"/>
              </a:ext>
            </a:extLst>
          </p:cNvPr>
          <p:cNvSpPr/>
          <p:nvPr/>
        </p:nvSpPr>
        <p:spPr>
          <a:xfrm rot="514439">
            <a:off x="4027664" y="4854038"/>
            <a:ext cx="6915331" cy="2185998"/>
          </a:xfrm>
          <a:custGeom>
            <a:avLst/>
            <a:gdLst>
              <a:gd name="connsiteX0" fmla="*/ 0 w 2753803"/>
              <a:gd name="connsiteY0" fmla="*/ 0 h 870502"/>
              <a:gd name="connsiteX1" fmla="*/ 86240 w 2753803"/>
              <a:gd name="connsiteY1" fmla="*/ 20961 h 870502"/>
              <a:gd name="connsiteX2" fmla="*/ 172481 w 2753803"/>
              <a:gd name="connsiteY2" fmla="*/ 41921 h 870502"/>
              <a:gd name="connsiteX3" fmla="*/ 258721 w 2753803"/>
              <a:gd name="connsiteY3" fmla="*/ 62882 h 870502"/>
              <a:gd name="connsiteX4" fmla="*/ 300535 w 2753803"/>
              <a:gd name="connsiteY4" fmla="*/ 73362 h 870502"/>
              <a:gd name="connsiteX5" fmla="*/ 344962 w 2753803"/>
              <a:gd name="connsiteY5" fmla="*/ 81222 h 870502"/>
              <a:gd name="connsiteX6" fmla="*/ 431202 w 2753803"/>
              <a:gd name="connsiteY6" fmla="*/ 99563 h 870502"/>
              <a:gd name="connsiteX7" fmla="*/ 517442 w 2753803"/>
              <a:gd name="connsiteY7" fmla="*/ 112663 h 870502"/>
              <a:gd name="connsiteX8" fmla="*/ 606296 w 2753803"/>
              <a:gd name="connsiteY8" fmla="*/ 128383 h 870502"/>
              <a:gd name="connsiteX9" fmla="*/ 692536 w 2753803"/>
              <a:gd name="connsiteY9" fmla="*/ 141484 h 870502"/>
              <a:gd name="connsiteX10" fmla="*/ 781390 w 2753803"/>
              <a:gd name="connsiteY10" fmla="*/ 151964 h 870502"/>
              <a:gd name="connsiteX11" fmla="*/ 867630 w 2753803"/>
              <a:gd name="connsiteY11" fmla="*/ 162444 h 870502"/>
              <a:gd name="connsiteX12" fmla="*/ 956484 w 2753803"/>
              <a:gd name="connsiteY12" fmla="*/ 170305 h 870502"/>
              <a:gd name="connsiteX13" fmla="*/ 1042724 w 2753803"/>
              <a:gd name="connsiteY13" fmla="*/ 178165 h 870502"/>
              <a:gd name="connsiteX14" fmla="*/ 1131578 w 2753803"/>
              <a:gd name="connsiteY14" fmla="*/ 183405 h 870502"/>
              <a:gd name="connsiteX15" fmla="*/ 1176005 w 2753803"/>
              <a:gd name="connsiteY15" fmla="*/ 183405 h 870502"/>
              <a:gd name="connsiteX16" fmla="*/ 1220432 w 2753803"/>
              <a:gd name="connsiteY16" fmla="*/ 186025 h 870502"/>
              <a:gd name="connsiteX17" fmla="*/ 1306672 w 2753803"/>
              <a:gd name="connsiteY17" fmla="*/ 186025 h 870502"/>
              <a:gd name="connsiteX18" fmla="*/ 1392913 w 2753803"/>
              <a:gd name="connsiteY18" fmla="*/ 183405 h 870502"/>
              <a:gd name="connsiteX19" fmla="*/ 1395526 w 2753803"/>
              <a:gd name="connsiteY19" fmla="*/ 183405 h 870502"/>
              <a:gd name="connsiteX20" fmla="*/ 1515740 w 2753803"/>
              <a:gd name="connsiteY20" fmla="*/ 186025 h 870502"/>
              <a:gd name="connsiteX21" fmla="*/ 1573233 w 2753803"/>
              <a:gd name="connsiteY21" fmla="*/ 191265 h 870502"/>
              <a:gd name="connsiteX22" fmla="*/ 1633340 w 2753803"/>
              <a:gd name="connsiteY22" fmla="*/ 196505 h 870502"/>
              <a:gd name="connsiteX23" fmla="*/ 1690834 w 2753803"/>
              <a:gd name="connsiteY23" fmla="*/ 201745 h 870502"/>
              <a:gd name="connsiteX24" fmla="*/ 1750941 w 2753803"/>
              <a:gd name="connsiteY24" fmla="*/ 209606 h 870502"/>
              <a:gd name="connsiteX25" fmla="*/ 1808434 w 2753803"/>
              <a:gd name="connsiteY25" fmla="*/ 220086 h 870502"/>
              <a:gd name="connsiteX26" fmla="*/ 1837181 w 2753803"/>
              <a:gd name="connsiteY26" fmla="*/ 225326 h 870502"/>
              <a:gd name="connsiteX27" fmla="*/ 1868541 w 2753803"/>
              <a:gd name="connsiteY27" fmla="*/ 230566 h 870502"/>
              <a:gd name="connsiteX28" fmla="*/ 1926035 w 2753803"/>
              <a:gd name="connsiteY28" fmla="*/ 243666 h 870502"/>
              <a:gd name="connsiteX29" fmla="*/ 1983528 w 2753803"/>
              <a:gd name="connsiteY29" fmla="*/ 259387 h 870502"/>
              <a:gd name="connsiteX30" fmla="*/ 1999208 w 2753803"/>
              <a:gd name="connsiteY30" fmla="*/ 264627 h 870502"/>
              <a:gd name="connsiteX31" fmla="*/ 2012275 w 2753803"/>
              <a:gd name="connsiteY31" fmla="*/ 267247 h 870502"/>
              <a:gd name="connsiteX32" fmla="*/ 2041022 w 2753803"/>
              <a:gd name="connsiteY32" fmla="*/ 277727 h 870502"/>
              <a:gd name="connsiteX33" fmla="*/ 2098515 w 2753803"/>
              <a:gd name="connsiteY33" fmla="*/ 298688 h 870502"/>
              <a:gd name="connsiteX34" fmla="*/ 2153396 w 2753803"/>
              <a:gd name="connsiteY34" fmla="*/ 324888 h 870502"/>
              <a:gd name="connsiteX35" fmla="*/ 2169076 w 2753803"/>
              <a:gd name="connsiteY35" fmla="*/ 330129 h 870502"/>
              <a:gd name="connsiteX36" fmla="*/ 2182142 w 2753803"/>
              <a:gd name="connsiteY36" fmla="*/ 337989 h 870502"/>
              <a:gd name="connsiteX37" fmla="*/ 2208276 w 2753803"/>
              <a:gd name="connsiteY37" fmla="*/ 351089 h 870502"/>
              <a:gd name="connsiteX38" fmla="*/ 2237023 w 2753803"/>
              <a:gd name="connsiteY38" fmla="*/ 369430 h 870502"/>
              <a:gd name="connsiteX39" fmla="*/ 2263156 w 2753803"/>
              <a:gd name="connsiteY39" fmla="*/ 387770 h 870502"/>
              <a:gd name="connsiteX40" fmla="*/ 2286676 w 2753803"/>
              <a:gd name="connsiteY40" fmla="*/ 406111 h 870502"/>
              <a:gd name="connsiteX41" fmla="*/ 2299743 w 2753803"/>
              <a:gd name="connsiteY41" fmla="*/ 419211 h 870502"/>
              <a:gd name="connsiteX42" fmla="*/ 2307583 w 2753803"/>
              <a:gd name="connsiteY42" fmla="*/ 424451 h 870502"/>
              <a:gd name="connsiteX43" fmla="*/ 2310196 w 2753803"/>
              <a:gd name="connsiteY43" fmla="*/ 429691 h 870502"/>
              <a:gd name="connsiteX44" fmla="*/ 2315423 w 2753803"/>
              <a:gd name="connsiteY44" fmla="*/ 434931 h 870502"/>
              <a:gd name="connsiteX45" fmla="*/ 2310196 w 2753803"/>
              <a:gd name="connsiteY45" fmla="*/ 429691 h 870502"/>
              <a:gd name="connsiteX46" fmla="*/ 2352010 w 2753803"/>
              <a:gd name="connsiteY46" fmla="*/ 466372 h 870502"/>
              <a:gd name="connsiteX47" fmla="*/ 2396437 w 2753803"/>
              <a:gd name="connsiteY47" fmla="*/ 505673 h 870502"/>
              <a:gd name="connsiteX48" fmla="*/ 2440864 w 2753803"/>
              <a:gd name="connsiteY48" fmla="*/ 542354 h 870502"/>
              <a:gd name="connsiteX49" fmla="*/ 2485290 w 2753803"/>
              <a:gd name="connsiteY49" fmla="*/ 579035 h 870502"/>
              <a:gd name="connsiteX50" fmla="*/ 2529717 w 2753803"/>
              <a:gd name="connsiteY50" fmla="*/ 615716 h 870502"/>
              <a:gd name="connsiteX51" fmla="*/ 2576757 w 2753803"/>
              <a:gd name="connsiteY51" fmla="*/ 649777 h 870502"/>
              <a:gd name="connsiteX52" fmla="*/ 2623798 w 2753803"/>
              <a:gd name="connsiteY52" fmla="*/ 683838 h 870502"/>
              <a:gd name="connsiteX53" fmla="*/ 2670838 w 2753803"/>
              <a:gd name="connsiteY53" fmla="*/ 717899 h 870502"/>
              <a:gd name="connsiteX54" fmla="*/ 2717878 w 2753803"/>
              <a:gd name="connsiteY54" fmla="*/ 749339 h 870502"/>
              <a:gd name="connsiteX55" fmla="*/ 2753803 w 2753803"/>
              <a:gd name="connsiteY55" fmla="*/ 772087 h 870502"/>
              <a:gd name="connsiteX56" fmla="*/ 2698104 w 2753803"/>
              <a:gd name="connsiteY56" fmla="*/ 772087 h 870502"/>
              <a:gd name="connsiteX57" fmla="*/ 2698104 w 2753803"/>
              <a:gd name="connsiteY57" fmla="*/ 870502 h 870502"/>
              <a:gd name="connsiteX58" fmla="*/ 2655158 w 2753803"/>
              <a:gd name="connsiteY58" fmla="*/ 841042 h 870502"/>
              <a:gd name="connsiteX59" fmla="*/ 2608118 w 2753803"/>
              <a:gd name="connsiteY59" fmla="*/ 804361 h 870502"/>
              <a:gd name="connsiteX60" fmla="*/ 2561077 w 2753803"/>
              <a:gd name="connsiteY60" fmla="*/ 770300 h 870502"/>
              <a:gd name="connsiteX61" fmla="*/ 2514037 w 2753803"/>
              <a:gd name="connsiteY61" fmla="*/ 730999 h 870502"/>
              <a:gd name="connsiteX62" fmla="*/ 2466997 w 2753803"/>
              <a:gd name="connsiteY62" fmla="*/ 694318 h 870502"/>
              <a:gd name="connsiteX63" fmla="*/ 2422570 w 2753803"/>
              <a:gd name="connsiteY63" fmla="*/ 655017 h 870502"/>
              <a:gd name="connsiteX64" fmla="*/ 2378143 w 2753803"/>
              <a:gd name="connsiteY64" fmla="*/ 615716 h 870502"/>
              <a:gd name="connsiteX65" fmla="*/ 2333716 w 2753803"/>
              <a:gd name="connsiteY65" fmla="*/ 576415 h 870502"/>
              <a:gd name="connsiteX66" fmla="*/ 2289290 w 2753803"/>
              <a:gd name="connsiteY66" fmla="*/ 534494 h 870502"/>
              <a:gd name="connsiteX67" fmla="*/ 2247476 w 2753803"/>
              <a:gd name="connsiteY67" fmla="*/ 492573 h 870502"/>
              <a:gd name="connsiteX68" fmla="*/ 2242249 w 2753803"/>
              <a:gd name="connsiteY68" fmla="*/ 487333 h 870502"/>
              <a:gd name="connsiteX69" fmla="*/ 2242249 w 2753803"/>
              <a:gd name="connsiteY69" fmla="*/ 484713 h 870502"/>
              <a:gd name="connsiteX70" fmla="*/ 2237023 w 2753803"/>
              <a:gd name="connsiteY70" fmla="*/ 482093 h 870502"/>
              <a:gd name="connsiteX71" fmla="*/ 2229183 w 2753803"/>
              <a:gd name="connsiteY71" fmla="*/ 474232 h 870502"/>
              <a:gd name="connsiteX72" fmla="*/ 2208276 w 2753803"/>
              <a:gd name="connsiteY72" fmla="*/ 455892 h 870502"/>
              <a:gd name="connsiteX73" fmla="*/ 2187369 w 2753803"/>
              <a:gd name="connsiteY73" fmla="*/ 440171 h 870502"/>
              <a:gd name="connsiteX74" fmla="*/ 2166462 w 2753803"/>
              <a:gd name="connsiteY74" fmla="*/ 424451 h 870502"/>
              <a:gd name="connsiteX75" fmla="*/ 2140329 w 2753803"/>
              <a:gd name="connsiteY75" fmla="*/ 411351 h 870502"/>
              <a:gd name="connsiteX76" fmla="*/ 2129876 w 2753803"/>
              <a:gd name="connsiteY76" fmla="*/ 403491 h 870502"/>
              <a:gd name="connsiteX77" fmla="*/ 2116809 w 2753803"/>
              <a:gd name="connsiteY77" fmla="*/ 398250 h 870502"/>
              <a:gd name="connsiteX78" fmla="*/ 2067155 w 2753803"/>
              <a:gd name="connsiteY78" fmla="*/ 374670 h 870502"/>
              <a:gd name="connsiteX79" fmla="*/ 2014889 w 2753803"/>
              <a:gd name="connsiteY79" fmla="*/ 351089 h 870502"/>
              <a:gd name="connsiteX80" fmla="*/ 1988755 w 2753803"/>
              <a:gd name="connsiteY80" fmla="*/ 343229 h 870502"/>
              <a:gd name="connsiteX81" fmla="*/ 1975688 w 2753803"/>
              <a:gd name="connsiteY81" fmla="*/ 337989 h 870502"/>
              <a:gd name="connsiteX82" fmla="*/ 1962622 w 2753803"/>
              <a:gd name="connsiteY82" fmla="*/ 332749 h 870502"/>
              <a:gd name="connsiteX83" fmla="*/ 1907741 w 2753803"/>
              <a:gd name="connsiteY83" fmla="*/ 317028 h 870502"/>
              <a:gd name="connsiteX84" fmla="*/ 1852861 w 2753803"/>
              <a:gd name="connsiteY84" fmla="*/ 301308 h 870502"/>
              <a:gd name="connsiteX85" fmla="*/ 1824114 w 2753803"/>
              <a:gd name="connsiteY85" fmla="*/ 293448 h 870502"/>
              <a:gd name="connsiteX86" fmla="*/ 1795368 w 2753803"/>
              <a:gd name="connsiteY86" fmla="*/ 288208 h 870502"/>
              <a:gd name="connsiteX87" fmla="*/ 1740487 w 2753803"/>
              <a:gd name="connsiteY87" fmla="*/ 277727 h 870502"/>
              <a:gd name="connsiteX88" fmla="*/ 1682994 w 2753803"/>
              <a:gd name="connsiteY88" fmla="*/ 267247 h 870502"/>
              <a:gd name="connsiteX89" fmla="*/ 1625500 w 2753803"/>
              <a:gd name="connsiteY89" fmla="*/ 259387 h 870502"/>
              <a:gd name="connsiteX90" fmla="*/ 1568007 w 2753803"/>
              <a:gd name="connsiteY90" fmla="*/ 251527 h 870502"/>
              <a:gd name="connsiteX91" fmla="*/ 1510513 w 2753803"/>
              <a:gd name="connsiteY91" fmla="*/ 246286 h 870502"/>
              <a:gd name="connsiteX92" fmla="*/ 1397323 w 2753803"/>
              <a:gd name="connsiteY92" fmla="*/ 235970 h 870502"/>
              <a:gd name="connsiteX93" fmla="*/ 1396024 w 2753803"/>
              <a:gd name="connsiteY93" fmla="*/ 235851 h 870502"/>
              <a:gd name="connsiteX94" fmla="*/ 1398139 w 2753803"/>
              <a:gd name="connsiteY94" fmla="*/ 235806 h 870502"/>
              <a:gd name="connsiteX95" fmla="*/ 1395526 w 2753803"/>
              <a:gd name="connsiteY95" fmla="*/ 235806 h 870502"/>
              <a:gd name="connsiteX96" fmla="*/ 1396024 w 2753803"/>
              <a:gd name="connsiteY96" fmla="*/ 235851 h 870502"/>
              <a:gd name="connsiteX97" fmla="*/ 1352406 w 2753803"/>
              <a:gd name="connsiteY97" fmla="*/ 236789 h 870502"/>
              <a:gd name="connsiteX98" fmla="*/ 1306672 w 2753803"/>
              <a:gd name="connsiteY98" fmla="*/ 235806 h 870502"/>
              <a:gd name="connsiteX99" fmla="*/ 1217819 w 2753803"/>
              <a:gd name="connsiteY99" fmla="*/ 233186 h 870502"/>
              <a:gd name="connsiteX100" fmla="*/ 1173392 w 2753803"/>
              <a:gd name="connsiteY100" fmla="*/ 230566 h 870502"/>
              <a:gd name="connsiteX101" fmla="*/ 1128965 w 2753803"/>
              <a:gd name="connsiteY101" fmla="*/ 225326 h 870502"/>
              <a:gd name="connsiteX102" fmla="*/ 1040111 w 2753803"/>
              <a:gd name="connsiteY102" fmla="*/ 217466 h 870502"/>
              <a:gd name="connsiteX103" fmla="*/ 951257 w 2753803"/>
              <a:gd name="connsiteY103" fmla="*/ 206985 h 870502"/>
              <a:gd name="connsiteX104" fmla="*/ 865017 w 2753803"/>
              <a:gd name="connsiteY104" fmla="*/ 196505 h 870502"/>
              <a:gd name="connsiteX105" fmla="*/ 776163 w 2753803"/>
              <a:gd name="connsiteY105" fmla="*/ 183405 h 870502"/>
              <a:gd name="connsiteX106" fmla="*/ 687310 w 2753803"/>
              <a:gd name="connsiteY106" fmla="*/ 167684 h 870502"/>
              <a:gd name="connsiteX107" fmla="*/ 601069 w 2753803"/>
              <a:gd name="connsiteY107" fmla="*/ 151964 h 870502"/>
              <a:gd name="connsiteX108" fmla="*/ 514829 w 2753803"/>
              <a:gd name="connsiteY108" fmla="*/ 133624 h 870502"/>
              <a:gd name="connsiteX109" fmla="*/ 428589 w 2753803"/>
              <a:gd name="connsiteY109" fmla="*/ 115283 h 870502"/>
              <a:gd name="connsiteX110" fmla="*/ 342348 w 2753803"/>
              <a:gd name="connsiteY110" fmla="*/ 94323 h 870502"/>
              <a:gd name="connsiteX111" fmla="*/ 297921 w 2753803"/>
              <a:gd name="connsiteY111" fmla="*/ 83842 h 870502"/>
              <a:gd name="connsiteX112" fmla="*/ 256108 w 2753803"/>
              <a:gd name="connsiteY112" fmla="*/ 73362 h 870502"/>
              <a:gd name="connsiteX113" fmla="*/ 169867 w 2753803"/>
              <a:gd name="connsiteY113" fmla="*/ 49781 h 870502"/>
              <a:gd name="connsiteX114" fmla="*/ 83627 w 2753803"/>
              <a:gd name="connsiteY114" fmla="*/ 26201 h 870502"/>
              <a:gd name="connsiteX115" fmla="*/ 0 w 2753803"/>
              <a:gd name="connsiteY115" fmla="*/ 0 h 870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</a:cxnLst>
            <a:rect l="l" t="t" r="r" b="b"/>
            <a:pathLst>
              <a:path w="2753803" h="870502">
                <a:moveTo>
                  <a:pt x="0" y="0"/>
                </a:moveTo>
                <a:cubicBezTo>
                  <a:pt x="86240" y="20961"/>
                  <a:pt x="86240" y="20961"/>
                  <a:pt x="86240" y="20961"/>
                </a:cubicBezTo>
                <a:cubicBezTo>
                  <a:pt x="114987" y="28821"/>
                  <a:pt x="143734" y="36681"/>
                  <a:pt x="172481" y="41921"/>
                </a:cubicBezTo>
                <a:cubicBezTo>
                  <a:pt x="258721" y="62882"/>
                  <a:pt x="258721" y="62882"/>
                  <a:pt x="258721" y="62882"/>
                </a:cubicBezTo>
                <a:cubicBezTo>
                  <a:pt x="300535" y="73362"/>
                  <a:pt x="300535" y="73362"/>
                  <a:pt x="300535" y="73362"/>
                </a:cubicBezTo>
                <a:cubicBezTo>
                  <a:pt x="344962" y="81222"/>
                  <a:pt x="344962" y="81222"/>
                  <a:pt x="344962" y="81222"/>
                </a:cubicBezTo>
                <a:cubicBezTo>
                  <a:pt x="431202" y="99563"/>
                  <a:pt x="431202" y="99563"/>
                  <a:pt x="431202" y="99563"/>
                </a:cubicBezTo>
                <a:cubicBezTo>
                  <a:pt x="459949" y="104803"/>
                  <a:pt x="488695" y="107423"/>
                  <a:pt x="517442" y="112663"/>
                </a:cubicBezTo>
                <a:cubicBezTo>
                  <a:pt x="546189" y="117903"/>
                  <a:pt x="574936" y="123143"/>
                  <a:pt x="606296" y="128383"/>
                </a:cubicBezTo>
                <a:cubicBezTo>
                  <a:pt x="692536" y="141484"/>
                  <a:pt x="692536" y="141484"/>
                  <a:pt x="692536" y="141484"/>
                </a:cubicBezTo>
                <a:cubicBezTo>
                  <a:pt x="781390" y="151964"/>
                  <a:pt x="781390" y="151964"/>
                  <a:pt x="781390" y="151964"/>
                </a:cubicBezTo>
                <a:cubicBezTo>
                  <a:pt x="810137" y="157204"/>
                  <a:pt x="838884" y="159824"/>
                  <a:pt x="867630" y="162444"/>
                </a:cubicBezTo>
                <a:cubicBezTo>
                  <a:pt x="896377" y="165064"/>
                  <a:pt x="925124" y="167684"/>
                  <a:pt x="956484" y="170305"/>
                </a:cubicBezTo>
                <a:cubicBezTo>
                  <a:pt x="985231" y="172925"/>
                  <a:pt x="1013978" y="175545"/>
                  <a:pt x="1042724" y="178165"/>
                </a:cubicBezTo>
                <a:cubicBezTo>
                  <a:pt x="1074085" y="178165"/>
                  <a:pt x="1102831" y="180785"/>
                  <a:pt x="1131578" y="183405"/>
                </a:cubicBezTo>
                <a:cubicBezTo>
                  <a:pt x="1176005" y="183405"/>
                  <a:pt x="1176005" y="183405"/>
                  <a:pt x="1176005" y="183405"/>
                </a:cubicBezTo>
                <a:cubicBezTo>
                  <a:pt x="1220432" y="186025"/>
                  <a:pt x="1220432" y="186025"/>
                  <a:pt x="1220432" y="186025"/>
                </a:cubicBezTo>
                <a:cubicBezTo>
                  <a:pt x="1249179" y="186025"/>
                  <a:pt x="1277925" y="186025"/>
                  <a:pt x="1306672" y="186025"/>
                </a:cubicBezTo>
                <a:cubicBezTo>
                  <a:pt x="1335419" y="186025"/>
                  <a:pt x="1366779" y="183405"/>
                  <a:pt x="1392913" y="183405"/>
                </a:cubicBezTo>
                <a:cubicBezTo>
                  <a:pt x="1395526" y="183405"/>
                  <a:pt x="1395526" y="183405"/>
                  <a:pt x="1395526" y="183405"/>
                </a:cubicBezTo>
                <a:cubicBezTo>
                  <a:pt x="1515740" y="186025"/>
                  <a:pt x="1515740" y="186025"/>
                  <a:pt x="1515740" y="186025"/>
                </a:cubicBezTo>
                <a:cubicBezTo>
                  <a:pt x="1534033" y="188645"/>
                  <a:pt x="1554940" y="188645"/>
                  <a:pt x="1573233" y="191265"/>
                </a:cubicBezTo>
                <a:cubicBezTo>
                  <a:pt x="1633340" y="196505"/>
                  <a:pt x="1633340" y="196505"/>
                  <a:pt x="1633340" y="196505"/>
                </a:cubicBezTo>
                <a:cubicBezTo>
                  <a:pt x="1651634" y="196505"/>
                  <a:pt x="1672540" y="199125"/>
                  <a:pt x="1690834" y="201745"/>
                </a:cubicBezTo>
                <a:cubicBezTo>
                  <a:pt x="1711741" y="204365"/>
                  <a:pt x="1730034" y="206985"/>
                  <a:pt x="1750941" y="209606"/>
                </a:cubicBezTo>
                <a:cubicBezTo>
                  <a:pt x="1808434" y="220086"/>
                  <a:pt x="1808434" y="220086"/>
                  <a:pt x="1808434" y="220086"/>
                </a:cubicBezTo>
                <a:cubicBezTo>
                  <a:pt x="1837181" y="225326"/>
                  <a:pt x="1837181" y="225326"/>
                  <a:pt x="1837181" y="225326"/>
                </a:cubicBezTo>
                <a:cubicBezTo>
                  <a:pt x="1847634" y="227946"/>
                  <a:pt x="1858088" y="227946"/>
                  <a:pt x="1868541" y="230566"/>
                </a:cubicBezTo>
                <a:cubicBezTo>
                  <a:pt x="1926035" y="243666"/>
                  <a:pt x="1926035" y="243666"/>
                  <a:pt x="1926035" y="243666"/>
                </a:cubicBezTo>
                <a:cubicBezTo>
                  <a:pt x="1983528" y="259387"/>
                  <a:pt x="1983528" y="259387"/>
                  <a:pt x="1983528" y="259387"/>
                </a:cubicBezTo>
                <a:cubicBezTo>
                  <a:pt x="1999208" y="264627"/>
                  <a:pt x="1999208" y="264627"/>
                  <a:pt x="1999208" y="264627"/>
                </a:cubicBezTo>
                <a:cubicBezTo>
                  <a:pt x="2012275" y="267247"/>
                  <a:pt x="2012275" y="267247"/>
                  <a:pt x="2012275" y="267247"/>
                </a:cubicBezTo>
                <a:cubicBezTo>
                  <a:pt x="2041022" y="277727"/>
                  <a:pt x="2041022" y="277727"/>
                  <a:pt x="2041022" y="277727"/>
                </a:cubicBezTo>
                <a:cubicBezTo>
                  <a:pt x="2061929" y="282967"/>
                  <a:pt x="2080222" y="290828"/>
                  <a:pt x="2098515" y="298688"/>
                </a:cubicBezTo>
                <a:cubicBezTo>
                  <a:pt x="2116809" y="306548"/>
                  <a:pt x="2135102" y="314408"/>
                  <a:pt x="2153396" y="324888"/>
                </a:cubicBezTo>
                <a:cubicBezTo>
                  <a:pt x="2169076" y="330129"/>
                  <a:pt x="2169076" y="330129"/>
                  <a:pt x="2169076" y="330129"/>
                </a:cubicBezTo>
                <a:cubicBezTo>
                  <a:pt x="2182142" y="337989"/>
                  <a:pt x="2182142" y="337989"/>
                  <a:pt x="2182142" y="337989"/>
                </a:cubicBezTo>
                <a:cubicBezTo>
                  <a:pt x="2208276" y="351089"/>
                  <a:pt x="2208276" y="351089"/>
                  <a:pt x="2208276" y="351089"/>
                </a:cubicBezTo>
                <a:cubicBezTo>
                  <a:pt x="2237023" y="369430"/>
                  <a:pt x="2237023" y="369430"/>
                  <a:pt x="2237023" y="369430"/>
                </a:cubicBezTo>
                <a:cubicBezTo>
                  <a:pt x="2244863" y="374670"/>
                  <a:pt x="2252703" y="379910"/>
                  <a:pt x="2263156" y="387770"/>
                </a:cubicBezTo>
                <a:cubicBezTo>
                  <a:pt x="2270996" y="393010"/>
                  <a:pt x="2278836" y="400870"/>
                  <a:pt x="2286676" y="406111"/>
                </a:cubicBezTo>
                <a:cubicBezTo>
                  <a:pt x="2299743" y="419211"/>
                  <a:pt x="2299743" y="419211"/>
                  <a:pt x="2299743" y="419211"/>
                </a:cubicBezTo>
                <a:cubicBezTo>
                  <a:pt x="2302356" y="421831"/>
                  <a:pt x="2304970" y="424451"/>
                  <a:pt x="2307583" y="424451"/>
                </a:cubicBezTo>
                <a:cubicBezTo>
                  <a:pt x="2310196" y="429691"/>
                  <a:pt x="2310196" y="429691"/>
                  <a:pt x="2310196" y="429691"/>
                </a:cubicBezTo>
                <a:cubicBezTo>
                  <a:pt x="2310196" y="429691"/>
                  <a:pt x="2310196" y="429691"/>
                  <a:pt x="2315423" y="434931"/>
                </a:cubicBezTo>
                <a:cubicBezTo>
                  <a:pt x="2315423" y="434931"/>
                  <a:pt x="2315423" y="434931"/>
                  <a:pt x="2310196" y="429691"/>
                </a:cubicBezTo>
                <a:cubicBezTo>
                  <a:pt x="2352010" y="466372"/>
                  <a:pt x="2352010" y="466372"/>
                  <a:pt x="2352010" y="466372"/>
                </a:cubicBezTo>
                <a:cubicBezTo>
                  <a:pt x="2367690" y="479472"/>
                  <a:pt x="2380757" y="492573"/>
                  <a:pt x="2396437" y="505673"/>
                </a:cubicBezTo>
                <a:cubicBezTo>
                  <a:pt x="2440864" y="542354"/>
                  <a:pt x="2440864" y="542354"/>
                  <a:pt x="2440864" y="542354"/>
                </a:cubicBezTo>
                <a:cubicBezTo>
                  <a:pt x="2456544" y="555454"/>
                  <a:pt x="2469610" y="568555"/>
                  <a:pt x="2485290" y="579035"/>
                </a:cubicBezTo>
                <a:cubicBezTo>
                  <a:pt x="2529717" y="615716"/>
                  <a:pt x="2529717" y="615716"/>
                  <a:pt x="2529717" y="615716"/>
                </a:cubicBezTo>
                <a:cubicBezTo>
                  <a:pt x="2545397" y="628816"/>
                  <a:pt x="2561077" y="639297"/>
                  <a:pt x="2576757" y="649777"/>
                </a:cubicBezTo>
                <a:cubicBezTo>
                  <a:pt x="2592437" y="662877"/>
                  <a:pt x="2608118" y="673357"/>
                  <a:pt x="2623798" y="683838"/>
                </a:cubicBezTo>
                <a:cubicBezTo>
                  <a:pt x="2670838" y="717899"/>
                  <a:pt x="2670838" y="717899"/>
                  <a:pt x="2670838" y="717899"/>
                </a:cubicBezTo>
                <a:cubicBezTo>
                  <a:pt x="2686518" y="728379"/>
                  <a:pt x="2702198" y="738859"/>
                  <a:pt x="2717878" y="749339"/>
                </a:cubicBezTo>
                <a:lnTo>
                  <a:pt x="2753803" y="772087"/>
                </a:lnTo>
                <a:lnTo>
                  <a:pt x="2698104" y="772087"/>
                </a:lnTo>
                <a:lnTo>
                  <a:pt x="2698104" y="870502"/>
                </a:lnTo>
                <a:lnTo>
                  <a:pt x="2655158" y="841042"/>
                </a:lnTo>
                <a:cubicBezTo>
                  <a:pt x="2639478" y="827941"/>
                  <a:pt x="2623798" y="817461"/>
                  <a:pt x="2608118" y="804361"/>
                </a:cubicBezTo>
                <a:cubicBezTo>
                  <a:pt x="2561077" y="770300"/>
                  <a:pt x="2561077" y="770300"/>
                  <a:pt x="2561077" y="770300"/>
                </a:cubicBezTo>
                <a:cubicBezTo>
                  <a:pt x="2545397" y="757200"/>
                  <a:pt x="2529717" y="744099"/>
                  <a:pt x="2514037" y="730999"/>
                </a:cubicBezTo>
                <a:cubicBezTo>
                  <a:pt x="2498357" y="720519"/>
                  <a:pt x="2482677" y="707418"/>
                  <a:pt x="2466997" y="694318"/>
                </a:cubicBezTo>
                <a:cubicBezTo>
                  <a:pt x="2422570" y="655017"/>
                  <a:pt x="2422570" y="655017"/>
                  <a:pt x="2422570" y="655017"/>
                </a:cubicBezTo>
                <a:cubicBezTo>
                  <a:pt x="2406890" y="641917"/>
                  <a:pt x="2391210" y="628816"/>
                  <a:pt x="2378143" y="615716"/>
                </a:cubicBezTo>
                <a:cubicBezTo>
                  <a:pt x="2333716" y="576415"/>
                  <a:pt x="2333716" y="576415"/>
                  <a:pt x="2333716" y="576415"/>
                </a:cubicBezTo>
                <a:cubicBezTo>
                  <a:pt x="2318036" y="563315"/>
                  <a:pt x="2304970" y="547594"/>
                  <a:pt x="2289290" y="534494"/>
                </a:cubicBezTo>
                <a:cubicBezTo>
                  <a:pt x="2247476" y="492573"/>
                  <a:pt x="2247476" y="492573"/>
                  <a:pt x="2247476" y="492573"/>
                </a:cubicBezTo>
                <a:cubicBezTo>
                  <a:pt x="2242249" y="487333"/>
                  <a:pt x="2242249" y="487333"/>
                  <a:pt x="2242249" y="487333"/>
                </a:cubicBezTo>
                <a:cubicBezTo>
                  <a:pt x="2242249" y="484713"/>
                  <a:pt x="2242249" y="484713"/>
                  <a:pt x="2242249" y="484713"/>
                </a:cubicBezTo>
                <a:cubicBezTo>
                  <a:pt x="2239636" y="484713"/>
                  <a:pt x="2239636" y="482093"/>
                  <a:pt x="2237023" y="482093"/>
                </a:cubicBezTo>
                <a:cubicBezTo>
                  <a:pt x="2229183" y="474232"/>
                  <a:pt x="2229183" y="474232"/>
                  <a:pt x="2229183" y="474232"/>
                </a:cubicBezTo>
                <a:cubicBezTo>
                  <a:pt x="2221343" y="468992"/>
                  <a:pt x="2216116" y="461132"/>
                  <a:pt x="2208276" y="455892"/>
                </a:cubicBezTo>
                <a:cubicBezTo>
                  <a:pt x="2203049" y="450652"/>
                  <a:pt x="2195209" y="445412"/>
                  <a:pt x="2187369" y="440171"/>
                </a:cubicBezTo>
                <a:cubicBezTo>
                  <a:pt x="2166462" y="424451"/>
                  <a:pt x="2166462" y="424451"/>
                  <a:pt x="2166462" y="424451"/>
                </a:cubicBezTo>
                <a:cubicBezTo>
                  <a:pt x="2140329" y="411351"/>
                  <a:pt x="2140329" y="411351"/>
                  <a:pt x="2140329" y="411351"/>
                </a:cubicBezTo>
                <a:cubicBezTo>
                  <a:pt x="2129876" y="403491"/>
                  <a:pt x="2129876" y="403491"/>
                  <a:pt x="2129876" y="403491"/>
                </a:cubicBezTo>
                <a:cubicBezTo>
                  <a:pt x="2116809" y="398250"/>
                  <a:pt x="2116809" y="398250"/>
                  <a:pt x="2116809" y="398250"/>
                </a:cubicBezTo>
                <a:cubicBezTo>
                  <a:pt x="2101129" y="390390"/>
                  <a:pt x="2085449" y="379910"/>
                  <a:pt x="2067155" y="374670"/>
                </a:cubicBezTo>
                <a:cubicBezTo>
                  <a:pt x="2048862" y="366810"/>
                  <a:pt x="2033182" y="358949"/>
                  <a:pt x="2014889" y="351089"/>
                </a:cubicBezTo>
                <a:cubicBezTo>
                  <a:pt x="1988755" y="343229"/>
                  <a:pt x="1988755" y="343229"/>
                  <a:pt x="1988755" y="343229"/>
                </a:cubicBezTo>
                <a:cubicBezTo>
                  <a:pt x="1975688" y="337989"/>
                  <a:pt x="1975688" y="337989"/>
                  <a:pt x="1975688" y="337989"/>
                </a:cubicBezTo>
                <a:cubicBezTo>
                  <a:pt x="1962622" y="332749"/>
                  <a:pt x="1962622" y="332749"/>
                  <a:pt x="1962622" y="332749"/>
                </a:cubicBezTo>
                <a:cubicBezTo>
                  <a:pt x="1907741" y="317028"/>
                  <a:pt x="1907741" y="317028"/>
                  <a:pt x="1907741" y="317028"/>
                </a:cubicBezTo>
                <a:cubicBezTo>
                  <a:pt x="1852861" y="301308"/>
                  <a:pt x="1852861" y="301308"/>
                  <a:pt x="1852861" y="301308"/>
                </a:cubicBezTo>
                <a:cubicBezTo>
                  <a:pt x="1842408" y="298688"/>
                  <a:pt x="1831954" y="296068"/>
                  <a:pt x="1824114" y="293448"/>
                </a:cubicBezTo>
                <a:cubicBezTo>
                  <a:pt x="1795368" y="288208"/>
                  <a:pt x="1795368" y="288208"/>
                  <a:pt x="1795368" y="288208"/>
                </a:cubicBezTo>
                <a:cubicBezTo>
                  <a:pt x="1740487" y="277727"/>
                  <a:pt x="1740487" y="277727"/>
                  <a:pt x="1740487" y="277727"/>
                </a:cubicBezTo>
                <a:cubicBezTo>
                  <a:pt x="1719581" y="272487"/>
                  <a:pt x="1701287" y="269867"/>
                  <a:pt x="1682994" y="267247"/>
                </a:cubicBezTo>
                <a:cubicBezTo>
                  <a:pt x="1662087" y="264627"/>
                  <a:pt x="1643794" y="262007"/>
                  <a:pt x="1625500" y="259387"/>
                </a:cubicBezTo>
                <a:cubicBezTo>
                  <a:pt x="1568007" y="251527"/>
                  <a:pt x="1568007" y="251527"/>
                  <a:pt x="1568007" y="251527"/>
                </a:cubicBezTo>
                <a:cubicBezTo>
                  <a:pt x="1549713" y="248907"/>
                  <a:pt x="1528806" y="246286"/>
                  <a:pt x="1510513" y="246286"/>
                </a:cubicBezTo>
                <a:cubicBezTo>
                  <a:pt x="1424273" y="238426"/>
                  <a:pt x="1402713" y="236461"/>
                  <a:pt x="1397323" y="235970"/>
                </a:cubicBezTo>
                <a:lnTo>
                  <a:pt x="1396024" y="235851"/>
                </a:lnTo>
                <a:lnTo>
                  <a:pt x="1398139" y="235806"/>
                </a:lnTo>
                <a:cubicBezTo>
                  <a:pt x="1398139" y="235806"/>
                  <a:pt x="1398139" y="235806"/>
                  <a:pt x="1395526" y="235806"/>
                </a:cubicBezTo>
                <a:lnTo>
                  <a:pt x="1396024" y="235851"/>
                </a:lnTo>
                <a:lnTo>
                  <a:pt x="1352406" y="236789"/>
                </a:lnTo>
                <a:cubicBezTo>
                  <a:pt x="1337379" y="236461"/>
                  <a:pt x="1322352" y="235806"/>
                  <a:pt x="1306672" y="235806"/>
                </a:cubicBezTo>
                <a:cubicBezTo>
                  <a:pt x="1277925" y="235806"/>
                  <a:pt x="1246565" y="233186"/>
                  <a:pt x="1217819" y="233186"/>
                </a:cubicBezTo>
                <a:cubicBezTo>
                  <a:pt x="1173392" y="230566"/>
                  <a:pt x="1173392" y="230566"/>
                  <a:pt x="1173392" y="230566"/>
                </a:cubicBezTo>
                <a:cubicBezTo>
                  <a:pt x="1128965" y="225326"/>
                  <a:pt x="1128965" y="225326"/>
                  <a:pt x="1128965" y="225326"/>
                </a:cubicBezTo>
                <a:cubicBezTo>
                  <a:pt x="1100218" y="222706"/>
                  <a:pt x="1068858" y="220086"/>
                  <a:pt x="1040111" y="217466"/>
                </a:cubicBezTo>
                <a:cubicBezTo>
                  <a:pt x="1011364" y="214846"/>
                  <a:pt x="980004" y="212226"/>
                  <a:pt x="951257" y="206985"/>
                </a:cubicBezTo>
                <a:cubicBezTo>
                  <a:pt x="922511" y="204365"/>
                  <a:pt x="893764" y="199125"/>
                  <a:pt x="865017" y="196505"/>
                </a:cubicBezTo>
                <a:cubicBezTo>
                  <a:pt x="833657" y="191265"/>
                  <a:pt x="804910" y="188645"/>
                  <a:pt x="776163" y="183405"/>
                </a:cubicBezTo>
                <a:cubicBezTo>
                  <a:pt x="687310" y="167684"/>
                  <a:pt x="687310" y="167684"/>
                  <a:pt x="687310" y="167684"/>
                </a:cubicBezTo>
                <a:cubicBezTo>
                  <a:pt x="601069" y="151964"/>
                  <a:pt x="601069" y="151964"/>
                  <a:pt x="601069" y="151964"/>
                </a:cubicBezTo>
                <a:cubicBezTo>
                  <a:pt x="572322" y="146724"/>
                  <a:pt x="543576" y="138864"/>
                  <a:pt x="514829" y="133624"/>
                </a:cubicBezTo>
                <a:cubicBezTo>
                  <a:pt x="486082" y="128383"/>
                  <a:pt x="457335" y="120523"/>
                  <a:pt x="428589" y="115283"/>
                </a:cubicBezTo>
                <a:cubicBezTo>
                  <a:pt x="342348" y="94323"/>
                  <a:pt x="342348" y="94323"/>
                  <a:pt x="342348" y="94323"/>
                </a:cubicBezTo>
                <a:cubicBezTo>
                  <a:pt x="297921" y="83842"/>
                  <a:pt x="297921" y="83842"/>
                  <a:pt x="297921" y="83842"/>
                </a:cubicBezTo>
                <a:cubicBezTo>
                  <a:pt x="256108" y="73362"/>
                  <a:pt x="256108" y="73362"/>
                  <a:pt x="256108" y="73362"/>
                </a:cubicBezTo>
                <a:cubicBezTo>
                  <a:pt x="169867" y="49781"/>
                  <a:pt x="169867" y="49781"/>
                  <a:pt x="169867" y="49781"/>
                </a:cubicBezTo>
                <a:cubicBezTo>
                  <a:pt x="141121" y="41921"/>
                  <a:pt x="112374" y="34061"/>
                  <a:pt x="83627" y="26201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4799" dirty="0">
              <a:solidFill>
                <a:schemeClr val="tx1"/>
              </a:solidFill>
              <a:latin typeface="Lato Light" panose="020F0502020204030203" pitchFamily="34" charset="0"/>
            </a:endParaRPr>
          </a:p>
        </p:txBody>
      </p:sp>
      <p:sp>
        <p:nvSpPr>
          <p:cNvPr id="36" name="Freeform 6">
            <a:extLst>
              <a:ext uri="{FF2B5EF4-FFF2-40B4-BE49-F238E27FC236}">
                <a16:creationId xmlns:a16="http://schemas.microsoft.com/office/drawing/2014/main" id="{5E735138-2010-1D49-9C88-D841D4C8FF5D}"/>
              </a:ext>
            </a:extLst>
          </p:cNvPr>
          <p:cNvSpPr>
            <a:spLocks/>
          </p:cNvSpPr>
          <p:nvPr/>
        </p:nvSpPr>
        <p:spPr bwMode="auto">
          <a:xfrm rot="514439">
            <a:off x="5006858" y="3759546"/>
            <a:ext cx="5315553" cy="1612960"/>
          </a:xfrm>
          <a:custGeom>
            <a:avLst/>
            <a:gdLst>
              <a:gd name="T0" fmla="*/ 787 w 810"/>
              <a:gd name="T1" fmla="*/ 129 h 245"/>
              <a:gd name="T2" fmla="*/ 765 w 810"/>
              <a:gd name="T3" fmla="*/ 133 h 245"/>
              <a:gd name="T4" fmla="*/ 742 w 810"/>
              <a:gd name="T5" fmla="*/ 135 h 245"/>
              <a:gd name="T6" fmla="*/ 719 w 810"/>
              <a:gd name="T7" fmla="*/ 137 h 245"/>
              <a:gd name="T8" fmla="*/ 689 w 810"/>
              <a:gd name="T9" fmla="*/ 138 h 245"/>
              <a:gd name="T10" fmla="*/ 658 w 810"/>
              <a:gd name="T11" fmla="*/ 138 h 245"/>
              <a:gd name="T12" fmla="*/ 598 w 810"/>
              <a:gd name="T13" fmla="*/ 134 h 245"/>
              <a:gd name="T14" fmla="*/ 537 w 810"/>
              <a:gd name="T15" fmla="*/ 128 h 245"/>
              <a:gd name="T16" fmla="*/ 522 w 810"/>
              <a:gd name="T17" fmla="*/ 126 h 245"/>
              <a:gd name="T18" fmla="*/ 505 w 810"/>
              <a:gd name="T19" fmla="*/ 124 h 245"/>
              <a:gd name="T20" fmla="*/ 472 w 810"/>
              <a:gd name="T21" fmla="*/ 126 h 245"/>
              <a:gd name="T22" fmla="*/ 408 w 810"/>
              <a:gd name="T23" fmla="*/ 153 h 245"/>
              <a:gd name="T24" fmla="*/ 389 w 810"/>
              <a:gd name="T25" fmla="*/ 165 h 245"/>
              <a:gd name="T26" fmla="*/ 374 w 810"/>
              <a:gd name="T27" fmla="*/ 144 h 245"/>
              <a:gd name="T28" fmla="*/ 357 w 810"/>
              <a:gd name="T29" fmla="*/ 125 h 245"/>
              <a:gd name="T30" fmla="*/ 332 w 810"/>
              <a:gd name="T31" fmla="*/ 104 h 245"/>
              <a:gd name="T32" fmla="*/ 297 w 810"/>
              <a:gd name="T33" fmla="*/ 82 h 245"/>
              <a:gd name="T34" fmla="*/ 276 w 810"/>
              <a:gd name="T35" fmla="*/ 70 h 245"/>
              <a:gd name="T36" fmla="*/ 232 w 810"/>
              <a:gd name="T37" fmla="*/ 51 h 245"/>
              <a:gd name="T38" fmla="*/ 186 w 810"/>
              <a:gd name="T39" fmla="*/ 36 h 245"/>
              <a:gd name="T40" fmla="*/ 171 w 810"/>
              <a:gd name="T41" fmla="*/ 31 h 245"/>
              <a:gd name="T42" fmla="*/ 140 w 810"/>
              <a:gd name="T43" fmla="*/ 23 h 245"/>
              <a:gd name="T44" fmla="*/ 94 w 810"/>
              <a:gd name="T45" fmla="*/ 13 h 245"/>
              <a:gd name="T46" fmla="*/ 63 w 810"/>
              <a:gd name="T47" fmla="*/ 8 h 245"/>
              <a:gd name="T48" fmla="*/ 0 w 810"/>
              <a:gd name="T49" fmla="*/ 0 h 245"/>
              <a:gd name="T50" fmla="*/ 61 w 810"/>
              <a:gd name="T51" fmla="*/ 17 h 245"/>
              <a:gd name="T52" fmla="*/ 91 w 810"/>
              <a:gd name="T53" fmla="*/ 25 h 245"/>
              <a:gd name="T54" fmla="*/ 150 w 810"/>
              <a:gd name="T55" fmla="*/ 45 h 245"/>
              <a:gd name="T56" fmla="*/ 172 w 810"/>
              <a:gd name="T57" fmla="*/ 53 h 245"/>
              <a:gd name="T58" fmla="*/ 208 w 810"/>
              <a:gd name="T59" fmla="*/ 67 h 245"/>
              <a:gd name="T60" fmla="*/ 236 w 810"/>
              <a:gd name="T61" fmla="*/ 80 h 245"/>
              <a:gd name="T62" fmla="*/ 276 w 810"/>
              <a:gd name="T63" fmla="*/ 102 h 245"/>
              <a:gd name="T64" fmla="*/ 289 w 810"/>
              <a:gd name="T65" fmla="*/ 110 h 245"/>
              <a:gd name="T66" fmla="*/ 325 w 810"/>
              <a:gd name="T67" fmla="*/ 137 h 245"/>
              <a:gd name="T68" fmla="*/ 345 w 810"/>
              <a:gd name="T69" fmla="*/ 158 h 245"/>
              <a:gd name="T70" fmla="*/ 354 w 810"/>
              <a:gd name="T71" fmla="*/ 169 h 245"/>
              <a:gd name="T72" fmla="*/ 368 w 810"/>
              <a:gd name="T73" fmla="*/ 193 h 245"/>
              <a:gd name="T74" fmla="*/ 372 w 810"/>
              <a:gd name="T75" fmla="*/ 232 h 245"/>
              <a:gd name="T76" fmla="*/ 372 w 810"/>
              <a:gd name="T77" fmla="*/ 242 h 245"/>
              <a:gd name="T78" fmla="*/ 405 w 810"/>
              <a:gd name="T79" fmla="*/ 245 h 245"/>
              <a:gd name="T80" fmla="*/ 407 w 810"/>
              <a:gd name="T81" fmla="*/ 234 h 245"/>
              <a:gd name="T82" fmla="*/ 414 w 810"/>
              <a:gd name="T83" fmla="*/ 196 h 245"/>
              <a:gd name="T84" fmla="*/ 476 w 810"/>
              <a:gd name="T85" fmla="*/ 155 h 245"/>
              <a:gd name="T86" fmla="*/ 490 w 810"/>
              <a:gd name="T87" fmla="*/ 153 h 245"/>
              <a:gd name="T88" fmla="*/ 512 w 810"/>
              <a:gd name="T89" fmla="*/ 152 h 245"/>
              <a:gd name="T90" fmla="*/ 523 w 810"/>
              <a:gd name="T91" fmla="*/ 153 h 245"/>
              <a:gd name="T92" fmla="*/ 526 w 810"/>
              <a:gd name="T93" fmla="*/ 153 h 245"/>
              <a:gd name="T94" fmla="*/ 527 w 810"/>
              <a:gd name="T95" fmla="*/ 153 h 245"/>
              <a:gd name="T96" fmla="*/ 526 w 810"/>
              <a:gd name="T97" fmla="*/ 153 h 245"/>
              <a:gd name="T98" fmla="*/ 565 w 810"/>
              <a:gd name="T99" fmla="*/ 156 h 245"/>
              <a:gd name="T100" fmla="*/ 628 w 810"/>
              <a:gd name="T101" fmla="*/ 157 h 245"/>
              <a:gd name="T102" fmla="*/ 690 w 810"/>
              <a:gd name="T103" fmla="*/ 153 h 245"/>
              <a:gd name="T104" fmla="*/ 721 w 810"/>
              <a:gd name="T105" fmla="*/ 149 h 245"/>
              <a:gd name="T106" fmla="*/ 744 w 810"/>
              <a:gd name="T107" fmla="*/ 145 h 245"/>
              <a:gd name="T108" fmla="*/ 766 w 810"/>
              <a:gd name="T109" fmla="*/ 140 h 245"/>
              <a:gd name="T110" fmla="*/ 789 w 810"/>
              <a:gd name="T111" fmla="*/ 133 h 245"/>
              <a:gd name="T112" fmla="*/ 810 w 810"/>
              <a:gd name="T113" fmla="*/ 124 h 2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810" h="245">
                <a:moveTo>
                  <a:pt x="795" y="127"/>
                </a:moveTo>
                <a:cubicBezTo>
                  <a:pt x="787" y="129"/>
                  <a:pt x="787" y="129"/>
                  <a:pt x="787" y="129"/>
                </a:cubicBezTo>
                <a:cubicBezTo>
                  <a:pt x="780" y="130"/>
                  <a:pt x="780" y="130"/>
                  <a:pt x="780" y="130"/>
                </a:cubicBezTo>
                <a:cubicBezTo>
                  <a:pt x="765" y="133"/>
                  <a:pt x="765" y="133"/>
                  <a:pt x="765" y="133"/>
                </a:cubicBezTo>
                <a:cubicBezTo>
                  <a:pt x="750" y="135"/>
                  <a:pt x="750" y="135"/>
                  <a:pt x="750" y="135"/>
                </a:cubicBezTo>
                <a:cubicBezTo>
                  <a:pt x="742" y="135"/>
                  <a:pt x="742" y="135"/>
                  <a:pt x="742" y="135"/>
                </a:cubicBezTo>
                <a:cubicBezTo>
                  <a:pt x="734" y="136"/>
                  <a:pt x="734" y="136"/>
                  <a:pt x="734" y="136"/>
                </a:cubicBezTo>
                <a:cubicBezTo>
                  <a:pt x="719" y="137"/>
                  <a:pt x="719" y="137"/>
                  <a:pt x="719" y="137"/>
                </a:cubicBezTo>
                <a:cubicBezTo>
                  <a:pt x="714" y="137"/>
                  <a:pt x="709" y="138"/>
                  <a:pt x="704" y="138"/>
                </a:cubicBezTo>
                <a:cubicBezTo>
                  <a:pt x="699" y="138"/>
                  <a:pt x="694" y="138"/>
                  <a:pt x="689" y="138"/>
                </a:cubicBezTo>
                <a:cubicBezTo>
                  <a:pt x="674" y="138"/>
                  <a:pt x="674" y="138"/>
                  <a:pt x="674" y="138"/>
                </a:cubicBezTo>
                <a:cubicBezTo>
                  <a:pt x="668" y="138"/>
                  <a:pt x="663" y="138"/>
                  <a:pt x="658" y="138"/>
                </a:cubicBezTo>
                <a:cubicBezTo>
                  <a:pt x="648" y="138"/>
                  <a:pt x="638" y="137"/>
                  <a:pt x="628" y="137"/>
                </a:cubicBezTo>
                <a:cubicBezTo>
                  <a:pt x="618" y="136"/>
                  <a:pt x="608" y="135"/>
                  <a:pt x="598" y="134"/>
                </a:cubicBezTo>
                <a:cubicBezTo>
                  <a:pt x="587" y="134"/>
                  <a:pt x="577" y="133"/>
                  <a:pt x="567" y="132"/>
                </a:cubicBezTo>
                <a:cubicBezTo>
                  <a:pt x="557" y="130"/>
                  <a:pt x="547" y="129"/>
                  <a:pt x="537" y="128"/>
                </a:cubicBezTo>
                <a:cubicBezTo>
                  <a:pt x="530" y="127"/>
                  <a:pt x="530" y="127"/>
                  <a:pt x="530" y="127"/>
                </a:cubicBezTo>
                <a:cubicBezTo>
                  <a:pt x="522" y="126"/>
                  <a:pt x="522" y="126"/>
                  <a:pt x="522" y="126"/>
                </a:cubicBezTo>
                <a:cubicBezTo>
                  <a:pt x="519" y="125"/>
                  <a:pt x="517" y="125"/>
                  <a:pt x="514" y="125"/>
                </a:cubicBezTo>
                <a:cubicBezTo>
                  <a:pt x="505" y="124"/>
                  <a:pt x="505" y="124"/>
                  <a:pt x="505" y="124"/>
                </a:cubicBezTo>
                <a:cubicBezTo>
                  <a:pt x="500" y="124"/>
                  <a:pt x="494" y="124"/>
                  <a:pt x="489" y="124"/>
                </a:cubicBezTo>
                <a:cubicBezTo>
                  <a:pt x="483" y="125"/>
                  <a:pt x="478" y="125"/>
                  <a:pt x="472" y="126"/>
                </a:cubicBezTo>
                <a:cubicBezTo>
                  <a:pt x="461" y="127"/>
                  <a:pt x="450" y="130"/>
                  <a:pt x="439" y="134"/>
                </a:cubicBezTo>
                <a:cubicBezTo>
                  <a:pt x="428" y="139"/>
                  <a:pt x="417" y="145"/>
                  <a:pt x="408" y="153"/>
                </a:cubicBezTo>
                <a:cubicBezTo>
                  <a:pt x="402" y="159"/>
                  <a:pt x="397" y="165"/>
                  <a:pt x="392" y="172"/>
                </a:cubicBezTo>
                <a:cubicBezTo>
                  <a:pt x="391" y="170"/>
                  <a:pt x="390" y="167"/>
                  <a:pt x="389" y="165"/>
                </a:cubicBezTo>
                <a:cubicBezTo>
                  <a:pt x="386" y="160"/>
                  <a:pt x="383" y="155"/>
                  <a:pt x="379" y="151"/>
                </a:cubicBezTo>
                <a:cubicBezTo>
                  <a:pt x="378" y="149"/>
                  <a:pt x="376" y="146"/>
                  <a:pt x="374" y="144"/>
                </a:cubicBezTo>
                <a:cubicBezTo>
                  <a:pt x="369" y="137"/>
                  <a:pt x="369" y="137"/>
                  <a:pt x="369" y="137"/>
                </a:cubicBezTo>
                <a:cubicBezTo>
                  <a:pt x="365" y="133"/>
                  <a:pt x="361" y="129"/>
                  <a:pt x="357" y="125"/>
                </a:cubicBezTo>
                <a:cubicBezTo>
                  <a:pt x="353" y="121"/>
                  <a:pt x="349" y="118"/>
                  <a:pt x="345" y="114"/>
                </a:cubicBezTo>
                <a:cubicBezTo>
                  <a:pt x="340" y="110"/>
                  <a:pt x="336" y="107"/>
                  <a:pt x="332" y="104"/>
                </a:cubicBezTo>
                <a:cubicBezTo>
                  <a:pt x="323" y="97"/>
                  <a:pt x="314" y="91"/>
                  <a:pt x="304" y="86"/>
                </a:cubicBezTo>
                <a:cubicBezTo>
                  <a:pt x="297" y="82"/>
                  <a:pt x="297" y="82"/>
                  <a:pt x="297" y="82"/>
                </a:cubicBezTo>
                <a:cubicBezTo>
                  <a:pt x="295" y="80"/>
                  <a:pt x="293" y="79"/>
                  <a:pt x="290" y="78"/>
                </a:cubicBezTo>
                <a:cubicBezTo>
                  <a:pt x="285" y="75"/>
                  <a:pt x="281" y="73"/>
                  <a:pt x="276" y="70"/>
                </a:cubicBezTo>
                <a:cubicBezTo>
                  <a:pt x="266" y="66"/>
                  <a:pt x="256" y="61"/>
                  <a:pt x="246" y="57"/>
                </a:cubicBezTo>
                <a:cubicBezTo>
                  <a:pt x="241" y="55"/>
                  <a:pt x="237" y="53"/>
                  <a:pt x="232" y="51"/>
                </a:cubicBezTo>
                <a:cubicBezTo>
                  <a:pt x="217" y="45"/>
                  <a:pt x="217" y="45"/>
                  <a:pt x="217" y="45"/>
                </a:cubicBezTo>
                <a:cubicBezTo>
                  <a:pt x="207" y="42"/>
                  <a:pt x="196" y="39"/>
                  <a:pt x="186" y="36"/>
                </a:cubicBezTo>
                <a:cubicBezTo>
                  <a:pt x="179" y="33"/>
                  <a:pt x="179" y="33"/>
                  <a:pt x="179" y="33"/>
                </a:cubicBezTo>
                <a:cubicBezTo>
                  <a:pt x="171" y="31"/>
                  <a:pt x="171" y="31"/>
                  <a:pt x="171" y="31"/>
                </a:cubicBezTo>
                <a:cubicBezTo>
                  <a:pt x="156" y="27"/>
                  <a:pt x="156" y="27"/>
                  <a:pt x="156" y="27"/>
                </a:cubicBezTo>
                <a:cubicBezTo>
                  <a:pt x="150" y="26"/>
                  <a:pt x="145" y="24"/>
                  <a:pt x="140" y="23"/>
                </a:cubicBezTo>
                <a:cubicBezTo>
                  <a:pt x="125" y="20"/>
                  <a:pt x="125" y="20"/>
                  <a:pt x="125" y="20"/>
                </a:cubicBezTo>
                <a:cubicBezTo>
                  <a:pt x="114" y="17"/>
                  <a:pt x="104" y="15"/>
                  <a:pt x="94" y="13"/>
                </a:cubicBezTo>
                <a:cubicBezTo>
                  <a:pt x="78" y="10"/>
                  <a:pt x="78" y="10"/>
                  <a:pt x="78" y="10"/>
                </a:cubicBezTo>
                <a:cubicBezTo>
                  <a:pt x="63" y="8"/>
                  <a:pt x="63" y="8"/>
                  <a:pt x="63" y="8"/>
                </a:cubicBezTo>
                <a:cubicBezTo>
                  <a:pt x="52" y="6"/>
                  <a:pt x="42" y="5"/>
                  <a:pt x="31" y="3"/>
                </a:cubicBezTo>
                <a:cubicBezTo>
                  <a:pt x="21" y="2"/>
                  <a:pt x="10" y="1"/>
                  <a:pt x="0" y="0"/>
                </a:cubicBezTo>
                <a:cubicBezTo>
                  <a:pt x="10" y="3"/>
                  <a:pt x="20" y="6"/>
                  <a:pt x="30" y="8"/>
                </a:cubicBezTo>
                <a:cubicBezTo>
                  <a:pt x="41" y="11"/>
                  <a:pt x="51" y="14"/>
                  <a:pt x="61" y="17"/>
                </a:cubicBezTo>
                <a:cubicBezTo>
                  <a:pt x="76" y="21"/>
                  <a:pt x="76" y="21"/>
                  <a:pt x="76" y="21"/>
                </a:cubicBezTo>
                <a:cubicBezTo>
                  <a:pt x="91" y="25"/>
                  <a:pt x="91" y="25"/>
                  <a:pt x="91" y="25"/>
                </a:cubicBezTo>
                <a:cubicBezTo>
                  <a:pt x="101" y="29"/>
                  <a:pt x="111" y="31"/>
                  <a:pt x="121" y="35"/>
                </a:cubicBezTo>
                <a:cubicBezTo>
                  <a:pt x="130" y="38"/>
                  <a:pt x="140" y="41"/>
                  <a:pt x="150" y="45"/>
                </a:cubicBezTo>
                <a:cubicBezTo>
                  <a:pt x="165" y="50"/>
                  <a:pt x="165" y="50"/>
                  <a:pt x="165" y="50"/>
                </a:cubicBezTo>
                <a:cubicBezTo>
                  <a:pt x="172" y="53"/>
                  <a:pt x="172" y="53"/>
                  <a:pt x="172" y="53"/>
                </a:cubicBezTo>
                <a:cubicBezTo>
                  <a:pt x="179" y="56"/>
                  <a:pt x="179" y="56"/>
                  <a:pt x="179" y="56"/>
                </a:cubicBezTo>
                <a:cubicBezTo>
                  <a:pt x="189" y="59"/>
                  <a:pt x="199" y="63"/>
                  <a:pt x="208" y="67"/>
                </a:cubicBezTo>
                <a:cubicBezTo>
                  <a:pt x="222" y="73"/>
                  <a:pt x="222" y="73"/>
                  <a:pt x="222" y="73"/>
                </a:cubicBezTo>
                <a:cubicBezTo>
                  <a:pt x="236" y="80"/>
                  <a:pt x="236" y="80"/>
                  <a:pt x="236" y="80"/>
                </a:cubicBezTo>
                <a:cubicBezTo>
                  <a:pt x="245" y="84"/>
                  <a:pt x="254" y="89"/>
                  <a:pt x="263" y="94"/>
                </a:cubicBezTo>
                <a:cubicBezTo>
                  <a:pt x="268" y="96"/>
                  <a:pt x="272" y="99"/>
                  <a:pt x="276" y="102"/>
                </a:cubicBezTo>
                <a:cubicBezTo>
                  <a:pt x="279" y="103"/>
                  <a:pt x="281" y="104"/>
                  <a:pt x="283" y="106"/>
                </a:cubicBezTo>
                <a:cubicBezTo>
                  <a:pt x="289" y="110"/>
                  <a:pt x="289" y="110"/>
                  <a:pt x="289" y="110"/>
                </a:cubicBezTo>
                <a:cubicBezTo>
                  <a:pt x="298" y="115"/>
                  <a:pt x="306" y="121"/>
                  <a:pt x="314" y="127"/>
                </a:cubicBezTo>
                <a:cubicBezTo>
                  <a:pt x="317" y="130"/>
                  <a:pt x="321" y="133"/>
                  <a:pt x="325" y="137"/>
                </a:cubicBezTo>
                <a:cubicBezTo>
                  <a:pt x="329" y="140"/>
                  <a:pt x="332" y="143"/>
                  <a:pt x="336" y="147"/>
                </a:cubicBezTo>
                <a:cubicBezTo>
                  <a:pt x="339" y="151"/>
                  <a:pt x="343" y="154"/>
                  <a:pt x="345" y="158"/>
                </a:cubicBezTo>
                <a:cubicBezTo>
                  <a:pt x="350" y="163"/>
                  <a:pt x="350" y="163"/>
                  <a:pt x="350" y="163"/>
                </a:cubicBezTo>
                <a:cubicBezTo>
                  <a:pt x="351" y="165"/>
                  <a:pt x="353" y="167"/>
                  <a:pt x="354" y="169"/>
                </a:cubicBezTo>
                <a:cubicBezTo>
                  <a:pt x="357" y="173"/>
                  <a:pt x="359" y="177"/>
                  <a:pt x="362" y="181"/>
                </a:cubicBezTo>
                <a:cubicBezTo>
                  <a:pt x="364" y="185"/>
                  <a:pt x="366" y="189"/>
                  <a:pt x="368" y="193"/>
                </a:cubicBezTo>
                <a:cubicBezTo>
                  <a:pt x="371" y="201"/>
                  <a:pt x="373" y="209"/>
                  <a:pt x="374" y="217"/>
                </a:cubicBezTo>
                <a:cubicBezTo>
                  <a:pt x="373" y="222"/>
                  <a:pt x="373" y="227"/>
                  <a:pt x="372" y="232"/>
                </a:cubicBezTo>
                <a:cubicBezTo>
                  <a:pt x="372" y="235"/>
                  <a:pt x="372" y="238"/>
                  <a:pt x="372" y="241"/>
                </a:cubicBezTo>
                <a:cubicBezTo>
                  <a:pt x="372" y="241"/>
                  <a:pt x="372" y="241"/>
                  <a:pt x="372" y="242"/>
                </a:cubicBezTo>
                <a:cubicBezTo>
                  <a:pt x="376" y="241"/>
                  <a:pt x="380" y="240"/>
                  <a:pt x="385" y="240"/>
                </a:cubicBezTo>
                <a:cubicBezTo>
                  <a:pt x="392" y="240"/>
                  <a:pt x="399" y="242"/>
                  <a:pt x="405" y="245"/>
                </a:cubicBezTo>
                <a:cubicBezTo>
                  <a:pt x="405" y="244"/>
                  <a:pt x="406" y="244"/>
                  <a:pt x="406" y="244"/>
                </a:cubicBezTo>
                <a:cubicBezTo>
                  <a:pt x="406" y="240"/>
                  <a:pt x="406" y="237"/>
                  <a:pt x="407" y="234"/>
                </a:cubicBezTo>
                <a:cubicBezTo>
                  <a:pt x="407" y="229"/>
                  <a:pt x="407" y="224"/>
                  <a:pt x="406" y="218"/>
                </a:cubicBezTo>
                <a:cubicBezTo>
                  <a:pt x="408" y="211"/>
                  <a:pt x="411" y="203"/>
                  <a:pt x="414" y="196"/>
                </a:cubicBezTo>
                <a:cubicBezTo>
                  <a:pt x="422" y="181"/>
                  <a:pt x="435" y="169"/>
                  <a:pt x="451" y="162"/>
                </a:cubicBezTo>
                <a:cubicBezTo>
                  <a:pt x="459" y="159"/>
                  <a:pt x="467" y="156"/>
                  <a:pt x="476" y="155"/>
                </a:cubicBezTo>
                <a:cubicBezTo>
                  <a:pt x="479" y="154"/>
                  <a:pt x="481" y="154"/>
                  <a:pt x="483" y="154"/>
                </a:cubicBezTo>
                <a:cubicBezTo>
                  <a:pt x="490" y="153"/>
                  <a:pt x="490" y="153"/>
                  <a:pt x="490" y="153"/>
                </a:cubicBezTo>
                <a:cubicBezTo>
                  <a:pt x="495" y="153"/>
                  <a:pt x="500" y="152"/>
                  <a:pt x="505" y="152"/>
                </a:cubicBezTo>
                <a:cubicBezTo>
                  <a:pt x="512" y="152"/>
                  <a:pt x="512" y="152"/>
                  <a:pt x="512" y="152"/>
                </a:cubicBezTo>
                <a:cubicBezTo>
                  <a:pt x="514" y="152"/>
                  <a:pt x="517" y="153"/>
                  <a:pt x="519" y="153"/>
                </a:cubicBezTo>
                <a:cubicBezTo>
                  <a:pt x="523" y="153"/>
                  <a:pt x="523" y="153"/>
                  <a:pt x="523" y="153"/>
                </a:cubicBezTo>
                <a:cubicBezTo>
                  <a:pt x="525" y="153"/>
                  <a:pt x="525" y="153"/>
                  <a:pt x="525" y="153"/>
                </a:cubicBezTo>
                <a:cubicBezTo>
                  <a:pt x="526" y="153"/>
                  <a:pt x="526" y="153"/>
                  <a:pt x="526" y="153"/>
                </a:cubicBezTo>
                <a:cubicBezTo>
                  <a:pt x="526" y="153"/>
                  <a:pt x="526" y="153"/>
                  <a:pt x="526" y="153"/>
                </a:cubicBezTo>
                <a:cubicBezTo>
                  <a:pt x="527" y="153"/>
                  <a:pt x="527" y="153"/>
                  <a:pt x="527" y="153"/>
                </a:cubicBezTo>
                <a:cubicBezTo>
                  <a:pt x="527" y="153"/>
                  <a:pt x="527" y="153"/>
                  <a:pt x="527" y="153"/>
                </a:cubicBezTo>
                <a:cubicBezTo>
                  <a:pt x="526" y="153"/>
                  <a:pt x="527" y="154"/>
                  <a:pt x="526" y="153"/>
                </a:cubicBezTo>
                <a:cubicBezTo>
                  <a:pt x="534" y="154"/>
                  <a:pt x="534" y="154"/>
                  <a:pt x="534" y="154"/>
                </a:cubicBezTo>
                <a:cubicBezTo>
                  <a:pt x="544" y="155"/>
                  <a:pt x="555" y="156"/>
                  <a:pt x="565" y="156"/>
                </a:cubicBezTo>
                <a:cubicBezTo>
                  <a:pt x="576" y="157"/>
                  <a:pt x="586" y="157"/>
                  <a:pt x="596" y="157"/>
                </a:cubicBezTo>
                <a:cubicBezTo>
                  <a:pt x="607" y="158"/>
                  <a:pt x="617" y="158"/>
                  <a:pt x="628" y="157"/>
                </a:cubicBezTo>
                <a:cubicBezTo>
                  <a:pt x="638" y="157"/>
                  <a:pt x="648" y="157"/>
                  <a:pt x="659" y="156"/>
                </a:cubicBezTo>
                <a:cubicBezTo>
                  <a:pt x="669" y="155"/>
                  <a:pt x="679" y="155"/>
                  <a:pt x="690" y="153"/>
                </a:cubicBezTo>
                <a:cubicBezTo>
                  <a:pt x="695" y="153"/>
                  <a:pt x="700" y="152"/>
                  <a:pt x="705" y="152"/>
                </a:cubicBezTo>
                <a:cubicBezTo>
                  <a:pt x="710" y="151"/>
                  <a:pt x="715" y="150"/>
                  <a:pt x="721" y="149"/>
                </a:cubicBezTo>
                <a:cubicBezTo>
                  <a:pt x="736" y="147"/>
                  <a:pt x="736" y="147"/>
                  <a:pt x="736" y="147"/>
                </a:cubicBezTo>
                <a:cubicBezTo>
                  <a:pt x="738" y="146"/>
                  <a:pt x="741" y="146"/>
                  <a:pt x="744" y="145"/>
                </a:cubicBezTo>
                <a:cubicBezTo>
                  <a:pt x="751" y="143"/>
                  <a:pt x="751" y="143"/>
                  <a:pt x="751" y="143"/>
                </a:cubicBezTo>
                <a:cubicBezTo>
                  <a:pt x="766" y="140"/>
                  <a:pt x="766" y="140"/>
                  <a:pt x="766" y="140"/>
                </a:cubicBezTo>
                <a:cubicBezTo>
                  <a:pt x="781" y="135"/>
                  <a:pt x="781" y="135"/>
                  <a:pt x="781" y="135"/>
                </a:cubicBezTo>
                <a:cubicBezTo>
                  <a:pt x="789" y="133"/>
                  <a:pt x="789" y="133"/>
                  <a:pt x="789" y="133"/>
                </a:cubicBezTo>
                <a:cubicBezTo>
                  <a:pt x="796" y="130"/>
                  <a:pt x="796" y="130"/>
                  <a:pt x="796" y="130"/>
                </a:cubicBezTo>
                <a:cubicBezTo>
                  <a:pt x="810" y="124"/>
                  <a:pt x="810" y="124"/>
                  <a:pt x="810" y="124"/>
                </a:cubicBezTo>
                <a:lnTo>
                  <a:pt x="795" y="12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243777" tIns="121888" rIns="243777" bIns="121888" numCol="1" anchor="t" anchorCtr="0" compatLnSpc="1">
            <a:prstTxWarp prst="textNoShape">
              <a:avLst/>
            </a:prstTxWarp>
          </a:bodyPr>
          <a:lstStyle/>
          <a:p>
            <a:endParaRPr lang="id-ID" sz="2799" dirty="0">
              <a:latin typeface="Lato Light" panose="020F0502020204030203" pitchFamily="34" charset="0"/>
            </a:endParaRPr>
          </a:p>
        </p:txBody>
      </p:sp>
      <p:sp>
        <p:nvSpPr>
          <p:cNvPr id="37" name="Freeform 7">
            <a:extLst>
              <a:ext uri="{FF2B5EF4-FFF2-40B4-BE49-F238E27FC236}">
                <a16:creationId xmlns:a16="http://schemas.microsoft.com/office/drawing/2014/main" id="{1B653B40-D3C4-E742-A659-762AE00AE6D3}"/>
              </a:ext>
            </a:extLst>
          </p:cNvPr>
          <p:cNvSpPr>
            <a:spLocks/>
          </p:cNvSpPr>
          <p:nvPr/>
        </p:nvSpPr>
        <p:spPr bwMode="auto">
          <a:xfrm rot="91717">
            <a:off x="2789968" y="5278068"/>
            <a:ext cx="4757801" cy="1100536"/>
          </a:xfrm>
          <a:custGeom>
            <a:avLst/>
            <a:gdLst>
              <a:gd name="T0" fmla="*/ 599 w 599"/>
              <a:gd name="T1" fmla="*/ 1 h 138"/>
              <a:gd name="T2" fmla="*/ 599 w 599"/>
              <a:gd name="T3" fmla="*/ 4 h 138"/>
              <a:gd name="T4" fmla="*/ 598 w 599"/>
              <a:gd name="T5" fmla="*/ 10 h 138"/>
              <a:gd name="T6" fmla="*/ 591 w 599"/>
              <a:gd name="T7" fmla="*/ 34 h 138"/>
              <a:gd name="T8" fmla="*/ 574 w 599"/>
              <a:gd name="T9" fmla="*/ 65 h 138"/>
              <a:gd name="T10" fmla="*/ 540 w 599"/>
              <a:gd name="T11" fmla="*/ 97 h 138"/>
              <a:gd name="T12" fmla="*/ 493 w 599"/>
              <a:gd name="T13" fmla="*/ 121 h 138"/>
              <a:gd name="T14" fmla="*/ 437 w 599"/>
              <a:gd name="T15" fmla="*/ 134 h 138"/>
              <a:gd name="T16" fmla="*/ 407 w 599"/>
              <a:gd name="T17" fmla="*/ 137 h 138"/>
              <a:gd name="T18" fmla="*/ 377 w 599"/>
              <a:gd name="T19" fmla="*/ 138 h 138"/>
              <a:gd name="T20" fmla="*/ 346 w 599"/>
              <a:gd name="T21" fmla="*/ 137 h 138"/>
              <a:gd name="T22" fmla="*/ 316 w 599"/>
              <a:gd name="T23" fmla="*/ 135 h 138"/>
              <a:gd name="T24" fmla="*/ 285 w 599"/>
              <a:gd name="T25" fmla="*/ 131 h 138"/>
              <a:gd name="T26" fmla="*/ 255 w 599"/>
              <a:gd name="T27" fmla="*/ 125 h 138"/>
              <a:gd name="T28" fmla="*/ 225 w 599"/>
              <a:gd name="T29" fmla="*/ 119 h 138"/>
              <a:gd name="T30" fmla="*/ 197 w 599"/>
              <a:gd name="T31" fmla="*/ 112 h 138"/>
              <a:gd name="T32" fmla="*/ 144 w 599"/>
              <a:gd name="T33" fmla="*/ 98 h 138"/>
              <a:gd name="T34" fmla="*/ 96 w 599"/>
              <a:gd name="T35" fmla="*/ 84 h 138"/>
              <a:gd name="T36" fmla="*/ 57 w 599"/>
              <a:gd name="T37" fmla="*/ 72 h 138"/>
              <a:gd name="T38" fmla="*/ 26 w 599"/>
              <a:gd name="T39" fmla="*/ 62 h 138"/>
              <a:gd name="T40" fmla="*/ 0 w 599"/>
              <a:gd name="T41" fmla="*/ 54 h 138"/>
              <a:gd name="T42" fmla="*/ 27 w 599"/>
              <a:gd name="T43" fmla="*/ 61 h 138"/>
              <a:gd name="T44" fmla="*/ 58 w 599"/>
              <a:gd name="T45" fmla="*/ 69 h 138"/>
              <a:gd name="T46" fmla="*/ 98 w 599"/>
              <a:gd name="T47" fmla="*/ 79 h 138"/>
              <a:gd name="T48" fmla="*/ 146 w 599"/>
              <a:gd name="T49" fmla="*/ 90 h 138"/>
              <a:gd name="T50" fmla="*/ 199 w 599"/>
              <a:gd name="T51" fmla="*/ 101 h 138"/>
              <a:gd name="T52" fmla="*/ 228 w 599"/>
              <a:gd name="T53" fmla="*/ 106 h 138"/>
              <a:gd name="T54" fmla="*/ 257 w 599"/>
              <a:gd name="T55" fmla="*/ 111 h 138"/>
              <a:gd name="T56" fmla="*/ 287 w 599"/>
              <a:gd name="T57" fmla="*/ 115 h 138"/>
              <a:gd name="T58" fmla="*/ 316 w 599"/>
              <a:gd name="T59" fmla="*/ 117 h 138"/>
              <a:gd name="T60" fmla="*/ 347 w 599"/>
              <a:gd name="T61" fmla="*/ 117 h 138"/>
              <a:gd name="T62" fmla="*/ 376 w 599"/>
              <a:gd name="T63" fmla="*/ 117 h 138"/>
              <a:gd name="T64" fmla="*/ 405 w 599"/>
              <a:gd name="T65" fmla="*/ 114 h 138"/>
              <a:gd name="T66" fmla="*/ 433 w 599"/>
              <a:gd name="T67" fmla="*/ 110 h 138"/>
              <a:gd name="T68" fmla="*/ 483 w 599"/>
              <a:gd name="T69" fmla="*/ 95 h 138"/>
              <a:gd name="T70" fmla="*/ 522 w 599"/>
              <a:gd name="T71" fmla="*/ 73 h 138"/>
              <a:gd name="T72" fmla="*/ 547 w 599"/>
              <a:gd name="T73" fmla="*/ 46 h 138"/>
              <a:gd name="T74" fmla="*/ 559 w 599"/>
              <a:gd name="T75" fmla="*/ 22 h 138"/>
              <a:gd name="T76" fmla="*/ 563 w 599"/>
              <a:gd name="T77" fmla="*/ 5 h 138"/>
              <a:gd name="T78" fmla="*/ 563 w 599"/>
              <a:gd name="T79" fmla="*/ 1 h 138"/>
              <a:gd name="T80" fmla="*/ 563 w 599"/>
              <a:gd name="T81" fmla="*/ 0 h 138"/>
              <a:gd name="T82" fmla="*/ 599 w 599"/>
              <a:gd name="T83" fmla="*/ 1 h 1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599" h="138">
                <a:moveTo>
                  <a:pt x="599" y="1"/>
                </a:moveTo>
                <a:cubicBezTo>
                  <a:pt x="599" y="1"/>
                  <a:pt x="599" y="2"/>
                  <a:pt x="599" y="4"/>
                </a:cubicBezTo>
                <a:cubicBezTo>
                  <a:pt x="599" y="5"/>
                  <a:pt x="598" y="7"/>
                  <a:pt x="598" y="10"/>
                </a:cubicBezTo>
                <a:cubicBezTo>
                  <a:pt x="597" y="16"/>
                  <a:pt x="595" y="24"/>
                  <a:pt x="591" y="34"/>
                </a:cubicBezTo>
                <a:cubicBezTo>
                  <a:pt x="588" y="43"/>
                  <a:pt x="582" y="54"/>
                  <a:pt x="574" y="65"/>
                </a:cubicBezTo>
                <a:cubicBezTo>
                  <a:pt x="565" y="77"/>
                  <a:pt x="554" y="88"/>
                  <a:pt x="540" y="97"/>
                </a:cubicBezTo>
                <a:cubicBezTo>
                  <a:pt x="526" y="107"/>
                  <a:pt x="510" y="115"/>
                  <a:pt x="493" y="121"/>
                </a:cubicBezTo>
                <a:cubicBezTo>
                  <a:pt x="475" y="127"/>
                  <a:pt x="456" y="132"/>
                  <a:pt x="437" y="134"/>
                </a:cubicBezTo>
                <a:cubicBezTo>
                  <a:pt x="427" y="136"/>
                  <a:pt x="417" y="136"/>
                  <a:pt x="407" y="137"/>
                </a:cubicBezTo>
                <a:cubicBezTo>
                  <a:pt x="397" y="138"/>
                  <a:pt x="387" y="138"/>
                  <a:pt x="377" y="138"/>
                </a:cubicBezTo>
                <a:cubicBezTo>
                  <a:pt x="366" y="138"/>
                  <a:pt x="356" y="137"/>
                  <a:pt x="346" y="137"/>
                </a:cubicBezTo>
                <a:cubicBezTo>
                  <a:pt x="336" y="136"/>
                  <a:pt x="326" y="136"/>
                  <a:pt x="316" y="135"/>
                </a:cubicBezTo>
                <a:cubicBezTo>
                  <a:pt x="305" y="134"/>
                  <a:pt x="295" y="132"/>
                  <a:pt x="285" y="131"/>
                </a:cubicBezTo>
                <a:cubicBezTo>
                  <a:pt x="274" y="129"/>
                  <a:pt x="264" y="127"/>
                  <a:pt x="255" y="125"/>
                </a:cubicBezTo>
                <a:cubicBezTo>
                  <a:pt x="245" y="123"/>
                  <a:pt x="235" y="121"/>
                  <a:pt x="225" y="119"/>
                </a:cubicBezTo>
                <a:cubicBezTo>
                  <a:pt x="216" y="117"/>
                  <a:pt x="206" y="115"/>
                  <a:pt x="197" y="112"/>
                </a:cubicBezTo>
                <a:cubicBezTo>
                  <a:pt x="179" y="107"/>
                  <a:pt x="161" y="103"/>
                  <a:pt x="144" y="98"/>
                </a:cubicBezTo>
                <a:cubicBezTo>
                  <a:pt x="127" y="93"/>
                  <a:pt x="111" y="89"/>
                  <a:pt x="96" y="84"/>
                </a:cubicBezTo>
                <a:cubicBezTo>
                  <a:pt x="82" y="80"/>
                  <a:pt x="69" y="76"/>
                  <a:pt x="57" y="72"/>
                </a:cubicBezTo>
                <a:cubicBezTo>
                  <a:pt x="45" y="68"/>
                  <a:pt x="35" y="65"/>
                  <a:pt x="26" y="62"/>
                </a:cubicBezTo>
                <a:cubicBezTo>
                  <a:pt x="9" y="57"/>
                  <a:pt x="0" y="54"/>
                  <a:pt x="0" y="54"/>
                </a:cubicBezTo>
                <a:cubicBezTo>
                  <a:pt x="0" y="54"/>
                  <a:pt x="9" y="57"/>
                  <a:pt x="27" y="61"/>
                </a:cubicBezTo>
                <a:cubicBezTo>
                  <a:pt x="35" y="63"/>
                  <a:pt x="46" y="66"/>
                  <a:pt x="58" y="69"/>
                </a:cubicBezTo>
                <a:cubicBezTo>
                  <a:pt x="70" y="72"/>
                  <a:pt x="83" y="76"/>
                  <a:pt x="98" y="79"/>
                </a:cubicBezTo>
                <a:cubicBezTo>
                  <a:pt x="113" y="82"/>
                  <a:pt x="129" y="86"/>
                  <a:pt x="146" y="90"/>
                </a:cubicBezTo>
                <a:cubicBezTo>
                  <a:pt x="163" y="94"/>
                  <a:pt x="181" y="97"/>
                  <a:pt x="199" y="101"/>
                </a:cubicBezTo>
                <a:cubicBezTo>
                  <a:pt x="209" y="103"/>
                  <a:pt x="218" y="104"/>
                  <a:pt x="228" y="106"/>
                </a:cubicBezTo>
                <a:cubicBezTo>
                  <a:pt x="237" y="108"/>
                  <a:pt x="247" y="110"/>
                  <a:pt x="257" y="111"/>
                </a:cubicBezTo>
                <a:cubicBezTo>
                  <a:pt x="267" y="112"/>
                  <a:pt x="277" y="113"/>
                  <a:pt x="287" y="115"/>
                </a:cubicBezTo>
                <a:cubicBezTo>
                  <a:pt x="297" y="115"/>
                  <a:pt x="307" y="116"/>
                  <a:pt x="316" y="117"/>
                </a:cubicBezTo>
                <a:cubicBezTo>
                  <a:pt x="326" y="117"/>
                  <a:pt x="336" y="117"/>
                  <a:pt x="347" y="117"/>
                </a:cubicBezTo>
                <a:cubicBezTo>
                  <a:pt x="356" y="117"/>
                  <a:pt x="366" y="117"/>
                  <a:pt x="376" y="117"/>
                </a:cubicBezTo>
                <a:cubicBezTo>
                  <a:pt x="386" y="116"/>
                  <a:pt x="396" y="115"/>
                  <a:pt x="405" y="114"/>
                </a:cubicBezTo>
                <a:cubicBezTo>
                  <a:pt x="414" y="113"/>
                  <a:pt x="424" y="112"/>
                  <a:pt x="433" y="110"/>
                </a:cubicBezTo>
                <a:cubicBezTo>
                  <a:pt x="451" y="107"/>
                  <a:pt x="468" y="102"/>
                  <a:pt x="483" y="95"/>
                </a:cubicBezTo>
                <a:cubicBezTo>
                  <a:pt x="498" y="89"/>
                  <a:pt x="511" y="81"/>
                  <a:pt x="522" y="73"/>
                </a:cubicBezTo>
                <a:cubicBezTo>
                  <a:pt x="533" y="64"/>
                  <a:pt x="541" y="55"/>
                  <a:pt x="547" y="46"/>
                </a:cubicBezTo>
                <a:cubicBezTo>
                  <a:pt x="553" y="37"/>
                  <a:pt x="557" y="29"/>
                  <a:pt x="559" y="22"/>
                </a:cubicBezTo>
                <a:cubicBezTo>
                  <a:pt x="561" y="15"/>
                  <a:pt x="562" y="9"/>
                  <a:pt x="563" y="5"/>
                </a:cubicBezTo>
                <a:cubicBezTo>
                  <a:pt x="563" y="3"/>
                  <a:pt x="563" y="2"/>
                  <a:pt x="563" y="1"/>
                </a:cubicBezTo>
                <a:cubicBezTo>
                  <a:pt x="563" y="1"/>
                  <a:pt x="563" y="0"/>
                  <a:pt x="563" y="0"/>
                </a:cubicBezTo>
                <a:lnTo>
                  <a:pt x="59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243777" tIns="121888" rIns="243777" bIns="121888" numCol="1" anchor="t" anchorCtr="0" compatLnSpc="1">
            <a:prstTxWarp prst="textNoShape">
              <a:avLst/>
            </a:prstTxWarp>
          </a:bodyPr>
          <a:lstStyle/>
          <a:p>
            <a:endParaRPr lang="id-ID" sz="2799" dirty="0">
              <a:latin typeface="Lato Light" panose="020F0502020204030203" pitchFamily="34" charset="0"/>
            </a:endParaRPr>
          </a:p>
        </p:txBody>
      </p:sp>
      <p:sp>
        <p:nvSpPr>
          <p:cNvPr id="38" name="Freeform 27">
            <a:extLst>
              <a:ext uri="{FF2B5EF4-FFF2-40B4-BE49-F238E27FC236}">
                <a16:creationId xmlns:a16="http://schemas.microsoft.com/office/drawing/2014/main" id="{32E7D5A1-140E-2248-B99C-4F57C98A7DAB}"/>
              </a:ext>
            </a:extLst>
          </p:cNvPr>
          <p:cNvSpPr>
            <a:spLocks/>
          </p:cNvSpPr>
          <p:nvPr/>
        </p:nvSpPr>
        <p:spPr bwMode="auto">
          <a:xfrm rot="514439" flipH="1">
            <a:off x="2218690" y="5981836"/>
            <a:ext cx="3057542" cy="1218419"/>
          </a:xfrm>
          <a:custGeom>
            <a:avLst/>
            <a:gdLst>
              <a:gd name="T0" fmla="*/ 30 w 506"/>
              <a:gd name="T1" fmla="*/ 0 h 201"/>
              <a:gd name="T2" fmla="*/ 33 w 506"/>
              <a:gd name="T3" fmla="*/ 4 h 201"/>
              <a:gd name="T4" fmla="*/ 43 w 506"/>
              <a:gd name="T5" fmla="*/ 17 h 201"/>
              <a:gd name="T6" fmla="*/ 60 w 506"/>
              <a:gd name="T7" fmla="*/ 36 h 201"/>
              <a:gd name="T8" fmla="*/ 84 w 506"/>
              <a:gd name="T9" fmla="*/ 58 h 201"/>
              <a:gd name="T10" fmla="*/ 116 w 506"/>
              <a:gd name="T11" fmla="*/ 82 h 201"/>
              <a:gd name="T12" fmla="*/ 154 w 506"/>
              <a:gd name="T13" fmla="*/ 107 h 201"/>
              <a:gd name="T14" fmla="*/ 174 w 506"/>
              <a:gd name="T15" fmla="*/ 118 h 201"/>
              <a:gd name="T16" fmla="*/ 196 w 506"/>
              <a:gd name="T17" fmla="*/ 129 h 201"/>
              <a:gd name="T18" fmla="*/ 219 w 506"/>
              <a:gd name="T19" fmla="*/ 139 h 201"/>
              <a:gd name="T20" fmla="*/ 231 w 506"/>
              <a:gd name="T21" fmla="*/ 144 h 201"/>
              <a:gd name="T22" fmla="*/ 242 w 506"/>
              <a:gd name="T23" fmla="*/ 148 h 201"/>
              <a:gd name="T24" fmla="*/ 254 w 506"/>
              <a:gd name="T25" fmla="*/ 153 h 201"/>
              <a:gd name="T26" fmla="*/ 266 w 506"/>
              <a:gd name="T27" fmla="*/ 157 h 201"/>
              <a:gd name="T28" fmla="*/ 290 w 506"/>
              <a:gd name="T29" fmla="*/ 165 h 201"/>
              <a:gd name="T30" fmla="*/ 313 w 506"/>
              <a:gd name="T31" fmla="*/ 171 h 201"/>
              <a:gd name="T32" fmla="*/ 325 w 506"/>
              <a:gd name="T33" fmla="*/ 175 h 201"/>
              <a:gd name="T34" fmla="*/ 337 w 506"/>
              <a:gd name="T35" fmla="*/ 177 h 201"/>
              <a:gd name="T36" fmla="*/ 381 w 506"/>
              <a:gd name="T37" fmla="*/ 187 h 201"/>
              <a:gd name="T38" fmla="*/ 422 w 506"/>
              <a:gd name="T39" fmla="*/ 193 h 201"/>
              <a:gd name="T40" fmla="*/ 440 w 506"/>
              <a:gd name="T41" fmla="*/ 195 h 201"/>
              <a:gd name="T42" fmla="*/ 456 w 506"/>
              <a:gd name="T43" fmla="*/ 197 h 201"/>
              <a:gd name="T44" fmla="*/ 471 w 506"/>
              <a:gd name="T45" fmla="*/ 198 h 201"/>
              <a:gd name="T46" fmla="*/ 483 w 506"/>
              <a:gd name="T47" fmla="*/ 199 h 201"/>
              <a:gd name="T48" fmla="*/ 506 w 506"/>
              <a:gd name="T49" fmla="*/ 201 h 201"/>
              <a:gd name="T50" fmla="*/ 483 w 506"/>
              <a:gd name="T51" fmla="*/ 201 h 201"/>
              <a:gd name="T52" fmla="*/ 471 w 506"/>
              <a:gd name="T53" fmla="*/ 201 h 201"/>
              <a:gd name="T54" fmla="*/ 456 w 506"/>
              <a:gd name="T55" fmla="*/ 200 h 201"/>
              <a:gd name="T56" fmla="*/ 439 w 506"/>
              <a:gd name="T57" fmla="*/ 200 h 201"/>
              <a:gd name="T58" fmla="*/ 421 w 506"/>
              <a:gd name="T59" fmla="*/ 199 h 201"/>
              <a:gd name="T60" fmla="*/ 380 w 506"/>
              <a:gd name="T61" fmla="*/ 195 h 201"/>
              <a:gd name="T62" fmla="*/ 334 w 506"/>
              <a:gd name="T63" fmla="*/ 188 h 201"/>
              <a:gd name="T64" fmla="*/ 322 w 506"/>
              <a:gd name="T65" fmla="*/ 186 h 201"/>
              <a:gd name="T66" fmla="*/ 310 w 506"/>
              <a:gd name="T67" fmla="*/ 184 h 201"/>
              <a:gd name="T68" fmla="*/ 286 w 506"/>
              <a:gd name="T69" fmla="*/ 179 h 201"/>
              <a:gd name="T70" fmla="*/ 261 w 506"/>
              <a:gd name="T71" fmla="*/ 173 h 201"/>
              <a:gd name="T72" fmla="*/ 249 w 506"/>
              <a:gd name="T73" fmla="*/ 169 h 201"/>
              <a:gd name="T74" fmla="*/ 236 w 506"/>
              <a:gd name="T75" fmla="*/ 165 h 201"/>
              <a:gd name="T76" fmla="*/ 224 w 506"/>
              <a:gd name="T77" fmla="*/ 162 h 201"/>
              <a:gd name="T78" fmla="*/ 212 w 506"/>
              <a:gd name="T79" fmla="*/ 157 h 201"/>
              <a:gd name="T80" fmla="*/ 188 w 506"/>
              <a:gd name="T81" fmla="*/ 149 h 201"/>
              <a:gd name="T82" fmla="*/ 164 w 506"/>
              <a:gd name="T83" fmla="*/ 139 h 201"/>
              <a:gd name="T84" fmla="*/ 142 w 506"/>
              <a:gd name="T85" fmla="*/ 128 h 201"/>
              <a:gd name="T86" fmla="*/ 101 w 506"/>
              <a:gd name="T87" fmla="*/ 106 h 201"/>
              <a:gd name="T88" fmla="*/ 66 w 506"/>
              <a:gd name="T89" fmla="*/ 82 h 201"/>
              <a:gd name="T90" fmla="*/ 38 w 506"/>
              <a:gd name="T91" fmla="*/ 59 h 201"/>
              <a:gd name="T92" fmla="*/ 17 w 506"/>
              <a:gd name="T93" fmla="*/ 40 h 201"/>
              <a:gd name="T94" fmla="*/ 5 w 506"/>
              <a:gd name="T95" fmla="*/ 26 h 201"/>
              <a:gd name="T96" fmla="*/ 0 w 506"/>
              <a:gd name="T97" fmla="*/ 20 h 201"/>
              <a:gd name="T98" fmla="*/ 30 w 506"/>
              <a:gd name="T99" fmla="*/ 0 h 2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506" h="201">
                <a:moveTo>
                  <a:pt x="30" y="0"/>
                </a:moveTo>
                <a:cubicBezTo>
                  <a:pt x="30" y="0"/>
                  <a:pt x="31" y="1"/>
                  <a:pt x="33" y="4"/>
                </a:cubicBezTo>
                <a:cubicBezTo>
                  <a:pt x="35" y="7"/>
                  <a:pt x="38" y="12"/>
                  <a:pt x="43" y="17"/>
                </a:cubicBezTo>
                <a:cubicBezTo>
                  <a:pt x="47" y="22"/>
                  <a:pt x="53" y="29"/>
                  <a:pt x="60" y="36"/>
                </a:cubicBezTo>
                <a:cubicBezTo>
                  <a:pt x="67" y="43"/>
                  <a:pt x="75" y="50"/>
                  <a:pt x="84" y="58"/>
                </a:cubicBezTo>
                <a:cubicBezTo>
                  <a:pt x="94" y="66"/>
                  <a:pt x="104" y="74"/>
                  <a:pt x="116" y="82"/>
                </a:cubicBezTo>
                <a:cubicBezTo>
                  <a:pt x="128" y="91"/>
                  <a:pt x="140" y="99"/>
                  <a:pt x="154" y="107"/>
                </a:cubicBezTo>
                <a:cubicBezTo>
                  <a:pt x="160" y="111"/>
                  <a:pt x="167" y="114"/>
                  <a:pt x="174" y="118"/>
                </a:cubicBezTo>
                <a:cubicBezTo>
                  <a:pt x="182" y="122"/>
                  <a:pt x="189" y="125"/>
                  <a:pt x="196" y="129"/>
                </a:cubicBezTo>
                <a:cubicBezTo>
                  <a:pt x="204" y="132"/>
                  <a:pt x="211" y="136"/>
                  <a:pt x="219" y="139"/>
                </a:cubicBezTo>
                <a:cubicBezTo>
                  <a:pt x="231" y="144"/>
                  <a:pt x="231" y="144"/>
                  <a:pt x="231" y="144"/>
                </a:cubicBezTo>
                <a:cubicBezTo>
                  <a:pt x="242" y="148"/>
                  <a:pt x="242" y="148"/>
                  <a:pt x="242" y="148"/>
                </a:cubicBezTo>
                <a:cubicBezTo>
                  <a:pt x="254" y="153"/>
                  <a:pt x="254" y="153"/>
                  <a:pt x="254" y="153"/>
                </a:cubicBezTo>
                <a:cubicBezTo>
                  <a:pt x="266" y="157"/>
                  <a:pt x="266" y="157"/>
                  <a:pt x="266" y="157"/>
                </a:cubicBezTo>
                <a:cubicBezTo>
                  <a:pt x="274" y="160"/>
                  <a:pt x="282" y="162"/>
                  <a:pt x="290" y="165"/>
                </a:cubicBezTo>
                <a:cubicBezTo>
                  <a:pt x="298" y="167"/>
                  <a:pt x="305" y="169"/>
                  <a:pt x="313" y="171"/>
                </a:cubicBezTo>
                <a:cubicBezTo>
                  <a:pt x="317" y="172"/>
                  <a:pt x="321" y="173"/>
                  <a:pt x="325" y="175"/>
                </a:cubicBezTo>
                <a:cubicBezTo>
                  <a:pt x="329" y="175"/>
                  <a:pt x="333" y="176"/>
                  <a:pt x="337" y="177"/>
                </a:cubicBezTo>
                <a:cubicBezTo>
                  <a:pt x="352" y="181"/>
                  <a:pt x="367" y="184"/>
                  <a:pt x="381" y="187"/>
                </a:cubicBezTo>
                <a:cubicBezTo>
                  <a:pt x="396" y="189"/>
                  <a:pt x="409" y="191"/>
                  <a:pt x="422" y="193"/>
                </a:cubicBezTo>
                <a:cubicBezTo>
                  <a:pt x="428" y="194"/>
                  <a:pt x="434" y="195"/>
                  <a:pt x="440" y="195"/>
                </a:cubicBezTo>
                <a:cubicBezTo>
                  <a:pt x="446" y="196"/>
                  <a:pt x="451" y="196"/>
                  <a:pt x="456" y="197"/>
                </a:cubicBezTo>
                <a:cubicBezTo>
                  <a:pt x="461" y="198"/>
                  <a:pt x="466" y="198"/>
                  <a:pt x="471" y="198"/>
                </a:cubicBezTo>
                <a:cubicBezTo>
                  <a:pt x="475" y="199"/>
                  <a:pt x="479" y="199"/>
                  <a:pt x="483" y="199"/>
                </a:cubicBezTo>
                <a:cubicBezTo>
                  <a:pt x="498" y="200"/>
                  <a:pt x="506" y="201"/>
                  <a:pt x="506" y="201"/>
                </a:cubicBezTo>
                <a:cubicBezTo>
                  <a:pt x="506" y="201"/>
                  <a:pt x="498" y="201"/>
                  <a:pt x="483" y="201"/>
                </a:cubicBezTo>
                <a:cubicBezTo>
                  <a:pt x="479" y="201"/>
                  <a:pt x="475" y="201"/>
                  <a:pt x="471" y="201"/>
                </a:cubicBezTo>
                <a:cubicBezTo>
                  <a:pt x="466" y="201"/>
                  <a:pt x="461" y="200"/>
                  <a:pt x="456" y="200"/>
                </a:cubicBezTo>
                <a:cubicBezTo>
                  <a:pt x="451" y="200"/>
                  <a:pt x="445" y="200"/>
                  <a:pt x="439" y="200"/>
                </a:cubicBezTo>
                <a:cubicBezTo>
                  <a:pt x="434" y="199"/>
                  <a:pt x="428" y="199"/>
                  <a:pt x="421" y="199"/>
                </a:cubicBezTo>
                <a:cubicBezTo>
                  <a:pt x="408" y="198"/>
                  <a:pt x="395" y="196"/>
                  <a:pt x="380" y="195"/>
                </a:cubicBezTo>
                <a:cubicBezTo>
                  <a:pt x="366" y="193"/>
                  <a:pt x="350" y="191"/>
                  <a:pt x="334" y="188"/>
                </a:cubicBezTo>
                <a:cubicBezTo>
                  <a:pt x="330" y="188"/>
                  <a:pt x="326" y="187"/>
                  <a:pt x="322" y="186"/>
                </a:cubicBezTo>
                <a:cubicBezTo>
                  <a:pt x="318" y="186"/>
                  <a:pt x="314" y="185"/>
                  <a:pt x="310" y="184"/>
                </a:cubicBezTo>
                <a:cubicBezTo>
                  <a:pt x="302" y="182"/>
                  <a:pt x="294" y="181"/>
                  <a:pt x="286" y="179"/>
                </a:cubicBezTo>
                <a:cubicBezTo>
                  <a:pt x="278" y="177"/>
                  <a:pt x="269" y="175"/>
                  <a:pt x="261" y="173"/>
                </a:cubicBezTo>
                <a:cubicBezTo>
                  <a:pt x="257" y="171"/>
                  <a:pt x="253" y="170"/>
                  <a:pt x="249" y="169"/>
                </a:cubicBezTo>
                <a:cubicBezTo>
                  <a:pt x="236" y="165"/>
                  <a:pt x="236" y="165"/>
                  <a:pt x="236" y="165"/>
                </a:cubicBezTo>
                <a:cubicBezTo>
                  <a:pt x="232" y="164"/>
                  <a:pt x="228" y="163"/>
                  <a:pt x="224" y="162"/>
                </a:cubicBezTo>
                <a:cubicBezTo>
                  <a:pt x="212" y="157"/>
                  <a:pt x="212" y="157"/>
                  <a:pt x="212" y="157"/>
                </a:cubicBezTo>
                <a:cubicBezTo>
                  <a:pt x="204" y="155"/>
                  <a:pt x="196" y="152"/>
                  <a:pt x="188" y="149"/>
                </a:cubicBezTo>
                <a:cubicBezTo>
                  <a:pt x="180" y="145"/>
                  <a:pt x="172" y="142"/>
                  <a:pt x="164" y="139"/>
                </a:cubicBezTo>
                <a:cubicBezTo>
                  <a:pt x="157" y="135"/>
                  <a:pt x="149" y="132"/>
                  <a:pt x="142" y="128"/>
                </a:cubicBezTo>
                <a:cubicBezTo>
                  <a:pt x="127" y="121"/>
                  <a:pt x="114" y="113"/>
                  <a:pt x="101" y="106"/>
                </a:cubicBezTo>
                <a:cubicBezTo>
                  <a:pt x="88" y="98"/>
                  <a:pt x="76" y="90"/>
                  <a:pt x="66" y="82"/>
                </a:cubicBezTo>
                <a:cubicBezTo>
                  <a:pt x="55" y="74"/>
                  <a:pt x="46" y="67"/>
                  <a:pt x="38" y="59"/>
                </a:cubicBezTo>
                <a:cubicBezTo>
                  <a:pt x="29" y="52"/>
                  <a:pt x="23" y="46"/>
                  <a:pt x="17" y="40"/>
                </a:cubicBezTo>
                <a:cubicBezTo>
                  <a:pt x="12" y="34"/>
                  <a:pt x="8" y="29"/>
                  <a:pt x="5" y="26"/>
                </a:cubicBezTo>
                <a:cubicBezTo>
                  <a:pt x="2" y="23"/>
                  <a:pt x="0" y="20"/>
                  <a:pt x="0" y="20"/>
                </a:cubicBezTo>
                <a:lnTo>
                  <a:pt x="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243777" tIns="121888" rIns="243777" bIns="121888" numCol="1" anchor="t" anchorCtr="0" compatLnSpc="1">
            <a:prstTxWarp prst="textNoShape">
              <a:avLst/>
            </a:prstTxWarp>
          </a:bodyPr>
          <a:lstStyle/>
          <a:p>
            <a:endParaRPr lang="id-ID" sz="2799" dirty="0">
              <a:latin typeface="Lato Light" panose="020F0502020204030203" pitchFamily="34" charset="0"/>
            </a:endParaRPr>
          </a:p>
        </p:txBody>
      </p:sp>
      <p:sp>
        <p:nvSpPr>
          <p:cNvPr id="39" name="Freeform 27">
            <a:extLst>
              <a:ext uri="{FF2B5EF4-FFF2-40B4-BE49-F238E27FC236}">
                <a16:creationId xmlns:a16="http://schemas.microsoft.com/office/drawing/2014/main" id="{25D528D1-2532-BC46-89D6-6601FB2533DE}"/>
              </a:ext>
            </a:extLst>
          </p:cNvPr>
          <p:cNvSpPr>
            <a:spLocks/>
          </p:cNvSpPr>
          <p:nvPr/>
        </p:nvSpPr>
        <p:spPr bwMode="auto">
          <a:xfrm rot="12048572">
            <a:off x="2692290" y="4944299"/>
            <a:ext cx="2355033" cy="938473"/>
          </a:xfrm>
          <a:custGeom>
            <a:avLst/>
            <a:gdLst>
              <a:gd name="T0" fmla="*/ 30 w 506"/>
              <a:gd name="T1" fmla="*/ 0 h 201"/>
              <a:gd name="T2" fmla="*/ 33 w 506"/>
              <a:gd name="T3" fmla="*/ 4 h 201"/>
              <a:gd name="T4" fmla="*/ 43 w 506"/>
              <a:gd name="T5" fmla="*/ 17 h 201"/>
              <a:gd name="T6" fmla="*/ 60 w 506"/>
              <a:gd name="T7" fmla="*/ 36 h 201"/>
              <a:gd name="T8" fmla="*/ 84 w 506"/>
              <a:gd name="T9" fmla="*/ 58 h 201"/>
              <a:gd name="T10" fmla="*/ 116 w 506"/>
              <a:gd name="T11" fmla="*/ 82 h 201"/>
              <a:gd name="T12" fmla="*/ 154 w 506"/>
              <a:gd name="T13" fmla="*/ 107 h 201"/>
              <a:gd name="T14" fmla="*/ 174 w 506"/>
              <a:gd name="T15" fmla="*/ 118 h 201"/>
              <a:gd name="T16" fmla="*/ 196 w 506"/>
              <a:gd name="T17" fmla="*/ 129 h 201"/>
              <a:gd name="T18" fmla="*/ 219 w 506"/>
              <a:gd name="T19" fmla="*/ 139 h 201"/>
              <a:gd name="T20" fmla="*/ 231 w 506"/>
              <a:gd name="T21" fmla="*/ 144 h 201"/>
              <a:gd name="T22" fmla="*/ 242 w 506"/>
              <a:gd name="T23" fmla="*/ 148 h 201"/>
              <a:gd name="T24" fmla="*/ 254 w 506"/>
              <a:gd name="T25" fmla="*/ 153 h 201"/>
              <a:gd name="T26" fmla="*/ 266 w 506"/>
              <a:gd name="T27" fmla="*/ 157 h 201"/>
              <a:gd name="T28" fmla="*/ 290 w 506"/>
              <a:gd name="T29" fmla="*/ 165 h 201"/>
              <a:gd name="T30" fmla="*/ 313 w 506"/>
              <a:gd name="T31" fmla="*/ 171 h 201"/>
              <a:gd name="T32" fmla="*/ 325 w 506"/>
              <a:gd name="T33" fmla="*/ 175 h 201"/>
              <a:gd name="T34" fmla="*/ 337 w 506"/>
              <a:gd name="T35" fmla="*/ 177 h 201"/>
              <a:gd name="T36" fmla="*/ 381 w 506"/>
              <a:gd name="T37" fmla="*/ 187 h 201"/>
              <a:gd name="T38" fmla="*/ 422 w 506"/>
              <a:gd name="T39" fmla="*/ 193 h 201"/>
              <a:gd name="T40" fmla="*/ 440 w 506"/>
              <a:gd name="T41" fmla="*/ 195 h 201"/>
              <a:gd name="T42" fmla="*/ 456 w 506"/>
              <a:gd name="T43" fmla="*/ 197 h 201"/>
              <a:gd name="T44" fmla="*/ 471 w 506"/>
              <a:gd name="T45" fmla="*/ 198 h 201"/>
              <a:gd name="T46" fmla="*/ 483 w 506"/>
              <a:gd name="T47" fmla="*/ 199 h 201"/>
              <a:gd name="T48" fmla="*/ 506 w 506"/>
              <a:gd name="T49" fmla="*/ 201 h 201"/>
              <a:gd name="T50" fmla="*/ 483 w 506"/>
              <a:gd name="T51" fmla="*/ 201 h 201"/>
              <a:gd name="T52" fmla="*/ 471 w 506"/>
              <a:gd name="T53" fmla="*/ 201 h 201"/>
              <a:gd name="T54" fmla="*/ 456 w 506"/>
              <a:gd name="T55" fmla="*/ 200 h 201"/>
              <a:gd name="T56" fmla="*/ 439 w 506"/>
              <a:gd name="T57" fmla="*/ 200 h 201"/>
              <a:gd name="T58" fmla="*/ 421 w 506"/>
              <a:gd name="T59" fmla="*/ 199 h 201"/>
              <a:gd name="T60" fmla="*/ 380 w 506"/>
              <a:gd name="T61" fmla="*/ 195 h 201"/>
              <a:gd name="T62" fmla="*/ 334 w 506"/>
              <a:gd name="T63" fmla="*/ 188 h 201"/>
              <a:gd name="T64" fmla="*/ 322 w 506"/>
              <a:gd name="T65" fmla="*/ 186 h 201"/>
              <a:gd name="T66" fmla="*/ 310 w 506"/>
              <a:gd name="T67" fmla="*/ 184 h 201"/>
              <a:gd name="T68" fmla="*/ 286 w 506"/>
              <a:gd name="T69" fmla="*/ 179 h 201"/>
              <a:gd name="T70" fmla="*/ 261 w 506"/>
              <a:gd name="T71" fmla="*/ 173 h 201"/>
              <a:gd name="T72" fmla="*/ 249 w 506"/>
              <a:gd name="T73" fmla="*/ 169 h 201"/>
              <a:gd name="T74" fmla="*/ 236 w 506"/>
              <a:gd name="T75" fmla="*/ 165 h 201"/>
              <a:gd name="T76" fmla="*/ 224 w 506"/>
              <a:gd name="T77" fmla="*/ 162 h 201"/>
              <a:gd name="T78" fmla="*/ 212 w 506"/>
              <a:gd name="T79" fmla="*/ 157 h 201"/>
              <a:gd name="T80" fmla="*/ 188 w 506"/>
              <a:gd name="T81" fmla="*/ 149 h 201"/>
              <a:gd name="T82" fmla="*/ 164 w 506"/>
              <a:gd name="T83" fmla="*/ 139 h 201"/>
              <a:gd name="T84" fmla="*/ 142 w 506"/>
              <a:gd name="T85" fmla="*/ 128 h 201"/>
              <a:gd name="T86" fmla="*/ 101 w 506"/>
              <a:gd name="T87" fmla="*/ 106 h 201"/>
              <a:gd name="T88" fmla="*/ 66 w 506"/>
              <a:gd name="T89" fmla="*/ 82 h 201"/>
              <a:gd name="T90" fmla="*/ 38 w 506"/>
              <a:gd name="T91" fmla="*/ 59 h 201"/>
              <a:gd name="T92" fmla="*/ 17 w 506"/>
              <a:gd name="T93" fmla="*/ 40 h 201"/>
              <a:gd name="T94" fmla="*/ 5 w 506"/>
              <a:gd name="T95" fmla="*/ 26 h 201"/>
              <a:gd name="T96" fmla="*/ 0 w 506"/>
              <a:gd name="T97" fmla="*/ 20 h 201"/>
              <a:gd name="T98" fmla="*/ 30 w 506"/>
              <a:gd name="T99" fmla="*/ 0 h 2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506" h="201">
                <a:moveTo>
                  <a:pt x="30" y="0"/>
                </a:moveTo>
                <a:cubicBezTo>
                  <a:pt x="30" y="0"/>
                  <a:pt x="31" y="1"/>
                  <a:pt x="33" y="4"/>
                </a:cubicBezTo>
                <a:cubicBezTo>
                  <a:pt x="35" y="7"/>
                  <a:pt x="38" y="12"/>
                  <a:pt x="43" y="17"/>
                </a:cubicBezTo>
                <a:cubicBezTo>
                  <a:pt x="47" y="22"/>
                  <a:pt x="53" y="29"/>
                  <a:pt x="60" y="36"/>
                </a:cubicBezTo>
                <a:cubicBezTo>
                  <a:pt x="67" y="43"/>
                  <a:pt x="75" y="50"/>
                  <a:pt x="84" y="58"/>
                </a:cubicBezTo>
                <a:cubicBezTo>
                  <a:pt x="94" y="66"/>
                  <a:pt x="104" y="74"/>
                  <a:pt x="116" y="82"/>
                </a:cubicBezTo>
                <a:cubicBezTo>
                  <a:pt x="128" y="91"/>
                  <a:pt x="140" y="99"/>
                  <a:pt x="154" y="107"/>
                </a:cubicBezTo>
                <a:cubicBezTo>
                  <a:pt x="160" y="111"/>
                  <a:pt x="167" y="114"/>
                  <a:pt x="174" y="118"/>
                </a:cubicBezTo>
                <a:cubicBezTo>
                  <a:pt x="182" y="122"/>
                  <a:pt x="189" y="125"/>
                  <a:pt x="196" y="129"/>
                </a:cubicBezTo>
                <a:cubicBezTo>
                  <a:pt x="204" y="132"/>
                  <a:pt x="211" y="136"/>
                  <a:pt x="219" y="139"/>
                </a:cubicBezTo>
                <a:cubicBezTo>
                  <a:pt x="231" y="144"/>
                  <a:pt x="231" y="144"/>
                  <a:pt x="231" y="144"/>
                </a:cubicBezTo>
                <a:cubicBezTo>
                  <a:pt x="242" y="148"/>
                  <a:pt x="242" y="148"/>
                  <a:pt x="242" y="148"/>
                </a:cubicBezTo>
                <a:cubicBezTo>
                  <a:pt x="254" y="153"/>
                  <a:pt x="254" y="153"/>
                  <a:pt x="254" y="153"/>
                </a:cubicBezTo>
                <a:cubicBezTo>
                  <a:pt x="266" y="157"/>
                  <a:pt x="266" y="157"/>
                  <a:pt x="266" y="157"/>
                </a:cubicBezTo>
                <a:cubicBezTo>
                  <a:pt x="274" y="160"/>
                  <a:pt x="282" y="162"/>
                  <a:pt x="290" y="165"/>
                </a:cubicBezTo>
                <a:cubicBezTo>
                  <a:pt x="298" y="167"/>
                  <a:pt x="305" y="169"/>
                  <a:pt x="313" y="171"/>
                </a:cubicBezTo>
                <a:cubicBezTo>
                  <a:pt x="317" y="172"/>
                  <a:pt x="321" y="173"/>
                  <a:pt x="325" y="175"/>
                </a:cubicBezTo>
                <a:cubicBezTo>
                  <a:pt x="329" y="175"/>
                  <a:pt x="333" y="176"/>
                  <a:pt x="337" y="177"/>
                </a:cubicBezTo>
                <a:cubicBezTo>
                  <a:pt x="352" y="181"/>
                  <a:pt x="367" y="184"/>
                  <a:pt x="381" y="187"/>
                </a:cubicBezTo>
                <a:cubicBezTo>
                  <a:pt x="396" y="189"/>
                  <a:pt x="409" y="191"/>
                  <a:pt x="422" y="193"/>
                </a:cubicBezTo>
                <a:cubicBezTo>
                  <a:pt x="428" y="194"/>
                  <a:pt x="434" y="195"/>
                  <a:pt x="440" y="195"/>
                </a:cubicBezTo>
                <a:cubicBezTo>
                  <a:pt x="446" y="196"/>
                  <a:pt x="451" y="196"/>
                  <a:pt x="456" y="197"/>
                </a:cubicBezTo>
                <a:cubicBezTo>
                  <a:pt x="461" y="198"/>
                  <a:pt x="466" y="198"/>
                  <a:pt x="471" y="198"/>
                </a:cubicBezTo>
                <a:cubicBezTo>
                  <a:pt x="475" y="199"/>
                  <a:pt x="479" y="199"/>
                  <a:pt x="483" y="199"/>
                </a:cubicBezTo>
                <a:cubicBezTo>
                  <a:pt x="498" y="200"/>
                  <a:pt x="506" y="201"/>
                  <a:pt x="506" y="201"/>
                </a:cubicBezTo>
                <a:cubicBezTo>
                  <a:pt x="506" y="201"/>
                  <a:pt x="498" y="201"/>
                  <a:pt x="483" y="201"/>
                </a:cubicBezTo>
                <a:cubicBezTo>
                  <a:pt x="479" y="201"/>
                  <a:pt x="475" y="201"/>
                  <a:pt x="471" y="201"/>
                </a:cubicBezTo>
                <a:cubicBezTo>
                  <a:pt x="466" y="201"/>
                  <a:pt x="461" y="200"/>
                  <a:pt x="456" y="200"/>
                </a:cubicBezTo>
                <a:cubicBezTo>
                  <a:pt x="451" y="200"/>
                  <a:pt x="445" y="200"/>
                  <a:pt x="439" y="200"/>
                </a:cubicBezTo>
                <a:cubicBezTo>
                  <a:pt x="434" y="199"/>
                  <a:pt x="428" y="199"/>
                  <a:pt x="421" y="199"/>
                </a:cubicBezTo>
                <a:cubicBezTo>
                  <a:pt x="408" y="198"/>
                  <a:pt x="395" y="196"/>
                  <a:pt x="380" y="195"/>
                </a:cubicBezTo>
                <a:cubicBezTo>
                  <a:pt x="366" y="193"/>
                  <a:pt x="350" y="191"/>
                  <a:pt x="334" y="188"/>
                </a:cubicBezTo>
                <a:cubicBezTo>
                  <a:pt x="330" y="188"/>
                  <a:pt x="326" y="187"/>
                  <a:pt x="322" y="186"/>
                </a:cubicBezTo>
                <a:cubicBezTo>
                  <a:pt x="318" y="186"/>
                  <a:pt x="314" y="185"/>
                  <a:pt x="310" y="184"/>
                </a:cubicBezTo>
                <a:cubicBezTo>
                  <a:pt x="302" y="182"/>
                  <a:pt x="294" y="181"/>
                  <a:pt x="286" y="179"/>
                </a:cubicBezTo>
                <a:cubicBezTo>
                  <a:pt x="278" y="177"/>
                  <a:pt x="269" y="175"/>
                  <a:pt x="261" y="173"/>
                </a:cubicBezTo>
                <a:cubicBezTo>
                  <a:pt x="257" y="171"/>
                  <a:pt x="253" y="170"/>
                  <a:pt x="249" y="169"/>
                </a:cubicBezTo>
                <a:cubicBezTo>
                  <a:pt x="236" y="165"/>
                  <a:pt x="236" y="165"/>
                  <a:pt x="236" y="165"/>
                </a:cubicBezTo>
                <a:cubicBezTo>
                  <a:pt x="232" y="164"/>
                  <a:pt x="228" y="163"/>
                  <a:pt x="224" y="162"/>
                </a:cubicBezTo>
                <a:cubicBezTo>
                  <a:pt x="212" y="157"/>
                  <a:pt x="212" y="157"/>
                  <a:pt x="212" y="157"/>
                </a:cubicBezTo>
                <a:cubicBezTo>
                  <a:pt x="204" y="155"/>
                  <a:pt x="196" y="152"/>
                  <a:pt x="188" y="149"/>
                </a:cubicBezTo>
                <a:cubicBezTo>
                  <a:pt x="180" y="145"/>
                  <a:pt x="172" y="142"/>
                  <a:pt x="164" y="139"/>
                </a:cubicBezTo>
                <a:cubicBezTo>
                  <a:pt x="157" y="135"/>
                  <a:pt x="149" y="132"/>
                  <a:pt x="142" y="128"/>
                </a:cubicBezTo>
                <a:cubicBezTo>
                  <a:pt x="127" y="121"/>
                  <a:pt x="114" y="113"/>
                  <a:pt x="101" y="106"/>
                </a:cubicBezTo>
                <a:cubicBezTo>
                  <a:pt x="88" y="98"/>
                  <a:pt x="76" y="90"/>
                  <a:pt x="66" y="82"/>
                </a:cubicBezTo>
                <a:cubicBezTo>
                  <a:pt x="55" y="74"/>
                  <a:pt x="46" y="67"/>
                  <a:pt x="38" y="59"/>
                </a:cubicBezTo>
                <a:cubicBezTo>
                  <a:pt x="29" y="52"/>
                  <a:pt x="23" y="46"/>
                  <a:pt x="17" y="40"/>
                </a:cubicBezTo>
                <a:cubicBezTo>
                  <a:pt x="12" y="34"/>
                  <a:pt x="8" y="29"/>
                  <a:pt x="5" y="26"/>
                </a:cubicBezTo>
                <a:cubicBezTo>
                  <a:pt x="2" y="23"/>
                  <a:pt x="0" y="20"/>
                  <a:pt x="0" y="20"/>
                </a:cubicBezTo>
                <a:lnTo>
                  <a:pt x="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243777" tIns="121888" rIns="243777" bIns="121888" numCol="1" anchor="t" anchorCtr="0" compatLnSpc="1">
            <a:prstTxWarp prst="textNoShape">
              <a:avLst/>
            </a:prstTxWarp>
          </a:bodyPr>
          <a:lstStyle/>
          <a:p>
            <a:endParaRPr lang="id-ID" sz="2799" dirty="0">
              <a:latin typeface="Lato Light" panose="020F0502020204030203" pitchFamily="34" charset="0"/>
            </a:endParaRPr>
          </a:p>
        </p:txBody>
      </p:sp>
      <p:sp>
        <p:nvSpPr>
          <p:cNvPr id="44" name="Freeform 73">
            <a:extLst>
              <a:ext uri="{FF2B5EF4-FFF2-40B4-BE49-F238E27FC236}">
                <a16:creationId xmlns:a16="http://schemas.microsoft.com/office/drawing/2014/main" id="{493DE8F4-B821-394E-BFDA-2D96AA95F016}"/>
              </a:ext>
            </a:extLst>
          </p:cNvPr>
          <p:cNvSpPr/>
          <p:nvPr/>
        </p:nvSpPr>
        <p:spPr>
          <a:xfrm rot="21329688">
            <a:off x="2658527" y="9345311"/>
            <a:ext cx="8225991" cy="1703508"/>
          </a:xfrm>
          <a:custGeom>
            <a:avLst/>
            <a:gdLst>
              <a:gd name="connsiteX0" fmla="*/ 2972632 w 3079875"/>
              <a:gd name="connsiteY0" fmla="*/ 0 h 678366"/>
              <a:gd name="connsiteX1" fmla="*/ 3015210 w 3079875"/>
              <a:gd name="connsiteY1" fmla="*/ 56099 h 678366"/>
              <a:gd name="connsiteX2" fmla="*/ 3079875 w 3079875"/>
              <a:gd name="connsiteY2" fmla="*/ 112147 h 678366"/>
              <a:gd name="connsiteX3" fmla="*/ 2975632 w 3079875"/>
              <a:gd name="connsiteY3" fmla="*/ 140782 h 678366"/>
              <a:gd name="connsiteX4" fmla="*/ 2855879 w 3079875"/>
              <a:gd name="connsiteY4" fmla="*/ 169804 h 678366"/>
              <a:gd name="connsiteX5" fmla="*/ 2794940 w 3079875"/>
              <a:gd name="connsiteY5" fmla="*/ 180840 h 678366"/>
              <a:gd name="connsiteX6" fmla="*/ 2734001 w 3079875"/>
              <a:gd name="connsiteY6" fmla="*/ 191876 h 678366"/>
              <a:gd name="connsiteX7" fmla="*/ 2612123 w 3079875"/>
              <a:gd name="connsiteY7" fmla="*/ 213947 h 678366"/>
              <a:gd name="connsiteX8" fmla="*/ 2488120 w 3079875"/>
              <a:gd name="connsiteY8" fmla="*/ 229069 h 678366"/>
              <a:gd name="connsiteX9" fmla="*/ 2363054 w 3079875"/>
              <a:gd name="connsiteY9" fmla="*/ 240716 h 678366"/>
              <a:gd name="connsiteX10" fmla="*/ 2240385 w 3079875"/>
              <a:gd name="connsiteY10" fmla="*/ 247830 h 678366"/>
              <a:gd name="connsiteX11" fmla="*/ 2117716 w 3079875"/>
              <a:gd name="connsiteY11" fmla="*/ 254945 h 678366"/>
              <a:gd name="connsiteX12" fmla="*/ 1873712 w 3079875"/>
              <a:gd name="connsiteY12" fmla="*/ 261165 h 678366"/>
              <a:gd name="connsiteX13" fmla="*/ 1869190 w 3079875"/>
              <a:gd name="connsiteY13" fmla="*/ 258748 h 678366"/>
              <a:gd name="connsiteX14" fmla="*/ 1745730 w 3079875"/>
              <a:gd name="connsiteY14" fmla="*/ 250905 h 678366"/>
              <a:gd name="connsiteX15" fmla="*/ 1623333 w 3079875"/>
              <a:gd name="connsiteY15" fmla="*/ 246536 h 678366"/>
              <a:gd name="connsiteX16" fmla="*/ 1500935 w 3079875"/>
              <a:gd name="connsiteY16" fmla="*/ 242168 h 678366"/>
              <a:gd name="connsiteX17" fmla="*/ 1377204 w 3079875"/>
              <a:gd name="connsiteY17" fmla="*/ 245807 h 678366"/>
              <a:gd name="connsiteX18" fmla="*/ 1253472 w 3079875"/>
              <a:gd name="connsiteY18" fmla="*/ 249446 h 678366"/>
              <a:gd name="connsiteX19" fmla="*/ 1130803 w 3079875"/>
              <a:gd name="connsiteY19" fmla="*/ 256560 h 678366"/>
              <a:gd name="connsiteX20" fmla="*/ 1010259 w 3079875"/>
              <a:gd name="connsiteY20" fmla="*/ 270624 h 678366"/>
              <a:gd name="connsiteX21" fmla="*/ 886256 w 3079875"/>
              <a:gd name="connsiteY21" fmla="*/ 285746 h 678366"/>
              <a:gd name="connsiteX22" fmla="*/ 764378 w 3079875"/>
              <a:gd name="connsiteY22" fmla="*/ 307818 h 678366"/>
              <a:gd name="connsiteX23" fmla="*/ 704502 w 3079875"/>
              <a:gd name="connsiteY23" fmla="*/ 322329 h 678366"/>
              <a:gd name="connsiteX24" fmla="*/ 644626 w 3079875"/>
              <a:gd name="connsiteY24" fmla="*/ 336839 h 678366"/>
              <a:gd name="connsiteX25" fmla="*/ 584749 w 3079875"/>
              <a:gd name="connsiteY25" fmla="*/ 351350 h 678366"/>
              <a:gd name="connsiteX26" fmla="*/ 525936 w 3079875"/>
              <a:gd name="connsiteY26" fmla="*/ 369336 h 678366"/>
              <a:gd name="connsiteX27" fmla="*/ 468184 w 3079875"/>
              <a:gd name="connsiteY27" fmla="*/ 390797 h 678366"/>
              <a:gd name="connsiteX28" fmla="*/ 410433 w 3079875"/>
              <a:gd name="connsiteY28" fmla="*/ 412257 h 678366"/>
              <a:gd name="connsiteX29" fmla="*/ 352683 w 3079875"/>
              <a:gd name="connsiteY29" fmla="*/ 433718 h 678366"/>
              <a:gd name="connsiteX30" fmla="*/ 297057 w 3079875"/>
              <a:gd name="connsiteY30" fmla="*/ 462128 h 678366"/>
              <a:gd name="connsiteX31" fmla="*/ 190328 w 3079875"/>
              <a:gd name="connsiteY31" fmla="*/ 521366 h 678366"/>
              <a:gd name="connsiteX32" fmla="*/ 164776 w 3079875"/>
              <a:gd name="connsiteY32" fmla="*/ 536780 h 678366"/>
              <a:gd name="connsiteX33" fmla="*/ 140287 w 3079875"/>
              <a:gd name="connsiteY33" fmla="*/ 555668 h 678366"/>
              <a:gd name="connsiteX34" fmla="*/ 91309 w 3079875"/>
              <a:gd name="connsiteY34" fmla="*/ 593445 h 678366"/>
              <a:gd name="connsiteX35" fmla="*/ 43393 w 3079875"/>
              <a:gd name="connsiteY35" fmla="*/ 634697 h 678366"/>
              <a:gd name="connsiteX36" fmla="*/ 0 w 3079875"/>
              <a:gd name="connsiteY36" fmla="*/ 678366 h 678366"/>
              <a:gd name="connsiteX37" fmla="*/ 42331 w 3079875"/>
              <a:gd name="connsiteY37" fmla="*/ 631223 h 678366"/>
              <a:gd name="connsiteX38" fmla="*/ 85724 w 3079875"/>
              <a:gd name="connsiteY38" fmla="*/ 587554 h 678366"/>
              <a:gd name="connsiteX39" fmla="*/ 134702 w 3079875"/>
              <a:gd name="connsiteY39" fmla="*/ 549776 h 678366"/>
              <a:gd name="connsiteX40" fmla="*/ 159191 w 3079875"/>
              <a:gd name="connsiteY40" fmla="*/ 530888 h 678366"/>
              <a:gd name="connsiteX41" fmla="*/ 183680 w 3079875"/>
              <a:gd name="connsiteY41" fmla="*/ 511999 h 678366"/>
              <a:gd name="connsiteX42" fmla="*/ 288284 w 3079875"/>
              <a:gd name="connsiteY42" fmla="*/ 445812 h 678366"/>
              <a:gd name="connsiteX43" fmla="*/ 343910 w 3079875"/>
              <a:gd name="connsiteY43" fmla="*/ 417401 h 678366"/>
              <a:gd name="connsiteX44" fmla="*/ 404058 w 3079875"/>
              <a:gd name="connsiteY44" fmla="*/ 391408 h 678366"/>
              <a:gd name="connsiteX45" fmla="*/ 460746 w 3079875"/>
              <a:gd name="connsiteY45" fmla="*/ 366472 h 678366"/>
              <a:gd name="connsiteX46" fmla="*/ 518497 w 3079875"/>
              <a:gd name="connsiteY46" fmla="*/ 345012 h 678366"/>
              <a:gd name="connsiteX47" fmla="*/ 576248 w 3079875"/>
              <a:gd name="connsiteY47" fmla="*/ 323551 h 678366"/>
              <a:gd name="connsiteX48" fmla="*/ 635062 w 3079875"/>
              <a:gd name="connsiteY48" fmla="*/ 305565 h 678366"/>
              <a:gd name="connsiteX49" fmla="*/ 697335 w 3079875"/>
              <a:gd name="connsiteY49" fmla="*/ 286522 h 678366"/>
              <a:gd name="connsiteX50" fmla="*/ 757211 w 3079875"/>
              <a:gd name="connsiteY50" fmla="*/ 272011 h 678366"/>
              <a:gd name="connsiteX51" fmla="*/ 876964 w 3079875"/>
              <a:gd name="connsiteY51" fmla="*/ 242989 h 678366"/>
              <a:gd name="connsiteX52" fmla="*/ 1002302 w 3079875"/>
              <a:gd name="connsiteY52" fmla="*/ 219859 h 678366"/>
              <a:gd name="connsiteX53" fmla="*/ 1126305 w 3079875"/>
              <a:gd name="connsiteY53" fmla="*/ 204738 h 678366"/>
              <a:gd name="connsiteX54" fmla="*/ 1250308 w 3079875"/>
              <a:gd name="connsiteY54" fmla="*/ 189616 h 678366"/>
              <a:gd name="connsiteX55" fmla="*/ 1371915 w 3079875"/>
              <a:gd name="connsiteY55" fmla="*/ 179027 h 678366"/>
              <a:gd name="connsiteX56" fmla="*/ 1498043 w 3079875"/>
              <a:gd name="connsiteY56" fmla="*/ 170854 h 678366"/>
              <a:gd name="connsiteX57" fmla="*/ 1622837 w 3079875"/>
              <a:gd name="connsiteY57" fmla="*/ 170690 h 678366"/>
              <a:gd name="connsiteX58" fmla="*/ 1747632 w 3079875"/>
              <a:gd name="connsiteY58" fmla="*/ 170526 h 678366"/>
              <a:gd name="connsiteX59" fmla="*/ 1873489 w 3079875"/>
              <a:gd name="connsiteY59" fmla="*/ 173836 h 678366"/>
              <a:gd name="connsiteX60" fmla="*/ 1868966 w 3079875"/>
              <a:gd name="connsiteY60" fmla="*/ 171419 h 678366"/>
              <a:gd name="connsiteX61" fmla="*/ 2110845 w 3079875"/>
              <a:gd name="connsiteY61" fmla="*/ 158249 h 678366"/>
              <a:gd name="connsiteX62" fmla="*/ 2231388 w 3079875"/>
              <a:gd name="connsiteY62" fmla="*/ 144185 h 678366"/>
              <a:gd name="connsiteX63" fmla="*/ 2352995 w 3079875"/>
              <a:gd name="connsiteY63" fmla="*/ 133596 h 678366"/>
              <a:gd name="connsiteX64" fmla="*/ 2471413 w 3079875"/>
              <a:gd name="connsiteY64" fmla="*/ 112582 h 678366"/>
              <a:gd name="connsiteX65" fmla="*/ 2590894 w 3079875"/>
              <a:gd name="connsiteY65" fmla="*/ 95044 h 678366"/>
              <a:gd name="connsiteX66" fmla="*/ 2708250 w 3079875"/>
              <a:gd name="connsiteY66" fmla="*/ 70555 h 678366"/>
              <a:gd name="connsiteX67" fmla="*/ 2768126 w 3079875"/>
              <a:gd name="connsiteY67" fmla="*/ 56044 h 678366"/>
              <a:gd name="connsiteX68" fmla="*/ 2824543 w 3079875"/>
              <a:gd name="connsiteY68" fmla="*/ 42591 h 678366"/>
              <a:gd name="connsiteX69" fmla="*/ 2939773 w 3079875"/>
              <a:gd name="connsiteY69" fmla="*/ 11153 h 678366"/>
              <a:gd name="connsiteX70" fmla="*/ 2972632 w 3079875"/>
              <a:gd name="connsiteY70" fmla="*/ 0 h 678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3079875" h="678366">
                <a:moveTo>
                  <a:pt x="2972632" y="0"/>
                </a:moveTo>
                <a:lnTo>
                  <a:pt x="3015210" y="56099"/>
                </a:lnTo>
                <a:lnTo>
                  <a:pt x="3079875" y="112147"/>
                </a:lnTo>
                <a:lnTo>
                  <a:pt x="2975632" y="140782"/>
                </a:lnTo>
                <a:cubicBezTo>
                  <a:pt x="2937576" y="152420"/>
                  <a:pt x="2894997" y="161641"/>
                  <a:pt x="2855879" y="169804"/>
                </a:cubicBezTo>
                <a:cubicBezTo>
                  <a:pt x="2855879" y="169804"/>
                  <a:pt x="2855879" y="169804"/>
                  <a:pt x="2794940" y="180840"/>
                </a:cubicBezTo>
                <a:cubicBezTo>
                  <a:pt x="2774182" y="187188"/>
                  <a:pt x="2752362" y="190061"/>
                  <a:pt x="2734001" y="191876"/>
                </a:cubicBezTo>
                <a:cubicBezTo>
                  <a:pt x="2734001" y="191876"/>
                  <a:pt x="2734001" y="191876"/>
                  <a:pt x="2612123" y="213947"/>
                </a:cubicBezTo>
                <a:cubicBezTo>
                  <a:pt x="2568482" y="219693"/>
                  <a:pt x="2528301" y="224381"/>
                  <a:pt x="2488120" y="229069"/>
                </a:cubicBezTo>
                <a:cubicBezTo>
                  <a:pt x="2488120" y="229069"/>
                  <a:pt x="2488120" y="229069"/>
                  <a:pt x="2363054" y="240716"/>
                </a:cubicBezTo>
                <a:cubicBezTo>
                  <a:pt x="2322873" y="245404"/>
                  <a:pt x="2281629" y="246617"/>
                  <a:pt x="2240385" y="247830"/>
                </a:cubicBezTo>
                <a:cubicBezTo>
                  <a:pt x="2240385" y="247830"/>
                  <a:pt x="2240385" y="247830"/>
                  <a:pt x="2117716" y="254945"/>
                </a:cubicBezTo>
                <a:cubicBezTo>
                  <a:pt x="2117716" y="254945"/>
                  <a:pt x="2117716" y="254945"/>
                  <a:pt x="1873712" y="261165"/>
                </a:cubicBezTo>
                <a:cubicBezTo>
                  <a:pt x="1873712" y="261165"/>
                  <a:pt x="1873712" y="261165"/>
                  <a:pt x="1869190" y="258748"/>
                </a:cubicBezTo>
                <a:cubicBezTo>
                  <a:pt x="1826883" y="256486"/>
                  <a:pt x="1788036" y="253167"/>
                  <a:pt x="1745730" y="250905"/>
                </a:cubicBezTo>
                <a:cubicBezTo>
                  <a:pt x="1703424" y="248643"/>
                  <a:pt x="1664576" y="245323"/>
                  <a:pt x="1623333" y="246536"/>
                </a:cubicBezTo>
                <a:cubicBezTo>
                  <a:pt x="1581026" y="244274"/>
                  <a:pt x="1539782" y="245487"/>
                  <a:pt x="1500935" y="242168"/>
                </a:cubicBezTo>
                <a:cubicBezTo>
                  <a:pt x="1459691" y="243381"/>
                  <a:pt x="1418448" y="244594"/>
                  <a:pt x="1377204" y="245807"/>
                </a:cubicBezTo>
                <a:cubicBezTo>
                  <a:pt x="1335960" y="247020"/>
                  <a:pt x="1294716" y="248233"/>
                  <a:pt x="1253472" y="249446"/>
                </a:cubicBezTo>
                <a:cubicBezTo>
                  <a:pt x="1212228" y="250659"/>
                  <a:pt x="1172047" y="255347"/>
                  <a:pt x="1130803" y="256560"/>
                </a:cubicBezTo>
                <a:cubicBezTo>
                  <a:pt x="1090622" y="261248"/>
                  <a:pt x="1050441" y="265936"/>
                  <a:pt x="1010259" y="270624"/>
                </a:cubicBezTo>
                <a:cubicBezTo>
                  <a:pt x="966619" y="276370"/>
                  <a:pt x="926437" y="281058"/>
                  <a:pt x="886256" y="285746"/>
                </a:cubicBezTo>
                <a:cubicBezTo>
                  <a:pt x="847138" y="293909"/>
                  <a:pt x="803497" y="299655"/>
                  <a:pt x="764378" y="307818"/>
                </a:cubicBezTo>
                <a:cubicBezTo>
                  <a:pt x="743621" y="314166"/>
                  <a:pt x="725260" y="315981"/>
                  <a:pt x="704502" y="322329"/>
                </a:cubicBezTo>
                <a:cubicBezTo>
                  <a:pt x="687204" y="327619"/>
                  <a:pt x="665383" y="330492"/>
                  <a:pt x="644626" y="336839"/>
                </a:cubicBezTo>
                <a:cubicBezTo>
                  <a:pt x="644626" y="336839"/>
                  <a:pt x="644626" y="336839"/>
                  <a:pt x="584749" y="351350"/>
                </a:cubicBezTo>
                <a:cubicBezTo>
                  <a:pt x="584749" y="351350"/>
                  <a:pt x="584749" y="351350"/>
                  <a:pt x="525936" y="369336"/>
                </a:cubicBezTo>
                <a:cubicBezTo>
                  <a:pt x="505178" y="375684"/>
                  <a:pt x="487880" y="380974"/>
                  <a:pt x="468184" y="390797"/>
                </a:cubicBezTo>
                <a:cubicBezTo>
                  <a:pt x="447427" y="397144"/>
                  <a:pt x="430129" y="402434"/>
                  <a:pt x="410433" y="412257"/>
                </a:cubicBezTo>
                <a:cubicBezTo>
                  <a:pt x="393135" y="417547"/>
                  <a:pt x="372378" y="423895"/>
                  <a:pt x="352683" y="433718"/>
                </a:cubicBezTo>
                <a:cubicBezTo>
                  <a:pt x="352683" y="433718"/>
                  <a:pt x="352683" y="433718"/>
                  <a:pt x="297057" y="462128"/>
                </a:cubicBezTo>
                <a:cubicBezTo>
                  <a:pt x="261126" y="480716"/>
                  <a:pt x="225196" y="499303"/>
                  <a:pt x="190328" y="521366"/>
                </a:cubicBezTo>
                <a:cubicBezTo>
                  <a:pt x="190328" y="521366"/>
                  <a:pt x="190328" y="521366"/>
                  <a:pt x="164776" y="536780"/>
                </a:cubicBezTo>
                <a:cubicBezTo>
                  <a:pt x="164776" y="536780"/>
                  <a:pt x="164776" y="536780"/>
                  <a:pt x="140287" y="555668"/>
                </a:cubicBezTo>
                <a:cubicBezTo>
                  <a:pt x="121654" y="568966"/>
                  <a:pt x="105419" y="577731"/>
                  <a:pt x="91309" y="593445"/>
                </a:cubicBezTo>
                <a:cubicBezTo>
                  <a:pt x="76136" y="605685"/>
                  <a:pt x="57503" y="618983"/>
                  <a:pt x="43393" y="634697"/>
                </a:cubicBezTo>
                <a:cubicBezTo>
                  <a:pt x="43393" y="634697"/>
                  <a:pt x="43393" y="634697"/>
                  <a:pt x="0" y="678366"/>
                </a:cubicBezTo>
                <a:cubicBezTo>
                  <a:pt x="0" y="678366"/>
                  <a:pt x="0" y="678366"/>
                  <a:pt x="42331" y="631223"/>
                </a:cubicBezTo>
                <a:cubicBezTo>
                  <a:pt x="56441" y="615508"/>
                  <a:pt x="71613" y="603268"/>
                  <a:pt x="85724" y="587554"/>
                </a:cubicBezTo>
                <a:cubicBezTo>
                  <a:pt x="100897" y="575314"/>
                  <a:pt x="119529" y="562016"/>
                  <a:pt x="134702" y="549776"/>
                </a:cubicBezTo>
                <a:cubicBezTo>
                  <a:pt x="134702" y="549776"/>
                  <a:pt x="134702" y="549776"/>
                  <a:pt x="159191" y="530888"/>
                </a:cubicBezTo>
                <a:cubicBezTo>
                  <a:pt x="159191" y="530888"/>
                  <a:pt x="159191" y="530888"/>
                  <a:pt x="183680" y="511999"/>
                </a:cubicBezTo>
                <a:cubicBezTo>
                  <a:pt x="217485" y="486462"/>
                  <a:pt x="253416" y="467874"/>
                  <a:pt x="288284" y="445812"/>
                </a:cubicBezTo>
                <a:cubicBezTo>
                  <a:pt x="288284" y="445812"/>
                  <a:pt x="288284" y="445812"/>
                  <a:pt x="343910" y="417401"/>
                </a:cubicBezTo>
                <a:cubicBezTo>
                  <a:pt x="363605" y="407578"/>
                  <a:pt x="383300" y="397756"/>
                  <a:pt x="404058" y="391408"/>
                </a:cubicBezTo>
                <a:cubicBezTo>
                  <a:pt x="420293" y="382643"/>
                  <a:pt x="439988" y="372820"/>
                  <a:pt x="460746" y="366472"/>
                </a:cubicBezTo>
                <a:cubicBezTo>
                  <a:pt x="476981" y="357707"/>
                  <a:pt x="497739" y="351359"/>
                  <a:pt x="518497" y="345012"/>
                </a:cubicBezTo>
                <a:cubicBezTo>
                  <a:pt x="518497" y="345012"/>
                  <a:pt x="518497" y="345012"/>
                  <a:pt x="576248" y="323551"/>
                </a:cubicBezTo>
                <a:cubicBezTo>
                  <a:pt x="576248" y="323551"/>
                  <a:pt x="576248" y="323551"/>
                  <a:pt x="635062" y="305565"/>
                </a:cubicBezTo>
                <a:cubicBezTo>
                  <a:pt x="655819" y="299217"/>
                  <a:pt x="676577" y="292869"/>
                  <a:pt x="697335" y="286522"/>
                </a:cubicBezTo>
                <a:cubicBezTo>
                  <a:pt x="714633" y="281232"/>
                  <a:pt x="735391" y="274884"/>
                  <a:pt x="757211" y="272011"/>
                </a:cubicBezTo>
                <a:cubicBezTo>
                  <a:pt x="795267" y="260373"/>
                  <a:pt x="837845" y="251152"/>
                  <a:pt x="876964" y="242989"/>
                </a:cubicBezTo>
                <a:cubicBezTo>
                  <a:pt x="920605" y="237243"/>
                  <a:pt x="959723" y="229080"/>
                  <a:pt x="1002302" y="219859"/>
                </a:cubicBezTo>
                <a:cubicBezTo>
                  <a:pt x="1042483" y="215172"/>
                  <a:pt x="1082664" y="210484"/>
                  <a:pt x="1126305" y="204738"/>
                </a:cubicBezTo>
                <a:cubicBezTo>
                  <a:pt x="1166486" y="200050"/>
                  <a:pt x="1206667" y="195362"/>
                  <a:pt x="1250308" y="189616"/>
                </a:cubicBezTo>
                <a:cubicBezTo>
                  <a:pt x="1290489" y="184928"/>
                  <a:pt x="1331733" y="183715"/>
                  <a:pt x="1371915" y="179027"/>
                </a:cubicBezTo>
                <a:cubicBezTo>
                  <a:pt x="1416618" y="176755"/>
                  <a:pt x="1457862" y="175542"/>
                  <a:pt x="1498043" y="170854"/>
                </a:cubicBezTo>
                <a:cubicBezTo>
                  <a:pt x="1539287" y="169641"/>
                  <a:pt x="1580531" y="168428"/>
                  <a:pt x="1622837" y="170690"/>
                </a:cubicBezTo>
                <a:cubicBezTo>
                  <a:pt x="1664081" y="169477"/>
                  <a:pt x="1705325" y="168264"/>
                  <a:pt x="1747632" y="170526"/>
                </a:cubicBezTo>
                <a:cubicBezTo>
                  <a:pt x="1788876" y="169313"/>
                  <a:pt x="1831182" y="171575"/>
                  <a:pt x="1873489" y="173836"/>
                </a:cubicBezTo>
                <a:cubicBezTo>
                  <a:pt x="1873489" y="173836"/>
                  <a:pt x="1873489" y="173836"/>
                  <a:pt x="1868966" y="171419"/>
                </a:cubicBezTo>
                <a:cubicBezTo>
                  <a:pt x="1868966" y="171419"/>
                  <a:pt x="1868966" y="171419"/>
                  <a:pt x="2110845" y="158249"/>
                </a:cubicBezTo>
                <a:cubicBezTo>
                  <a:pt x="2110845" y="158249"/>
                  <a:pt x="2110845" y="158249"/>
                  <a:pt x="2231388" y="144185"/>
                </a:cubicBezTo>
                <a:cubicBezTo>
                  <a:pt x="2272632" y="142972"/>
                  <a:pt x="2312813" y="138284"/>
                  <a:pt x="2352995" y="133596"/>
                </a:cubicBezTo>
                <a:cubicBezTo>
                  <a:pt x="2352995" y="133596"/>
                  <a:pt x="2352995" y="133596"/>
                  <a:pt x="2471413" y="112582"/>
                </a:cubicBezTo>
                <a:cubicBezTo>
                  <a:pt x="2511594" y="107894"/>
                  <a:pt x="2551775" y="103206"/>
                  <a:pt x="2590894" y="95044"/>
                </a:cubicBezTo>
                <a:cubicBezTo>
                  <a:pt x="2590894" y="95044"/>
                  <a:pt x="2590894" y="95044"/>
                  <a:pt x="2708250" y="70555"/>
                </a:cubicBezTo>
                <a:cubicBezTo>
                  <a:pt x="2730070" y="67682"/>
                  <a:pt x="2747368" y="62392"/>
                  <a:pt x="2768126" y="56044"/>
                </a:cubicBezTo>
                <a:cubicBezTo>
                  <a:pt x="2768126" y="56044"/>
                  <a:pt x="2768126" y="56044"/>
                  <a:pt x="2824543" y="42591"/>
                </a:cubicBezTo>
                <a:cubicBezTo>
                  <a:pt x="2862599" y="30953"/>
                  <a:pt x="2901717" y="22791"/>
                  <a:pt x="2939773" y="11153"/>
                </a:cubicBezTo>
                <a:lnTo>
                  <a:pt x="297263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4799" dirty="0">
              <a:solidFill>
                <a:schemeClr val="tx1"/>
              </a:solidFill>
              <a:latin typeface="Lato Light" panose="020F0502020204030203" pitchFamily="34" charset="0"/>
            </a:endParaRPr>
          </a:p>
        </p:txBody>
      </p:sp>
      <p:sp>
        <p:nvSpPr>
          <p:cNvPr id="45" name="Freeform 27">
            <a:extLst>
              <a:ext uri="{FF2B5EF4-FFF2-40B4-BE49-F238E27FC236}">
                <a16:creationId xmlns:a16="http://schemas.microsoft.com/office/drawing/2014/main" id="{D5CEB3DE-3A2A-AC49-A9AB-7641E6C0DECB}"/>
              </a:ext>
            </a:extLst>
          </p:cNvPr>
          <p:cNvSpPr>
            <a:spLocks/>
          </p:cNvSpPr>
          <p:nvPr/>
        </p:nvSpPr>
        <p:spPr bwMode="auto">
          <a:xfrm rot="21329688" flipH="1">
            <a:off x="4763553" y="9770528"/>
            <a:ext cx="3701201" cy="1474915"/>
          </a:xfrm>
          <a:custGeom>
            <a:avLst/>
            <a:gdLst>
              <a:gd name="T0" fmla="*/ 30 w 506"/>
              <a:gd name="T1" fmla="*/ 0 h 201"/>
              <a:gd name="T2" fmla="*/ 33 w 506"/>
              <a:gd name="T3" fmla="*/ 4 h 201"/>
              <a:gd name="T4" fmla="*/ 43 w 506"/>
              <a:gd name="T5" fmla="*/ 17 h 201"/>
              <a:gd name="T6" fmla="*/ 60 w 506"/>
              <a:gd name="T7" fmla="*/ 36 h 201"/>
              <a:gd name="T8" fmla="*/ 84 w 506"/>
              <a:gd name="T9" fmla="*/ 58 h 201"/>
              <a:gd name="T10" fmla="*/ 116 w 506"/>
              <a:gd name="T11" fmla="*/ 82 h 201"/>
              <a:gd name="T12" fmla="*/ 154 w 506"/>
              <a:gd name="T13" fmla="*/ 107 h 201"/>
              <a:gd name="T14" fmla="*/ 174 w 506"/>
              <a:gd name="T15" fmla="*/ 118 h 201"/>
              <a:gd name="T16" fmla="*/ 196 w 506"/>
              <a:gd name="T17" fmla="*/ 129 h 201"/>
              <a:gd name="T18" fmla="*/ 219 w 506"/>
              <a:gd name="T19" fmla="*/ 139 h 201"/>
              <a:gd name="T20" fmla="*/ 231 w 506"/>
              <a:gd name="T21" fmla="*/ 144 h 201"/>
              <a:gd name="T22" fmla="*/ 242 w 506"/>
              <a:gd name="T23" fmla="*/ 148 h 201"/>
              <a:gd name="T24" fmla="*/ 254 w 506"/>
              <a:gd name="T25" fmla="*/ 153 h 201"/>
              <a:gd name="T26" fmla="*/ 266 w 506"/>
              <a:gd name="T27" fmla="*/ 157 h 201"/>
              <a:gd name="T28" fmla="*/ 290 w 506"/>
              <a:gd name="T29" fmla="*/ 165 h 201"/>
              <a:gd name="T30" fmla="*/ 313 w 506"/>
              <a:gd name="T31" fmla="*/ 171 h 201"/>
              <a:gd name="T32" fmla="*/ 325 w 506"/>
              <a:gd name="T33" fmla="*/ 175 h 201"/>
              <a:gd name="T34" fmla="*/ 337 w 506"/>
              <a:gd name="T35" fmla="*/ 177 h 201"/>
              <a:gd name="T36" fmla="*/ 381 w 506"/>
              <a:gd name="T37" fmla="*/ 187 h 201"/>
              <a:gd name="T38" fmla="*/ 422 w 506"/>
              <a:gd name="T39" fmla="*/ 193 h 201"/>
              <a:gd name="T40" fmla="*/ 440 w 506"/>
              <a:gd name="T41" fmla="*/ 195 h 201"/>
              <a:gd name="T42" fmla="*/ 456 w 506"/>
              <a:gd name="T43" fmla="*/ 197 h 201"/>
              <a:gd name="T44" fmla="*/ 471 w 506"/>
              <a:gd name="T45" fmla="*/ 198 h 201"/>
              <a:gd name="T46" fmla="*/ 483 w 506"/>
              <a:gd name="T47" fmla="*/ 199 h 201"/>
              <a:gd name="T48" fmla="*/ 506 w 506"/>
              <a:gd name="T49" fmla="*/ 201 h 201"/>
              <a:gd name="T50" fmla="*/ 483 w 506"/>
              <a:gd name="T51" fmla="*/ 201 h 201"/>
              <a:gd name="T52" fmla="*/ 471 w 506"/>
              <a:gd name="T53" fmla="*/ 201 h 201"/>
              <a:gd name="T54" fmla="*/ 456 w 506"/>
              <a:gd name="T55" fmla="*/ 200 h 201"/>
              <a:gd name="T56" fmla="*/ 439 w 506"/>
              <a:gd name="T57" fmla="*/ 200 h 201"/>
              <a:gd name="T58" fmla="*/ 421 w 506"/>
              <a:gd name="T59" fmla="*/ 199 h 201"/>
              <a:gd name="T60" fmla="*/ 380 w 506"/>
              <a:gd name="T61" fmla="*/ 195 h 201"/>
              <a:gd name="T62" fmla="*/ 334 w 506"/>
              <a:gd name="T63" fmla="*/ 188 h 201"/>
              <a:gd name="T64" fmla="*/ 322 w 506"/>
              <a:gd name="T65" fmla="*/ 186 h 201"/>
              <a:gd name="T66" fmla="*/ 310 w 506"/>
              <a:gd name="T67" fmla="*/ 184 h 201"/>
              <a:gd name="T68" fmla="*/ 286 w 506"/>
              <a:gd name="T69" fmla="*/ 179 h 201"/>
              <a:gd name="T70" fmla="*/ 261 w 506"/>
              <a:gd name="T71" fmla="*/ 173 h 201"/>
              <a:gd name="T72" fmla="*/ 249 w 506"/>
              <a:gd name="T73" fmla="*/ 169 h 201"/>
              <a:gd name="T74" fmla="*/ 236 w 506"/>
              <a:gd name="T75" fmla="*/ 165 h 201"/>
              <a:gd name="T76" fmla="*/ 224 w 506"/>
              <a:gd name="T77" fmla="*/ 162 h 201"/>
              <a:gd name="T78" fmla="*/ 212 w 506"/>
              <a:gd name="T79" fmla="*/ 157 h 201"/>
              <a:gd name="T80" fmla="*/ 188 w 506"/>
              <a:gd name="T81" fmla="*/ 149 h 201"/>
              <a:gd name="T82" fmla="*/ 164 w 506"/>
              <a:gd name="T83" fmla="*/ 139 h 201"/>
              <a:gd name="T84" fmla="*/ 142 w 506"/>
              <a:gd name="T85" fmla="*/ 128 h 201"/>
              <a:gd name="T86" fmla="*/ 101 w 506"/>
              <a:gd name="T87" fmla="*/ 106 h 201"/>
              <a:gd name="T88" fmla="*/ 66 w 506"/>
              <a:gd name="T89" fmla="*/ 82 h 201"/>
              <a:gd name="T90" fmla="*/ 38 w 506"/>
              <a:gd name="T91" fmla="*/ 59 h 201"/>
              <a:gd name="T92" fmla="*/ 17 w 506"/>
              <a:gd name="T93" fmla="*/ 40 h 201"/>
              <a:gd name="T94" fmla="*/ 5 w 506"/>
              <a:gd name="T95" fmla="*/ 26 h 201"/>
              <a:gd name="T96" fmla="*/ 0 w 506"/>
              <a:gd name="T97" fmla="*/ 20 h 201"/>
              <a:gd name="T98" fmla="*/ 30 w 506"/>
              <a:gd name="T99" fmla="*/ 0 h 2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506" h="201">
                <a:moveTo>
                  <a:pt x="30" y="0"/>
                </a:moveTo>
                <a:cubicBezTo>
                  <a:pt x="30" y="0"/>
                  <a:pt x="31" y="1"/>
                  <a:pt x="33" y="4"/>
                </a:cubicBezTo>
                <a:cubicBezTo>
                  <a:pt x="35" y="7"/>
                  <a:pt x="38" y="12"/>
                  <a:pt x="43" y="17"/>
                </a:cubicBezTo>
                <a:cubicBezTo>
                  <a:pt x="47" y="22"/>
                  <a:pt x="53" y="29"/>
                  <a:pt x="60" y="36"/>
                </a:cubicBezTo>
                <a:cubicBezTo>
                  <a:pt x="67" y="43"/>
                  <a:pt x="75" y="50"/>
                  <a:pt x="84" y="58"/>
                </a:cubicBezTo>
                <a:cubicBezTo>
                  <a:pt x="94" y="66"/>
                  <a:pt x="104" y="74"/>
                  <a:pt x="116" y="82"/>
                </a:cubicBezTo>
                <a:cubicBezTo>
                  <a:pt x="128" y="91"/>
                  <a:pt x="140" y="99"/>
                  <a:pt x="154" y="107"/>
                </a:cubicBezTo>
                <a:cubicBezTo>
                  <a:pt x="160" y="111"/>
                  <a:pt x="167" y="114"/>
                  <a:pt x="174" y="118"/>
                </a:cubicBezTo>
                <a:cubicBezTo>
                  <a:pt x="182" y="122"/>
                  <a:pt x="189" y="125"/>
                  <a:pt x="196" y="129"/>
                </a:cubicBezTo>
                <a:cubicBezTo>
                  <a:pt x="204" y="132"/>
                  <a:pt x="211" y="136"/>
                  <a:pt x="219" y="139"/>
                </a:cubicBezTo>
                <a:cubicBezTo>
                  <a:pt x="231" y="144"/>
                  <a:pt x="231" y="144"/>
                  <a:pt x="231" y="144"/>
                </a:cubicBezTo>
                <a:cubicBezTo>
                  <a:pt x="242" y="148"/>
                  <a:pt x="242" y="148"/>
                  <a:pt x="242" y="148"/>
                </a:cubicBezTo>
                <a:cubicBezTo>
                  <a:pt x="254" y="153"/>
                  <a:pt x="254" y="153"/>
                  <a:pt x="254" y="153"/>
                </a:cubicBezTo>
                <a:cubicBezTo>
                  <a:pt x="266" y="157"/>
                  <a:pt x="266" y="157"/>
                  <a:pt x="266" y="157"/>
                </a:cubicBezTo>
                <a:cubicBezTo>
                  <a:pt x="274" y="160"/>
                  <a:pt x="282" y="162"/>
                  <a:pt x="290" y="165"/>
                </a:cubicBezTo>
                <a:cubicBezTo>
                  <a:pt x="298" y="167"/>
                  <a:pt x="305" y="169"/>
                  <a:pt x="313" y="171"/>
                </a:cubicBezTo>
                <a:cubicBezTo>
                  <a:pt x="317" y="172"/>
                  <a:pt x="321" y="173"/>
                  <a:pt x="325" y="175"/>
                </a:cubicBezTo>
                <a:cubicBezTo>
                  <a:pt x="329" y="175"/>
                  <a:pt x="333" y="176"/>
                  <a:pt x="337" y="177"/>
                </a:cubicBezTo>
                <a:cubicBezTo>
                  <a:pt x="352" y="181"/>
                  <a:pt x="367" y="184"/>
                  <a:pt x="381" y="187"/>
                </a:cubicBezTo>
                <a:cubicBezTo>
                  <a:pt x="396" y="189"/>
                  <a:pt x="409" y="191"/>
                  <a:pt x="422" y="193"/>
                </a:cubicBezTo>
                <a:cubicBezTo>
                  <a:pt x="428" y="194"/>
                  <a:pt x="434" y="195"/>
                  <a:pt x="440" y="195"/>
                </a:cubicBezTo>
                <a:cubicBezTo>
                  <a:pt x="446" y="196"/>
                  <a:pt x="451" y="196"/>
                  <a:pt x="456" y="197"/>
                </a:cubicBezTo>
                <a:cubicBezTo>
                  <a:pt x="461" y="198"/>
                  <a:pt x="466" y="198"/>
                  <a:pt x="471" y="198"/>
                </a:cubicBezTo>
                <a:cubicBezTo>
                  <a:pt x="475" y="199"/>
                  <a:pt x="479" y="199"/>
                  <a:pt x="483" y="199"/>
                </a:cubicBezTo>
                <a:cubicBezTo>
                  <a:pt x="498" y="200"/>
                  <a:pt x="506" y="201"/>
                  <a:pt x="506" y="201"/>
                </a:cubicBezTo>
                <a:cubicBezTo>
                  <a:pt x="506" y="201"/>
                  <a:pt x="498" y="201"/>
                  <a:pt x="483" y="201"/>
                </a:cubicBezTo>
                <a:cubicBezTo>
                  <a:pt x="479" y="201"/>
                  <a:pt x="475" y="201"/>
                  <a:pt x="471" y="201"/>
                </a:cubicBezTo>
                <a:cubicBezTo>
                  <a:pt x="466" y="201"/>
                  <a:pt x="461" y="200"/>
                  <a:pt x="456" y="200"/>
                </a:cubicBezTo>
                <a:cubicBezTo>
                  <a:pt x="451" y="200"/>
                  <a:pt x="445" y="200"/>
                  <a:pt x="439" y="200"/>
                </a:cubicBezTo>
                <a:cubicBezTo>
                  <a:pt x="434" y="199"/>
                  <a:pt x="428" y="199"/>
                  <a:pt x="421" y="199"/>
                </a:cubicBezTo>
                <a:cubicBezTo>
                  <a:pt x="408" y="198"/>
                  <a:pt x="395" y="196"/>
                  <a:pt x="380" y="195"/>
                </a:cubicBezTo>
                <a:cubicBezTo>
                  <a:pt x="366" y="193"/>
                  <a:pt x="350" y="191"/>
                  <a:pt x="334" y="188"/>
                </a:cubicBezTo>
                <a:cubicBezTo>
                  <a:pt x="330" y="188"/>
                  <a:pt x="326" y="187"/>
                  <a:pt x="322" y="186"/>
                </a:cubicBezTo>
                <a:cubicBezTo>
                  <a:pt x="318" y="186"/>
                  <a:pt x="314" y="185"/>
                  <a:pt x="310" y="184"/>
                </a:cubicBezTo>
                <a:cubicBezTo>
                  <a:pt x="302" y="182"/>
                  <a:pt x="294" y="181"/>
                  <a:pt x="286" y="179"/>
                </a:cubicBezTo>
                <a:cubicBezTo>
                  <a:pt x="278" y="177"/>
                  <a:pt x="269" y="175"/>
                  <a:pt x="261" y="173"/>
                </a:cubicBezTo>
                <a:cubicBezTo>
                  <a:pt x="257" y="171"/>
                  <a:pt x="253" y="170"/>
                  <a:pt x="249" y="169"/>
                </a:cubicBezTo>
                <a:cubicBezTo>
                  <a:pt x="236" y="165"/>
                  <a:pt x="236" y="165"/>
                  <a:pt x="236" y="165"/>
                </a:cubicBezTo>
                <a:cubicBezTo>
                  <a:pt x="232" y="164"/>
                  <a:pt x="228" y="163"/>
                  <a:pt x="224" y="162"/>
                </a:cubicBezTo>
                <a:cubicBezTo>
                  <a:pt x="212" y="157"/>
                  <a:pt x="212" y="157"/>
                  <a:pt x="212" y="157"/>
                </a:cubicBezTo>
                <a:cubicBezTo>
                  <a:pt x="204" y="155"/>
                  <a:pt x="196" y="152"/>
                  <a:pt x="188" y="149"/>
                </a:cubicBezTo>
                <a:cubicBezTo>
                  <a:pt x="180" y="145"/>
                  <a:pt x="172" y="142"/>
                  <a:pt x="164" y="139"/>
                </a:cubicBezTo>
                <a:cubicBezTo>
                  <a:pt x="157" y="135"/>
                  <a:pt x="149" y="132"/>
                  <a:pt x="142" y="128"/>
                </a:cubicBezTo>
                <a:cubicBezTo>
                  <a:pt x="127" y="121"/>
                  <a:pt x="114" y="113"/>
                  <a:pt x="101" y="106"/>
                </a:cubicBezTo>
                <a:cubicBezTo>
                  <a:pt x="88" y="98"/>
                  <a:pt x="76" y="90"/>
                  <a:pt x="66" y="82"/>
                </a:cubicBezTo>
                <a:cubicBezTo>
                  <a:pt x="55" y="74"/>
                  <a:pt x="46" y="67"/>
                  <a:pt x="38" y="59"/>
                </a:cubicBezTo>
                <a:cubicBezTo>
                  <a:pt x="29" y="52"/>
                  <a:pt x="23" y="46"/>
                  <a:pt x="17" y="40"/>
                </a:cubicBezTo>
                <a:cubicBezTo>
                  <a:pt x="12" y="34"/>
                  <a:pt x="8" y="29"/>
                  <a:pt x="5" y="26"/>
                </a:cubicBezTo>
                <a:cubicBezTo>
                  <a:pt x="2" y="23"/>
                  <a:pt x="0" y="20"/>
                  <a:pt x="0" y="20"/>
                </a:cubicBezTo>
                <a:lnTo>
                  <a:pt x="3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243777" tIns="121888" rIns="243777" bIns="121888" numCol="1" anchor="t" anchorCtr="0" compatLnSpc="1">
            <a:prstTxWarp prst="textNoShape">
              <a:avLst/>
            </a:prstTxWarp>
          </a:bodyPr>
          <a:lstStyle/>
          <a:p>
            <a:endParaRPr lang="id-ID" sz="2799" dirty="0">
              <a:latin typeface="Lato Light" panose="020F0502020204030203" pitchFamily="34" charset="0"/>
            </a:endParaRPr>
          </a:p>
        </p:txBody>
      </p:sp>
      <p:sp>
        <p:nvSpPr>
          <p:cNvPr id="50" name="Freeform 27">
            <a:extLst>
              <a:ext uri="{FF2B5EF4-FFF2-40B4-BE49-F238E27FC236}">
                <a16:creationId xmlns:a16="http://schemas.microsoft.com/office/drawing/2014/main" id="{3512D4F0-607A-4B4B-9FD4-3F1E37372C52}"/>
              </a:ext>
            </a:extLst>
          </p:cNvPr>
          <p:cNvSpPr>
            <a:spLocks/>
          </p:cNvSpPr>
          <p:nvPr/>
        </p:nvSpPr>
        <p:spPr bwMode="auto">
          <a:xfrm rot="11263821">
            <a:off x="2771105" y="9348776"/>
            <a:ext cx="1964012" cy="782651"/>
          </a:xfrm>
          <a:custGeom>
            <a:avLst/>
            <a:gdLst>
              <a:gd name="T0" fmla="*/ 30 w 506"/>
              <a:gd name="T1" fmla="*/ 0 h 201"/>
              <a:gd name="T2" fmla="*/ 33 w 506"/>
              <a:gd name="T3" fmla="*/ 4 h 201"/>
              <a:gd name="T4" fmla="*/ 43 w 506"/>
              <a:gd name="T5" fmla="*/ 17 h 201"/>
              <a:gd name="T6" fmla="*/ 60 w 506"/>
              <a:gd name="T7" fmla="*/ 36 h 201"/>
              <a:gd name="T8" fmla="*/ 84 w 506"/>
              <a:gd name="T9" fmla="*/ 58 h 201"/>
              <a:gd name="T10" fmla="*/ 116 w 506"/>
              <a:gd name="T11" fmla="*/ 82 h 201"/>
              <a:gd name="T12" fmla="*/ 154 w 506"/>
              <a:gd name="T13" fmla="*/ 107 h 201"/>
              <a:gd name="T14" fmla="*/ 174 w 506"/>
              <a:gd name="T15" fmla="*/ 118 h 201"/>
              <a:gd name="T16" fmla="*/ 196 w 506"/>
              <a:gd name="T17" fmla="*/ 129 h 201"/>
              <a:gd name="T18" fmla="*/ 219 w 506"/>
              <a:gd name="T19" fmla="*/ 139 h 201"/>
              <a:gd name="T20" fmla="*/ 231 w 506"/>
              <a:gd name="T21" fmla="*/ 144 h 201"/>
              <a:gd name="T22" fmla="*/ 242 w 506"/>
              <a:gd name="T23" fmla="*/ 148 h 201"/>
              <a:gd name="T24" fmla="*/ 254 w 506"/>
              <a:gd name="T25" fmla="*/ 153 h 201"/>
              <a:gd name="T26" fmla="*/ 266 w 506"/>
              <a:gd name="T27" fmla="*/ 157 h 201"/>
              <a:gd name="T28" fmla="*/ 290 w 506"/>
              <a:gd name="T29" fmla="*/ 165 h 201"/>
              <a:gd name="T30" fmla="*/ 313 w 506"/>
              <a:gd name="T31" fmla="*/ 171 h 201"/>
              <a:gd name="T32" fmla="*/ 325 w 506"/>
              <a:gd name="T33" fmla="*/ 175 h 201"/>
              <a:gd name="T34" fmla="*/ 337 w 506"/>
              <a:gd name="T35" fmla="*/ 177 h 201"/>
              <a:gd name="T36" fmla="*/ 381 w 506"/>
              <a:gd name="T37" fmla="*/ 187 h 201"/>
              <a:gd name="T38" fmla="*/ 422 w 506"/>
              <a:gd name="T39" fmla="*/ 193 h 201"/>
              <a:gd name="T40" fmla="*/ 440 w 506"/>
              <a:gd name="T41" fmla="*/ 195 h 201"/>
              <a:gd name="T42" fmla="*/ 456 w 506"/>
              <a:gd name="T43" fmla="*/ 197 h 201"/>
              <a:gd name="T44" fmla="*/ 471 w 506"/>
              <a:gd name="T45" fmla="*/ 198 h 201"/>
              <a:gd name="T46" fmla="*/ 483 w 506"/>
              <a:gd name="T47" fmla="*/ 199 h 201"/>
              <a:gd name="T48" fmla="*/ 506 w 506"/>
              <a:gd name="T49" fmla="*/ 201 h 201"/>
              <a:gd name="T50" fmla="*/ 483 w 506"/>
              <a:gd name="T51" fmla="*/ 201 h 201"/>
              <a:gd name="T52" fmla="*/ 471 w 506"/>
              <a:gd name="T53" fmla="*/ 201 h 201"/>
              <a:gd name="T54" fmla="*/ 456 w 506"/>
              <a:gd name="T55" fmla="*/ 200 h 201"/>
              <a:gd name="T56" fmla="*/ 439 w 506"/>
              <a:gd name="T57" fmla="*/ 200 h 201"/>
              <a:gd name="T58" fmla="*/ 421 w 506"/>
              <a:gd name="T59" fmla="*/ 199 h 201"/>
              <a:gd name="T60" fmla="*/ 380 w 506"/>
              <a:gd name="T61" fmla="*/ 195 h 201"/>
              <a:gd name="T62" fmla="*/ 334 w 506"/>
              <a:gd name="T63" fmla="*/ 188 h 201"/>
              <a:gd name="T64" fmla="*/ 322 w 506"/>
              <a:gd name="T65" fmla="*/ 186 h 201"/>
              <a:gd name="T66" fmla="*/ 310 w 506"/>
              <a:gd name="T67" fmla="*/ 184 h 201"/>
              <a:gd name="T68" fmla="*/ 286 w 506"/>
              <a:gd name="T69" fmla="*/ 179 h 201"/>
              <a:gd name="T70" fmla="*/ 261 w 506"/>
              <a:gd name="T71" fmla="*/ 173 h 201"/>
              <a:gd name="T72" fmla="*/ 249 w 506"/>
              <a:gd name="T73" fmla="*/ 169 h 201"/>
              <a:gd name="T74" fmla="*/ 236 w 506"/>
              <a:gd name="T75" fmla="*/ 165 h 201"/>
              <a:gd name="T76" fmla="*/ 224 w 506"/>
              <a:gd name="T77" fmla="*/ 162 h 201"/>
              <a:gd name="T78" fmla="*/ 212 w 506"/>
              <a:gd name="T79" fmla="*/ 157 h 201"/>
              <a:gd name="T80" fmla="*/ 188 w 506"/>
              <a:gd name="T81" fmla="*/ 149 h 201"/>
              <a:gd name="T82" fmla="*/ 164 w 506"/>
              <a:gd name="T83" fmla="*/ 139 h 201"/>
              <a:gd name="T84" fmla="*/ 142 w 506"/>
              <a:gd name="T85" fmla="*/ 128 h 201"/>
              <a:gd name="T86" fmla="*/ 101 w 506"/>
              <a:gd name="T87" fmla="*/ 106 h 201"/>
              <a:gd name="T88" fmla="*/ 66 w 506"/>
              <a:gd name="T89" fmla="*/ 82 h 201"/>
              <a:gd name="T90" fmla="*/ 38 w 506"/>
              <a:gd name="T91" fmla="*/ 59 h 201"/>
              <a:gd name="T92" fmla="*/ 17 w 506"/>
              <a:gd name="T93" fmla="*/ 40 h 201"/>
              <a:gd name="T94" fmla="*/ 5 w 506"/>
              <a:gd name="T95" fmla="*/ 26 h 201"/>
              <a:gd name="T96" fmla="*/ 0 w 506"/>
              <a:gd name="T97" fmla="*/ 20 h 201"/>
              <a:gd name="T98" fmla="*/ 30 w 506"/>
              <a:gd name="T99" fmla="*/ 0 h 2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506" h="201">
                <a:moveTo>
                  <a:pt x="30" y="0"/>
                </a:moveTo>
                <a:cubicBezTo>
                  <a:pt x="30" y="0"/>
                  <a:pt x="31" y="1"/>
                  <a:pt x="33" y="4"/>
                </a:cubicBezTo>
                <a:cubicBezTo>
                  <a:pt x="35" y="7"/>
                  <a:pt x="38" y="12"/>
                  <a:pt x="43" y="17"/>
                </a:cubicBezTo>
                <a:cubicBezTo>
                  <a:pt x="47" y="22"/>
                  <a:pt x="53" y="29"/>
                  <a:pt x="60" y="36"/>
                </a:cubicBezTo>
                <a:cubicBezTo>
                  <a:pt x="67" y="43"/>
                  <a:pt x="75" y="50"/>
                  <a:pt x="84" y="58"/>
                </a:cubicBezTo>
                <a:cubicBezTo>
                  <a:pt x="94" y="66"/>
                  <a:pt x="104" y="74"/>
                  <a:pt x="116" y="82"/>
                </a:cubicBezTo>
                <a:cubicBezTo>
                  <a:pt x="128" y="91"/>
                  <a:pt x="140" y="99"/>
                  <a:pt x="154" y="107"/>
                </a:cubicBezTo>
                <a:cubicBezTo>
                  <a:pt x="160" y="111"/>
                  <a:pt x="167" y="114"/>
                  <a:pt x="174" y="118"/>
                </a:cubicBezTo>
                <a:cubicBezTo>
                  <a:pt x="182" y="122"/>
                  <a:pt x="189" y="125"/>
                  <a:pt x="196" y="129"/>
                </a:cubicBezTo>
                <a:cubicBezTo>
                  <a:pt x="204" y="132"/>
                  <a:pt x="211" y="136"/>
                  <a:pt x="219" y="139"/>
                </a:cubicBezTo>
                <a:cubicBezTo>
                  <a:pt x="231" y="144"/>
                  <a:pt x="231" y="144"/>
                  <a:pt x="231" y="144"/>
                </a:cubicBezTo>
                <a:cubicBezTo>
                  <a:pt x="242" y="148"/>
                  <a:pt x="242" y="148"/>
                  <a:pt x="242" y="148"/>
                </a:cubicBezTo>
                <a:cubicBezTo>
                  <a:pt x="254" y="153"/>
                  <a:pt x="254" y="153"/>
                  <a:pt x="254" y="153"/>
                </a:cubicBezTo>
                <a:cubicBezTo>
                  <a:pt x="266" y="157"/>
                  <a:pt x="266" y="157"/>
                  <a:pt x="266" y="157"/>
                </a:cubicBezTo>
                <a:cubicBezTo>
                  <a:pt x="274" y="160"/>
                  <a:pt x="282" y="162"/>
                  <a:pt x="290" y="165"/>
                </a:cubicBezTo>
                <a:cubicBezTo>
                  <a:pt x="298" y="167"/>
                  <a:pt x="305" y="169"/>
                  <a:pt x="313" y="171"/>
                </a:cubicBezTo>
                <a:cubicBezTo>
                  <a:pt x="317" y="172"/>
                  <a:pt x="321" y="173"/>
                  <a:pt x="325" y="175"/>
                </a:cubicBezTo>
                <a:cubicBezTo>
                  <a:pt x="329" y="175"/>
                  <a:pt x="333" y="176"/>
                  <a:pt x="337" y="177"/>
                </a:cubicBezTo>
                <a:cubicBezTo>
                  <a:pt x="352" y="181"/>
                  <a:pt x="367" y="184"/>
                  <a:pt x="381" y="187"/>
                </a:cubicBezTo>
                <a:cubicBezTo>
                  <a:pt x="396" y="189"/>
                  <a:pt x="409" y="191"/>
                  <a:pt x="422" y="193"/>
                </a:cubicBezTo>
                <a:cubicBezTo>
                  <a:pt x="428" y="194"/>
                  <a:pt x="434" y="195"/>
                  <a:pt x="440" y="195"/>
                </a:cubicBezTo>
                <a:cubicBezTo>
                  <a:pt x="446" y="196"/>
                  <a:pt x="451" y="196"/>
                  <a:pt x="456" y="197"/>
                </a:cubicBezTo>
                <a:cubicBezTo>
                  <a:pt x="461" y="198"/>
                  <a:pt x="466" y="198"/>
                  <a:pt x="471" y="198"/>
                </a:cubicBezTo>
                <a:cubicBezTo>
                  <a:pt x="475" y="199"/>
                  <a:pt x="479" y="199"/>
                  <a:pt x="483" y="199"/>
                </a:cubicBezTo>
                <a:cubicBezTo>
                  <a:pt x="498" y="200"/>
                  <a:pt x="506" y="201"/>
                  <a:pt x="506" y="201"/>
                </a:cubicBezTo>
                <a:cubicBezTo>
                  <a:pt x="506" y="201"/>
                  <a:pt x="498" y="201"/>
                  <a:pt x="483" y="201"/>
                </a:cubicBezTo>
                <a:cubicBezTo>
                  <a:pt x="479" y="201"/>
                  <a:pt x="475" y="201"/>
                  <a:pt x="471" y="201"/>
                </a:cubicBezTo>
                <a:cubicBezTo>
                  <a:pt x="466" y="201"/>
                  <a:pt x="461" y="200"/>
                  <a:pt x="456" y="200"/>
                </a:cubicBezTo>
                <a:cubicBezTo>
                  <a:pt x="451" y="200"/>
                  <a:pt x="445" y="200"/>
                  <a:pt x="439" y="200"/>
                </a:cubicBezTo>
                <a:cubicBezTo>
                  <a:pt x="434" y="199"/>
                  <a:pt x="428" y="199"/>
                  <a:pt x="421" y="199"/>
                </a:cubicBezTo>
                <a:cubicBezTo>
                  <a:pt x="408" y="198"/>
                  <a:pt x="395" y="196"/>
                  <a:pt x="380" y="195"/>
                </a:cubicBezTo>
                <a:cubicBezTo>
                  <a:pt x="366" y="193"/>
                  <a:pt x="350" y="191"/>
                  <a:pt x="334" y="188"/>
                </a:cubicBezTo>
                <a:cubicBezTo>
                  <a:pt x="330" y="188"/>
                  <a:pt x="326" y="187"/>
                  <a:pt x="322" y="186"/>
                </a:cubicBezTo>
                <a:cubicBezTo>
                  <a:pt x="318" y="186"/>
                  <a:pt x="314" y="185"/>
                  <a:pt x="310" y="184"/>
                </a:cubicBezTo>
                <a:cubicBezTo>
                  <a:pt x="302" y="182"/>
                  <a:pt x="294" y="181"/>
                  <a:pt x="286" y="179"/>
                </a:cubicBezTo>
                <a:cubicBezTo>
                  <a:pt x="278" y="177"/>
                  <a:pt x="269" y="175"/>
                  <a:pt x="261" y="173"/>
                </a:cubicBezTo>
                <a:cubicBezTo>
                  <a:pt x="257" y="171"/>
                  <a:pt x="253" y="170"/>
                  <a:pt x="249" y="169"/>
                </a:cubicBezTo>
                <a:cubicBezTo>
                  <a:pt x="236" y="165"/>
                  <a:pt x="236" y="165"/>
                  <a:pt x="236" y="165"/>
                </a:cubicBezTo>
                <a:cubicBezTo>
                  <a:pt x="232" y="164"/>
                  <a:pt x="228" y="163"/>
                  <a:pt x="224" y="162"/>
                </a:cubicBezTo>
                <a:cubicBezTo>
                  <a:pt x="212" y="157"/>
                  <a:pt x="212" y="157"/>
                  <a:pt x="212" y="157"/>
                </a:cubicBezTo>
                <a:cubicBezTo>
                  <a:pt x="204" y="155"/>
                  <a:pt x="196" y="152"/>
                  <a:pt x="188" y="149"/>
                </a:cubicBezTo>
                <a:cubicBezTo>
                  <a:pt x="180" y="145"/>
                  <a:pt x="172" y="142"/>
                  <a:pt x="164" y="139"/>
                </a:cubicBezTo>
                <a:cubicBezTo>
                  <a:pt x="157" y="135"/>
                  <a:pt x="149" y="132"/>
                  <a:pt x="142" y="128"/>
                </a:cubicBezTo>
                <a:cubicBezTo>
                  <a:pt x="127" y="121"/>
                  <a:pt x="114" y="113"/>
                  <a:pt x="101" y="106"/>
                </a:cubicBezTo>
                <a:cubicBezTo>
                  <a:pt x="88" y="98"/>
                  <a:pt x="76" y="90"/>
                  <a:pt x="66" y="82"/>
                </a:cubicBezTo>
                <a:cubicBezTo>
                  <a:pt x="55" y="74"/>
                  <a:pt x="46" y="67"/>
                  <a:pt x="38" y="59"/>
                </a:cubicBezTo>
                <a:cubicBezTo>
                  <a:pt x="29" y="52"/>
                  <a:pt x="23" y="46"/>
                  <a:pt x="17" y="40"/>
                </a:cubicBezTo>
                <a:cubicBezTo>
                  <a:pt x="12" y="34"/>
                  <a:pt x="8" y="29"/>
                  <a:pt x="5" y="26"/>
                </a:cubicBezTo>
                <a:cubicBezTo>
                  <a:pt x="2" y="23"/>
                  <a:pt x="0" y="20"/>
                  <a:pt x="0" y="20"/>
                </a:cubicBezTo>
                <a:lnTo>
                  <a:pt x="3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243777" tIns="121888" rIns="243777" bIns="121888" numCol="1" anchor="t" anchorCtr="0" compatLnSpc="1">
            <a:prstTxWarp prst="textNoShape">
              <a:avLst/>
            </a:prstTxWarp>
          </a:bodyPr>
          <a:lstStyle/>
          <a:p>
            <a:endParaRPr lang="id-ID" sz="2799" dirty="0">
              <a:latin typeface="Lato Light" panose="020F0502020204030203" pitchFamily="34" charset="0"/>
            </a:endParaRPr>
          </a:p>
        </p:txBody>
      </p:sp>
      <p:sp>
        <p:nvSpPr>
          <p:cNvPr id="51" name="Freeform 27">
            <a:extLst>
              <a:ext uri="{FF2B5EF4-FFF2-40B4-BE49-F238E27FC236}">
                <a16:creationId xmlns:a16="http://schemas.microsoft.com/office/drawing/2014/main" id="{5E8D2C1A-8893-074F-9480-6F5A7C310824}"/>
              </a:ext>
            </a:extLst>
          </p:cNvPr>
          <p:cNvSpPr>
            <a:spLocks/>
          </p:cNvSpPr>
          <p:nvPr/>
        </p:nvSpPr>
        <p:spPr bwMode="auto">
          <a:xfrm rot="11263821">
            <a:off x="5269213" y="8595955"/>
            <a:ext cx="2947195" cy="1174447"/>
          </a:xfrm>
          <a:custGeom>
            <a:avLst/>
            <a:gdLst>
              <a:gd name="T0" fmla="*/ 30 w 506"/>
              <a:gd name="T1" fmla="*/ 0 h 201"/>
              <a:gd name="T2" fmla="*/ 33 w 506"/>
              <a:gd name="T3" fmla="*/ 4 h 201"/>
              <a:gd name="T4" fmla="*/ 43 w 506"/>
              <a:gd name="T5" fmla="*/ 17 h 201"/>
              <a:gd name="T6" fmla="*/ 60 w 506"/>
              <a:gd name="T7" fmla="*/ 36 h 201"/>
              <a:gd name="T8" fmla="*/ 84 w 506"/>
              <a:gd name="T9" fmla="*/ 58 h 201"/>
              <a:gd name="T10" fmla="*/ 116 w 506"/>
              <a:gd name="T11" fmla="*/ 82 h 201"/>
              <a:gd name="T12" fmla="*/ 154 w 506"/>
              <a:gd name="T13" fmla="*/ 107 h 201"/>
              <a:gd name="T14" fmla="*/ 174 w 506"/>
              <a:gd name="T15" fmla="*/ 118 h 201"/>
              <a:gd name="T16" fmla="*/ 196 w 506"/>
              <a:gd name="T17" fmla="*/ 129 h 201"/>
              <a:gd name="T18" fmla="*/ 219 w 506"/>
              <a:gd name="T19" fmla="*/ 139 h 201"/>
              <a:gd name="T20" fmla="*/ 231 w 506"/>
              <a:gd name="T21" fmla="*/ 144 h 201"/>
              <a:gd name="T22" fmla="*/ 242 w 506"/>
              <a:gd name="T23" fmla="*/ 148 h 201"/>
              <a:gd name="T24" fmla="*/ 254 w 506"/>
              <a:gd name="T25" fmla="*/ 153 h 201"/>
              <a:gd name="T26" fmla="*/ 266 w 506"/>
              <a:gd name="T27" fmla="*/ 157 h 201"/>
              <a:gd name="T28" fmla="*/ 290 w 506"/>
              <a:gd name="T29" fmla="*/ 165 h 201"/>
              <a:gd name="T30" fmla="*/ 313 w 506"/>
              <a:gd name="T31" fmla="*/ 171 h 201"/>
              <a:gd name="T32" fmla="*/ 325 w 506"/>
              <a:gd name="T33" fmla="*/ 175 h 201"/>
              <a:gd name="T34" fmla="*/ 337 w 506"/>
              <a:gd name="T35" fmla="*/ 177 h 201"/>
              <a:gd name="T36" fmla="*/ 381 w 506"/>
              <a:gd name="T37" fmla="*/ 187 h 201"/>
              <a:gd name="T38" fmla="*/ 422 w 506"/>
              <a:gd name="T39" fmla="*/ 193 h 201"/>
              <a:gd name="T40" fmla="*/ 440 w 506"/>
              <a:gd name="T41" fmla="*/ 195 h 201"/>
              <a:gd name="T42" fmla="*/ 456 w 506"/>
              <a:gd name="T43" fmla="*/ 197 h 201"/>
              <a:gd name="T44" fmla="*/ 471 w 506"/>
              <a:gd name="T45" fmla="*/ 198 h 201"/>
              <a:gd name="T46" fmla="*/ 483 w 506"/>
              <a:gd name="T47" fmla="*/ 199 h 201"/>
              <a:gd name="T48" fmla="*/ 506 w 506"/>
              <a:gd name="T49" fmla="*/ 201 h 201"/>
              <a:gd name="T50" fmla="*/ 483 w 506"/>
              <a:gd name="T51" fmla="*/ 201 h 201"/>
              <a:gd name="T52" fmla="*/ 471 w 506"/>
              <a:gd name="T53" fmla="*/ 201 h 201"/>
              <a:gd name="T54" fmla="*/ 456 w 506"/>
              <a:gd name="T55" fmla="*/ 200 h 201"/>
              <a:gd name="T56" fmla="*/ 439 w 506"/>
              <a:gd name="T57" fmla="*/ 200 h 201"/>
              <a:gd name="T58" fmla="*/ 421 w 506"/>
              <a:gd name="T59" fmla="*/ 199 h 201"/>
              <a:gd name="T60" fmla="*/ 380 w 506"/>
              <a:gd name="T61" fmla="*/ 195 h 201"/>
              <a:gd name="T62" fmla="*/ 334 w 506"/>
              <a:gd name="T63" fmla="*/ 188 h 201"/>
              <a:gd name="T64" fmla="*/ 322 w 506"/>
              <a:gd name="T65" fmla="*/ 186 h 201"/>
              <a:gd name="T66" fmla="*/ 310 w 506"/>
              <a:gd name="T67" fmla="*/ 184 h 201"/>
              <a:gd name="T68" fmla="*/ 286 w 506"/>
              <a:gd name="T69" fmla="*/ 179 h 201"/>
              <a:gd name="T70" fmla="*/ 261 w 506"/>
              <a:gd name="T71" fmla="*/ 173 h 201"/>
              <a:gd name="T72" fmla="*/ 249 w 506"/>
              <a:gd name="T73" fmla="*/ 169 h 201"/>
              <a:gd name="T74" fmla="*/ 236 w 506"/>
              <a:gd name="T75" fmla="*/ 165 h 201"/>
              <a:gd name="T76" fmla="*/ 224 w 506"/>
              <a:gd name="T77" fmla="*/ 162 h 201"/>
              <a:gd name="T78" fmla="*/ 212 w 506"/>
              <a:gd name="T79" fmla="*/ 157 h 201"/>
              <a:gd name="T80" fmla="*/ 188 w 506"/>
              <a:gd name="T81" fmla="*/ 149 h 201"/>
              <a:gd name="T82" fmla="*/ 164 w 506"/>
              <a:gd name="T83" fmla="*/ 139 h 201"/>
              <a:gd name="T84" fmla="*/ 142 w 506"/>
              <a:gd name="T85" fmla="*/ 128 h 201"/>
              <a:gd name="T86" fmla="*/ 101 w 506"/>
              <a:gd name="T87" fmla="*/ 106 h 201"/>
              <a:gd name="T88" fmla="*/ 66 w 506"/>
              <a:gd name="T89" fmla="*/ 82 h 201"/>
              <a:gd name="T90" fmla="*/ 38 w 506"/>
              <a:gd name="T91" fmla="*/ 59 h 201"/>
              <a:gd name="T92" fmla="*/ 17 w 506"/>
              <a:gd name="T93" fmla="*/ 40 h 201"/>
              <a:gd name="T94" fmla="*/ 5 w 506"/>
              <a:gd name="T95" fmla="*/ 26 h 201"/>
              <a:gd name="T96" fmla="*/ 0 w 506"/>
              <a:gd name="T97" fmla="*/ 20 h 201"/>
              <a:gd name="T98" fmla="*/ 30 w 506"/>
              <a:gd name="T99" fmla="*/ 0 h 2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506" h="201">
                <a:moveTo>
                  <a:pt x="30" y="0"/>
                </a:moveTo>
                <a:cubicBezTo>
                  <a:pt x="30" y="0"/>
                  <a:pt x="31" y="1"/>
                  <a:pt x="33" y="4"/>
                </a:cubicBezTo>
                <a:cubicBezTo>
                  <a:pt x="35" y="7"/>
                  <a:pt x="38" y="12"/>
                  <a:pt x="43" y="17"/>
                </a:cubicBezTo>
                <a:cubicBezTo>
                  <a:pt x="47" y="22"/>
                  <a:pt x="53" y="29"/>
                  <a:pt x="60" y="36"/>
                </a:cubicBezTo>
                <a:cubicBezTo>
                  <a:pt x="67" y="43"/>
                  <a:pt x="75" y="50"/>
                  <a:pt x="84" y="58"/>
                </a:cubicBezTo>
                <a:cubicBezTo>
                  <a:pt x="94" y="66"/>
                  <a:pt x="104" y="74"/>
                  <a:pt x="116" y="82"/>
                </a:cubicBezTo>
                <a:cubicBezTo>
                  <a:pt x="128" y="91"/>
                  <a:pt x="140" y="99"/>
                  <a:pt x="154" y="107"/>
                </a:cubicBezTo>
                <a:cubicBezTo>
                  <a:pt x="160" y="111"/>
                  <a:pt x="167" y="114"/>
                  <a:pt x="174" y="118"/>
                </a:cubicBezTo>
                <a:cubicBezTo>
                  <a:pt x="182" y="122"/>
                  <a:pt x="189" y="125"/>
                  <a:pt x="196" y="129"/>
                </a:cubicBezTo>
                <a:cubicBezTo>
                  <a:pt x="204" y="132"/>
                  <a:pt x="211" y="136"/>
                  <a:pt x="219" y="139"/>
                </a:cubicBezTo>
                <a:cubicBezTo>
                  <a:pt x="231" y="144"/>
                  <a:pt x="231" y="144"/>
                  <a:pt x="231" y="144"/>
                </a:cubicBezTo>
                <a:cubicBezTo>
                  <a:pt x="242" y="148"/>
                  <a:pt x="242" y="148"/>
                  <a:pt x="242" y="148"/>
                </a:cubicBezTo>
                <a:cubicBezTo>
                  <a:pt x="254" y="153"/>
                  <a:pt x="254" y="153"/>
                  <a:pt x="254" y="153"/>
                </a:cubicBezTo>
                <a:cubicBezTo>
                  <a:pt x="266" y="157"/>
                  <a:pt x="266" y="157"/>
                  <a:pt x="266" y="157"/>
                </a:cubicBezTo>
                <a:cubicBezTo>
                  <a:pt x="274" y="160"/>
                  <a:pt x="282" y="162"/>
                  <a:pt x="290" y="165"/>
                </a:cubicBezTo>
                <a:cubicBezTo>
                  <a:pt x="298" y="167"/>
                  <a:pt x="305" y="169"/>
                  <a:pt x="313" y="171"/>
                </a:cubicBezTo>
                <a:cubicBezTo>
                  <a:pt x="317" y="172"/>
                  <a:pt x="321" y="173"/>
                  <a:pt x="325" y="175"/>
                </a:cubicBezTo>
                <a:cubicBezTo>
                  <a:pt x="329" y="175"/>
                  <a:pt x="333" y="176"/>
                  <a:pt x="337" y="177"/>
                </a:cubicBezTo>
                <a:cubicBezTo>
                  <a:pt x="352" y="181"/>
                  <a:pt x="367" y="184"/>
                  <a:pt x="381" y="187"/>
                </a:cubicBezTo>
                <a:cubicBezTo>
                  <a:pt x="396" y="189"/>
                  <a:pt x="409" y="191"/>
                  <a:pt x="422" y="193"/>
                </a:cubicBezTo>
                <a:cubicBezTo>
                  <a:pt x="428" y="194"/>
                  <a:pt x="434" y="195"/>
                  <a:pt x="440" y="195"/>
                </a:cubicBezTo>
                <a:cubicBezTo>
                  <a:pt x="446" y="196"/>
                  <a:pt x="451" y="196"/>
                  <a:pt x="456" y="197"/>
                </a:cubicBezTo>
                <a:cubicBezTo>
                  <a:pt x="461" y="198"/>
                  <a:pt x="466" y="198"/>
                  <a:pt x="471" y="198"/>
                </a:cubicBezTo>
                <a:cubicBezTo>
                  <a:pt x="475" y="199"/>
                  <a:pt x="479" y="199"/>
                  <a:pt x="483" y="199"/>
                </a:cubicBezTo>
                <a:cubicBezTo>
                  <a:pt x="498" y="200"/>
                  <a:pt x="506" y="201"/>
                  <a:pt x="506" y="201"/>
                </a:cubicBezTo>
                <a:cubicBezTo>
                  <a:pt x="506" y="201"/>
                  <a:pt x="498" y="201"/>
                  <a:pt x="483" y="201"/>
                </a:cubicBezTo>
                <a:cubicBezTo>
                  <a:pt x="479" y="201"/>
                  <a:pt x="475" y="201"/>
                  <a:pt x="471" y="201"/>
                </a:cubicBezTo>
                <a:cubicBezTo>
                  <a:pt x="466" y="201"/>
                  <a:pt x="461" y="200"/>
                  <a:pt x="456" y="200"/>
                </a:cubicBezTo>
                <a:cubicBezTo>
                  <a:pt x="451" y="200"/>
                  <a:pt x="445" y="200"/>
                  <a:pt x="439" y="200"/>
                </a:cubicBezTo>
                <a:cubicBezTo>
                  <a:pt x="434" y="199"/>
                  <a:pt x="428" y="199"/>
                  <a:pt x="421" y="199"/>
                </a:cubicBezTo>
                <a:cubicBezTo>
                  <a:pt x="408" y="198"/>
                  <a:pt x="395" y="196"/>
                  <a:pt x="380" y="195"/>
                </a:cubicBezTo>
                <a:cubicBezTo>
                  <a:pt x="366" y="193"/>
                  <a:pt x="350" y="191"/>
                  <a:pt x="334" y="188"/>
                </a:cubicBezTo>
                <a:cubicBezTo>
                  <a:pt x="330" y="188"/>
                  <a:pt x="326" y="187"/>
                  <a:pt x="322" y="186"/>
                </a:cubicBezTo>
                <a:cubicBezTo>
                  <a:pt x="318" y="186"/>
                  <a:pt x="314" y="185"/>
                  <a:pt x="310" y="184"/>
                </a:cubicBezTo>
                <a:cubicBezTo>
                  <a:pt x="302" y="182"/>
                  <a:pt x="294" y="181"/>
                  <a:pt x="286" y="179"/>
                </a:cubicBezTo>
                <a:cubicBezTo>
                  <a:pt x="278" y="177"/>
                  <a:pt x="269" y="175"/>
                  <a:pt x="261" y="173"/>
                </a:cubicBezTo>
                <a:cubicBezTo>
                  <a:pt x="257" y="171"/>
                  <a:pt x="253" y="170"/>
                  <a:pt x="249" y="169"/>
                </a:cubicBezTo>
                <a:cubicBezTo>
                  <a:pt x="236" y="165"/>
                  <a:pt x="236" y="165"/>
                  <a:pt x="236" y="165"/>
                </a:cubicBezTo>
                <a:cubicBezTo>
                  <a:pt x="232" y="164"/>
                  <a:pt x="228" y="163"/>
                  <a:pt x="224" y="162"/>
                </a:cubicBezTo>
                <a:cubicBezTo>
                  <a:pt x="212" y="157"/>
                  <a:pt x="212" y="157"/>
                  <a:pt x="212" y="157"/>
                </a:cubicBezTo>
                <a:cubicBezTo>
                  <a:pt x="204" y="155"/>
                  <a:pt x="196" y="152"/>
                  <a:pt x="188" y="149"/>
                </a:cubicBezTo>
                <a:cubicBezTo>
                  <a:pt x="180" y="145"/>
                  <a:pt x="172" y="142"/>
                  <a:pt x="164" y="139"/>
                </a:cubicBezTo>
                <a:cubicBezTo>
                  <a:pt x="157" y="135"/>
                  <a:pt x="149" y="132"/>
                  <a:pt x="142" y="128"/>
                </a:cubicBezTo>
                <a:cubicBezTo>
                  <a:pt x="127" y="121"/>
                  <a:pt x="114" y="113"/>
                  <a:pt x="101" y="106"/>
                </a:cubicBezTo>
                <a:cubicBezTo>
                  <a:pt x="88" y="98"/>
                  <a:pt x="76" y="90"/>
                  <a:pt x="66" y="82"/>
                </a:cubicBezTo>
                <a:cubicBezTo>
                  <a:pt x="55" y="74"/>
                  <a:pt x="46" y="67"/>
                  <a:pt x="38" y="59"/>
                </a:cubicBezTo>
                <a:cubicBezTo>
                  <a:pt x="29" y="52"/>
                  <a:pt x="23" y="46"/>
                  <a:pt x="17" y="40"/>
                </a:cubicBezTo>
                <a:cubicBezTo>
                  <a:pt x="12" y="34"/>
                  <a:pt x="8" y="29"/>
                  <a:pt x="5" y="26"/>
                </a:cubicBezTo>
                <a:cubicBezTo>
                  <a:pt x="2" y="23"/>
                  <a:pt x="0" y="20"/>
                  <a:pt x="0" y="20"/>
                </a:cubicBezTo>
                <a:lnTo>
                  <a:pt x="3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243777" tIns="121888" rIns="243777" bIns="121888" numCol="1" anchor="t" anchorCtr="0" compatLnSpc="1">
            <a:prstTxWarp prst="textNoShape">
              <a:avLst/>
            </a:prstTxWarp>
          </a:bodyPr>
          <a:lstStyle/>
          <a:p>
            <a:endParaRPr lang="id-ID" sz="2799" dirty="0">
              <a:latin typeface="Lato Light" panose="020F0502020204030203" pitchFamily="34" charset="0"/>
            </a:endParaRPr>
          </a:p>
        </p:txBody>
      </p:sp>
      <p:sp>
        <p:nvSpPr>
          <p:cNvPr id="52" name="Freeform 29">
            <a:extLst>
              <a:ext uri="{FF2B5EF4-FFF2-40B4-BE49-F238E27FC236}">
                <a16:creationId xmlns:a16="http://schemas.microsoft.com/office/drawing/2014/main" id="{765C334E-3D83-CB43-B585-09185609686A}"/>
              </a:ext>
            </a:extLst>
          </p:cNvPr>
          <p:cNvSpPr>
            <a:spLocks/>
          </p:cNvSpPr>
          <p:nvPr/>
        </p:nvSpPr>
        <p:spPr bwMode="auto">
          <a:xfrm rot="20427389" flipH="1">
            <a:off x="2614950" y="10489554"/>
            <a:ext cx="2430949" cy="1358470"/>
          </a:xfrm>
          <a:custGeom>
            <a:avLst/>
            <a:gdLst>
              <a:gd name="T0" fmla="*/ 34 w 431"/>
              <a:gd name="T1" fmla="*/ 0 h 240"/>
              <a:gd name="T2" fmla="*/ 35 w 431"/>
              <a:gd name="T3" fmla="*/ 4 h 240"/>
              <a:gd name="T4" fmla="*/ 41 w 431"/>
              <a:gd name="T5" fmla="*/ 17 h 240"/>
              <a:gd name="T6" fmla="*/ 53 w 431"/>
              <a:gd name="T7" fmla="*/ 37 h 240"/>
              <a:gd name="T8" fmla="*/ 70 w 431"/>
              <a:gd name="T9" fmla="*/ 62 h 240"/>
              <a:gd name="T10" fmla="*/ 93 w 431"/>
              <a:gd name="T11" fmla="*/ 90 h 240"/>
              <a:gd name="T12" fmla="*/ 122 w 431"/>
              <a:gd name="T13" fmla="*/ 118 h 240"/>
              <a:gd name="T14" fmla="*/ 157 w 431"/>
              <a:gd name="T15" fmla="*/ 145 h 240"/>
              <a:gd name="T16" fmla="*/ 196 w 431"/>
              <a:gd name="T17" fmla="*/ 169 h 240"/>
              <a:gd name="T18" fmla="*/ 216 w 431"/>
              <a:gd name="T19" fmla="*/ 180 h 240"/>
              <a:gd name="T20" fmla="*/ 226 w 431"/>
              <a:gd name="T21" fmla="*/ 185 h 240"/>
              <a:gd name="T22" fmla="*/ 237 w 431"/>
              <a:gd name="T23" fmla="*/ 190 h 240"/>
              <a:gd name="T24" fmla="*/ 247 w 431"/>
              <a:gd name="T25" fmla="*/ 194 h 240"/>
              <a:gd name="T26" fmla="*/ 257 w 431"/>
              <a:gd name="T27" fmla="*/ 198 h 240"/>
              <a:gd name="T28" fmla="*/ 268 w 431"/>
              <a:gd name="T29" fmla="*/ 202 h 240"/>
              <a:gd name="T30" fmla="*/ 278 w 431"/>
              <a:gd name="T31" fmla="*/ 206 h 240"/>
              <a:gd name="T32" fmla="*/ 318 w 431"/>
              <a:gd name="T33" fmla="*/ 219 h 240"/>
              <a:gd name="T34" fmla="*/ 354 w 431"/>
              <a:gd name="T35" fmla="*/ 227 h 240"/>
              <a:gd name="T36" fmla="*/ 371 w 431"/>
              <a:gd name="T37" fmla="*/ 231 h 240"/>
              <a:gd name="T38" fmla="*/ 385 w 431"/>
              <a:gd name="T39" fmla="*/ 233 h 240"/>
              <a:gd name="T40" fmla="*/ 399 w 431"/>
              <a:gd name="T41" fmla="*/ 236 h 240"/>
              <a:gd name="T42" fmla="*/ 410 w 431"/>
              <a:gd name="T43" fmla="*/ 237 h 240"/>
              <a:gd name="T44" fmla="*/ 431 w 431"/>
              <a:gd name="T45" fmla="*/ 240 h 240"/>
              <a:gd name="T46" fmla="*/ 410 w 431"/>
              <a:gd name="T47" fmla="*/ 239 h 240"/>
              <a:gd name="T48" fmla="*/ 398 w 431"/>
              <a:gd name="T49" fmla="*/ 238 h 240"/>
              <a:gd name="T50" fmla="*/ 385 w 431"/>
              <a:gd name="T51" fmla="*/ 237 h 240"/>
              <a:gd name="T52" fmla="*/ 370 w 431"/>
              <a:gd name="T53" fmla="*/ 235 h 240"/>
              <a:gd name="T54" fmla="*/ 353 w 431"/>
              <a:gd name="T55" fmla="*/ 233 h 240"/>
              <a:gd name="T56" fmla="*/ 316 w 431"/>
              <a:gd name="T57" fmla="*/ 227 h 240"/>
              <a:gd name="T58" fmla="*/ 275 w 431"/>
              <a:gd name="T59" fmla="*/ 217 h 240"/>
              <a:gd name="T60" fmla="*/ 264 w 431"/>
              <a:gd name="T61" fmla="*/ 214 h 240"/>
              <a:gd name="T62" fmla="*/ 253 w 431"/>
              <a:gd name="T63" fmla="*/ 211 h 240"/>
              <a:gd name="T64" fmla="*/ 242 w 431"/>
              <a:gd name="T65" fmla="*/ 207 h 240"/>
              <a:gd name="T66" fmla="*/ 231 w 431"/>
              <a:gd name="T67" fmla="*/ 203 h 240"/>
              <a:gd name="T68" fmla="*/ 220 w 431"/>
              <a:gd name="T69" fmla="*/ 199 h 240"/>
              <a:gd name="T70" fmla="*/ 209 w 431"/>
              <a:gd name="T71" fmla="*/ 195 h 240"/>
              <a:gd name="T72" fmla="*/ 187 w 431"/>
              <a:gd name="T73" fmla="*/ 185 h 240"/>
              <a:gd name="T74" fmla="*/ 145 w 431"/>
              <a:gd name="T75" fmla="*/ 163 h 240"/>
              <a:gd name="T76" fmla="*/ 107 w 431"/>
              <a:gd name="T77" fmla="*/ 138 h 240"/>
              <a:gd name="T78" fmla="*/ 73 w 431"/>
              <a:gd name="T79" fmla="*/ 110 h 240"/>
              <a:gd name="T80" fmla="*/ 46 w 431"/>
              <a:gd name="T81" fmla="*/ 82 h 240"/>
              <a:gd name="T82" fmla="*/ 25 w 431"/>
              <a:gd name="T83" fmla="*/ 55 h 240"/>
              <a:gd name="T84" fmla="*/ 11 w 431"/>
              <a:gd name="T85" fmla="*/ 34 h 240"/>
              <a:gd name="T86" fmla="*/ 3 w 431"/>
              <a:gd name="T87" fmla="*/ 18 h 240"/>
              <a:gd name="T88" fmla="*/ 0 w 431"/>
              <a:gd name="T89" fmla="*/ 12 h 240"/>
              <a:gd name="T90" fmla="*/ 34 w 431"/>
              <a:gd name="T91" fmla="*/ 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431" h="240">
                <a:moveTo>
                  <a:pt x="34" y="0"/>
                </a:moveTo>
                <a:cubicBezTo>
                  <a:pt x="34" y="0"/>
                  <a:pt x="34" y="1"/>
                  <a:pt x="35" y="4"/>
                </a:cubicBezTo>
                <a:cubicBezTo>
                  <a:pt x="37" y="7"/>
                  <a:pt x="39" y="11"/>
                  <a:pt x="41" y="17"/>
                </a:cubicBezTo>
                <a:cubicBezTo>
                  <a:pt x="44" y="23"/>
                  <a:pt x="48" y="30"/>
                  <a:pt x="53" y="37"/>
                </a:cubicBezTo>
                <a:cubicBezTo>
                  <a:pt x="57" y="45"/>
                  <a:pt x="63" y="53"/>
                  <a:pt x="70" y="62"/>
                </a:cubicBezTo>
                <a:cubicBezTo>
                  <a:pt x="77" y="71"/>
                  <a:pt x="84" y="81"/>
                  <a:pt x="93" y="90"/>
                </a:cubicBezTo>
                <a:cubicBezTo>
                  <a:pt x="102" y="100"/>
                  <a:pt x="112" y="109"/>
                  <a:pt x="122" y="118"/>
                </a:cubicBezTo>
                <a:cubicBezTo>
                  <a:pt x="133" y="128"/>
                  <a:pt x="145" y="137"/>
                  <a:pt x="157" y="145"/>
                </a:cubicBezTo>
                <a:cubicBezTo>
                  <a:pt x="169" y="154"/>
                  <a:pt x="182" y="162"/>
                  <a:pt x="196" y="169"/>
                </a:cubicBezTo>
                <a:cubicBezTo>
                  <a:pt x="202" y="173"/>
                  <a:pt x="209" y="177"/>
                  <a:pt x="216" y="180"/>
                </a:cubicBezTo>
                <a:cubicBezTo>
                  <a:pt x="219" y="182"/>
                  <a:pt x="223" y="183"/>
                  <a:pt x="226" y="185"/>
                </a:cubicBezTo>
                <a:cubicBezTo>
                  <a:pt x="230" y="187"/>
                  <a:pt x="233" y="188"/>
                  <a:pt x="237" y="190"/>
                </a:cubicBezTo>
                <a:cubicBezTo>
                  <a:pt x="240" y="191"/>
                  <a:pt x="243" y="193"/>
                  <a:pt x="247" y="194"/>
                </a:cubicBezTo>
                <a:cubicBezTo>
                  <a:pt x="250" y="196"/>
                  <a:pt x="254" y="197"/>
                  <a:pt x="257" y="198"/>
                </a:cubicBezTo>
                <a:cubicBezTo>
                  <a:pt x="261" y="200"/>
                  <a:pt x="264" y="201"/>
                  <a:pt x="268" y="202"/>
                </a:cubicBezTo>
                <a:cubicBezTo>
                  <a:pt x="271" y="204"/>
                  <a:pt x="274" y="205"/>
                  <a:pt x="278" y="206"/>
                </a:cubicBezTo>
                <a:cubicBezTo>
                  <a:pt x="292" y="211"/>
                  <a:pt x="305" y="215"/>
                  <a:pt x="318" y="219"/>
                </a:cubicBezTo>
                <a:cubicBezTo>
                  <a:pt x="331" y="222"/>
                  <a:pt x="343" y="225"/>
                  <a:pt x="354" y="227"/>
                </a:cubicBezTo>
                <a:cubicBezTo>
                  <a:pt x="360" y="229"/>
                  <a:pt x="365" y="230"/>
                  <a:pt x="371" y="231"/>
                </a:cubicBezTo>
                <a:cubicBezTo>
                  <a:pt x="376" y="232"/>
                  <a:pt x="381" y="233"/>
                  <a:pt x="385" y="233"/>
                </a:cubicBezTo>
                <a:cubicBezTo>
                  <a:pt x="390" y="234"/>
                  <a:pt x="395" y="235"/>
                  <a:pt x="399" y="236"/>
                </a:cubicBezTo>
                <a:cubicBezTo>
                  <a:pt x="403" y="236"/>
                  <a:pt x="406" y="237"/>
                  <a:pt x="410" y="237"/>
                </a:cubicBezTo>
                <a:cubicBezTo>
                  <a:pt x="423" y="239"/>
                  <a:pt x="431" y="240"/>
                  <a:pt x="431" y="240"/>
                </a:cubicBezTo>
                <a:cubicBezTo>
                  <a:pt x="431" y="240"/>
                  <a:pt x="423" y="240"/>
                  <a:pt x="410" y="239"/>
                </a:cubicBezTo>
                <a:cubicBezTo>
                  <a:pt x="406" y="239"/>
                  <a:pt x="402" y="238"/>
                  <a:pt x="398" y="238"/>
                </a:cubicBezTo>
                <a:cubicBezTo>
                  <a:pt x="394" y="238"/>
                  <a:pt x="390" y="237"/>
                  <a:pt x="385" y="237"/>
                </a:cubicBezTo>
                <a:cubicBezTo>
                  <a:pt x="380" y="236"/>
                  <a:pt x="375" y="236"/>
                  <a:pt x="370" y="235"/>
                </a:cubicBezTo>
                <a:cubicBezTo>
                  <a:pt x="365" y="234"/>
                  <a:pt x="359" y="234"/>
                  <a:pt x="353" y="233"/>
                </a:cubicBezTo>
                <a:cubicBezTo>
                  <a:pt x="342" y="232"/>
                  <a:pt x="329" y="229"/>
                  <a:pt x="316" y="227"/>
                </a:cubicBezTo>
                <a:cubicBezTo>
                  <a:pt x="303" y="224"/>
                  <a:pt x="289" y="221"/>
                  <a:pt x="275" y="217"/>
                </a:cubicBezTo>
                <a:cubicBezTo>
                  <a:pt x="271" y="216"/>
                  <a:pt x="267" y="215"/>
                  <a:pt x="264" y="214"/>
                </a:cubicBezTo>
                <a:cubicBezTo>
                  <a:pt x="260" y="213"/>
                  <a:pt x="257" y="212"/>
                  <a:pt x="253" y="211"/>
                </a:cubicBezTo>
                <a:cubicBezTo>
                  <a:pt x="249" y="209"/>
                  <a:pt x="246" y="208"/>
                  <a:pt x="242" y="207"/>
                </a:cubicBezTo>
                <a:cubicBezTo>
                  <a:pt x="238" y="206"/>
                  <a:pt x="235" y="205"/>
                  <a:pt x="231" y="203"/>
                </a:cubicBezTo>
                <a:cubicBezTo>
                  <a:pt x="227" y="202"/>
                  <a:pt x="224" y="201"/>
                  <a:pt x="220" y="199"/>
                </a:cubicBezTo>
                <a:cubicBezTo>
                  <a:pt x="216" y="198"/>
                  <a:pt x="213" y="196"/>
                  <a:pt x="209" y="195"/>
                </a:cubicBezTo>
                <a:cubicBezTo>
                  <a:pt x="202" y="192"/>
                  <a:pt x="195" y="189"/>
                  <a:pt x="187" y="185"/>
                </a:cubicBezTo>
                <a:cubicBezTo>
                  <a:pt x="173" y="179"/>
                  <a:pt x="159" y="171"/>
                  <a:pt x="145" y="163"/>
                </a:cubicBezTo>
                <a:cubicBezTo>
                  <a:pt x="132" y="155"/>
                  <a:pt x="119" y="147"/>
                  <a:pt x="107" y="138"/>
                </a:cubicBezTo>
                <a:cubicBezTo>
                  <a:pt x="95" y="129"/>
                  <a:pt x="84" y="119"/>
                  <a:pt x="73" y="110"/>
                </a:cubicBezTo>
                <a:cubicBezTo>
                  <a:pt x="63" y="100"/>
                  <a:pt x="54" y="91"/>
                  <a:pt x="46" y="82"/>
                </a:cubicBezTo>
                <a:cubicBezTo>
                  <a:pt x="38" y="72"/>
                  <a:pt x="31" y="63"/>
                  <a:pt x="25" y="55"/>
                </a:cubicBezTo>
                <a:cubicBezTo>
                  <a:pt x="20" y="47"/>
                  <a:pt x="15" y="40"/>
                  <a:pt x="11" y="34"/>
                </a:cubicBezTo>
                <a:cubicBezTo>
                  <a:pt x="7" y="27"/>
                  <a:pt x="5" y="22"/>
                  <a:pt x="3" y="18"/>
                </a:cubicBezTo>
                <a:cubicBezTo>
                  <a:pt x="1" y="15"/>
                  <a:pt x="0" y="12"/>
                  <a:pt x="0" y="12"/>
                </a:cubicBezTo>
                <a:lnTo>
                  <a:pt x="3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243777" tIns="121888" rIns="243777" bIns="121888" numCol="1" anchor="t" anchorCtr="0" compatLnSpc="1">
            <a:prstTxWarp prst="textNoShape">
              <a:avLst/>
            </a:prstTxWarp>
          </a:bodyPr>
          <a:lstStyle/>
          <a:p>
            <a:endParaRPr lang="id-ID" sz="2799" dirty="0">
              <a:latin typeface="Lato Light" panose="020F0502020204030203" pitchFamily="34" charset="0"/>
            </a:endParaRPr>
          </a:p>
        </p:txBody>
      </p:sp>
      <p:sp>
        <p:nvSpPr>
          <p:cNvPr id="56" name="Freeform 55">
            <a:extLst>
              <a:ext uri="{FF2B5EF4-FFF2-40B4-BE49-F238E27FC236}">
                <a16:creationId xmlns:a16="http://schemas.microsoft.com/office/drawing/2014/main" id="{A237DB7E-5915-3445-B8B2-98ABCA27D382}"/>
              </a:ext>
            </a:extLst>
          </p:cNvPr>
          <p:cNvSpPr>
            <a:spLocks/>
          </p:cNvSpPr>
          <p:nvPr/>
        </p:nvSpPr>
        <p:spPr bwMode="auto">
          <a:xfrm>
            <a:off x="9053085" y="5952655"/>
            <a:ext cx="5822335" cy="3897580"/>
          </a:xfrm>
          <a:custGeom>
            <a:avLst/>
            <a:gdLst>
              <a:gd name="T0" fmla="*/ 469 w 602"/>
              <a:gd name="T1" fmla="*/ 109 h 417"/>
              <a:gd name="T2" fmla="*/ 463 w 602"/>
              <a:gd name="T3" fmla="*/ 109 h 417"/>
              <a:gd name="T4" fmla="*/ 336 w 602"/>
              <a:gd name="T5" fmla="*/ 0 h 417"/>
              <a:gd name="T6" fmla="*/ 225 w 602"/>
              <a:gd name="T7" fmla="*/ 64 h 417"/>
              <a:gd name="T8" fmla="*/ 175 w 602"/>
              <a:gd name="T9" fmla="*/ 46 h 417"/>
              <a:gd name="T10" fmla="*/ 93 w 602"/>
              <a:gd name="T11" fmla="*/ 128 h 417"/>
              <a:gd name="T12" fmla="*/ 93 w 602"/>
              <a:gd name="T13" fmla="*/ 129 h 417"/>
              <a:gd name="T14" fmla="*/ 0 w 602"/>
              <a:gd name="T15" fmla="*/ 223 h 417"/>
              <a:gd name="T16" fmla="*/ 88 w 602"/>
              <a:gd name="T17" fmla="*/ 318 h 417"/>
              <a:gd name="T18" fmla="*/ 209 w 602"/>
              <a:gd name="T19" fmla="*/ 408 h 417"/>
              <a:gd name="T20" fmla="*/ 265 w 602"/>
              <a:gd name="T21" fmla="*/ 395 h 417"/>
              <a:gd name="T22" fmla="*/ 326 w 602"/>
              <a:gd name="T23" fmla="*/ 417 h 417"/>
              <a:gd name="T24" fmla="*/ 413 w 602"/>
              <a:gd name="T25" fmla="*/ 363 h 417"/>
              <a:gd name="T26" fmla="*/ 469 w 602"/>
              <a:gd name="T27" fmla="*/ 376 h 417"/>
              <a:gd name="T28" fmla="*/ 602 w 602"/>
              <a:gd name="T29" fmla="*/ 242 h 417"/>
              <a:gd name="T30" fmla="*/ 469 w 602"/>
              <a:gd name="T31" fmla="*/ 109 h 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02" h="417">
                <a:moveTo>
                  <a:pt x="469" y="109"/>
                </a:moveTo>
                <a:cubicBezTo>
                  <a:pt x="467" y="109"/>
                  <a:pt x="465" y="109"/>
                  <a:pt x="463" y="109"/>
                </a:cubicBezTo>
                <a:cubicBezTo>
                  <a:pt x="453" y="47"/>
                  <a:pt x="400" y="0"/>
                  <a:pt x="336" y="0"/>
                </a:cubicBezTo>
                <a:cubicBezTo>
                  <a:pt x="288" y="0"/>
                  <a:pt x="247" y="26"/>
                  <a:pt x="225" y="64"/>
                </a:cubicBezTo>
                <a:cubicBezTo>
                  <a:pt x="211" y="53"/>
                  <a:pt x="194" y="46"/>
                  <a:pt x="175" y="46"/>
                </a:cubicBezTo>
                <a:cubicBezTo>
                  <a:pt x="130" y="46"/>
                  <a:pt x="93" y="83"/>
                  <a:pt x="93" y="128"/>
                </a:cubicBezTo>
                <a:cubicBezTo>
                  <a:pt x="93" y="128"/>
                  <a:pt x="93" y="128"/>
                  <a:pt x="93" y="129"/>
                </a:cubicBezTo>
                <a:cubicBezTo>
                  <a:pt x="42" y="130"/>
                  <a:pt x="0" y="172"/>
                  <a:pt x="0" y="223"/>
                </a:cubicBezTo>
                <a:cubicBezTo>
                  <a:pt x="0" y="273"/>
                  <a:pt x="39" y="314"/>
                  <a:pt x="88" y="318"/>
                </a:cubicBezTo>
                <a:cubicBezTo>
                  <a:pt x="104" y="370"/>
                  <a:pt x="152" y="408"/>
                  <a:pt x="209" y="408"/>
                </a:cubicBezTo>
                <a:cubicBezTo>
                  <a:pt x="229" y="408"/>
                  <a:pt x="248" y="403"/>
                  <a:pt x="265" y="395"/>
                </a:cubicBezTo>
                <a:cubicBezTo>
                  <a:pt x="282" y="408"/>
                  <a:pt x="303" y="417"/>
                  <a:pt x="326" y="417"/>
                </a:cubicBezTo>
                <a:cubicBezTo>
                  <a:pt x="364" y="417"/>
                  <a:pt x="397" y="395"/>
                  <a:pt x="413" y="363"/>
                </a:cubicBezTo>
                <a:cubicBezTo>
                  <a:pt x="430" y="371"/>
                  <a:pt x="449" y="376"/>
                  <a:pt x="469" y="376"/>
                </a:cubicBezTo>
                <a:cubicBezTo>
                  <a:pt x="542" y="376"/>
                  <a:pt x="602" y="316"/>
                  <a:pt x="602" y="242"/>
                </a:cubicBezTo>
                <a:cubicBezTo>
                  <a:pt x="602" y="169"/>
                  <a:pt x="542" y="109"/>
                  <a:pt x="469" y="109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en-US" sz="7198" dirty="0">
              <a:latin typeface="Lato Light" panose="020F0502020204030203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6C6211E-E1AF-084C-B465-CAE931C92C7B}"/>
              </a:ext>
            </a:extLst>
          </p:cNvPr>
          <p:cNvSpPr txBox="1"/>
          <p:nvPr/>
        </p:nvSpPr>
        <p:spPr>
          <a:xfrm>
            <a:off x="8242086" y="612372"/>
            <a:ext cx="789350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MINDMAP DIAGRAM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6DCF9E2-7A79-6B48-84BE-0E981D68E3C5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65" name="Subtitle 2">
            <a:extLst>
              <a:ext uri="{FF2B5EF4-FFF2-40B4-BE49-F238E27FC236}">
                <a16:creationId xmlns:a16="http://schemas.microsoft.com/office/drawing/2014/main" id="{54F42E39-331D-CE49-81B8-85B13D037F01}"/>
              </a:ext>
            </a:extLst>
          </p:cNvPr>
          <p:cNvSpPr txBox="1">
            <a:spLocks/>
          </p:cNvSpPr>
          <p:nvPr/>
        </p:nvSpPr>
        <p:spPr>
          <a:xfrm rot="1066737">
            <a:off x="3216800" y="9004259"/>
            <a:ext cx="1573642" cy="46166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Marketing</a:t>
            </a:r>
          </a:p>
        </p:txBody>
      </p:sp>
      <p:sp>
        <p:nvSpPr>
          <p:cNvPr id="66" name="Subtitle 2">
            <a:extLst>
              <a:ext uri="{FF2B5EF4-FFF2-40B4-BE49-F238E27FC236}">
                <a16:creationId xmlns:a16="http://schemas.microsoft.com/office/drawing/2014/main" id="{79EAD8E2-2D1B-D441-A8DC-B20A18C62671}"/>
              </a:ext>
            </a:extLst>
          </p:cNvPr>
          <p:cNvSpPr txBox="1">
            <a:spLocks/>
          </p:cNvSpPr>
          <p:nvPr/>
        </p:nvSpPr>
        <p:spPr>
          <a:xfrm rot="1066737">
            <a:off x="5675018" y="8891355"/>
            <a:ext cx="1573642" cy="46166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Marketing</a:t>
            </a:r>
          </a:p>
        </p:txBody>
      </p:sp>
      <p:sp>
        <p:nvSpPr>
          <p:cNvPr id="67" name="Subtitle 2">
            <a:extLst>
              <a:ext uri="{FF2B5EF4-FFF2-40B4-BE49-F238E27FC236}">
                <a16:creationId xmlns:a16="http://schemas.microsoft.com/office/drawing/2014/main" id="{879E9376-3F0D-1C4B-B8E6-F7AE8C45D606}"/>
              </a:ext>
            </a:extLst>
          </p:cNvPr>
          <p:cNvSpPr txBox="1">
            <a:spLocks/>
          </p:cNvSpPr>
          <p:nvPr/>
        </p:nvSpPr>
        <p:spPr>
          <a:xfrm rot="20073161">
            <a:off x="6406191" y="10998015"/>
            <a:ext cx="1573642" cy="46166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Marketing</a:t>
            </a:r>
          </a:p>
        </p:txBody>
      </p:sp>
      <p:sp>
        <p:nvSpPr>
          <p:cNvPr id="68" name="Subtitle 2">
            <a:extLst>
              <a:ext uri="{FF2B5EF4-FFF2-40B4-BE49-F238E27FC236}">
                <a16:creationId xmlns:a16="http://schemas.microsoft.com/office/drawing/2014/main" id="{3FAA2D77-5DB9-5B49-A34B-260E6E6E02F4}"/>
              </a:ext>
            </a:extLst>
          </p:cNvPr>
          <p:cNvSpPr txBox="1">
            <a:spLocks/>
          </p:cNvSpPr>
          <p:nvPr/>
        </p:nvSpPr>
        <p:spPr>
          <a:xfrm rot="20073161">
            <a:off x="2407132" y="10260678"/>
            <a:ext cx="1573642" cy="46166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Marketing</a:t>
            </a:r>
          </a:p>
        </p:txBody>
      </p:sp>
      <p:sp>
        <p:nvSpPr>
          <p:cNvPr id="69" name="Subtitle 2">
            <a:extLst>
              <a:ext uri="{FF2B5EF4-FFF2-40B4-BE49-F238E27FC236}">
                <a16:creationId xmlns:a16="http://schemas.microsoft.com/office/drawing/2014/main" id="{BFAF9DB3-5E94-6E4E-9E67-F42FDEF73C02}"/>
              </a:ext>
            </a:extLst>
          </p:cNvPr>
          <p:cNvSpPr txBox="1">
            <a:spLocks/>
          </p:cNvSpPr>
          <p:nvPr/>
        </p:nvSpPr>
        <p:spPr>
          <a:xfrm rot="19614843">
            <a:off x="3133539" y="11763347"/>
            <a:ext cx="1573642" cy="46166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Marketing</a:t>
            </a:r>
          </a:p>
        </p:txBody>
      </p:sp>
      <p:sp>
        <p:nvSpPr>
          <p:cNvPr id="70" name="Subtitle 2">
            <a:extLst>
              <a:ext uri="{FF2B5EF4-FFF2-40B4-BE49-F238E27FC236}">
                <a16:creationId xmlns:a16="http://schemas.microsoft.com/office/drawing/2014/main" id="{E9811D56-A6B7-3C4D-96C6-2768514FA39A}"/>
              </a:ext>
            </a:extLst>
          </p:cNvPr>
          <p:cNvSpPr txBox="1">
            <a:spLocks/>
          </p:cNvSpPr>
          <p:nvPr/>
        </p:nvSpPr>
        <p:spPr>
          <a:xfrm rot="1194987">
            <a:off x="17404693" y="11336673"/>
            <a:ext cx="1573642" cy="46166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Marketing</a:t>
            </a:r>
          </a:p>
        </p:txBody>
      </p:sp>
      <p:sp>
        <p:nvSpPr>
          <p:cNvPr id="71" name="Subtitle 2">
            <a:extLst>
              <a:ext uri="{FF2B5EF4-FFF2-40B4-BE49-F238E27FC236}">
                <a16:creationId xmlns:a16="http://schemas.microsoft.com/office/drawing/2014/main" id="{9FBEAA8C-173F-E64B-AB95-6E0F626CDE7A}"/>
              </a:ext>
            </a:extLst>
          </p:cNvPr>
          <p:cNvSpPr txBox="1">
            <a:spLocks/>
          </p:cNvSpPr>
          <p:nvPr/>
        </p:nvSpPr>
        <p:spPr>
          <a:xfrm>
            <a:off x="20455720" y="11545050"/>
            <a:ext cx="1573642" cy="46166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Marketing</a:t>
            </a:r>
          </a:p>
        </p:txBody>
      </p:sp>
      <p:sp>
        <p:nvSpPr>
          <p:cNvPr id="72" name="Subtitle 2">
            <a:extLst>
              <a:ext uri="{FF2B5EF4-FFF2-40B4-BE49-F238E27FC236}">
                <a16:creationId xmlns:a16="http://schemas.microsoft.com/office/drawing/2014/main" id="{7BFF7AC2-D46A-A14C-B589-D586989F2820}"/>
              </a:ext>
            </a:extLst>
          </p:cNvPr>
          <p:cNvSpPr txBox="1">
            <a:spLocks/>
          </p:cNvSpPr>
          <p:nvPr/>
        </p:nvSpPr>
        <p:spPr>
          <a:xfrm>
            <a:off x="21005066" y="9041385"/>
            <a:ext cx="1573642" cy="46166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Marketing</a:t>
            </a:r>
          </a:p>
        </p:txBody>
      </p:sp>
      <p:sp>
        <p:nvSpPr>
          <p:cNvPr id="73" name="Subtitle 2">
            <a:extLst>
              <a:ext uri="{FF2B5EF4-FFF2-40B4-BE49-F238E27FC236}">
                <a16:creationId xmlns:a16="http://schemas.microsoft.com/office/drawing/2014/main" id="{6ED1C725-5485-BF47-9CEA-B2B62EF9A2A8}"/>
              </a:ext>
            </a:extLst>
          </p:cNvPr>
          <p:cNvSpPr txBox="1">
            <a:spLocks/>
          </p:cNvSpPr>
          <p:nvPr/>
        </p:nvSpPr>
        <p:spPr>
          <a:xfrm>
            <a:off x="19807742" y="9961553"/>
            <a:ext cx="1573642" cy="46166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Marketing</a:t>
            </a:r>
          </a:p>
        </p:txBody>
      </p:sp>
      <p:sp>
        <p:nvSpPr>
          <p:cNvPr id="74" name="Subtitle 2">
            <a:extLst>
              <a:ext uri="{FF2B5EF4-FFF2-40B4-BE49-F238E27FC236}">
                <a16:creationId xmlns:a16="http://schemas.microsoft.com/office/drawing/2014/main" id="{B73DBACA-879A-944A-A407-8601C18D8EDF}"/>
              </a:ext>
            </a:extLst>
          </p:cNvPr>
          <p:cNvSpPr txBox="1">
            <a:spLocks/>
          </p:cNvSpPr>
          <p:nvPr/>
        </p:nvSpPr>
        <p:spPr>
          <a:xfrm rot="1106485">
            <a:off x="17607368" y="8239633"/>
            <a:ext cx="1573642" cy="46166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Marketing</a:t>
            </a:r>
          </a:p>
        </p:txBody>
      </p:sp>
      <p:sp>
        <p:nvSpPr>
          <p:cNvPr id="75" name="Subtitle 2">
            <a:extLst>
              <a:ext uri="{FF2B5EF4-FFF2-40B4-BE49-F238E27FC236}">
                <a16:creationId xmlns:a16="http://schemas.microsoft.com/office/drawing/2014/main" id="{8962FEC6-588B-2A40-B88B-CBAC28AE5F23}"/>
              </a:ext>
            </a:extLst>
          </p:cNvPr>
          <p:cNvSpPr txBox="1">
            <a:spLocks/>
          </p:cNvSpPr>
          <p:nvPr/>
        </p:nvSpPr>
        <p:spPr>
          <a:xfrm rot="1106485">
            <a:off x="16737992" y="4492997"/>
            <a:ext cx="1573642" cy="46166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Marketing</a:t>
            </a:r>
          </a:p>
        </p:txBody>
      </p:sp>
      <p:sp>
        <p:nvSpPr>
          <p:cNvPr id="76" name="Subtitle 2">
            <a:extLst>
              <a:ext uri="{FF2B5EF4-FFF2-40B4-BE49-F238E27FC236}">
                <a16:creationId xmlns:a16="http://schemas.microsoft.com/office/drawing/2014/main" id="{828F2A47-CF58-5648-9894-9FFE04E7784C}"/>
              </a:ext>
            </a:extLst>
          </p:cNvPr>
          <p:cNvSpPr txBox="1">
            <a:spLocks/>
          </p:cNvSpPr>
          <p:nvPr/>
        </p:nvSpPr>
        <p:spPr>
          <a:xfrm rot="20903010">
            <a:off x="17612453" y="3250987"/>
            <a:ext cx="1573642" cy="46166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Marketing</a:t>
            </a:r>
          </a:p>
        </p:txBody>
      </p:sp>
      <p:sp>
        <p:nvSpPr>
          <p:cNvPr id="77" name="Subtitle 2">
            <a:extLst>
              <a:ext uri="{FF2B5EF4-FFF2-40B4-BE49-F238E27FC236}">
                <a16:creationId xmlns:a16="http://schemas.microsoft.com/office/drawing/2014/main" id="{1CCDF356-AC38-7A4F-9C68-B397E98648D2}"/>
              </a:ext>
            </a:extLst>
          </p:cNvPr>
          <p:cNvSpPr txBox="1">
            <a:spLocks/>
          </p:cNvSpPr>
          <p:nvPr/>
        </p:nvSpPr>
        <p:spPr>
          <a:xfrm>
            <a:off x="17910603" y="5471747"/>
            <a:ext cx="1573642" cy="46166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Marketing</a:t>
            </a:r>
          </a:p>
        </p:txBody>
      </p:sp>
      <p:sp>
        <p:nvSpPr>
          <p:cNvPr id="78" name="Subtitle 2">
            <a:extLst>
              <a:ext uri="{FF2B5EF4-FFF2-40B4-BE49-F238E27FC236}">
                <a16:creationId xmlns:a16="http://schemas.microsoft.com/office/drawing/2014/main" id="{619727E8-5418-9346-9E2A-6444BFF1802E}"/>
              </a:ext>
            </a:extLst>
          </p:cNvPr>
          <p:cNvSpPr txBox="1">
            <a:spLocks/>
          </p:cNvSpPr>
          <p:nvPr/>
        </p:nvSpPr>
        <p:spPr>
          <a:xfrm>
            <a:off x="18253121" y="7395629"/>
            <a:ext cx="1573642" cy="46166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Marketing</a:t>
            </a:r>
          </a:p>
        </p:txBody>
      </p:sp>
      <p:sp>
        <p:nvSpPr>
          <p:cNvPr id="79" name="Subtitle 2">
            <a:extLst>
              <a:ext uri="{FF2B5EF4-FFF2-40B4-BE49-F238E27FC236}">
                <a16:creationId xmlns:a16="http://schemas.microsoft.com/office/drawing/2014/main" id="{C0B07A93-331F-5A4B-AAB0-56E085462E9E}"/>
              </a:ext>
            </a:extLst>
          </p:cNvPr>
          <p:cNvSpPr txBox="1">
            <a:spLocks/>
          </p:cNvSpPr>
          <p:nvPr/>
        </p:nvSpPr>
        <p:spPr>
          <a:xfrm rot="851639">
            <a:off x="18548292" y="6478479"/>
            <a:ext cx="1573642" cy="46166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Marketing</a:t>
            </a:r>
          </a:p>
        </p:txBody>
      </p:sp>
      <p:sp>
        <p:nvSpPr>
          <p:cNvPr id="80" name="Subtitle 2">
            <a:extLst>
              <a:ext uri="{FF2B5EF4-FFF2-40B4-BE49-F238E27FC236}">
                <a16:creationId xmlns:a16="http://schemas.microsoft.com/office/drawing/2014/main" id="{66DD74F9-5216-1B42-B7F6-88F917147AC4}"/>
              </a:ext>
            </a:extLst>
          </p:cNvPr>
          <p:cNvSpPr txBox="1">
            <a:spLocks/>
          </p:cNvSpPr>
          <p:nvPr/>
        </p:nvSpPr>
        <p:spPr>
          <a:xfrm>
            <a:off x="2173819" y="6397557"/>
            <a:ext cx="1573642" cy="46166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Marketing</a:t>
            </a:r>
          </a:p>
        </p:txBody>
      </p:sp>
      <p:sp>
        <p:nvSpPr>
          <p:cNvPr id="81" name="Subtitle 2">
            <a:extLst>
              <a:ext uri="{FF2B5EF4-FFF2-40B4-BE49-F238E27FC236}">
                <a16:creationId xmlns:a16="http://schemas.microsoft.com/office/drawing/2014/main" id="{B7871DF7-FAB6-9144-83A3-D177537576C9}"/>
              </a:ext>
            </a:extLst>
          </p:cNvPr>
          <p:cNvSpPr txBox="1">
            <a:spLocks/>
          </p:cNvSpPr>
          <p:nvPr/>
        </p:nvSpPr>
        <p:spPr>
          <a:xfrm rot="961101">
            <a:off x="4506285" y="4868405"/>
            <a:ext cx="1573642" cy="46166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Marketing</a:t>
            </a:r>
          </a:p>
        </p:txBody>
      </p:sp>
      <p:sp>
        <p:nvSpPr>
          <p:cNvPr id="82" name="Subtitle 2">
            <a:extLst>
              <a:ext uri="{FF2B5EF4-FFF2-40B4-BE49-F238E27FC236}">
                <a16:creationId xmlns:a16="http://schemas.microsoft.com/office/drawing/2014/main" id="{03BD4E48-E6EF-7749-A242-9285323CA406}"/>
              </a:ext>
            </a:extLst>
          </p:cNvPr>
          <p:cNvSpPr txBox="1">
            <a:spLocks/>
          </p:cNvSpPr>
          <p:nvPr/>
        </p:nvSpPr>
        <p:spPr>
          <a:xfrm rot="961101">
            <a:off x="4666702" y="3565484"/>
            <a:ext cx="1573642" cy="46166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Marketing</a:t>
            </a:r>
          </a:p>
        </p:txBody>
      </p:sp>
      <p:sp>
        <p:nvSpPr>
          <p:cNvPr id="83" name="Subtitle 2">
            <a:extLst>
              <a:ext uri="{FF2B5EF4-FFF2-40B4-BE49-F238E27FC236}">
                <a16:creationId xmlns:a16="http://schemas.microsoft.com/office/drawing/2014/main" id="{565F2BE8-947D-6244-955E-7C9A3A43E133}"/>
              </a:ext>
            </a:extLst>
          </p:cNvPr>
          <p:cNvSpPr txBox="1">
            <a:spLocks/>
          </p:cNvSpPr>
          <p:nvPr/>
        </p:nvSpPr>
        <p:spPr>
          <a:xfrm rot="961101">
            <a:off x="2273495" y="4845509"/>
            <a:ext cx="1573642" cy="46166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Marketing</a:t>
            </a:r>
          </a:p>
        </p:txBody>
      </p:sp>
      <p:sp>
        <p:nvSpPr>
          <p:cNvPr id="84" name="Subtitle 2">
            <a:extLst>
              <a:ext uri="{FF2B5EF4-FFF2-40B4-BE49-F238E27FC236}">
                <a16:creationId xmlns:a16="http://schemas.microsoft.com/office/drawing/2014/main" id="{C6DC2BBB-81D2-2544-A694-0F1FAF20D1AF}"/>
              </a:ext>
            </a:extLst>
          </p:cNvPr>
          <p:cNvSpPr txBox="1">
            <a:spLocks/>
          </p:cNvSpPr>
          <p:nvPr/>
        </p:nvSpPr>
        <p:spPr>
          <a:xfrm rot="484757">
            <a:off x="8798579" y="4354623"/>
            <a:ext cx="1573642" cy="46166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Marketing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015499B-3DFE-6848-A6B3-6D1597B6D686}"/>
              </a:ext>
            </a:extLst>
          </p:cNvPr>
          <p:cNvSpPr txBox="1"/>
          <p:nvPr/>
        </p:nvSpPr>
        <p:spPr>
          <a:xfrm>
            <a:off x="10380019" y="7159704"/>
            <a:ext cx="3236784" cy="193899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</a:t>
            </a:r>
          </a:p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TITLE 03</a:t>
            </a:r>
          </a:p>
        </p:txBody>
      </p:sp>
    </p:spTree>
    <p:extLst>
      <p:ext uri="{BB962C8B-B14F-4D97-AF65-F5344CB8AC3E}">
        <p14:creationId xmlns:p14="http://schemas.microsoft.com/office/powerpoint/2010/main" val="33488742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6F40AF4-9380-024E-A043-FDC56751A7E1}"/>
              </a:ext>
            </a:extLst>
          </p:cNvPr>
          <p:cNvSpPr txBox="1"/>
          <p:nvPr/>
        </p:nvSpPr>
        <p:spPr>
          <a:xfrm>
            <a:off x="7265058" y="612372"/>
            <a:ext cx="984756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TREE MINDMAP DIAGRAM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38B858-28E6-6645-8E37-EDB4B48BF687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366C1CE-F922-4C49-AB6A-31E4849935D2}"/>
              </a:ext>
            </a:extLst>
          </p:cNvPr>
          <p:cNvSpPr/>
          <p:nvPr/>
        </p:nvSpPr>
        <p:spPr>
          <a:xfrm>
            <a:off x="1" y="12497117"/>
            <a:ext cx="24377650" cy="121888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latin typeface="Lato Light" panose="020F0502020204030203" pitchFamily="34" charset="0"/>
            </a:endParaRPr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DA9C9B50-1ECD-F144-9CFB-AFD53100D9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8055" y="2924196"/>
            <a:ext cx="15961540" cy="10791804"/>
          </a:xfrm>
          <a:custGeom>
            <a:avLst/>
            <a:gdLst>
              <a:gd name="connsiteX0" fmla="*/ 16242068 w 16931862"/>
              <a:gd name="connsiteY0" fmla="*/ 7472036 h 11447852"/>
              <a:gd name="connsiteX1" fmla="*/ 16245872 w 16931862"/>
              <a:gd name="connsiteY1" fmla="*/ 7481966 h 11447852"/>
              <a:gd name="connsiteX2" fmla="*/ 16243226 w 16931862"/>
              <a:gd name="connsiteY2" fmla="*/ 7476674 h 11447852"/>
              <a:gd name="connsiteX3" fmla="*/ 16242068 w 16931862"/>
              <a:gd name="connsiteY3" fmla="*/ 7472036 h 11447852"/>
              <a:gd name="connsiteX4" fmla="*/ 5801586 w 16931862"/>
              <a:gd name="connsiteY4" fmla="*/ 7225974 h 11447852"/>
              <a:gd name="connsiteX5" fmla="*/ 5801621 w 16931862"/>
              <a:gd name="connsiteY5" fmla="*/ 7226193 h 11447852"/>
              <a:gd name="connsiteX6" fmla="*/ 5349100 w 16931862"/>
              <a:gd name="connsiteY6" fmla="*/ 7514936 h 11447852"/>
              <a:gd name="connsiteX7" fmla="*/ 7187613 w 16931862"/>
              <a:gd name="connsiteY7" fmla="*/ 6340844 h 11447852"/>
              <a:gd name="connsiteX8" fmla="*/ 7188232 w 16931862"/>
              <a:gd name="connsiteY8" fmla="*/ 6341426 h 11447852"/>
              <a:gd name="connsiteX9" fmla="*/ 6127496 w 16931862"/>
              <a:gd name="connsiteY9" fmla="*/ 7018259 h 11447852"/>
              <a:gd name="connsiteX10" fmla="*/ 6127433 w 16931862"/>
              <a:gd name="connsiteY10" fmla="*/ 7017885 h 11447852"/>
              <a:gd name="connsiteX11" fmla="*/ 12580936 w 16931862"/>
              <a:gd name="connsiteY11" fmla="*/ 6215160 h 11447852"/>
              <a:gd name="connsiteX12" fmla="*/ 12358347 w 16931862"/>
              <a:gd name="connsiteY12" fmla="*/ 6495754 h 11447852"/>
              <a:gd name="connsiteX13" fmla="*/ 12509058 w 16931862"/>
              <a:gd name="connsiteY13" fmla="*/ 6399517 h 11447852"/>
              <a:gd name="connsiteX14" fmla="*/ 12899749 w 16931862"/>
              <a:gd name="connsiteY14" fmla="*/ 6335746 h 11447852"/>
              <a:gd name="connsiteX15" fmla="*/ 12580936 w 16931862"/>
              <a:gd name="connsiteY15" fmla="*/ 6215160 h 11447852"/>
              <a:gd name="connsiteX16" fmla="*/ 11759884 w 16931862"/>
              <a:gd name="connsiteY16" fmla="*/ 5688702 h 11447852"/>
              <a:gd name="connsiteX17" fmla="*/ 11190912 w 16931862"/>
              <a:gd name="connsiteY17" fmla="*/ 5820937 h 11447852"/>
              <a:gd name="connsiteX18" fmla="*/ 11179319 w 16931862"/>
              <a:gd name="connsiteY18" fmla="*/ 5820937 h 11447852"/>
              <a:gd name="connsiteX19" fmla="*/ 11068024 w 16931862"/>
              <a:gd name="connsiteY19" fmla="*/ 5848764 h 11447852"/>
              <a:gd name="connsiteX20" fmla="*/ 11000784 w 16931862"/>
              <a:gd name="connsiteY20" fmla="*/ 5859200 h 11447852"/>
              <a:gd name="connsiteX21" fmla="*/ 9704664 w 16931862"/>
              <a:gd name="connsiteY21" fmla="*/ 6280090 h 11447852"/>
              <a:gd name="connsiteX22" fmla="*/ 9210794 w 16931862"/>
              <a:gd name="connsiteY22" fmla="*/ 6669676 h 11447852"/>
              <a:gd name="connsiteX23" fmla="*/ 9213113 w 16931862"/>
              <a:gd name="connsiteY23" fmla="*/ 6673154 h 11447852"/>
              <a:gd name="connsiteX24" fmla="*/ 9204998 w 16931862"/>
              <a:gd name="connsiteY24" fmla="*/ 6674314 h 11447852"/>
              <a:gd name="connsiteX25" fmla="*/ 9204998 w 16931862"/>
              <a:gd name="connsiteY25" fmla="*/ 6671995 h 11447852"/>
              <a:gd name="connsiteX26" fmla="*/ 9196882 w 16931862"/>
              <a:gd name="connsiteY26" fmla="*/ 6676632 h 11447852"/>
              <a:gd name="connsiteX27" fmla="*/ 9169059 w 16931862"/>
              <a:gd name="connsiteY27" fmla="*/ 6681270 h 11447852"/>
              <a:gd name="connsiteX28" fmla="*/ 8900097 w 16931862"/>
              <a:gd name="connsiteY28" fmla="*/ 6755478 h 11447852"/>
              <a:gd name="connsiteX29" fmla="*/ 8770253 w 16931862"/>
              <a:gd name="connsiteY29" fmla="*/ 6767072 h 11447852"/>
              <a:gd name="connsiteX30" fmla="*/ 8184796 w 16931862"/>
              <a:gd name="connsiteY30" fmla="*/ 7249416 h 11447852"/>
              <a:gd name="connsiteX31" fmla="*/ 8165088 w 16931862"/>
              <a:gd name="connsiteY31" fmla="*/ 7398988 h 11447852"/>
              <a:gd name="connsiteX32" fmla="*/ 8127990 w 16931862"/>
              <a:gd name="connsiteY32" fmla="*/ 8103952 h 11447852"/>
              <a:gd name="connsiteX33" fmla="*/ 8111759 w 16931862"/>
              <a:gd name="connsiteY33" fmla="*/ 8153810 h 11447852"/>
              <a:gd name="connsiteX34" fmla="*/ 7809177 w 16931862"/>
              <a:gd name="connsiteY34" fmla="*/ 8842541 h 11447852"/>
              <a:gd name="connsiteX35" fmla="*/ 7776716 w 16931862"/>
              <a:gd name="connsiteY35" fmla="*/ 8858774 h 11447852"/>
              <a:gd name="connsiteX36" fmla="*/ 7816132 w 16931862"/>
              <a:gd name="connsiteY36" fmla="*/ 8858774 h 11447852"/>
              <a:gd name="connsiteX37" fmla="*/ 7809177 w 16931862"/>
              <a:gd name="connsiteY37" fmla="*/ 8842541 h 11447852"/>
              <a:gd name="connsiteX38" fmla="*/ 8281020 w 16931862"/>
              <a:gd name="connsiteY38" fmla="*/ 8769494 h 11447852"/>
              <a:gd name="connsiteX39" fmla="*/ 8553460 w 16931862"/>
              <a:gd name="connsiteY39" fmla="*/ 8531800 h 11447852"/>
              <a:gd name="connsiteX40" fmla="*/ 9093703 w 16931862"/>
              <a:gd name="connsiteY40" fmla="*/ 8314978 h 11447852"/>
              <a:gd name="connsiteX41" fmla="*/ 9376577 w 16931862"/>
              <a:gd name="connsiteY41" fmla="*/ 7999599 h 11447852"/>
              <a:gd name="connsiteX42" fmla="*/ 9528448 w 16931862"/>
              <a:gd name="connsiteY42" fmla="*/ 7803647 h 11447852"/>
              <a:gd name="connsiteX43" fmla="*/ 9516855 w 16931862"/>
              <a:gd name="connsiteY43" fmla="*/ 7802488 h 11447852"/>
              <a:gd name="connsiteX44" fmla="*/ 9527288 w 16931862"/>
              <a:gd name="connsiteY44" fmla="*/ 7781617 h 11447852"/>
              <a:gd name="connsiteX45" fmla="*/ 9531926 w 16931862"/>
              <a:gd name="connsiteY45" fmla="*/ 7799009 h 11447852"/>
              <a:gd name="connsiteX46" fmla="*/ 9535404 w 16931862"/>
              <a:gd name="connsiteY46" fmla="*/ 7792052 h 11447852"/>
              <a:gd name="connsiteX47" fmla="*/ 9637424 w 16931862"/>
              <a:gd name="connsiteY47" fmla="*/ 7630884 h 11447852"/>
              <a:gd name="connsiteX48" fmla="*/ 9749878 w 16931862"/>
              <a:gd name="connsiteY48" fmla="*/ 7481312 h 11447852"/>
              <a:gd name="connsiteX49" fmla="*/ 9749878 w 16931862"/>
              <a:gd name="connsiteY49" fmla="*/ 7480152 h 11447852"/>
              <a:gd name="connsiteX50" fmla="*/ 9769586 w 16931862"/>
              <a:gd name="connsiteY50" fmla="*/ 7460441 h 11447852"/>
              <a:gd name="connsiteX51" fmla="*/ 9991016 w 16931862"/>
              <a:gd name="connsiteY51" fmla="*/ 7272606 h 11447852"/>
              <a:gd name="connsiteX52" fmla="*/ 10151002 w 16931862"/>
              <a:gd name="connsiteY52" fmla="*/ 7197239 h 11447852"/>
              <a:gd name="connsiteX53" fmla="*/ 10226358 w 16931862"/>
              <a:gd name="connsiteY53" fmla="*/ 7150860 h 11447852"/>
              <a:gd name="connsiteX54" fmla="*/ 10264616 w 16931862"/>
              <a:gd name="connsiteY54" fmla="*/ 7131148 h 11447852"/>
              <a:gd name="connsiteX55" fmla="*/ 10578791 w 16931862"/>
              <a:gd name="connsiteY55" fmla="*/ 7046506 h 11447852"/>
              <a:gd name="connsiteX56" fmla="*/ 10950933 w 16931862"/>
              <a:gd name="connsiteY56" fmla="*/ 6966502 h 11447852"/>
              <a:gd name="connsiteX57" fmla="*/ 11173522 w 16931862"/>
              <a:gd name="connsiteY57" fmla="*/ 6987374 h 11447852"/>
              <a:gd name="connsiteX58" fmla="*/ 11238444 w 16931862"/>
              <a:gd name="connsiteY58" fmla="*/ 7010563 h 11447852"/>
              <a:gd name="connsiteX59" fmla="*/ 11393793 w 16931862"/>
              <a:gd name="connsiteY59" fmla="*/ 7004766 h 11447852"/>
              <a:gd name="connsiteX60" fmla="*/ 11415820 w 16931862"/>
              <a:gd name="connsiteY60" fmla="*/ 6998968 h 11447852"/>
              <a:gd name="connsiteX61" fmla="*/ 11767094 w 16931862"/>
              <a:gd name="connsiteY61" fmla="*/ 6653443 h 11447852"/>
              <a:gd name="connsiteX62" fmla="*/ 11983887 w 16931862"/>
              <a:gd name="connsiteY62" fmla="*/ 6494594 h 11447852"/>
              <a:gd name="connsiteX63" fmla="*/ 12097500 w 16931862"/>
              <a:gd name="connsiteY63" fmla="*/ 6329948 h 11447852"/>
              <a:gd name="connsiteX64" fmla="*/ 12314293 w 16931862"/>
              <a:gd name="connsiteY64" fmla="*/ 5976308 h 11447852"/>
              <a:gd name="connsiteX65" fmla="*/ 11964178 w 16931862"/>
              <a:gd name="connsiteY65" fmla="*/ 5727020 h 11447852"/>
              <a:gd name="connsiteX66" fmla="*/ 11759884 w 16931862"/>
              <a:gd name="connsiteY66" fmla="*/ 5688702 h 11447852"/>
              <a:gd name="connsiteX67" fmla="*/ 8210356 w 16931862"/>
              <a:gd name="connsiteY67" fmla="*/ 5687710 h 11447852"/>
              <a:gd name="connsiteX68" fmla="*/ 8210540 w 16931862"/>
              <a:gd name="connsiteY68" fmla="*/ 5689115 h 11447852"/>
              <a:gd name="connsiteX69" fmla="*/ 7493560 w 16931862"/>
              <a:gd name="connsiteY69" fmla="*/ 6146604 h 11447852"/>
              <a:gd name="connsiteX70" fmla="*/ 7492757 w 16931862"/>
              <a:gd name="connsiteY70" fmla="*/ 6145976 h 11447852"/>
              <a:gd name="connsiteX71" fmla="*/ 6352764 w 16931862"/>
              <a:gd name="connsiteY71" fmla="*/ 4598447 h 11447852"/>
              <a:gd name="connsiteX72" fmla="*/ 6802888 w 16931862"/>
              <a:gd name="connsiteY72" fmla="*/ 4667255 h 11447852"/>
              <a:gd name="connsiteX73" fmla="*/ 6870128 w 16931862"/>
              <a:gd name="connsiteY73" fmla="*/ 4693923 h 11447852"/>
              <a:gd name="connsiteX74" fmla="*/ 6923456 w 16931862"/>
              <a:gd name="connsiteY74" fmla="*/ 4721751 h 11447852"/>
              <a:gd name="connsiteX75" fmla="*/ 7122860 w 16931862"/>
              <a:gd name="connsiteY75" fmla="*/ 4895673 h 11447852"/>
              <a:gd name="connsiteX76" fmla="*/ 7127497 w 16931862"/>
              <a:gd name="connsiteY76" fmla="*/ 4899151 h 11447852"/>
              <a:gd name="connsiteX77" fmla="*/ 7251544 w 16931862"/>
              <a:gd name="connsiteY77" fmla="*/ 5045245 h 11447852"/>
              <a:gd name="connsiteX78" fmla="*/ 7268934 w 16931862"/>
              <a:gd name="connsiteY78" fmla="*/ 5063797 h 11447852"/>
              <a:gd name="connsiteX79" fmla="*/ 7277049 w 16931862"/>
              <a:gd name="connsiteY79" fmla="*/ 5075392 h 11447852"/>
              <a:gd name="connsiteX80" fmla="*/ 7307192 w 16931862"/>
              <a:gd name="connsiteY80" fmla="*/ 5115973 h 11447852"/>
              <a:gd name="connsiteX81" fmla="*/ 7309510 w 16931862"/>
              <a:gd name="connsiteY81" fmla="*/ 5119452 h 11447852"/>
              <a:gd name="connsiteX82" fmla="*/ 7310670 w 16931862"/>
              <a:gd name="connsiteY82" fmla="*/ 5119452 h 11447852"/>
              <a:gd name="connsiteX83" fmla="*/ 7324581 w 16931862"/>
              <a:gd name="connsiteY83" fmla="*/ 5136844 h 11447852"/>
              <a:gd name="connsiteX84" fmla="*/ 7326900 w 16931862"/>
              <a:gd name="connsiteY84" fmla="*/ 5136844 h 11447852"/>
              <a:gd name="connsiteX85" fmla="*/ 7329218 w 16931862"/>
              <a:gd name="connsiteY85" fmla="*/ 5149599 h 11447852"/>
              <a:gd name="connsiteX86" fmla="*/ 7383706 w 16931862"/>
              <a:gd name="connsiteY86" fmla="*/ 5265546 h 11447852"/>
              <a:gd name="connsiteX87" fmla="*/ 7280527 w 16931862"/>
              <a:gd name="connsiteY87" fmla="*/ 5922971 h 11447852"/>
              <a:gd name="connsiteX88" fmla="*/ 7445227 w 16931862"/>
              <a:gd name="connsiteY88" fmla="*/ 6108850 h 11447852"/>
              <a:gd name="connsiteX89" fmla="*/ 7492757 w 16931862"/>
              <a:gd name="connsiteY89" fmla="*/ 6145976 h 11447852"/>
              <a:gd name="connsiteX90" fmla="*/ 7187613 w 16931862"/>
              <a:gd name="connsiteY90" fmla="*/ 6340844 h 11447852"/>
              <a:gd name="connsiteX91" fmla="*/ 7166334 w 16931862"/>
              <a:gd name="connsiteY91" fmla="*/ 6320817 h 11447852"/>
              <a:gd name="connsiteX92" fmla="*/ 7107788 w 16931862"/>
              <a:gd name="connsiteY92" fmla="*/ 6287048 h 11447852"/>
              <a:gd name="connsiteX93" fmla="*/ 7060256 w 16931862"/>
              <a:gd name="connsiteY93" fmla="*/ 6271974 h 11447852"/>
              <a:gd name="connsiteX94" fmla="*/ 7015043 w 16931862"/>
              <a:gd name="connsiteY94" fmla="*/ 6255742 h 11447852"/>
              <a:gd name="connsiteX95" fmla="*/ 6975626 w 16931862"/>
              <a:gd name="connsiteY95" fmla="*/ 6238350 h 11447852"/>
              <a:gd name="connsiteX96" fmla="*/ 6921138 w 16931862"/>
              <a:gd name="connsiteY96" fmla="*/ 6229074 h 11447852"/>
              <a:gd name="connsiteX97" fmla="*/ 6632468 w 16931862"/>
              <a:gd name="connsiteY97" fmla="*/ 6166462 h 11447852"/>
              <a:gd name="connsiteX98" fmla="*/ 6472482 w 16931862"/>
              <a:gd name="connsiteY98" fmla="*/ 6136315 h 11447852"/>
              <a:gd name="connsiteX99" fmla="*/ 6469004 w 16931862"/>
              <a:gd name="connsiteY99" fmla="*/ 6137474 h 11447852"/>
              <a:gd name="connsiteX100" fmla="*/ 6303220 w 16931862"/>
              <a:gd name="connsiteY100" fmla="*/ 6093415 h 11447852"/>
              <a:gd name="connsiteX101" fmla="*/ 6304380 w 16931862"/>
              <a:gd name="connsiteY101" fmla="*/ 6092255 h 11447852"/>
              <a:gd name="connsiteX102" fmla="*/ 5789642 w 16931862"/>
              <a:gd name="connsiteY102" fmla="*/ 5890506 h 11447852"/>
              <a:gd name="connsiteX103" fmla="*/ 5706171 w 16931862"/>
              <a:gd name="connsiteY103" fmla="*/ 5841808 h 11447852"/>
              <a:gd name="connsiteX104" fmla="*/ 5660958 w 16931862"/>
              <a:gd name="connsiteY104" fmla="*/ 5808183 h 11447852"/>
              <a:gd name="connsiteX105" fmla="*/ 5633134 w 16931862"/>
              <a:gd name="connsiteY105" fmla="*/ 5796588 h 11447852"/>
              <a:gd name="connsiteX106" fmla="*/ 5315480 w 16931862"/>
              <a:gd name="connsiteY106" fmla="*/ 5594838 h 11447852"/>
              <a:gd name="connsiteX107" fmla="*/ 5255196 w 16931862"/>
              <a:gd name="connsiteY107" fmla="*/ 5562373 h 11447852"/>
              <a:gd name="connsiteX108" fmla="*/ 5088254 w 16931862"/>
              <a:gd name="connsiteY108" fmla="*/ 5489326 h 11447852"/>
              <a:gd name="connsiteX109" fmla="*/ 5083616 w 16931862"/>
              <a:gd name="connsiteY109" fmla="*/ 5489326 h 11447852"/>
              <a:gd name="connsiteX110" fmla="*/ 5082457 w 16931862"/>
              <a:gd name="connsiteY110" fmla="*/ 5489326 h 11447852"/>
              <a:gd name="connsiteX111" fmla="*/ 5046518 w 16931862"/>
              <a:gd name="connsiteY111" fmla="*/ 5477731 h 11447852"/>
              <a:gd name="connsiteX112" fmla="*/ 4794946 w 16931862"/>
              <a:gd name="connsiteY112" fmla="*/ 5446425 h 11447852"/>
              <a:gd name="connsiteX113" fmla="*/ 3606644 w 16931862"/>
              <a:gd name="connsiteY113" fmla="*/ 5372218 h 11447852"/>
              <a:gd name="connsiteX114" fmla="*/ 3299424 w 16931862"/>
              <a:gd name="connsiteY114" fmla="*/ 5645855 h 11447852"/>
              <a:gd name="connsiteX115" fmla="*/ 2984089 w 16931862"/>
              <a:gd name="connsiteY115" fmla="*/ 5832532 h 11447852"/>
              <a:gd name="connsiteX116" fmla="*/ 2529635 w 16931862"/>
              <a:gd name="connsiteY116" fmla="*/ 5962394 h 11447852"/>
              <a:gd name="connsiteX117" fmla="*/ 3052489 w 16931862"/>
              <a:gd name="connsiteY117" fmla="*/ 5704989 h 11447852"/>
              <a:gd name="connsiteX118" fmla="*/ 3408400 w 16931862"/>
              <a:gd name="connsiteY118" fmla="*/ 5330477 h 11447852"/>
              <a:gd name="connsiteX119" fmla="*/ 3054807 w 16931862"/>
              <a:gd name="connsiteY119" fmla="*/ 5300331 h 11447852"/>
              <a:gd name="connsiteX120" fmla="*/ 2818307 w 16931862"/>
              <a:gd name="connsiteY120" fmla="*/ 5201775 h 11447852"/>
              <a:gd name="connsiteX121" fmla="*/ 2268789 w 16931862"/>
              <a:gd name="connsiteY121" fmla="*/ 5004664 h 11447852"/>
              <a:gd name="connsiteX122" fmla="*/ 2287338 w 16931862"/>
              <a:gd name="connsiteY122" fmla="*/ 5019736 h 11447852"/>
              <a:gd name="connsiteX123" fmla="*/ 2433413 w 16931862"/>
              <a:gd name="connsiteY123" fmla="*/ 5103219 h 11447852"/>
              <a:gd name="connsiteX124" fmla="*/ 2428775 w 16931862"/>
              <a:gd name="connsiteY124" fmla="*/ 5096263 h 11447852"/>
              <a:gd name="connsiteX125" fmla="*/ 2494857 w 16931862"/>
              <a:gd name="connsiteY125" fmla="*/ 5113654 h 11447852"/>
              <a:gd name="connsiteX126" fmla="*/ 2752226 w 16931862"/>
              <a:gd name="connsiteY126" fmla="*/ 5089305 h 11447852"/>
              <a:gd name="connsiteX127" fmla="*/ 2858882 w 16931862"/>
              <a:gd name="connsiteY127" fmla="*/ 5086987 h 11447852"/>
              <a:gd name="connsiteX128" fmla="*/ 2858882 w 16931862"/>
              <a:gd name="connsiteY128" fmla="*/ 5084668 h 11447852"/>
              <a:gd name="connsiteX129" fmla="*/ 2977134 w 16931862"/>
              <a:gd name="connsiteY129" fmla="*/ 5114814 h 11447852"/>
              <a:gd name="connsiteX130" fmla="*/ 3017709 w 16931862"/>
              <a:gd name="connsiteY130" fmla="*/ 5121771 h 11447852"/>
              <a:gd name="connsiteX131" fmla="*/ 3384055 w 16931862"/>
              <a:gd name="connsiteY131" fmla="*/ 5166990 h 11447852"/>
              <a:gd name="connsiteX132" fmla="*/ 3498827 w 16931862"/>
              <a:gd name="connsiteY132" fmla="*/ 5173948 h 11447852"/>
              <a:gd name="connsiteX133" fmla="*/ 3636786 w 16931862"/>
              <a:gd name="connsiteY133" fmla="*/ 5157715 h 11447852"/>
              <a:gd name="connsiteX134" fmla="*/ 3677362 w 16931862"/>
              <a:gd name="connsiteY134" fmla="*/ 5151918 h 11447852"/>
              <a:gd name="connsiteX135" fmla="*/ 3699389 w 16931862"/>
              <a:gd name="connsiteY135" fmla="*/ 5148439 h 11447852"/>
              <a:gd name="connsiteX136" fmla="*/ 3701708 w 16931862"/>
              <a:gd name="connsiteY136" fmla="*/ 5148439 h 11447852"/>
              <a:gd name="connsiteX137" fmla="*/ 3708664 w 16931862"/>
              <a:gd name="connsiteY137" fmla="*/ 5148439 h 11447852"/>
              <a:gd name="connsiteX138" fmla="*/ 3993857 w 16931862"/>
              <a:gd name="connsiteY138" fmla="*/ 5189021 h 11447852"/>
              <a:gd name="connsiteX139" fmla="*/ 4541056 w 16931862"/>
              <a:gd name="connsiteY139" fmla="*/ 5176267 h 11447852"/>
              <a:gd name="connsiteX140" fmla="*/ 4570039 w 16931862"/>
              <a:gd name="connsiteY140" fmla="*/ 5170469 h 11447852"/>
              <a:gd name="connsiteX141" fmla="*/ 4611774 w 16931862"/>
              <a:gd name="connsiteY141" fmla="*/ 5173948 h 11447852"/>
              <a:gd name="connsiteX142" fmla="*/ 4704520 w 16931862"/>
              <a:gd name="connsiteY142" fmla="*/ 5156556 h 11447852"/>
              <a:gd name="connsiteX143" fmla="*/ 5095210 w 16931862"/>
              <a:gd name="connsiteY143" fmla="*/ 5194818 h 11447852"/>
              <a:gd name="connsiteX144" fmla="*/ 5172884 w 16931862"/>
              <a:gd name="connsiteY144" fmla="*/ 5234241 h 11447852"/>
              <a:gd name="connsiteX145" fmla="*/ 5301568 w 16931862"/>
              <a:gd name="connsiteY145" fmla="*/ 5270184 h 11447852"/>
              <a:gd name="connsiteX146" fmla="*/ 5353738 w 16931862"/>
              <a:gd name="connsiteY146" fmla="*/ 5285258 h 11447852"/>
              <a:gd name="connsiteX147" fmla="*/ 5374606 w 16931862"/>
              <a:gd name="connsiteY147" fmla="*/ 5298012 h 11447852"/>
              <a:gd name="connsiteX148" fmla="*/ 5478944 w 16931862"/>
              <a:gd name="connsiteY148" fmla="*/ 5333956 h 11447852"/>
              <a:gd name="connsiteX149" fmla="*/ 5541548 w 16931862"/>
              <a:gd name="connsiteY149" fmla="*/ 5357146 h 11447852"/>
              <a:gd name="connsiteX150" fmla="*/ 5878910 w 16931862"/>
              <a:gd name="connsiteY150" fmla="*/ 5548460 h 11447852"/>
              <a:gd name="connsiteX151" fmla="*/ 5956584 w 16931862"/>
              <a:gd name="connsiteY151" fmla="*/ 5604115 h 11447852"/>
              <a:gd name="connsiteX152" fmla="*/ 5985567 w 16931862"/>
              <a:gd name="connsiteY152" fmla="*/ 5619187 h 11447852"/>
              <a:gd name="connsiteX153" fmla="*/ 6111933 w 16931862"/>
              <a:gd name="connsiteY153" fmla="*/ 5659770 h 11447852"/>
              <a:gd name="connsiteX154" fmla="*/ 6217431 w 16931862"/>
              <a:gd name="connsiteY154" fmla="*/ 5715425 h 11447852"/>
              <a:gd name="connsiteX155" fmla="*/ 6269600 w 16931862"/>
              <a:gd name="connsiteY155" fmla="*/ 5738614 h 11447852"/>
              <a:gd name="connsiteX156" fmla="*/ 6366983 w 16931862"/>
              <a:gd name="connsiteY156" fmla="*/ 5780356 h 11447852"/>
              <a:gd name="connsiteX157" fmla="*/ 6375098 w 16931862"/>
              <a:gd name="connsiteY157" fmla="*/ 5783834 h 11447852"/>
              <a:gd name="connsiteX158" fmla="*/ 6474800 w 16931862"/>
              <a:gd name="connsiteY158" fmla="*/ 5826735 h 11447852"/>
              <a:gd name="connsiteX159" fmla="*/ 6553634 w 16931862"/>
              <a:gd name="connsiteY159" fmla="*/ 5851083 h 11447852"/>
              <a:gd name="connsiteX160" fmla="*/ 6804046 w 16931862"/>
              <a:gd name="connsiteY160" fmla="*/ 5900942 h 11447852"/>
              <a:gd name="connsiteX161" fmla="*/ 6819118 w 16931862"/>
              <a:gd name="connsiteY161" fmla="*/ 5902100 h 11447852"/>
              <a:gd name="connsiteX162" fmla="*/ 6885199 w 16931862"/>
              <a:gd name="connsiteY162" fmla="*/ 5914855 h 11447852"/>
              <a:gd name="connsiteX163" fmla="*/ 6908386 w 16931862"/>
              <a:gd name="connsiteY163" fmla="*/ 5918333 h 11447852"/>
              <a:gd name="connsiteX164" fmla="*/ 7035910 w 16931862"/>
              <a:gd name="connsiteY164" fmla="*/ 5881230 h 11447852"/>
              <a:gd name="connsiteX165" fmla="*/ 7115904 w 16931862"/>
              <a:gd name="connsiteY165" fmla="*/ 5653972 h 11447852"/>
              <a:gd name="connsiteX166" fmla="*/ 7173870 w 16931862"/>
              <a:gd name="connsiteY166" fmla="*/ 5417438 h 11447852"/>
              <a:gd name="connsiteX167" fmla="*/ 7175029 w 16931862"/>
              <a:gd name="connsiteY167" fmla="*/ 5351348 h 11447852"/>
              <a:gd name="connsiteX168" fmla="*/ 7178507 w 16931862"/>
              <a:gd name="connsiteY168" fmla="*/ 5358305 h 11447852"/>
              <a:gd name="connsiteX169" fmla="*/ 7176188 w 16931862"/>
              <a:gd name="connsiteY169" fmla="*/ 5320042 h 11447852"/>
              <a:gd name="connsiteX170" fmla="*/ 7171551 w 16931862"/>
              <a:gd name="connsiteY170" fmla="*/ 5321201 h 11447852"/>
              <a:gd name="connsiteX171" fmla="*/ 7136772 w 16931862"/>
              <a:gd name="connsiteY171" fmla="*/ 5187861 h 11447852"/>
              <a:gd name="connsiteX172" fmla="*/ 7111266 w 16931862"/>
              <a:gd name="connsiteY172" fmla="*/ 5138004 h 11447852"/>
              <a:gd name="connsiteX173" fmla="*/ 7114744 w 16931862"/>
              <a:gd name="connsiteY173" fmla="*/ 5134525 h 11447852"/>
              <a:gd name="connsiteX174" fmla="*/ 7052141 w 16931862"/>
              <a:gd name="connsiteY174" fmla="*/ 5032491 h 11447852"/>
              <a:gd name="connsiteX175" fmla="*/ 7006928 w 16931862"/>
              <a:gd name="connsiteY175" fmla="*/ 4961763 h 11447852"/>
              <a:gd name="connsiteX176" fmla="*/ 6921138 w 16931862"/>
              <a:gd name="connsiteY176" fmla="*/ 4906108 h 11447852"/>
              <a:gd name="connsiteX177" fmla="*/ 6877084 w 16931862"/>
              <a:gd name="connsiteY177" fmla="*/ 4916543 h 11447852"/>
              <a:gd name="connsiteX178" fmla="*/ 6416834 w 16931862"/>
              <a:gd name="connsiteY178" fmla="*/ 5139163 h 11447852"/>
              <a:gd name="connsiteX179" fmla="*/ 6853898 w 16931862"/>
              <a:gd name="connsiteY179" fmla="*/ 4816827 h 11447852"/>
              <a:gd name="connsiteX180" fmla="*/ 6208156 w 16931862"/>
              <a:gd name="connsiteY180" fmla="*/ 4608122 h 11447852"/>
              <a:gd name="connsiteX181" fmla="*/ 6206997 w 16931862"/>
              <a:gd name="connsiteY181" fmla="*/ 4604643 h 11447852"/>
              <a:gd name="connsiteX182" fmla="*/ 6352764 w 16931862"/>
              <a:gd name="connsiteY182" fmla="*/ 4598447 h 11447852"/>
              <a:gd name="connsiteX183" fmla="*/ 10004732 w 16931862"/>
              <a:gd name="connsiteY183" fmla="*/ 4541804 h 11447852"/>
              <a:gd name="connsiteX184" fmla="*/ 10001023 w 16931862"/>
              <a:gd name="connsiteY184" fmla="*/ 4546647 h 11447852"/>
              <a:gd name="connsiteX185" fmla="*/ 8635652 w 16931862"/>
              <a:gd name="connsiteY185" fmla="*/ 5417860 h 11447852"/>
              <a:gd name="connsiteX186" fmla="*/ 8636635 w 16931862"/>
              <a:gd name="connsiteY186" fmla="*/ 5415484 h 11447852"/>
              <a:gd name="connsiteX187" fmla="*/ 6789473 w 16931862"/>
              <a:gd name="connsiteY187" fmla="*/ 3919225 h 11447852"/>
              <a:gd name="connsiteX188" fmla="*/ 6788976 w 16931862"/>
              <a:gd name="connsiteY188" fmla="*/ 3919391 h 11447852"/>
              <a:gd name="connsiteX189" fmla="*/ 6788866 w 16931862"/>
              <a:gd name="connsiteY189" fmla="*/ 3919428 h 11447852"/>
              <a:gd name="connsiteX190" fmla="*/ 6787816 w 16931862"/>
              <a:gd name="connsiteY190" fmla="*/ 3919391 h 11447852"/>
              <a:gd name="connsiteX191" fmla="*/ 6792454 w 16931862"/>
              <a:gd name="connsiteY191" fmla="*/ 3918231 h 11447852"/>
              <a:gd name="connsiteX192" fmla="*/ 6799410 w 16931862"/>
              <a:gd name="connsiteY192" fmla="*/ 3918231 h 11447852"/>
              <a:gd name="connsiteX193" fmla="*/ 6789473 w 16931862"/>
              <a:gd name="connsiteY193" fmla="*/ 3919225 h 11447852"/>
              <a:gd name="connsiteX194" fmla="*/ 14639888 w 16931862"/>
              <a:gd name="connsiteY194" fmla="*/ 2748316 h 11447852"/>
              <a:gd name="connsiteX195" fmla="*/ 14676986 w 16931862"/>
              <a:gd name="connsiteY195" fmla="*/ 3543719 h 11447852"/>
              <a:gd name="connsiteX196" fmla="*/ 14678146 w 16931862"/>
              <a:gd name="connsiteY196" fmla="*/ 3661986 h 11447852"/>
              <a:gd name="connsiteX197" fmla="*/ 14740750 w 16931862"/>
              <a:gd name="connsiteY197" fmla="*/ 3697930 h 11447852"/>
              <a:gd name="connsiteX198" fmla="*/ 14770890 w 16931862"/>
              <a:gd name="connsiteY198" fmla="*/ 3673581 h 11447852"/>
              <a:gd name="connsiteX199" fmla="*/ 15096660 w 16931862"/>
              <a:gd name="connsiteY199" fmla="*/ 3457917 h 11447852"/>
              <a:gd name="connsiteX200" fmla="*/ 15149988 w 16931862"/>
              <a:gd name="connsiteY200" fmla="*/ 3453280 h 11447852"/>
              <a:gd name="connsiteX201" fmla="*/ 15167378 w 16931862"/>
              <a:gd name="connsiteY201" fmla="*/ 3454439 h 11447852"/>
              <a:gd name="connsiteX202" fmla="*/ 15187086 w 16931862"/>
              <a:gd name="connsiteY202" fmla="*/ 3453280 h 11447852"/>
              <a:gd name="connsiteX203" fmla="*/ 15172016 w 16931862"/>
              <a:gd name="connsiteY203" fmla="*/ 3491543 h 11447852"/>
              <a:gd name="connsiteX204" fmla="*/ 14814946 w 16931862"/>
              <a:gd name="connsiteY204" fmla="*/ 3801124 h 11447852"/>
              <a:gd name="connsiteX205" fmla="*/ 14705970 w 16931862"/>
              <a:gd name="connsiteY205" fmla="*/ 3898520 h 11447852"/>
              <a:gd name="connsiteX206" fmla="*/ 14681622 w 16931862"/>
              <a:gd name="connsiteY206" fmla="*/ 3928667 h 11447852"/>
              <a:gd name="connsiteX207" fmla="*/ 14666552 w 16931862"/>
              <a:gd name="connsiteY207" fmla="*/ 3947218 h 11447852"/>
              <a:gd name="connsiteX208" fmla="*/ 14490336 w 16931862"/>
              <a:gd name="connsiteY208" fmla="*/ 4273032 h 11447852"/>
              <a:gd name="connsiteX209" fmla="*/ 14112398 w 16931862"/>
              <a:gd name="connsiteY209" fmla="*/ 4589569 h 11447852"/>
              <a:gd name="connsiteX210" fmla="*/ 14020810 w 16931862"/>
              <a:gd name="connsiteY210" fmla="*/ 4670734 h 11447852"/>
              <a:gd name="connsiteX211" fmla="*/ 13276528 w 16931862"/>
              <a:gd name="connsiteY211" fmla="*/ 5320042 h 11447852"/>
              <a:gd name="connsiteX212" fmla="*/ 12716577 w 16931862"/>
              <a:gd name="connsiteY212" fmla="*/ 5962394 h 11447852"/>
              <a:gd name="connsiteX213" fmla="*/ 13518826 w 16931862"/>
              <a:gd name="connsiteY213" fmla="*/ 6346181 h 11447852"/>
              <a:gd name="connsiteX214" fmla="*/ 13522304 w 16931862"/>
              <a:gd name="connsiteY214" fmla="*/ 6346181 h 11447852"/>
              <a:gd name="connsiteX215" fmla="*/ 13526942 w 16931862"/>
              <a:gd name="connsiteY215" fmla="*/ 6347340 h 11447852"/>
              <a:gd name="connsiteX216" fmla="*/ 13582588 w 16931862"/>
              <a:gd name="connsiteY216" fmla="*/ 6368211 h 11447852"/>
              <a:gd name="connsiteX217" fmla="*/ 13583748 w 16931862"/>
              <a:gd name="connsiteY217" fmla="*/ 6369370 h 11447852"/>
              <a:gd name="connsiteX218" fmla="*/ 13581430 w 16931862"/>
              <a:gd name="connsiteY218" fmla="*/ 6369370 h 11447852"/>
              <a:gd name="connsiteX219" fmla="*/ 13590704 w 16931862"/>
              <a:gd name="connsiteY219" fmla="*/ 6372849 h 11447852"/>
              <a:gd name="connsiteX220" fmla="*/ 13708954 w 16931862"/>
              <a:gd name="connsiteY220" fmla="*/ 6425026 h 11447852"/>
              <a:gd name="connsiteX221" fmla="*/ 13792426 w 16931862"/>
              <a:gd name="connsiteY221" fmla="*/ 6442418 h 11447852"/>
              <a:gd name="connsiteX222" fmla="*/ 14030086 w 16931862"/>
              <a:gd name="connsiteY222" fmla="*/ 6506189 h 11447852"/>
              <a:gd name="connsiteX223" fmla="*/ 14450918 w 16931862"/>
              <a:gd name="connsiteY223" fmla="*/ 6560684 h 11447852"/>
              <a:gd name="connsiteX224" fmla="*/ 14552938 w 16931862"/>
              <a:gd name="connsiteY224" fmla="*/ 6553728 h 11447852"/>
              <a:gd name="connsiteX225" fmla="*/ 14846246 w 16931862"/>
              <a:gd name="connsiteY225" fmla="*/ 6611702 h 11447852"/>
              <a:gd name="connsiteX226" fmla="*/ 14850884 w 16931862"/>
              <a:gd name="connsiteY226" fmla="*/ 6609383 h 11447852"/>
              <a:gd name="connsiteX227" fmla="*/ 14857840 w 16931862"/>
              <a:gd name="connsiteY227" fmla="*/ 6611702 h 11447852"/>
              <a:gd name="connsiteX228" fmla="*/ 14858998 w 16931862"/>
              <a:gd name="connsiteY228" fmla="*/ 6611702 h 11447852"/>
              <a:gd name="connsiteX229" fmla="*/ 14864796 w 16931862"/>
              <a:gd name="connsiteY229" fmla="*/ 6615180 h 11447852"/>
              <a:gd name="connsiteX230" fmla="*/ 14898416 w 16931862"/>
              <a:gd name="connsiteY230" fmla="*/ 6629094 h 11447852"/>
              <a:gd name="connsiteX231" fmla="*/ 14897258 w 16931862"/>
              <a:gd name="connsiteY231" fmla="*/ 6629094 h 11447852"/>
              <a:gd name="connsiteX232" fmla="*/ 14900734 w 16931862"/>
              <a:gd name="connsiteY232" fmla="*/ 6630254 h 11447852"/>
              <a:gd name="connsiteX233" fmla="*/ 14901894 w 16931862"/>
              <a:gd name="connsiteY233" fmla="*/ 6631413 h 11447852"/>
              <a:gd name="connsiteX234" fmla="*/ 14903054 w 16931862"/>
              <a:gd name="connsiteY234" fmla="*/ 6631413 h 11447852"/>
              <a:gd name="connsiteX235" fmla="*/ 14986524 w 16931862"/>
              <a:gd name="connsiteY235" fmla="*/ 6659240 h 11447852"/>
              <a:gd name="connsiteX236" fmla="*/ 15301858 w 16931862"/>
              <a:gd name="connsiteY236" fmla="*/ 6799538 h 11447852"/>
              <a:gd name="connsiteX237" fmla="*/ 15571982 w 16931862"/>
              <a:gd name="connsiteY237" fmla="*/ 6909688 h 11447852"/>
              <a:gd name="connsiteX238" fmla="*/ 16159756 w 16931862"/>
              <a:gd name="connsiteY238" fmla="*/ 6818089 h 11447852"/>
              <a:gd name="connsiteX239" fmla="*/ 16346406 w 16931862"/>
              <a:gd name="connsiteY239" fmla="*/ 6567642 h 11447852"/>
              <a:gd name="connsiteX240" fmla="*/ 16615368 w 16931862"/>
              <a:gd name="connsiteY240" fmla="*/ 6382125 h 11447852"/>
              <a:gd name="connsiteX241" fmla="*/ 16458860 w 16931862"/>
              <a:gd name="connsiteY241" fmla="*/ 6560684 h 11447852"/>
              <a:gd name="connsiteX242" fmla="*/ 16435674 w 16931862"/>
              <a:gd name="connsiteY242" fmla="*/ 6580396 h 11447852"/>
              <a:gd name="connsiteX243" fmla="*/ 16360318 w 16931862"/>
              <a:gd name="connsiteY243" fmla="*/ 6705620 h 11447852"/>
              <a:gd name="connsiteX244" fmla="*/ 16282644 w 16931862"/>
              <a:gd name="connsiteY244" fmla="*/ 6857512 h 11447852"/>
              <a:gd name="connsiteX245" fmla="*/ 16262934 w 16931862"/>
              <a:gd name="connsiteY245" fmla="*/ 6895774 h 11447852"/>
              <a:gd name="connsiteX246" fmla="*/ 16272210 w 16931862"/>
              <a:gd name="connsiteY246" fmla="*/ 6954908 h 11447852"/>
              <a:gd name="connsiteX247" fmla="*/ 16246706 w 16931862"/>
              <a:gd name="connsiteY247" fmla="*/ 6965343 h 11447852"/>
              <a:gd name="connsiteX248" fmla="*/ 16245546 w 16931862"/>
              <a:gd name="connsiteY248" fmla="*/ 6969981 h 11447852"/>
              <a:gd name="connsiteX249" fmla="*/ 16290758 w 16931862"/>
              <a:gd name="connsiteY249" fmla="*/ 6968822 h 11447852"/>
              <a:gd name="connsiteX250" fmla="*/ 16330176 w 16931862"/>
              <a:gd name="connsiteY250" fmla="*/ 6968822 h 11447852"/>
              <a:gd name="connsiteX251" fmla="*/ 16613050 w 16931862"/>
              <a:gd name="connsiteY251" fmla="*/ 6994330 h 11447852"/>
              <a:gd name="connsiteX252" fmla="*/ 16667538 w 16931862"/>
              <a:gd name="connsiteY252" fmla="*/ 7015201 h 11447852"/>
              <a:gd name="connsiteX253" fmla="*/ 16697680 w 16931862"/>
              <a:gd name="connsiteY253" fmla="*/ 7017520 h 11447852"/>
              <a:gd name="connsiteX254" fmla="*/ 16716230 w 16931862"/>
              <a:gd name="connsiteY254" fmla="*/ 7016360 h 11447852"/>
              <a:gd name="connsiteX255" fmla="*/ 16788108 w 16931862"/>
              <a:gd name="connsiteY255" fmla="*/ 7039550 h 11447852"/>
              <a:gd name="connsiteX256" fmla="*/ 16931862 w 16931862"/>
              <a:gd name="connsiteY256" fmla="*/ 7105640 h 11447852"/>
              <a:gd name="connsiteX257" fmla="*/ 16931862 w 16931862"/>
              <a:gd name="connsiteY257" fmla="*/ 7106800 h 11447852"/>
              <a:gd name="connsiteX258" fmla="*/ 16646670 w 16931862"/>
              <a:gd name="connsiteY258" fmla="*/ 7062740 h 11447852"/>
              <a:gd name="connsiteX259" fmla="*/ 16507552 w 16931862"/>
              <a:gd name="connsiteY259" fmla="*/ 7056942 h 11447852"/>
              <a:gd name="connsiteX260" fmla="*/ 16186420 w 16931862"/>
              <a:gd name="connsiteY260" fmla="*/ 7128830 h 11447852"/>
              <a:gd name="connsiteX261" fmla="*/ 16185262 w 16931862"/>
              <a:gd name="connsiteY261" fmla="*/ 7316666 h 11447852"/>
              <a:gd name="connsiteX262" fmla="*/ 16185262 w 16931862"/>
              <a:gd name="connsiteY262" fmla="*/ 7317825 h 11447852"/>
              <a:gd name="connsiteX263" fmla="*/ 16226996 w 16931862"/>
              <a:gd name="connsiteY263" fmla="*/ 7443049 h 11447852"/>
              <a:gd name="connsiteX264" fmla="*/ 16245546 w 16931862"/>
              <a:gd name="connsiteY264" fmla="*/ 7483630 h 11447852"/>
              <a:gd name="connsiteX265" fmla="*/ 16254820 w 16931862"/>
              <a:gd name="connsiteY265" fmla="*/ 7507980 h 11447852"/>
              <a:gd name="connsiteX266" fmla="*/ 16250618 w 16931862"/>
              <a:gd name="connsiteY266" fmla="*/ 7494356 h 11447852"/>
              <a:gd name="connsiteX267" fmla="*/ 16245872 w 16931862"/>
              <a:gd name="connsiteY267" fmla="*/ 7481966 h 11447852"/>
              <a:gd name="connsiteX268" fmla="*/ 16257138 w 16931862"/>
              <a:gd name="connsiteY268" fmla="*/ 7504501 h 11447852"/>
              <a:gd name="connsiteX269" fmla="*/ 16278006 w 16931862"/>
              <a:gd name="connsiteY269" fmla="*/ 7552040 h 11447852"/>
              <a:gd name="connsiteX270" fmla="*/ 16337132 w 16931862"/>
              <a:gd name="connsiteY270" fmla="*/ 7757268 h 11447852"/>
              <a:gd name="connsiteX271" fmla="*/ 16333654 w 16931862"/>
              <a:gd name="connsiteY271" fmla="*/ 7788574 h 11447852"/>
              <a:gd name="connsiteX272" fmla="*/ 16312786 w 16931862"/>
              <a:gd name="connsiteY272" fmla="*/ 7785096 h 11447852"/>
              <a:gd name="connsiteX273" fmla="*/ 16145844 w 16931862"/>
              <a:gd name="connsiteY273" fmla="*/ 7445368 h 11447852"/>
              <a:gd name="connsiteX274" fmla="*/ 16097154 w 16931862"/>
              <a:gd name="connsiteY274" fmla="*/ 7387394 h 11447852"/>
              <a:gd name="connsiteX275" fmla="*/ 15964990 w 16931862"/>
              <a:gd name="connsiteY275" fmla="*/ 7318984 h 11447852"/>
              <a:gd name="connsiteX276" fmla="*/ 15932530 w 16931862"/>
              <a:gd name="connsiteY276" fmla="*/ 7302752 h 11447852"/>
              <a:gd name="connsiteX277" fmla="*/ 15728490 w 16931862"/>
              <a:gd name="connsiteY277" fmla="*/ 7203036 h 11447852"/>
              <a:gd name="connsiteX278" fmla="*/ 15515174 w 16931862"/>
              <a:gd name="connsiteY278" fmla="*/ 7167092 h 11447852"/>
              <a:gd name="connsiteX279" fmla="*/ 14739590 w 16931862"/>
              <a:gd name="connsiteY279" fmla="*/ 6867947 h 11447852"/>
              <a:gd name="connsiteX280" fmla="*/ 13895606 w 16931862"/>
              <a:gd name="connsiteY280" fmla="*/ 6801856 h 11447852"/>
              <a:gd name="connsiteX281" fmla="*/ 12943803 w 16931862"/>
              <a:gd name="connsiteY281" fmla="*/ 6589672 h 11447852"/>
              <a:gd name="connsiteX282" fmla="*/ 12016348 w 16931862"/>
              <a:gd name="connsiteY282" fmla="*/ 6950270 h 11447852"/>
              <a:gd name="connsiteX283" fmla="*/ 13238270 w 16931862"/>
              <a:gd name="connsiteY283" fmla="*/ 7313187 h 11447852"/>
              <a:gd name="connsiteX284" fmla="*/ 13751850 w 16931862"/>
              <a:gd name="connsiteY284" fmla="*/ 7336376 h 11447852"/>
              <a:gd name="connsiteX285" fmla="*/ 14203984 w 16931862"/>
              <a:gd name="connsiteY285" fmla="*/ 7402467 h 11447852"/>
              <a:gd name="connsiteX286" fmla="*/ 13139728 w 16931862"/>
              <a:gd name="connsiteY286" fmla="*/ 7411743 h 11447852"/>
              <a:gd name="connsiteX287" fmla="*/ 13278846 w 16931862"/>
              <a:gd name="connsiteY287" fmla="*/ 7614652 h 11447852"/>
              <a:gd name="connsiteX288" fmla="*/ 13293918 w 16931862"/>
              <a:gd name="connsiteY288" fmla="*/ 7679582 h 11447852"/>
              <a:gd name="connsiteX289" fmla="*/ 13468974 w 16931862"/>
              <a:gd name="connsiteY289" fmla="*/ 7984526 h 11447852"/>
              <a:gd name="connsiteX290" fmla="*/ 13554766 w 16931862"/>
              <a:gd name="connsiteY290" fmla="*/ 8236133 h 11447852"/>
              <a:gd name="connsiteX291" fmla="*/ 13547810 w 16931862"/>
              <a:gd name="connsiteY291" fmla="*/ 8308020 h 11447852"/>
              <a:gd name="connsiteX292" fmla="*/ 13538534 w 16931862"/>
              <a:gd name="connsiteY292" fmla="*/ 8287150 h 11447852"/>
              <a:gd name="connsiteX293" fmla="*/ 13420284 w 16931862"/>
              <a:gd name="connsiteY293" fmla="*/ 8003078 h 11447852"/>
              <a:gd name="connsiteX294" fmla="*/ 13385504 w 16931862"/>
              <a:gd name="connsiteY294" fmla="*/ 7960176 h 11447852"/>
              <a:gd name="connsiteX295" fmla="*/ 12866129 w 16931862"/>
              <a:gd name="connsiteY295" fmla="*/ 7341014 h 11447852"/>
              <a:gd name="connsiteX296" fmla="*/ 11684782 w 16931862"/>
              <a:gd name="connsiteY296" fmla="*/ 7301592 h 11447852"/>
              <a:gd name="connsiteX297" fmla="*/ 11127149 w 16931862"/>
              <a:gd name="connsiteY297" fmla="*/ 7429135 h 11447852"/>
              <a:gd name="connsiteX298" fmla="*/ 10814133 w 16931862"/>
              <a:gd name="connsiteY298" fmla="*/ 7567113 h 11447852"/>
              <a:gd name="connsiteX299" fmla="*/ 10610093 w 16931862"/>
              <a:gd name="connsiteY299" fmla="*/ 7530010 h 11447852"/>
              <a:gd name="connsiteX300" fmla="*/ 10483727 w 16931862"/>
              <a:gd name="connsiteY300" fmla="*/ 7517256 h 11447852"/>
              <a:gd name="connsiteX301" fmla="*/ 10298236 w 16931862"/>
              <a:gd name="connsiteY301" fmla="*/ 7628566 h 11447852"/>
              <a:gd name="connsiteX302" fmla="*/ 10300555 w 16931862"/>
              <a:gd name="connsiteY302" fmla="*/ 7634363 h 11447852"/>
              <a:gd name="connsiteX303" fmla="*/ 10134772 w 16931862"/>
              <a:gd name="connsiteY303" fmla="*/ 7830315 h 11447852"/>
              <a:gd name="connsiteX304" fmla="*/ 10125497 w 16931862"/>
              <a:gd name="connsiteY304" fmla="*/ 7854664 h 11447852"/>
              <a:gd name="connsiteX305" fmla="*/ 9836827 w 16931862"/>
              <a:gd name="connsiteY305" fmla="*/ 8316137 h 11447852"/>
              <a:gd name="connsiteX306" fmla="*/ 10015362 w 16931862"/>
              <a:gd name="connsiteY306" fmla="*/ 8318456 h 11447852"/>
              <a:gd name="connsiteX307" fmla="*/ 10017681 w 16931862"/>
              <a:gd name="connsiteY307" fmla="*/ 8317296 h 11447852"/>
              <a:gd name="connsiteX308" fmla="*/ 10026955 w 16931862"/>
              <a:gd name="connsiteY308" fmla="*/ 8316137 h 11447852"/>
              <a:gd name="connsiteX309" fmla="*/ 10028114 w 16931862"/>
              <a:gd name="connsiteY309" fmla="*/ 8316137 h 11447852"/>
              <a:gd name="connsiteX310" fmla="*/ 10038548 w 16931862"/>
              <a:gd name="connsiteY310" fmla="*/ 8314978 h 11447852"/>
              <a:gd name="connsiteX311" fmla="*/ 10053620 w 16931862"/>
              <a:gd name="connsiteY311" fmla="*/ 8312658 h 11447852"/>
              <a:gd name="connsiteX312" fmla="*/ 10050142 w 16931862"/>
              <a:gd name="connsiteY312" fmla="*/ 8316137 h 11447852"/>
              <a:gd name="connsiteX313" fmla="*/ 10202012 w 16931862"/>
              <a:gd name="connsiteY313" fmla="*/ 8291788 h 11447852"/>
              <a:gd name="connsiteX314" fmla="*/ 10230995 w 16931862"/>
              <a:gd name="connsiteY314" fmla="*/ 8284831 h 11447852"/>
              <a:gd name="connsiteX315" fmla="*/ 10807177 w 16931862"/>
              <a:gd name="connsiteY315" fmla="*/ 8101634 h 11447852"/>
              <a:gd name="connsiteX316" fmla="*/ 10090718 w 16931862"/>
              <a:gd name="connsiteY316" fmla="*/ 8417012 h 11447852"/>
              <a:gd name="connsiteX317" fmla="*/ 10051301 w 16931862"/>
              <a:gd name="connsiteY317" fmla="*/ 8420490 h 11447852"/>
              <a:gd name="connsiteX318" fmla="*/ 9782339 w 16931862"/>
              <a:gd name="connsiteY318" fmla="*/ 8499335 h 11447852"/>
              <a:gd name="connsiteX319" fmla="*/ 9424109 w 16931862"/>
              <a:gd name="connsiteY319" fmla="*/ 8580498 h 11447852"/>
              <a:gd name="connsiteX320" fmla="*/ 8342464 w 16931862"/>
              <a:gd name="connsiteY320" fmla="*/ 10156231 h 11447852"/>
              <a:gd name="connsiteX321" fmla="*/ 8659683 w 16931862"/>
              <a:gd name="connsiteY321" fmla="*/ 11226576 h 11447852"/>
              <a:gd name="connsiteX322" fmla="*/ 8734206 w 16931862"/>
              <a:gd name="connsiteY322" fmla="*/ 11447852 h 11447852"/>
              <a:gd name="connsiteX323" fmla="*/ 7921685 w 16931862"/>
              <a:gd name="connsiteY323" fmla="*/ 11447852 h 11447852"/>
              <a:gd name="connsiteX324" fmla="*/ 7916269 w 16931862"/>
              <a:gd name="connsiteY324" fmla="*/ 11414557 h 11447852"/>
              <a:gd name="connsiteX325" fmla="*/ 7740777 w 16931862"/>
              <a:gd name="connsiteY325" fmla="*/ 10793945 h 11447852"/>
              <a:gd name="connsiteX326" fmla="*/ 7571516 w 16931862"/>
              <a:gd name="connsiteY326" fmla="*/ 10306964 h 11447852"/>
              <a:gd name="connsiteX327" fmla="*/ 7361680 w 16931862"/>
              <a:gd name="connsiteY327" fmla="*/ 9788676 h 11447852"/>
              <a:gd name="connsiteX328" fmla="*/ 7287483 w 16931862"/>
              <a:gd name="connsiteY328" fmla="*/ 9272708 h 11447852"/>
              <a:gd name="connsiteX329" fmla="*/ 6968670 w 16931862"/>
              <a:gd name="connsiteY329" fmla="*/ 8813554 h 11447852"/>
              <a:gd name="connsiteX330" fmla="*/ 6606962 w 16931862"/>
              <a:gd name="connsiteY330" fmla="*/ 8226857 h 11447852"/>
              <a:gd name="connsiteX331" fmla="*/ 5973974 w 16931862"/>
              <a:gd name="connsiteY331" fmla="*/ 8131780 h 11447852"/>
              <a:gd name="connsiteX332" fmla="*/ 5498653 w 16931862"/>
              <a:gd name="connsiteY332" fmla="*/ 8529481 h 11447852"/>
              <a:gd name="connsiteX333" fmla="*/ 5045359 w 16931862"/>
              <a:gd name="connsiteY333" fmla="*/ 8988635 h 11447852"/>
              <a:gd name="connsiteX334" fmla="*/ 5043040 w 16931862"/>
              <a:gd name="connsiteY334" fmla="*/ 8985157 h 11447852"/>
              <a:gd name="connsiteX335" fmla="*/ 5390836 w 16931862"/>
              <a:gd name="connsiteY335" fmla="*/ 8543395 h 11447852"/>
              <a:gd name="connsiteX336" fmla="*/ 5400110 w 16931862"/>
              <a:gd name="connsiteY336" fmla="*/ 8532960 h 11447852"/>
              <a:gd name="connsiteX337" fmla="*/ 5509086 w 16931862"/>
              <a:gd name="connsiteY337" fmla="*/ 8378749 h 11447852"/>
              <a:gd name="connsiteX338" fmla="*/ 6022666 w 16931862"/>
              <a:gd name="connsiteY338" fmla="*/ 7881332 h 11447852"/>
              <a:gd name="connsiteX339" fmla="*/ 5424456 w 16931862"/>
              <a:gd name="connsiteY339" fmla="*/ 7830315 h 11447852"/>
              <a:gd name="connsiteX340" fmla="*/ 5060430 w 16931862"/>
              <a:gd name="connsiteY340" fmla="*/ 7767703 h 11447852"/>
              <a:gd name="connsiteX341" fmla="*/ 4646554 w 16931862"/>
              <a:gd name="connsiteY341" fmla="*/ 7812923 h 11447852"/>
              <a:gd name="connsiteX342" fmla="*/ 4110947 w 16931862"/>
              <a:gd name="connsiteY342" fmla="*/ 7642480 h 11447852"/>
              <a:gd name="connsiteX343" fmla="*/ 3780542 w 16931862"/>
              <a:gd name="connsiteY343" fmla="*/ 7734078 h 11447852"/>
              <a:gd name="connsiteX344" fmla="*/ 3042055 w 16931862"/>
              <a:gd name="connsiteY344" fmla="*/ 8065690 h 11447852"/>
              <a:gd name="connsiteX345" fmla="*/ 3738806 w 16931862"/>
              <a:gd name="connsiteY345" fmla="*/ 7517256 h 11447852"/>
              <a:gd name="connsiteX346" fmla="*/ 3589254 w 16931862"/>
              <a:gd name="connsiteY346" fmla="*/ 7447686 h 11447852"/>
              <a:gd name="connsiteX347" fmla="*/ 3474482 w 16931862"/>
              <a:gd name="connsiteY347" fmla="*/ 7366523 h 11447852"/>
              <a:gd name="connsiteX348" fmla="*/ 3153350 w 16931862"/>
              <a:gd name="connsiteY348" fmla="*/ 7527691 h 11447852"/>
              <a:gd name="connsiteX349" fmla="*/ 2858882 w 16931862"/>
              <a:gd name="connsiteY349" fmla="*/ 7612333 h 11447852"/>
              <a:gd name="connsiteX350" fmla="*/ 2774253 w 16931862"/>
              <a:gd name="connsiteY350" fmla="*/ 7619290 h 11447852"/>
              <a:gd name="connsiteX351" fmla="*/ 2771934 w 16931862"/>
              <a:gd name="connsiteY351" fmla="*/ 7620449 h 11447852"/>
              <a:gd name="connsiteX352" fmla="*/ 2773093 w 16931862"/>
              <a:gd name="connsiteY352" fmla="*/ 7620449 h 11447852"/>
              <a:gd name="connsiteX353" fmla="*/ 2564415 w 16931862"/>
              <a:gd name="connsiteY353" fmla="*/ 7610014 h 11447852"/>
              <a:gd name="connsiteX354" fmla="*/ 1880417 w 16931862"/>
              <a:gd name="connsiteY354" fmla="*/ 7419859 h 11447852"/>
              <a:gd name="connsiteX355" fmla="*/ 1645075 w 16931862"/>
              <a:gd name="connsiteY355" fmla="*/ 7579868 h 11447852"/>
              <a:gd name="connsiteX356" fmla="*/ 1415529 w 16931862"/>
              <a:gd name="connsiteY356" fmla="*/ 7734078 h 11447852"/>
              <a:gd name="connsiteX357" fmla="*/ 1158160 w 16931862"/>
              <a:gd name="connsiteY357" fmla="*/ 7921914 h 11447852"/>
              <a:gd name="connsiteX358" fmla="*/ 1134975 w 16931862"/>
              <a:gd name="connsiteY358" fmla="*/ 7936987 h 11447852"/>
              <a:gd name="connsiteX359" fmla="*/ 1016724 w 16931862"/>
              <a:gd name="connsiteY359" fmla="*/ 8013513 h 11447852"/>
              <a:gd name="connsiteX360" fmla="*/ 997016 w 16931862"/>
              <a:gd name="connsiteY360" fmla="*/ 8019310 h 11447852"/>
              <a:gd name="connsiteX361" fmla="*/ 1010927 w 16931862"/>
              <a:gd name="connsiteY361" fmla="*/ 8007716 h 11447852"/>
              <a:gd name="connsiteX362" fmla="*/ 1022521 w 16931862"/>
              <a:gd name="connsiteY362" fmla="*/ 7998440 h 11447852"/>
              <a:gd name="connsiteX363" fmla="*/ 933253 w 16931862"/>
              <a:gd name="connsiteY363" fmla="*/ 8016992 h 11447852"/>
              <a:gd name="connsiteX364" fmla="*/ 779064 w 16931862"/>
              <a:gd name="connsiteY364" fmla="*/ 7999599 h 11447852"/>
              <a:gd name="connsiteX365" fmla="*/ 757036 w 16931862"/>
              <a:gd name="connsiteY365" fmla="*/ 7999599 h 11447852"/>
              <a:gd name="connsiteX366" fmla="*/ 752399 w 16931862"/>
              <a:gd name="connsiteY366" fmla="*/ 7998440 h 11447852"/>
              <a:gd name="connsiteX367" fmla="*/ 751239 w 16931862"/>
              <a:gd name="connsiteY367" fmla="*/ 7998440 h 11447852"/>
              <a:gd name="connsiteX368" fmla="*/ 715301 w 16931862"/>
              <a:gd name="connsiteY368" fmla="*/ 8003078 h 11447852"/>
              <a:gd name="connsiteX369" fmla="*/ 564589 w 16931862"/>
              <a:gd name="connsiteY369" fmla="*/ 8042500 h 11447852"/>
              <a:gd name="connsiteX370" fmla="*/ 513579 w 16931862"/>
              <a:gd name="connsiteY370" fmla="*/ 8054094 h 11447852"/>
              <a:gd name="connsiteX371" fmla="*/ 521694 w 16931862"/>
              <a:gd name="connsiteY371" fmla="*/ 8056414 h 11447852"/>
              <a:gd name="connsiteX372" fmla="*/ 495030 w 16931862"/>
              <a:gd name="connsiteY372" fmla="*/ 8064530 h 11447852"/>
              <a:gd name="connsiteX373" fmla="*/ 492711 w 16931862"/>
              <a:gd name="connsiteY373" fmla="*/ 8065690 h 11447852"/>
              <a:gd name="connsiteX374" fmla="*/ 477640 w 16931862"/>
              <a:gd name="connsiteY374" fmla="*/ 8059892 h 11447852"/>
              <a:gd name="connsiteX375" fmla="*/ 346637 w 16931862"/>
              <a:gd name="connsiteY375" fmla="*/ 8045978 h 11447852"/>
              <a:gd name="connsiteX376" fmla="*/ 304901 w 16931862"/>
              <a:gd name="connsiteY376" fmla="*/ 8028586 h 11447852"/>
              <a:gd name="connsiteX377" fmla="*/ 396488 w 16931862"/>
              <a:gd name="connsiteY377" fmla="*/ 8008875 h 11447852"/>
              <a:gd name="connsiteX378" fmla="*/ 432427 w 16931862"/>
              <a:gd name="connsiteY378" fmla="*/ 8003078 h 11447852"/>
              <a:gd name="connsiteX379" fmla="*/ 461410 w 16931862"/>
              <a:gd name="connsiteY379" fmla="*/ 7992642 h 11447852"/>
              <a:gd name="connsiteX380" fmla="*/ 469525 w 16931862"/>
              <a:gd name="connsiteY380" fmla="*/ 7989164 h 11447852"/>
              <a:gd name="connsiteX381" fmla="*/ 585457 w 16931862"/>
              <a:gd name="connsiteY381" fmla="*/ 7947422 h 11447852"/>
              <a:gd name="connsiteX382" fmla="*/ 648060 w 16931862"/>
              <a:gd name="connsiteY382" fmla="*/ 7935828 h 11447852"/>
              <a:gd name="connsiteX383" fmla="*/ 792975 w 16931862"/>
              <a:gd name="connsiteY383" fmla="*/ 7894086 h 11447852"/>
              <a:gd name="connsiteX384" fmla="*/ 805728 w 16931862"/>
              <a:gd name="connsiteY384" fmla="*/ 7894086 h 11447852"/>
              <a:gd name="connsiteX385" fmla="*/ 1103672 w 16931862"/>
              <a:gd name="connsiteY385" fmla="*/ 7761906 h 11447852"/>
              <a:gd name="connsiteX386" fmla="*/ 1359883 w 16931862"/>
              <a:gd name="connsiteY386" fmla="*/ 7540445 h 11447852"/>
              <a:gd name="connsiteX387" fmla="*/ 1502479 w 16931862"/>
              <a:gd name="connsiteY387" fmla="*/ 7267968 h 11447852"/>
              <a:gd name="connsiteX388" fmla="*/ 757036 w 16931862"/>
              <a:gd name="connsiteY388" fmla="*/ 7062740 h 11447852"/>
              <a:gd name="connsiteX389" fmla="*/ 520535 w 16931862"/>
              <a:gd name="connsiteY389" fmla="*/ 6789102 h 11447852"/>
              <a:gd name="connsiteX390" fmla="*/ 0 w 16931862"/>
              <a:gd name="connsiteY390" fmla="*/ 6821568 h 11447852"/>
              <a:gd name="connsiteX391" fmla="*/ 338522 w 16931862"/>
              <a:gd name="connsiteY391" fmla="*/ 6667357 h 11447852"/>
              <a:gd name="connsiteX392" fmla="*/ 425471 w 16931862"/>
              <a:gd name="connsiteY392" fmla="*/ 6666198 h 11447852"/>
              <a:gd name="connsiteX393" fmla="*/ 454454 w 16931862"/>
              <a:gd name="connsiteY393" fmla="*/ 6662719 h 11447852"/>
              <a:gd name="connsiteX394" fmla="*/ 925137 w 16931862"/>
              <a:gd name="connsiteY394" fmla="*/ 6940994 h 11447852"/>
              <a:gd name="connsiteX395" fmla="*/ 1478133 w 16931862"/>
              <a:gd name="connsiteY395" fmla="*/ 7060420 h 11447852"/>
              <a:gd name="connsiteX396" fmla="*/ 1825929 w 16931862"/>
              <a:gd name="connsiteY396" fmla="*/ 7112597 h 11447852"/>
              <a:gd name="connsiteX397" fmla="*/ 1863027 w 16931862"/>
              <a:gd name="connsiteY397" fmla="*/ 7123032 h 11447852"/>
              <a:gd name="connsiteX398" fmla="*/ 1890850 w 16931862"/>
              <a:gd name="connsiteY398" fmla="*/ 7126511 h 11447852"/>
              <a:gd name="connsiteX399" fmla="*/ 2421820 w 16931862"/>
              <a:gd name="connsiteY399" fmla="*/ 7289998 h 11447852"/>
              <a:gd name="connsiteX400" fmla="*/ 3101180 w 16931862"/>
              <a:gd name="connsiteY400" fmla="*/ 7168252 h 11447852"/>
              <a:gd name="connsiteX401" fmla="*/ 4228039 w 16931862"/>
              <a:gd name="connsiteY401" fmla="*/ 6661560 h 11447852"/>
              <a:gd name="connsiteX402" fmla="*/ 4246588 w 16931862"/>
              <a:gd name="connsiteY402" fmla="*/ 6668516 h 11447852"/>
              <a:gd name="connsiteX403" fmla="*/ 4340493 w 16931862"/>
              <a:gd name="connsiteY403" fmla="*/ 6688228 h 11447852"/>
              <a:gd name="connsiteX404" fmla="*/ 4374114 w 16931862"/>
              <a:gd name="connsiteY404" fmla="*/ 6694025 h 11447852"/>
              <a:gd name="connsiteX405" fmla="*/ 4646554 w 16931862"/>
              <a:gd name="connsiteY405" fmla="*/ 6694025 h 11447852"/>
              <a:gd name="connsiteX406" fmla="*/ 4646554 w 16931862"/>
              <a:gd name="connsiteY406" fmla="*/ 6689387 h 11447852"/>
              <a:gd name="connsiteX407" fmla="*/ 4684811 w 16931862"/>
              <a:gd name="connsiteY407" fmla="*/ 6689387 h 11447852"/>
              <a:gd name="connsiteX408" fmla="*/ 4811177 w 16931862"/>
              <a:gd name="connsiteY408" fmla="*/ 6674314 h 11447852"/>
              <a:gd name="connsiteX409" fmla="*/ 4844796 w 16931862"/>
              <a:gd name="connsiteY409" fmla="*/ 6670836 h 11447852"/>
              <a:gd name="connsiteX410" fmla="*/ 4850593 w 16931862"/>
              <a:gd name="connsiteY410" fmla="*/ 6669676 h 11447852"/>
              <a:gd name="connsiteX411" fmla="*/ 4852912 w 16931862"/>
              <a:gd name="connsiteY411" fmla="*/ 6669676 h 11447852"/>
              <a:gd name="connsiteX412" fmla="*/ 4898126 w 16931862"/>
              <a:gd name="connsiteY412" fmla="*/ 6665038 h 11447852"/>
              <a:gd name="connsiteX413" fmla="*/ 5021013 w 16931862"/>
              <a:gd name="connsiteY413" fmla="*/ 6648805 h 11447852"/>
              <a:gd name="connsiteX414" fmla="*/ 5102166 w 16931862"/>
              <a:gd name="connsiteY414" fmla="*/ 6627934 h 11447852"/>
              <a:gd name="connsiteX415" fmla="*/ 5563574 w 16931862"/>
              <a:gd name="connsiteY415" fmla="*/ 6579236 h 11447852"/>
              <a:gd name="connsiteX416" fmla="*/ 5640090 w 16931862"/>
              <a:gd name="connsiteY416" fmla="*/ 6574598 h 11447852"/>
              <a:gd name="connsiteX417" fmla="*/ 5631974 w 16931862"/>
              <a:gd name="connsiteY417" fmla="*/ 6571120 h 11447852"/>
              <a:gd name="connsiteX418" fmla="*/ 5640090 w 16931862"/>
              <a:gd name="connsiteY418" fmla="*/ 6571120 h 11447852"/>
              <a:gd name="connsiteX419" fmla="*/ 5638930 w 16931862"/>
              <a:gd name="connsiteY419" fmla="*/ 6569960 h 11447852"/>
              <a:gd name="connsiteX420" fmla="*/ 5676028 w 16931862"/>
              <a:gd name="connsiteY420" fmla="*/ 6565322 h 11447852"/>
              <a:gd name="connsiteX421" fmla="*/ 5689940 w 16931862"/>
              <a:gd name="connsiteY421" fmla="*/ 6573439 h 11447852"/>
              <a:gd name="connsiteX422" fmla="*/ 6123526 w 16931862"/>
              <a:gd name="connsiteY422" fmla="*/ 6994330 h 11447852"/>
              <a:gd name="connsiteX423" fmla="*/ 6127433 w 16931862"/>
              <a:gd name="connsiteY423" fmla="*/ 7017885 h 11447852"/>
              <a:gd name="connsiteX424" fmla="*/ 5801586 w 16931862"/>
              <a:gd name="connsiteY424" fmla="*/ 7225974 h 11447852"/>
              <a:gd name="connsiteX425" fmla="*/ 5789352 w 16931862"/>
              <a:gd name="connsiteY425" fmla="*/ 7149845 h 11447852"/>
              <a:gd name="connsiteX426" fmla="*/ 5714286 w 16931862"/>
              <a:gd name="connsiteY426" fmla="*/ 6931718 h 11447852"/>
              <a:gd name="connsiteX427" fmla="*/ 5009420 w 16931862"/>
              <a:gd name="connsiteY427" fmla="*/ 6931718 h 11447852"/>
              <a:gd name="connsiteX428" fmla="*/ 4317307 w 16931862"/>
              <a:gd name="connsiteY428" fmla="*/ 6982736 h 11447852"/>
              <a:gd name="connsiteX429" fmla="*/ 4010087 w 16931862"/>
              <a:gd name="connsiteY429" fmla="*/ 6957227 h 11447852"/>
              <a:gd name="connsiteX430" fmla="*/ 3701708 w 16931862"/>
              <a:gd name="connsiteY430" fmla="*/ 7176368 h 11447852"/>
              <a:gd name="connsiteX431" fmla="*/ 3954440 w 16931862"/>
              <a:gd name="connsiteY431" fmla="*/ 7300433 h 11447852"/>
              <a:gd name="connsiteX432" fmla="*/ 4025158 w 16931862"/>
              <a:gd name="connsiteY432" fmla="*/ 7422178 h 11447852"/>
              <a:gd name="connsiteX433" fmla="*/ 4190940 w 16931862"/>
              <a:gd name="connsiteY433" fmla="*/ 7448846 h 11447852"/>
              <a:gd name="connsiteX434" fmla="*/ 4830885 w 16931862"/>
              <a:gd name="connsiteY434" fmla="*/ 7517256 h 11447852"/>
              <a:gd name="connsiteX435" fmla="*/ 4825088 w 16931862"/>
              <a:gd name="connsiteY435" fmla="*/ 7512618 h 11447852"/>
              <a:gd name="connsiteX436" fmla="*/ 4874939 w 16931862"/>
              <a:gd name="connsiteY436" fmla="*/ 7501023 h 11447852"/>
              <a:gd name="connsiteX437" fmla="*/ 4890010 w 16931862"/>
              <a:gd name="connsiteY437" fmla="*/ 7502182 h 11447852"/>
              <a:gd name="connsiteX438" fmla="*/ 4892328 w 16931862"/>
              <a:gd name="connsiteY438" fmla="*/ 7502182 h 11447852"/>
              <a:gd name="connsiteX439" fmla="*/ 4908559 w 16931862"/>
              <a:gd name="connsiteY439" fmla="*/ 7505660 h 11447852"/>
              <a:gd name="connsiteX440" fmla="*/ 5349100 w 16931862"/>
              <a:gd name="connsiteY440" fmla="*/ 7514936 h 11447852"/>
              <a:gd name="connsiteX441" fmla="*/ 5904414 w 16931862"/>
              <a:gd name="connsiteY441" fmla="*/ 7490588 h 11447852"/>
              <a:gd name="connsiteX442" fmla="*/ 5803296 w 16931862"/>
              <a:gd name="connsiteY442" fmla="*/ 7236614 h 11447852"/>
              <a:gd name="connsiteX443" fmla="*/ 5801621 w 16931862"/>
              <a:gd name="connsiteY443" fmla="*/ 7226193 h 11447852"/>
              <a:gd name="connsiteX444" fmla="*/ 6127496 w 16931862"/>
              <a:gd name="connsiteY444" fmla="*/ 7018259 h 11447852"/>
              <a:gd name="connsiteX445" fmla="*/ 6147600 w 16931862"/>
              <a:gd name="connsiteY445" fmla="*/ 7139464 h 11447852"/>
              <a:gd name="connsiteX446" fmla="*/ 6276556 w 16931862"/>
              <a:gd name="connsiteY446" fmla="*/ 7485950 h 11447852"/>
              <a:gd name="connsiteX447" fmla="*/ 6284672 w 16931862"/>
              <a:gd name="connsiteY447" fmla="*/ 7495226 h 11447852"/>
              <a:gd name="connsiteX448" fmla="*/ 6300902 w 16931862"/>
              <a:gd name="connsiteY448" fmla="*/ 7518415 h 11447852"/>
              <a:gd name="connsiteX449" fmla="*/ 6297424 w 16931862"/>
              <a:gd name="connsiteY449" fmla="*/ 7518415 h 11447852"/>
              <a:gd name="connsiteX450" fmla="*/ 6463206 w 16931862"/>
              <a:gd name="connsiteY450" fmla="*/ 7699294 h 11447852"/>
              <a:gd name="connsiteX451" fmla="*/ 6777382 w 16931862"/>
              <a:gd name="connsiteY451" fmla="*/ 7888289 h 11447852"/>
              <a:gd name="connsiteX452" fmla="*/ 7026636 w 16931862"/>
              <a:gd name="connsiteY452" fmla="*/ 8064530 h 11447852"/>
              <a:gd name="connsiteX453" fmla="*/ 7025476 w 16931862"/>
              <a:gd name="connsiteY453" fmla="*/ 8063370 h 11447852"/>
              <a:gd name="connsiteX454" fmla="*/ 7052141 w 16931862"/>
              <a:gd name="connsiteY454" fmla="*/ 8085400 h 11447852"/>
              <a:gd name="connsiteX455" fmla="*/ 7061416 w 16931862"/>
              <a:gd name="connsiteY455" fmla="*/ 8091198 h 11447852"/>
              <a:gd name="connsiteX456" fmla="*/ 7068372 w 16931862"/>
              <a:gd name="connsiteY456" fmla="*/ 8095836 h 11447852"/>
              <a:gd name="connsiteX457" fmla="*/ 7077646 w 16931862"/>
              <a:gd name="connsiteY457" fmla="*/ 8123664 h 11447852"/>
              <a:gd name="connsiteX458" fmla="*/ 7217924 w 16931862"/>
              <a:gd name="connsiteY458" fmla="*/ 8371792 h 11447852"/>
              <a:gd name="connsiteX459" fmla="*/ 7449788 w 16931862"/>
              <a:gd name="connsiteY459" fmla="*/ 8347443 h 11447852"/>
              <a:gd name="connsiteX460" fmla="*/ 7665421 w 16931862"/>
              <a:gd name="connsiteY460" fmla="*/ 7105640 h 11447852"/>
              <a:gd name="connsiteX461" fmla="*/ 7527462 w 16931862"/>
              <a:gd name="connsiteY461" fmla="*/ 6632572 h 11447852"/>
              <a:gd name="connsiteX462" fmla="*/ 7217924 w 16931862"/>
              <a:gd name="connsiteY462" fmla="*/ 6369370 h 11447852"/>
              <a:gd name="connsiteX463" fmla="*/ 7188232 w 16931862"/>
              <a:gd name="connsiteY463" fmla="*/ 6341426 h 11447852"/>
              <a:gd name="connsiteX464" fmla="*/ 7493560 w 16931862"/>
              <a:gd name="connsiteY464" fmla="*/ 6146604 h 11447852"/>
              <a:gd name="connsiteX465" fmla="*/ 7531230 w 16931862"/>
              <a:gd name="connsiteY465" fmla="*/ 6176028 h 11447852"/>
              <a:gd name="connsiteX466" fmla="*/ 7870620 w 16931862"/>
              <a:gd name="connsiteY466" fmla="*/ 6340384 h 11447852"/>
              <a:gd name="connsiteX467" fmla="*/ 7945976 w 16931862"/>
              <a:gd name="connsiteY467" fmla="*/ 6333426 h 11447852"/>
              <a:gd name="connsiteX468" fmla="*/ 8132627 w 16931862"/>
              <a:gd name="connsiteY468" fmla="*/ 6106169 h 11447852"/>
              <a:gd name="connsiteX469" fmla="*/ 8214938 w 16931862"/>
              <a:gd name="connsiteY469" fmla="*/ 5823256 h 11447852"/>
              <a:gd name="connsiteX470" fmla="*/ 8216098 w 16931862"/>
              <a:gd name="connsiteY470" fmla="*/ 5810502 h 11447852"/>
              <a:gd name="connsiteX471" fmla="*/ 8217258 w 16931862"/>
              <a:gd name="connsiteY471" fmla="*/ 5794269 h 11447852"/>
              <a:gd name="connsiteX472" fmla="*/ 8216678 w 16931862"/>
              <a:gd name="connsiteY472" fmla="*/ 5735878 h 11447852"/>
              <a:gd name="connsiteX473" fmla="*/ 8210540 w 16931862"/>
              <a:gd name="connsiteY473" fmla="*/ 5689115 h 11447852"/>
              <a:gd name="connsiteX474" fmla="*/ 8635652 w 16931862"/>
              <a:gd name="connsiteY474" fmla="*/ 5417860 h 11447852"/>
              <a:gd name="connsiteX475" fmla="*/ 8635047 w 16931862"/>
              <a:gd name="connsiteY475" fmla="*/ 5419322 h 11447852"/>
              <a:gd name="connsiteX476" fmla="*/ 8576646 w 16931862"/>
              <a:gd name="connsiteY476" fmla="*/ 5587882 h 11447852"/>
              <a:gd name="connsiteX477" fmla="*/ 8961540 w 16931862"/>
              <a:gd name="connsiteY477" fmla="*/ 5403525 h 11447852"/>
              <a:gd name="connsiteX478" fmla="*/ 9178333 w 16931862"/>
              <a:gd name="connsiteY478" fmla="*/ 5328159 h 11447852"/>
              <a:gd name="connsiteX479" fmla="*/ 9196882 w 16931862"/>
              <a:gd name="connsiteY479" fmla="*/ 5317723 h 11447852"/>
              <a:gd name="connsiteX480" fmla="*/ 9227025 w 16931862"/>
              <a:gd name="connsiteY480" fmla="*/ 5310766 h 11447852"/>
              <a:gd name="connsiteX481" fmla="*/ 9356868 w 16931862"/>
              <a:gd name="connsiteY481" fmla="*/ 5224965 h 11447852"/>
              <a:gd name="connsiteX482" fmla="*/ 9395126 w 16931862"/>
              <a:gd name="connsiteY482" fmla="*/ 5207573 h 11447852"/>
              <a:gd name="connsiteX483" fmla="*/ 9508739 w 16931862"/>
              <a:gd name="connsiteY483" fmla="*/ 5100900 h 11447852"/>
              <a:gd name="connsiteX484" fmla="*/ 9898271 w 16931862"/>
              <a:gd name="connsiteY484" fmla="*/ 4689285 h 11447852"/>
              <a:gd name="connsiteX485" fmla="*/ 9980582 w 16931862"/>
              <a:gd name="connsiteY485" fmla="*/ 4573337 h 11447852"/>
              <a:gd name="connsiteX486" fmla="*/ 10001023 w 16931862"/>
              <a:gd name="connsiteY486" fmla="*/ 4546647 h 11447852"/>
              <a:gd name="connsiteX487" fmla="*/ 10079125 w 16931862"/>
              <a:gd name="connsiteY487" fmla="*/ 4496812 h 11447852"/>
              <a:gd name="connsiteX488" fmla="*/ 10151002 w 16931862"/>
              <a:gd name="connsiteY488" fmla="*/ 4436518 h 11447852"/>
              <a:gd name="connsiteX489" fmla="*/ 10111586 w 16931862"/>
              <a:gd name="connsiteY489" fmla="*/ 4465505 h 11447852"/>
              <a:gd name="connsiteX490" fmla="*/ 10102311 w 16931862"/>
              <a:gd name="connsiteY490" fmla="*/ 4472462 h 11447852"/>
              <a:gd name="connsiteX491" fmla="*/ 10094196 w 16931862"/>
              <a:gd name="connsiteY491" fmla="*/ 4481738 h 11447852"/>
              <a:gd name="connsiteX492" fmla="*/ 10089558 w 16931862"/>
              <a:gd name="connsiteY492" fmla="*/ 4485216 h 11447852"/>
              <a:gd name="connsiteX493" fmla="*/ 10088399 w 16931862"/>
              <a:gd name="connsiteY493" fmla="*/ 4487535 h 11447852"/>
              <a:gd name="connsiteX494" fmla="*/ 10086080 w 16931862"/>
              <a:gd name="connsiteY494" fmla="*/ 4489854 h 11447852"/>
              <a:gd name="connsiteX495" fmla="*/ 10004732 w 16931862"/>
              <a:gd name="connsiteY495" fmla="*/ 4541804 h 11447852"/>
              <a:gd name="connsiteX496" fmla="*/ 10022318 w 16931862"/>
              <a:gd name="connsiteY496" fmla="*/ 4518842 h 11447852"/>
              <a:gd name="connsiteX497" fmla="*/ 10038548 w 16931862"/>
              <a:gd name="connsiteY497" fmla="*/ 4499131 h 11447852"/>
              <a:gd name="connsiteX498" fmla="*/ 10054779 w 16931862"/>
              <a:gd name="connsiteY498" fmla="*/ 4479419 h 11447852"/>
              <a:gd name="connsiteX499" fmla="*/ 10062894 w 16931862"/>
              <a:gd name="connsiteY499" fmla="*/ 4470144 h 11447852"/>
              <a:gd name="connsiteX500" fmla="*/ 10064053 w 16931862"/>
              <a:gd name="connsiteY500" fmla="*/ 4468984 h 11447852"/>
              <a:gd name="connsiteX501" fmla="*/ 10065213 w 16931862"/>
              <a:gd name="connsiteY501" fmla="*/ 4467825 h 11447852"/>
              <a:gd name="connsiteX502" fmla="*/ 10067531 w 16931862"/>
              <a:gd name="connsiteY502" fmla="*/ 4465505 h 11447852"/>
              <a:gd name="connsiteX503" fmla="*/ 10069850 w 16931862"/>
              <a:gd name="connsiteY503" fmla="*/ 4463186 h 11447852"/>
              <a:gd name="connsiteX504" fmla="*/ 10074487 w 16931862"/>
              <a:gd name="connsiteY504" fmla="*/ 4456230 h 11447852"/>
              <a:gd name="connsiteX505" fmla="*/ 10079125 w 16931862"/>
              <a:gd name="connsiteY505" fmla="*/ 4451592 h 11447852"/>
              <a:gd name="connsiteX506" fmla="*/ 10134772 w 16931862"/>
              <a:gd name="connsiteY506" fmla="*/ 4415647 h 11447852"/>
              <a:gd name="connsiteX507" fmla="*/ 10175348 w 16931862"/>
              <a:gd name="connsiteY507" fmla="*/ 4390139 h 11447852"/>
              <a:gd name="connsiteX508" fmla="*/ 10183463 w 16931862"/>
              <a:gd name="connsiteY508" fmla="*/ 4385501 h 11447852"/>
              <a:gd name="connsiteX509" fmla="*/ 10279687 w 16931862"/>
              <a:gd name="connsiteY509" fmla="*/ 4343760 h 11447852"/>
              <a:gd name="connsiteX510" fmla="*/ 10316785 w 16931862"/>
              <a:gd name="connsiteY510" fmla="*/ 4325209 h 11447852"/>
              <a:gd name="connsiteX511" fmla="*/ 10305192 w 16931862"/>
              <a:gd name="connsiteY511" fmla="*/ 4364630 h 11447852"/>
              <a:gd name="connsiteX512" fmla="*/ 10292439 w 16931862"/>
              <a:gd name="connsiteY512" fmla="*/ 4370428 h 11447852"/>
              <a:gd name="connsiteX513" fmla="*/ 10253022 w 16931862"/>
              <a:gd name="connsiteY513" fmla="*/ 4387820 h 11447852"/>
              <a:gd name="connsiteX514" fmla="*/ 10048982 w 16931862"/>
              <a:gd name="connsiteY514" fmla="*/ 4962922 h 11447852"/>
              <a:gd name="connsiteX515" fmla="*/ 10515029 w 16931862"/>
              <a:gd name="connsiteY515" fmla="*/ 5054521 h 11447852"/>
              <a:gd name="connsiteX516" fmla="*/ 11376403 w 16931862"/>
              <a:gd name="connsiteY516" fmla="*/ 4838858 h 11447852"/>
              <a:gd name="connsiteX517" fmla="*/ 10601978 w 16931862"/>
              <a:gd name="connsiteY517" fmla="*/ 5121771 h 11447852"/>
              <a:gd name="connsiteX518" fmla="*/ 11130627 w 16931862"/>
              <a:gd name="connsiteY518" fmla="*/ 5220326 h 11447852"/>
              <a:gd name="connsiteX519" fmla="*/ 10161436 w 16931862"/>
              <a:gd name="connsiteY519" fmla="*/ 5135685 h 11447852"/>
              <a:gd name="connsiteX520" fmla="*/ 9519173 w 16931862"/>
              <a:gd name="connsiteY520" fmla="*/ 5266706 h 11447852"/>
              <a:gd name="connsiteX521" fmla="*/ 9511058 w 16931862"/>
              <a:gd name="connsiteY521" fmla="*/ 5272503 h 11447852"/>
              <a:gd name="connsiteX522" fmla="*/ 9473960 w 16931862"/>
              <a:gd name="connsiteY522" fmla="*/ 5293374 h 11447852"/>
              <a:gd name="connsiteX523" fmla="*/ 8824741 w 16931862"/>
              <a:gd name="connsiteY523" fmla="*/ 5631942 h 11447852"/>
              <a:gd name="connsiteX524" fmla="*/ 8829378 w 16931862"/>
              <a:gd name="connsiteY524" fmla="*/ 5631942 h 11447852"/>
              <a:gd name="connsiteX525" fmla="*/ 8816626 w 16931862"/>
              <a:gd name="connsiteY525" fmla="*/ 5638899 h 11447852"/>
              <a:gd name="connsiteX526" fmla="*/ 8795758 w 16931862"/>
              <a:gd name="connsiteY526" fmla="*/ 5655132 h 11447852"/>
              <a:gd name="connsiteX527" fmla="*/ 8794598 w 16931862"/>
              <a:gd name="connsiteY527" fmla="*/ 5655132 h 11447852"/>
              <a:gd name="connsiteX528" fmla="*/ 8667073 w 16931862"/>
              <a:gd name="connsiteY528" fmla="*/ 5788472 h 11447852"/>
              <a:gd name="connsiteX529" fmla="*/ 8436369 w 16931862"/>
              <a:gd name="connsiteY529" fmla="*/ 6443578 h 11447852"/>
              <a:gd name="connsiteX530" fmla="*/ 8813148 w 16931862"/>
              <a:gd name="connsiteY530" fmla="*/ 6349660 h 11447852"/>
              <a:gd name="connsiteX531" fmla="*/ 9227025 w 16931862"/>
              <a:gd name="connsiteY531" fmla="*/ 6217478 h 11447852"/>
              <a:gd name="connsiteX532" fmla="*/ 9433384 w 16931862"/>
              <a:gd name="connsiteY532" fmla="*/ 6066747 h 11447852"/>
              <a:gd name="connsiteX533" fmla="*/ 9776542 w 16931862"/>
              <a:gd name="connsiteY533" fmla="*/ 5852243 h 11447852"/>
              <a:gd name="connsiteX534" fmla="*/ 9778861 w 16931862"/>
              <a:gd name="connsiteY534" fmla="*/ 5849924 h 11447852"/>
              <a:gd name="connsiteX535" fmla="*/ 10359680 w 16931862"/>
              <a:gd name="connsiteY535" fmla="*/ 5669045 h 11447852"/>
              <a:gd name="connsiteX536" fmla="*/ 11165407 w 16931862"/>
              <a:gd name="connsiteY536" fmla="*/ 5511356 h 11447852"/>
              <a:gd name="connsiteX537" fmla="*/ 11168885 w 16931862"/>
              <a:gd name="connsiteY537" fmla="*/ 5509037 h 11447852"/>
              <a:gd name="connsiteX538" fmla="*/ 11218736 w 16931862"/>
              <a:gd name="connsiteY538" fmla="*/ 5495123 h 11447852"/>
              <a:gd name="connsiteX539" fmla="*/ 11332349 w 16931862"/>
              <a:gd name="connsiteY539" fmla="*/ 5469615 h 11447852"/>
              <a:gd name="connsiteX540" fmla="*/ 11320756 w 16931862"/>
              <a:gd name="connsiteY540" fmla="*/ 5476572 h 11447852"/>
              <a:gd name="connsiteX541" fmla="*/ 11495813 w 16931862"/>
              <a:gd name="connsiteY541" fmla="*/ 5422076 h 11447852"/>
              <a:gd name="connsiteX542" fmla="*/ 11690579 w 16931862"/>
              <a:gd name="connsiteY542" fmla="*/ 5302650 h 11447852"/>
              <a:gd name="connsiteX543" fmla="*/ 11676667 w 16931862"/>
              <a:gd name="connsiteY543" fmla="*/ 5304969 h 11447852"/>
              <a:gd name="connsiteX544" fmla="*/ 11834334 w 16931862"/>
              <a:gd name="connsiteY544" fmla="*/ 5209892 h 11447852"/>
              <a:gd name="connsiteX545" fmla="*/ 12088225 w 16931862"/>
              <a:gd name="connsiteY545" fmla="*/ 5039448 h 11447852"/>
              <a:gd name="connsiteX546" fmla="*/ 12123005 w 16931862"/>
              <a:gd name="connsiteY546" fmla="*/ 5006983 h 11447852"/>
              <a:gd name="connsiteX547" fmla="*/ 12358347 w 16931862"/>
              <a:gd name="connsiteY547" fmla="*/ 4835379 h 11447852"/>
              <a:gd name="connsiteX548" fmla="*/ 12359506 w 16931862"/>
              <a:gd name="connsiteY548" fmla="*/ 4835379 h 11447852"/>
              <a:gd name="connsiteX549" fmla="*/ 11881867 w 16931862"/>
              <a:gd name="connsiteY549" fmla="*/ 5243516 h 11447852"/>
              <a:gd name="connsiteX550" fmla="*/ 11867955 w 16931862"/>
              <a:gd name="connsiteY550" fmla="*/ 5255111 h 11447852"/>
              <a:gd name="connsiteX551" fmla="*/ 11841290 w 16931862"/>
              <a:gd name="connsiteY551" fmla="*/ 5274822 h 11447852"/>
              <a:gd name="connsiteX552" fmla="*/ 11849406 w 16931862"/>
              <a:gd name="connsiteY552" fmla="*/ 5277141 h 11447852"/>
              <a:gd name="connsiteX553" fmla="*/ 11838972 w 16931862"/>
              <a:gd name="connsiteY553" fmla="*/ 5304969 h 11447852"/>
              <a:gd name="connsiteX554" fmla="*/ 11812307 w 16931862"/>
              <a:gd name="connsiteY554" fmla="*/ 5300331 h 11447852"/>
              <a:gd name="connsiteX555" fmla="*/ 11688260 w 16931862"/>
              <a:gd name="connsiteY555" fmla="*/ 5419757 h 11447852"/>
              <a:gd name="connsiteX556" fmla="*/ 11874911 w 16931862"/>
              <a:gd name="connsiteY556" fmla="*/ 5408163 h 11447852"/>
              <a:gd name="connsiteX557" fmla="*/ 11902734 w 16931862"/>
              <a:gd name="connsiteY557" fmla="*/ 5422076 h 11447852"/>
              <a:gd name="connsiteX558" fmla="*/ 12071995 w 16931862"/>
              <a:gd name="connsiteY558" fmla="*/ 5459180 h 11447852"/>
              <a:gd name="connsiteX559" fmla="*/ 12263283 w 16931862"/>
              <a:gd name="connsiteY559" fmla="*/ 5555417 h 11447852"/>
              <a:gd name="connsiteX560" fmla="*/ 12281832 w 16931862"/>
              <a:gd name="connsiteY560" fmla="*/ 5564692 h 11447852"/>
              <a:gd name="connsiteX561" fmla="*/ 12282991 w 16931862"/>
              <a:gd name="connsiteY561" fmla="*/ 5564692 h 11447852"/>
              <a:gd name="connsiteX562" fmla="*/ 12285310 w 16931862"/>
              <a:gd name="connsiteY562" fmla="*/ 5565852 h 11447852"/>
              <a:gd name="connsiteX563" fmla="*/ 12300381 w 16931862"/>
              <a:gd name="connsiteY563" fmla="*/ 5569330 h 11447852"/>
              <a:gd name="connsiteX564" fmla="*/ 12308496 w 16931862"/>
              <a:gd name="connsiteY564" fmla="*/ 5570489 h 11447852"/>
              <a:gd name="connsiteX565" fmla="*/ 12376896 w 16931862"/>
              <a:gd name="connsiteY565" fmla="*/ 5606434 h 11447852"/>
              <a:gd name="connsiteX566" fmla="*/ 12375737 w 16931862"/>
              <a:gd name="connsiteY566" fmla="*/ 5606434 h 11447852"/>
              <a:gd name="connsiteX567" fmla="*/ 12365303 w 16931862"/>
              <a:gd name="connsiteY567" fmla="*/ 5606434 h 11447852"/>
              <a:gd name="connsiteX568" fmla="*/ 12491669 w 16931862"/>
              <a:gd name="connsiteY568" fmla="*/ 5669045 h 11447852"/>
              <a:gd name="connsiteX569" fmla="*/ 12582096 w 16931862"/>
              <a:gd name="connsiteY569" fmla="*/ 5608753 h 11447852"/>
              <a:gd name="connsiteX570" fmla="*/ 12682956 w 16931862"/>
              <a:gd name="connsiteY570" fmla="*/ 5544981 h 11447852"/>
              <a:gd name="connsiteX571" fmla="*/ 12708461 w 16931862"/>
              <a:gd name="connsiteY571" fmla="*/ 5512516 h 11447852"/>
              <a:gd name="connsiteX572" fmla="*/ 12893953 w 16931862"/>
              <a:gd name="connsiteY572" fmla="*/ 5350189 h 11447852"/>
              <a:gd name="connsiteX573" fmla="*/ 13676494 w 16931862"/>
              <a:gd name="connsiteY573" fmla="*/ 4695083 h 11447852"/>
              <a:gd name="connsiteX574" fmla="*/ 13154799 w 16931862"/>
              <a:gd name="connsiteY574" fmla="*/ 3893881 h 11447852"/>
              <a:gd name="connsiteX575" fmla="*/ 13171030 w 16931862"/>
              <a:gd name="connsiteY575" fmla="*/ 3901999 h 11447852"/>
              <a:gd name="connsiteX576" fmla="*/ 13581430 w 16931862"/>
              <a:gd name="connsiteY576" fmla="*/ 4327528 h 11447852"/>
              <a:gd name="connsiteX577" fmla="*/ 13699680 w 16931862"/>
              <a:gd name="connsiteY577" fmla="*/ 4446954 h 11447852"/>
              <a:gd name="connsiteX578" fmla="*/ 13699680 w 16931862"/>
              <a:gd name="connsiteY578" fmla="*/ 4438837 h 11447852"/>
              <a:gd name="connsiteX579" fmla="*/ 13728662 w 16931862"/>
              <a:gd name="connsiteY579" fmla="*/ 4459708 h 11447852"/>
              <a:gd name="connsiteX580" fmla="*/ 13729822 w 16931862"/>
              <a:gd name="connsiteY580" fmla="*/ 4477100 h 11447852"/>
              <a:gd name="connsiteX581" fmla="*/ 14057910 w 16931862"/>
              <a:gd name="connsiteY581" fmla="*/ 4436518 h 11447852"/>
              <a:gd name="connsiteX582" fmla="*/ 14557576 w 16931862"/>
              <a:gd name="connsiteY582" fmla="*/ 3741990 h 11447852"/>
              <a:gd name="connsiteX583" fmla="*/ 14563374 w 16931862"/>
              <a:gd name="connsiteY583" fmla="*/ 2871221 h 11447852"/>
              <a:gd name="connsiteX584" fmla="*/ 14639888 w 16931862"/>
              <a:gd name="connsiteY584" fmla="*/ 2748316 h 11447852"/>
              <a:gd name="connsiteX585" fmla="*/ 8532277 w 16931862"/>
              <a:gd name="connsiteY585" fmla="*/ 0 h 11447852"/>
              <a:gd name="connsiteX586" fmla="*/ 8562473 w 16931862"/>
              <a:gd name="connsiteY586" fmla="*/ 0 h 11447852"/>
              <a:gd name="connsiteX587" fmla="*/ 8559622 w 16931862"/>
              <a:gd name="connsiteY587" fmla="*/ 16291 h 11447852"/>
              <a:gd name="connsiteX588" fmla="*/ 8909371 w 16931862"/>
              <a:gd name="connsiteY588" fmla="*/ 1018372 h 11447852"/>
              <a:gd name="connsiteX589" fmla="*/ 9231662 w 16931862"/>
              <a:gd name="connsiteY589" fmla="*/ 483852 h 11447852"/>
              <a:gd name="connsiteX590" fmla="*/ 9230503 w 16931862"/>
              <a:gd name="connsiteY590" fmla="*/ 589364 h 11447852"/>
              <a:gd name="connsiteX591" fmla="*/ 9167899 w 16931862"/>
              <a:gd name="connsiteY591" fmla="*/ 838653 h 11447852"/>
              <a:gd name="connsiteX592" fmla="*/ 9086747 w 16931862"/>
              <a:gd name="connsiteY592" fmla="*/ 1566806 h 11447852"/>
              <a:gd name="connsiteX593" fmla="*/ 9213113 w 16931862"/>
              <a:gd name="connsiteY593" fmla="*/ 1986538 h 11447852"/>
              <a:gd name="connsiteX594" fmla="*/ 9214272 w 16931862"/>
              <a:gd name="connsiteY594" fmla="*/ 1990016 h 11447852"/>
              <a:gd name="connsiteX595" fmla="*/ 9236299 w 16931862"/>
              <a:gd name="connsiteY595" fmla="*/ 2053787 h 11447852"/>
              <a:gd name="connsiteX596" fmla="*/ 9272238 w 16931862"/>
              <a:gd name="connsiteY596" fmla="*/ 2181331 h 11447852"/>
              <a:gd name="connsiteX597" fmla="*/ 9274557 w 16931862"/>
              <a:gd name="connsiteY597" fmla="*/ 2184808 h 11447852"/>
              <a:gd name="connsiteX598" fmla="*/ 9304699 w 16931862"/>
              <a:gd name="connsiteY598" fmla="*/ 2370326 h 11447852"/>
              <a:gd name="connsiteX599" fmla="*/ 9819437 w 16931862"/>
              <a:gd name="connsiteY599" fmla="*/ 1999292 h 11447852"/>
              <a:gd name="connsiteX600" fmla="*/ 9821756 w 16931862"/>
              <a:gd name="connsiteY600" fmla="*/ 2003930 h 11447852"/>
              <a:gd name="connsiteX601" fmla="*/ 9366143 w 16931862"/>
              <a:gd name="connsiteY601" fmla="*/ 2489752 h 11447852"/>
              <a:gd name="connsiteX602" fmla="*/ 9342957 w 16931862"/>
              <a:gd name="connsiteY602" fmla="*/ 2548885 h 11447852"/>
              <a:gd name="connsiteX603" fmla="*/ 9342957 w 16931862"/>
              <a:gd name="connsiteY603" fmla="*/ 2552364 h 11447852"/>
              <a:gd name="connsiteX604" fmla="*/ 9340638 w 16931862"/>
              <a:gd name="connsiteY604" fmla="*/ 2569756 h 11447852"/>
              <a:gd name="connsiteX605" fmla="*/ 9336001 w 16931862"/>
              <a:gd name="connsiteY605" fmla="*/ 2628889 h 11447852"/>
              <a:gd name="connsiteX606" fmla="*/ 9337160 w 16931862"/>
              <a:gd name="connsiteY606" fmla="*/ 2631208 h 11447852"/>
              <a:gd name="connsiteX607" fmla="*/ 9334841 w 16931862"/>
              <a:gd name="connsiteY607" fmla="*/ 2630049 h 11447852"/>
              <a:gd name="connsiteX608" fmla="*/ 9310496 w 16931862"/>
              <a:gd name="connsiteY608" fmla="*/ 3471832 h 11447852"/>
              <a:gd name="connsiteX609" fmla="*/ 10018840 w 16931862"/>
              <a:gd name="connsiteY609" fmla="*/ 2345977 h 11447852"/>
              <a:gd name="connsiteX610" fmla="*/ 10113904 w 16931862"/>
              <a:gd name="connsiteY610" fmla="*/ 2218434 h 11447852"/>
              <a:gd name="connsiteX611" fmla="*/ 10117382 w 16931862"/>
              <a:gd name="connsiteY611" fmla="*/ 2214956 h 11447852"/>
              <a:gd name="connsiteX612" fmla="*/ 10151002 w 16931862"/>
              <a:gd name="connsiteY612" fmla="*/ 2173214 h 11447852"/>
              <a:gd name="connsiteX613" fmla="*/ 10149843 w 16931862"/>
              <a:gd name="connsiteY613" fmla="*/ 2174373 h 11447852"/>
              <a:gd name="connsiteX614" fmla="*/ 10686608 w 16931862"/>
              <a:gd name="connsiteY614" fmla="*/ 1776672 h 11447852"/>
              <a:gd name="connsiteX615" fmla="*/ 10072169 w 16931862"/>
              <a:gd name="connsiteY615" fmla="*/ 2502506 h 11447852"/>
              <a:gd name="connsiteX616" fmla="*/ 10521985 w 16931862"/>
              <a:gd name="connsiteY616" fmla="*/ 2289162 h 11447852"/>
              <a:gd name="connsiteX617" fmla="*/ 10883692 w 16931862"/>
              <a:gd name="connsiteY617" fmla="*/ 2264813 h 11447852"/>
              <a:gd name="connsiteX618" fmla="*/ 10017681 w 16931862"/>
              <a:gd name="connsiteY618" fmla="*/ 2751794 h 11447852"/>
              <a:gd name="connsiteX619" fmla="*/ 9594529 w 16931862"/>
              <a:gd name="connsiteY619" fmla="*/ 3457917 h 11447852"/>
              <a:gd name="connsiteX620" fmla="*/ 11419298 w 16931862"/>
              <a:gd name="connsiteY620" fmla="*/ 2638166 h 11447852"/>
              <a:gd name="connsiteX621" fmla="*/ 10773557 w 16931862"/>
              <a:gd name="connsiteY621" fmla="*/ 2896730 h 11447852"/>
              <a:gd name="connsiteX622" fmla="*/ 11018173 w 16931862"/>
              <a:gd name="connsiteY622" fmla="*/ 2941949 h 11447852"/>
              <a:gd name="connsiteX623" fmla="*/ 11018173 w 16931862"/>
              <a:gd name="connsiteY623" fmla="*/ 2940790 h 11447852"/>
              <a:gd name="connsiteX624" fmla="*/ 11107441 w 16931862"/>
              <a:gd name="connsiteY624" fmla="*/ 2980212 h 11447852"/>
              <a:gd name="connsiteX625" fmla="*/ 11171204 w 16931862"/>
              <a:gd name="connsiteY625" fmla="*/ 3009198 h 11447852"/>
              <a:gd name="connsiteX626" fmla="*/ 11171204 w 16931862"/>
              <a:gd name="connsiteY626" fmla="*/ 3012678 h 11447852"/>
              <a:gd name="connsiteX627" fmla="*/ 11251197 w 16931862"/>
              <a:gd name="connsiteY627" fmla="*/ 3059056 h 11447852"/>
              <a:gd name="connsiteX628" fmla="*/ 11165407 w 16931862"/>
              <a:gd name="connsiteY628" fmla="*/ 3032388 h 11447852"/>
              <a:gd name="connsiteX629" fmla="*/ 11028607 w 16931862"/>
              <a:gd name="connsiteY629" fmla="*/ 3002242 h 11447852"/>
              <a:gd name="connsiteX630" fmla="*/ 10954411 w 16931862"/>
              <a:gd name="connsiteY630" fmla="*/ 2994126 h 11447852"/>
              <a:gd name="connsiteX631" fmla="*/ 10647191 w 16931862"/>
              <a:gd name="connsiteY631" fmla="*/ 2989488 h 11447852"/>
              <a:gd name="connsiteX632" fmla="*/ 10048982 w 16931862"/>
              <a:gd name="connsiteY632" fmla="*/ 3355883 h 11447852"/>
              <a:gd name="connsiteX633" fmla="*/ 10585747 w 16931862"/>
              <a:gd name="connsiteY633" fmla="*/ 3496181 h 11447852"/>
              <a:gd name="connsiteX634" fmla="*/ 10672696 w 16931862"/>
              <a:gd name="connsiteY634" fmla="*/ 3535602 h 11447852"/>
              <a:gd name="connsiteX635" fmla="*/ 10739937 w 16931862"/>
              <a:gd name="connsiteY635" fmla="*/ 3558792 h 11447852"/>
              <a:gd name="connsiteX636" fmla="*/ 10756167 w 16931862"/>
              <a:gd name="connsiteY636" fmla="*/ 3566909 h 11447852"/>
              <a:gd name="connsiteX637" fmla="*/ 10877896 w 16931862"/>
              <a:gd name="connsiteY637" fmla="*/ 3638797 h 11447852"/>
              <a:gd name="connsiteX638" fmla="*/ 10932384 w 16931862"/>
              <a:gd name="connsiteY638" fmla="*/ 3689814 h 11447852"/>
              <a:gd name="connsiteX639" fmla="*/ 10940499 w 16931862"/>
              <a:gd name="connsiteY639" fmla="*/ 3700249 h 11447852"/>
              <a:gd name="connsiteX640" fmla="*/ 10957889 w 16931862"/>
              <a:gd name="connsiteY640" fmla="*/ 3723439 h 11447852"/>
              <a:gd name="connsiteX641" fmla="*/ 11017014 w 16931862"/>
              <a:gd name="connsiteY641" fmla="*/ 3813877 h 11447852"/>
              <a:gd name="connsiteX642" fmla="*/ 11022811 w 16931862"/>
              <a:gd name="connsiteY642" fmla="*/ 3823154 h 11447852"/>
              <a:gd name="connsiteX643" fmla="*/ 10716750 w 16931862"/>
              <a:gd name="connsiteY643" fmla="*/ 3659667 h 11447852"/>
              <a:gd name="connsiteX644" fmla="*/ 10698201 w 16931862"/>
              <a:gd name="connsiteY644" fmla="*/ 3651551 h 11447852"/>
              <a:gd name="connsiteX645" fmla="*/ 10664581 w 16931862"/>
              <a:gd name="connsiteY645" fmla="*/ 3639955 h 11447852"/>
              <a:gd name="connsiteX646" fmla="*/ 10665740 w 16931862"/>
              <a:gd name="connsiteY646" fmla="*/ 3639955 h 11447852"/>
              <a:gd name="connsiteX647" fmla="*/ 10329538 w 16931862"/>
              <a:gd name="connsiteY647" fmla="*/ 3542560 h 11447852"/>
              <a:gd name="connsiteX648" fmla="*/ 10279687 w 16931862"/>
              <a:gd name="connsiteY648" fmla="*/ 3528646 h 11447852"/>
              <a:gd name="connsiteX649" fmla="*/ 10195057 w 16931862"/>
              <a:gd name="connsiteY649" fmla="*/ 3513572 h 11447852"/>
              <a:gd name="connsiteX650" fmla="*/ 10191579 w 16931862"/>
              <a:gd name="connsiteY650" fmla="*/ 3512413 h 11447852"/>
              <a:gd name="connsiteX651" fmla="*/ 10173029 w 16931862"/>
              <a:gd name="connsiteY651" fmla="*/ 3508934 h 11447852"/>
              <a:gd name="connsiteX652" fmla="*/ 9987538 w 16931862"/>
              <a:gd name="connsiteY652" fmla="*/ 3496181 h 11447852"/>
              <a:gd name="connsiteX653" fmla="*/ 9839145 w 16931862"/>
              <a:gd name="connsiteY653" fmla="*/ 3527486 h 11447852"/>
              <a:gd name="connsiteX654" fmla="*/ 9256008 w 16931862"/>
              <a:gd name="connsiteY654" fmla="*/ 4128097 h 11447852"/>
              <a:gd name="connsiteX655" fmla="*/ 9160943 w 16931862"/>
              <a:gd name="connsiteY655" fmla="*/ 4269554 h 11447852"/>
              <a:gd name="connsiteX656" fmla="*/ 9106455 w 16931862"/>
              <a:gd name="connsiteY656" fmla="*/ 4439997 h 11447852"/>
              <a:gd name="connsiteX657" fmla="*/ 9102977 w 16931862"/>
              <a:gd name="connsiteY657" fmla="*/ 4448113 h 11447852"/>
              <a:gd name="connsiteX658" fmla="*/ 9087906 w 16931862"/>
              <a:gd name="connsiteY658" fmla="*/ 4481738 h 11447852"/>
              <a:gd name="connsiteX659" fmla="*/ 9041534 w 16931862"/>
              <a:gd name="connsiteY659" fmla="*/ 4577975 h 11447852"/>
              <a:gd name="connsiteX660" fmla="*/ 8905893 w 16931862"/>
              <a:gd name="connsiteY660" fmla="*/ 4833061 h 11447852"/>
              <a:gd name="connsiteX661" fmla="*/ 8831697 w 16931862"/>
              <a:gd name="connsiteY661" fmla="*/ 4982634 h 11447852"/>
              <a:gd name="connsiteX662" fmla="*/ 8827059 w 16931862"/>
              <a:gd name="connsiteY662" fmla="*/ 4995387 h 11447852"/>
              <a:gd name="connsiteX663" fmla="*/ 8789961 w 16931862"/>
              <a:gd name="connsiteY663" fmla="*/ 5069595 h 11447852"/>
              <a:gd name="connsiteX664" fmla="*/ 8707649 w 16931862"/>
              <a:gd name="connsiteY664" fmla="*/ 5222645 h 11447852"/>
              <a:gd name="connsiteX665" fmla="*/ 8703012 w 16931862"/>
              <a:gd name="connsiteY665" fmla="*/ 5255111 h 11447852"/>
              <a:gd name="connsiteX666" fmla="*/ 8636635 w 16931862"/>
              <a:gd name="connsiteY666" fmla="*/ 5415484 h 11447852"/>
              <a:gd name="connsiteX667" fmla="*/ 8210356 w 16931862"/>
              <a:gd name="connsiteY667" fmla="*/ 5687710 h 11447852"/>
              <a:gd name="connsiteX668" fmla="*/ 8209142 w 16931862"/>
              <a:gd name="connsiteY668" fmla="*/ 5678466 h 11447852"/>
              <a:gd name="connsiteX669" fmla="*/ 8190593 w 16931862"/>
              <a:gd name="connsiteY669" fmla="*/ 5563533 h 11447852"/>
              <a:gd name="connsiteX670" fmla="*/ 8183637 w 16931862"/>
              <a:gd name="connsiteY670" fmla="*/ 5533386 h 11447852"/>
              <a:gd name="connsiteX671" fmla="*/ 8180159 w 16931862"/>
              <a:gd name="connsiteY671" fmla="*/ 5496283 h 11447852"/>
              <a:gd name="connsiteX672" fmla="*/ 7569198 w 16931862"/>
              <a:gd name="connsiteY672" fmla="*/ 5069595 h 11447852"/>
              <a:gd name="connsiteX673" fmla="*/ 7534418 w 16931862"/>
              <a:gd name="connsiteY673" fmla="*/ 5002345 h 11447852"/>
              <a:gd name="connsiteX674" fmla="*/ 7513550 w 16931862"/>
              <a:gd name="connsiteY674" fmla="*/ 4974517 h 11447852"/>
              <a:gd name="connsiteX675" fmla="*/ 7486886 w 16931862"/>
              <a:gd name="connsiteY675" fmla="*/ 4699721 h 11447852"/>
              <a:gd name="connsiteX676" fmla="*/ 7496160 w 16931862"/>
              <a:gd name="connsiteY676" fmla="*/ 4626673 h 11447852"/>
              <a:gd name="connsiteX677" fmla="*/ 7496160 w 16931862"/>
              <a:gd name="connsiteY677" fmla="*/ 4619716 h 11447852"/>
              <a:gd name="connsiteX678" fmla="*/ 7504276 w 16931862"/>
              <a:gd name="connsiteY678" fmla="*/ 4538552 h 11447852"/>
              <a:gd name="connsiteX679" fmla="*/ 7511232 w 16931862"/>
              <a:gd name="connsiteY679" fmla="*/ 4471303 h 11447852"/>
              <a:gd name="connsiteX680" fmla="*/ 7486886 w 16931862"/>
              <a:gd name="connsiteY680" fmla="*/ 4365790 h 11447852"/>
              <a:gd name="connsiteX681" fmla="*/ 7490364 w 16931862"/>
              <a:gd name="connsiteY681" fmla="*/ 4363471 h 11447852"/>
              <a:gd name="connsiteX682" fmla="*/ 7412690 w 16931862"/>
              <a:gd name="connsiteY682" fmla="*/ 4264915 h 11447852"/>
              <a:gd name="connsiteX683" fmla="*/ 7409212 w 16931862"/>
              <a:gd name="connsiteY683" fmla="*/ 4262596 h 11447852"/>
              <a:gd name="connsiteX684" fmla="*/ 7286324 w 16931862"/>
              <a:gd name="connsiteY684" fmla="*/ 4208101 h 11447852"/>
              <a:gd name="connsiteX685" fmla="*/ 7017362 w 16931862"/>
              <a:gd name="connsiteY685" fmla="*/ 4169838 h 11447852"/>
              <a:gd name="connsiteX686" fmla="*/ 7017362 w 16931862"/>
              <a:gd name="connsiteY686" fmla="*/ 4170998 h 11447852"/>
              <a:gd name="connsiteX687" fmla="*/ 6997653 w 16931862"/>
              <a:gd name="connsiteY687" fmla="*/ 4169838 h 11447852"/>
              <a:gd name="connsiteX688" fmla="*/ 6989538 w 16931862"/>
              <a:gd name="connsiteY688" fmla="*/ 4168679 h 11447852"/>
              <a:gd name="connsiteX689" fmla="*/ 6962874 w 16931862"/>
              <a:gd name="connsiteY689" fmla="*/ 4170998 h 11447852"/>
              <a:gd name="connsiteX690" fmla="*/ 6957077 w 16931862"/>
              <a:gd name="connsiteY690" fmla="*/ 4169838 h 11447852"/>
              <a:gd name="connsiteX691" fmla="*/ 6955918 w 16931862"/>
              <a:gd name="connsiteY691" fmla="*/ 4168679 h 11447852"/>
              <a:gd name="connsiteX692" fmla="*/ 6721735 w 16931862"/>
              <a:gd name="connsiteY692" fmla="*/ 4177955 h 11447852"/>
              <a:gd name="connsiteX693" fmla="*/ 6722894 w 16931862"/>
              <a:gd name="connsiteY693" fmla="*/ 4186070 h 11447852"/>
              <a:gd name="connsiteX694" fmla="*/ 6722894 w 16931862"/>
              <a:gd name="connsiteY694" fmla="*/ 4188389 h 11447852"/>
              <a:gd name="connsiteX695" fmla="*/ 6705504 w 16931862"/>
              <a:gd name="connsiteY695" fmla="*/ 4187230 h 11447852"/>
              <a:gd name="connsiteX696" fmla="*/ 6704345 w 16931862"/>
              <a:gd name="connsiteY696" fmla="*/ 4179114 h 11447852"/>
              <a:gd name="connsiteX697" fmla="*/ 6639424 w 16931862"/>
              <a:gd name="connsiteY697" fmla="*/ 4184911 h 11447852"/>
              <a:gd name="connsiteX698" fmla="*/ 6647538 w 16931862"/>
              <a:gd name="connsiteY698" fmla="*/ 4189549 h 11447852"/>
              <a:gd name="connsiteX699" fmla="*/ 6619715 w 16931862"/>
              <a:gd name="connsiteY699" fmla="*/ 4193027 h 11447852"/>
              <a:gd name="connsiteX700" fmla="*/ 6615078 w 16931862"/>
              <a:gd name="connsiteY700" fmla="*/ 4189549 h 11447852"/>
              <a:gd name="connsiteX701" fmla="*/ 6610440 w 16931862"/>
              <a:gd name="connsiteY701" fmla="*/ 4187230 h 11447852"/>
              <a:gd name="connsiteX702" fmla="*/ 6407560 w 16931862"/>
              <a:gd name="connsiteY702" fmla="*/ 4202304 h 11447852"/>
              <a:gd name="connsiteX703" fmla="*/ 5415182 w 16931862"/>
              <a:gd name="connsiteY703" fmla="*/ 4415647 h 11447852"/>
              <a:gd name="connsiteX704" fmla="*/ 5097528 w 16931862"/>
              <a:gd name="connsiteY704" fmla="*/ 4758854 h 11447852"/>
              <a:gd name="connsiteX705" fmla="*/ 5017535 w 16931862"/>
              <a:gd name="connsiteY705" fmla="*/ 4838858 h 11447852"/>
              <a:gd name="connsiteX706" fmla="*/ 4971162 w 16931862"/>
              <a:gd name="connsiteY706" fmla="*/ 4870164 h 11447852"/>
              <a:gd name="connsiteX707" fmla="*/ 4924790 w 16931862"/>
              <a:gd name="connsiteY707" fmla="*/ 4895673 h 11447852"/>
              <a:gd name="connsiteX708" fmla="*/ 4918993 w 16931862"/>
              <a:gd name="connsiteY708" fmla="*/ 4896832 h 11447852"/>
              <a:gd name="connsiteX709" fmla="*/ 4931746 w 16931862"/>
              <a:gd name="connsiteY709" fmla="*/ 4862047 h 11447852"/>
              <a:gd name="connsiteX710" fmla="*/ 5078979 w 16931862"/>
              <a:gd name="connsiteY710" fmla="*/ 4654501 h 11447852"/>
              <a:gd name="connsiteX711" fmla="*/ 5094050 w 16931862"/>
              <a:gd name="connsiteY711" fmla="*/ 4615078 h 11447852"/>
              <a:gd name="connsiteX712" fmla="*/ 5134626 w 16931862"/>
              <a:gd name="connsiteY712" fmla="*/ 4406372 h 11447852"/>
              <a:gd name="connsiteX713" fmla="*/ 4994349 w 16931862"/>
              <a:gd name="connsiteY713" fmla="*/ 4430721 h 11447852"/>
              <a:gd name="connsiteX714" fmla="*/ 4973481 w 16931862"/>
              <a:gd name="connsiteY714" fmla="*/ 4431881 h 11447852"/>
              <a:gd name="connsiteX715" fmla="*/ 4956092 w 16931862"/>
              <a:gd name="connsiteY715" fmla="*/ 4437678 h 11447852"/>
              <a:gd name="connsiteX716" fmla="*/ 4353245 w 16931862"/>
              <a:gd name="connsiteY716" fmla="*/ 4596527 h 11447852"/>
              <a:gd name="connsiteX717" fmla="*/ 4143409 w 16931862"/>
              <a:gd name="connsiteY717" fmla="*/ 4619716 h 11447852"/>
              <a:gd name="connsiteX718" fmla="*/ 4099355 w 16931862"/>
              <a:gd name="connsiteY718" fmla="*/ 4615078 h 11447852"/>
              <a:gd name="connsiteX719" fmla="*/ 4069212 w 16931862"/>
              <a:gd name="connsiteY719" fmla="*/ 4613919 h 11447852"/>
              <a:gd name="connsiteX720" fmla="*/ 3614759 w 16931862"/>
              <a:gd name="connsiteY720" fmla="*/ 4562901 h 11447852"/>
              <a:gd name="connsiteX721" fmla="*/ 3619397 w 16931862"/>
              <a:gd name="connsiteY721" fmla="*/ 4552467 h 11447852"/>
              <a:gd name="connsiteX722" fmla="*/ 4020521 w 16931862"/>
              <a:gd name="connsiteY722" fmla="*/ 4547829 h 11447852"/>
              <a:gd name="connsiteX723" fmla="*/ 4080806 w 16931862"/>
              <a:gd name="connsiteY723" fmla="*/ 4552467 h 11447852"/>
              <a:gd name="connsiteX724" fmla="*/ 4091239 w 16931862"/>
              <a:gd name="connsiteY724" fmla="*/ 4550148 h 11447852"/>
              <a:gd name="connsiteX725" fmla="*/ 4145728 w 16931862"/>
              <a:gd name="connsiteY725" fmla="*/ 4548988 h 11447852"/>
              <a:gd name="connsiteX726" fmla="*/ 4362520 w 16931862"/>
              <a:gd name="connsiteY726" fmla="*/ 4499131 h 11447852"/>
              <a:gd name="connsiteX727" fmla="*/ 5351419 w 16931862"/>
              <a:gd name="connsiteY727" fmla="*/ 4248683 h 11447852"/>
              <a:gd name="connsiteX728" fmla="*/ 5204186 w 16931862"/>
              <a:gd name="connsiteY728" fmla="*/ 4188389 h 11447852"/>
              <a:gd name="connsiteX729" fmla="*/ 4614093 w 16931862"/>
              <a:gd name="connsiteY729" fmla="*/ 4169838 h 11447852"/>
              <a:gd name="connsiteX730" fmla="*/ 4632641 w 16931862"/>
              <a:gd name="connsiteY730" fmla="*/ 4155924 h 11447852"/>
              <a:gd name="connsiteX731" fmla="*/ 5329392 w 16931862"/>
              <a:gd name="connsiteY731" fmla="*/ 4148968 h 11447852"/>
              <a:gd name="connsiteX732" fmla="*/ 5438368 w 16931862"/>
              <a:gd name="connsiteY732" fmla="*/ 4165200 h 11447852"/>
              <a:gd name="connsiteX733" fmla="*/ 5438368 w 16931862"/>
              <a:gd name="connsiteY733" fmla="*/ 4166359 h 11447852"/>
              <a:gd name="connsiteX734" fmla="*/ 5446484 w 16931862"/>
              <a:gd name="connsiteY734" fmla="*/ 4173317 h 11447852"/>
              <a:gd name="connsiteX735" fmla="*/ 5547344 w 16931862"/>
              <a:gd name="connsiteY735" fmla="*/ 4197666 h 11447852"/>
              <a:gd name="connsiteX736" fmla="*/ 6060923 w 16931862"/>
              <a:gd name="connsiteY736" fmla="*/ 4038816 h 11447852"/>
              <a:gd name="connsiteX737" fmla="*/ 6260326 w 16931862"/>
              <a:gd name="connsiteY737" fmla="*/ 3999395 h 11447852"/>
              <a:gd name="connsiteX738" fmla="*/ 6377417 w 16931862"/>
              <a:gd name="connsiteY738" fmla="*/ 3980843 h 11447852"/>
              <a:gd name="connsiteX739" fmla="*/ 6423790 w 16931862"/>
              <a:gd name="connsiteY739" fmla="*/ 3973886 h 11447852"/>
              <a:gd name="connsiteX740" fmla="*/ 6444658 w 16931862"/>
              <a:gd name="connsiteY740" fmla="*/ 3971567 h 11447852"/>
              <a:gd name="connsiteX741" fmla="*/ 6688114 w 16931862"/>
              <a:gd name="connsiteY741" fmla="*/ 3944899 h 11447852"/>
              <a:gd name="connsiteX742" fmla="*/ 6739849 w 16931862"/>
              <a:gd name="connsiteY742" fmla="*/ 3936058 h 11447852"/>
              <a:gd name="connsiteX743" fmla="*/ 6788866 w 16931862"/>
              <a:gd name="connsiteY743" fmla="*/ 3919428 h 11447852"/>
              <a:gd name="connsiteX744" fmla="*/ 6820277 w 16931862"/>
              <a:gd name="connsiteY744" fmla="*/ 3920550 h 11447852"/>
              <a:gd name="connsiteX745" fmla="*/ 7067212 w 16931862"/>
              <a:gd name="connsiteY745" fmla="*/ 3929826 h 11447852"/>
              <a:gd name="connsiteX746" fmla="*/ 7301395 w 16931862"/>
              <a:gd name="connsiteY746" fmla="*/ 3912433 h 11447852"/>
              <a:gd name="connsiteX747" fmla="*/ 7365158 w 16931862"/>
              <a:gd name="connsiteY747" fmla="*/ 3910114 h 11447852"/>
              <a:gd name="connsiteX748" fmla="*/ 7368636 w 16931862"/>
              <a:gd name="connsiteY748" fmla="*/ 3910114 h 11447852"/>
              <a:gd name="connsiteX749" fmla="*/ 7370954 w 16931862"/>
              <a:gd name="connsiteY749" fmla="*/ 3913593 h 11447852"/>
              <a:gd name="connsiteX750" fmla="*/ 7373272 w 16931862"/>
              <a:gd name="connsiteY750" fmla="*/ 3917072 h 11447852"/>
              <a:gd name="connsiteX751" fmla="*/ 7396459 w 16931862"/>
              <a:gd name="connsiteY751" fmla="*/ 3922869 h 11447852"/>
              <a:gd name="connsiteX752" fmla="*/ 7396459 w 16931862"/>
              <a:gd name="connsiteY752" fmla="*/ 3919391 h 11447852"/>
              <a:gd name="connsiteX753" fmla="*/ 7396459 w 16931862"/>
              <a:gd name="connsiteY753" fmla="*/ 3917072 h 11447852"/>
              <a:gd name="connsiteX754" fmla="*/ 7417327 w 16931862"/>
              <a:gd name="connsiteY754" fmla="*/ 3924029 h 11447852"/>
              <a:gd name="connsiteX755" fmla="*/ 7417327 w 16931862"/>
              <a:gd name="connsiteY755" fmla="*/ 3925188 h 11447852"/>
              <a:gd name="connsiteX756" fmla="*/ 7417327 w 16931862"/>
              <a:gd name="connsiteY756" fmla="*/ 3928667 h 11447852"/>
              <a:gd name="connsiteX757" fmla="*/ 7753530 w 16931862"/>
              <a:gd name="connsiteY757" fmla="*/ 4140851 h 11447852"/>
              <a:gd name="connsiteX758" fmla="*/ 7759326 w 16931862"/>
              <a:gd name="connsiteY758" fmla="*/ 4153606 h 11447852"/>
              <a:gd name="connsiteX759" fmla="*/ 7762804 w 16931862"/>
              <a:gd name="connsiteY759" fmla="*/ 4166359 h 11447852"/>
              <a:gd name="connsiteX760" fmla="*/ 7777875 w 16931862"/>
              <a:gd name="connsiteY760" fmla="*/ 4210420 h 11447852"/>
              <a:gd name="connsiteX761" fmla="*/ 7802221 w 16931862"/>
              <a:gd name="connsiteY761" fmla="*/ 4290424 h 11447852"/>
              <a:gd name="connsiteX762" fmla="*/ 7819610 w 16931862"/>
              <a:gd name="connsiteY762" fmla="*/ 4362311 h 11447852"/>
              <a:gd name="connsiteX763" fmla="*/ 7825408 w 16931862"/>
              <a:gd name="connsiteY763" fmla="*/ 4395937 h 11447852"/>
              <a:gd name="connsiteX764" fmla="*/ 7830044 w 16931862"/>
              <a:gd name="connsiteY764" fmla="*/ 4575656 h 11447852"/>
              <a:gd name="connsiteX765" fmla="*/ 7830044 w 16931862"/>
              <a:gd name="connsiteY765" fmla="*/ 4582613 h 11447852"/>
              <a:gd name="connsiteX766" fmla="*/ 7978438 w 16931862"/>
              <a:gd name="connsiteY766" fmla="*/ 4957125 h 11447852"/>
              <a:gd name="connsiteX767" fmla="*/ 8052634 w 16931862"/>
              <a:gd name="connsiteY767" fmla="*/ 4967560 h 11447852"/>
              <a:gd name="connsiteX768" fmla="*/ 8117556 w 16931862"/>
              <a:gd name="connsiteY768" fmla="*/ 4994228 h 11447852"/>
              <a:gd name="connsiteX769" fmla="*/ 8150017 w 16931862"/>
              <a:gd name="connsiteY769" fmla="*/ 4998866 h 11447852"/>
              <a:gd name="connsiteX770" fmla="*/ 8163928 w 16931862"/>
              <a:gd name="connsiteY770" fmla="*/ 5001185 h 11447852"/>
              <a:gd name="connsiteX771" fmla="*/ 8166247 w 16931862"/>
              <a:gd name="connsiteY771" fmla="*/ 5002345 h 11447852"/>
              <a:gd name="connsiteX772" fmla="*/ 8187115 w 16931862"/>
              <a:gd name="connsiteY772" fmla="*/ 5008142 h 11447852"/>
              <a:gd name="connsiteX773" fmla="*/ 8191752 w 16931862"/>
              <a:gd name="connsiteY773" fmla="*/ 5009302 h 11447852"/>
              <a:gd name="connsiteX774" fmla="*/ 8192912 w 16931862"/>
              <a:gd name="connsiteY774" fmla="*/ 5008142 h 11447852"/>
              <a:gd name="connsiteX775" fmla="*/ 8289135 w 16931862"/>
              <a:gd name="connsiteY775" fmla="*/ 5032491 h 11447852"/>
              <a:gd name="connsiteX776" fmla="*/ 8305366 w 16931862"/>
              <a:gd name="connsiteY776" fmla="*/ 5038288 h 11447852"/>
              <a:gd name="connsiteX777" fmla="*/ 8314640 w 16931862"/>
              <a:gd name="connsiteY777" fmla="*/ 5020896 h 11447852"/>
              <a:gd name="connsiteX778" fmla="*/ 8330870 w 16931862"/>
              <a:gd name="connsiteY778" fmla="*/ 5008142 h 11447852"/>
              <a:gd name="connsiteX779" fmla="*/ 8396952 w 16931862"/>
              <a:gd name="connsiteY779" fmla="*/ 4899151 h 11447852"/>
              <a:gd name="connsiteX780" fmla="*/ 8444484 w 16931862"/>
              <a:gd name="connsiteY780" fmla="*/ 4807552 h 11447852"/>
              <a:gd name="connsiteX781" fmla="*/ 8482741 w 16931862"/>
              <a:gd name="connsiteY781" fmla="*/ 4625514 h 11447852"/>
              <a:gd name="connsiteX782" fmla="*/ 8518680 w 16931862"/>
              <a:gd name="connsiteY782" fmla="*/ 4288105 h 11447852"/>
              <a:gd name="connsiteX783" fmla="*/ 8501291 w 16931862"/>
              <a:gd name="connsiteY783" fmla="*/ 4059687 h 11447852"/>
              <a:gd name="connsiteX784" fmla="*/ 8431731 w 16931862"/>
              <a:gd name="connsiteY784" fmla="*/ 3798805 h 11447852"/>
              <a:gd name="connsiteX785" fmla="*/ 8217258 w 16931862"/>
              <a:gd name="connsiteY785" fmla="*/ 3642274 h 11447852"/>
              <a:gd name="connsiteX786" fmla="*/ 8104804 w 16931862"/>
              <a:gd name="connsiteY786" fmla="*/ 3554154 h 11447852"/>
              <a:gd name="connsiteX787" fmla="*/ 7907719 w 16931862"/>
              <a:gd name="connsiteY787" fmla="*/ 3353564 h 11447852"/>
              <a:gd name="connsiteX788" fmla="*/ 7195896 w 16931862"/>
              <a:gd name="connsiteY788" fmla="*/ 3082246 h 11447852"/>
              <a:gd name="connsiteX789" fmla="*/ 7194738 w 16931862"/>
              <a:gd name="connsiteY789" fmla="*/ 3078767 h 11447852"/>
              <a:gd name="connsiteX790" fmla="*/ 7193578 w 16931862"/>
              <a:gd name="connsiteY790" fmla="*/ 3075289 h 11447852"/>
              <a:gd name="connsiteX791" fmla="*/ 7194738 w 16931862"/>
              <a:gd name="connsiteY791" fmla="*/ 3071811 h 11447852"/>
              <a:gd name="connsiteX792" fmla="*/ 7522825 w 16931862"/>
              <a:gd name="connsiteY792" fmla="*/ 2972096 h 11447852"/>
              <a:gd name="connsiteX793" fmla="*/ 7503116 w 16931862"/>
              <a:gd name="connsiteY793" fmla="*/ 2868902 h 11447852"/>
              <a:gd name="connsiteX794" fmla="*/ 7674696 w 16931862"/>
              <a:gd name="connsiteY794" fmla="*/ 3053259 h 11447852"/>
              <a:gd name="connsiteX795" fmla="*/ 7680492 w 16931862"/>
              <a:gd name="connsiteY795" fmla="*/ 3050940 h 11447852"/>
              <a:gd name="connsiteX796" fmla="*/ 7695564 w 16931862"/>
              <a:gd name="connsiteY796" fmla="*/ 3064853 h 11447852"/>
              <a:gd name="connsiteX797" fmla="*/ 7692086 w 16931862"/>
              <a:gd name="connsiteY797" fmla="*/ 3064853 h 11447852"/>
              <a:gd name="connsiteX798" fmla="*/ 7700200 w 16931862"/>
              <a:gd name="connsiteY798" fmla="*/ 3069492 h 11447852"/>
              <a:gd name="connsiteX799" fmla="*/ 7879896 w 16931862"/>
              <a:gd name="connsiteY799" fmla="*/ 3193556 h 11447852"/>
              <a:gd name="connsiteX800" fmla="*/ 8064227 w 16931862"/>
              <a:gd name="connsiteY800" fmla="*/ 3345448 h 11447852"/>
              <a:gd name="connsiteX801" fmla="*/ 8234647 w 16931862"/>
              <a:gd name="connsiteY801" fmla="*/ 3543719 h 11447852"/>
              <a:gd name="connsiteX802" fmla="*/ 8231169 w 16931862"/>
              <a:gd name="connsiteY802" fmla="*/ 3539081 h 11447852"/>
              <a:gd name="connsiteX803" fmla="*/ 8269426 w 16931862"/>
              <a:gd name="connsiteY803" fmla="*/ 3559951 h 11447852"/>
              <a:gd name="connsiteX804" fmla="*/ 8271746 w 16931862"/>
              <a:gd name="connsiteY804" fmla="*/ 3563430 h 11447852"/>
              <a:gd name="connsiteX805" fmla="*/ 8380722 w 16931862"/>
              <a:gd name="connsiteY805" fmla="*/ 3591258 h 11447852"/>
              <a:gd name="connsiteX806" fmla="*/ 8249718 w 16931862"/>
              <a:gd name="connsiteY806" fmla="*/ 3308344 h 11447852"/>
              <a:gd name="connsiteX807" fmla="*/ 8173203 w 16931862"/>
              <a:gd name="connsiteY807" fmla="*/ 3019635 h 11447852"/>
              <a:gd name="connsiteX808" fmla="*/ 7680492 w 16931862"/>
              <a:gd name="connsiteY808" fmla="*/ 2743678 h 11447852"/>
              <a:gd name="connsiteX809" fmla="*/ 7114744 w 16931862"/>
              <a:gd name="connsiteY809" fmla="*/ 2725126 h 11447852"/>
              <a:gd name="connsiteX810" fmla="*/ 6609281 w 16931862"/>
              <a:gd name="connsiteY810" fmla="*/ 2882815 h 11447852"/>
              <a:gd name="connsiteX811" fmla="*/ 6616237 w 16931862"/>
              <a:gd name="connsiteY811" fmla="*/ 2890932 h 11447852"/>
              <a:gd name="connsiteX812" fmla="*/ 6610440 w 16931862"/>
              <a:gd name="connsiteY812" fmla="*/ 2892092 h 11447852"/>
              <a:gd name="connsiteX813" fmla="*/ 6605803 w 16931862"/>
              <a:gd name="connsiteY813" fmla="*/ 2885134 h 11447852"/>
              <a:gd name="connsiteX814" fmla="*/ 6550156 w 16931862"/>
              <a:gd name="connsiteY814" fmla="*/ 2916441 h 11447852"/>
              <a:gd name="connsiteX815" fmla="*/ 6470162 w 16931862"/>
              <a:gd name="connsiteY815" fmla="*/ 2961661 h 11447852"/>
              <a:gd name="connsiteX816" fmla="*/ 6446976 w 16931862"/>
              <a:gd name="connsiteY816" fmla="*/ 2979052 h 11447852"/>
              <a:gd name="connsiteX817" fmla="*/ 6413356 w 16931862"/>
              <a:gd name="connsiteY817" fmla="*/ 3001083 h 11447852"/>
              <a:gd name="connsiteX818" fmla="*/ 6413356 w 16931862"/>
              <a:gd name="connsiteY818" fmla="*/ 2991807 h 11447852"/>
              <a:gd name="connsiteX819" fmla="*/ 6733328 w 16931862"/>
              <a:gd name="connsiteY819" fmla="*/ 2748316 h 11447852"/>
              <a:gd name="connsiteX820" fmla="*/ 7067212 w 16931862"/>
              <a:gd name="connsiteY820" fmla="*/ 2628889 h 11447852"/>
              <a:gd name="connsiteX821" fmla="*/ 6856216 w 16931862"/>
              <a:gd name="connsiteY821" fmla="*/ 2403950 h 11447852"/>
              <a:gd name="connsiteX822" fmla="*/ 7198216 w 16931862"/>
              <a:gd name="connsiteY822" fmla="*/ 2584830 h 11447852"/>
              <a:gd name="connsiteX823" fmla="*/ 7474134 w 16931862"/>
              <a:gd name="connsiteY823" fmla="*/ 2583669 h 11447852"/>
              <a:gd name="connsiteX824" fmla="*/ 7821930 w 16931862"/>
              <a:gd name="connsiteY824" fmla="*/ 2603381 h 11447852"/>
              <a:gd name="connsiteX825" fmla="*/ 8066546 w 16931862"/>
              <a:gd name="connsiteY825" fmla="*/ 2679906 h 11447852"/>
              <a:gd name="connsiteX826" fmla="*/ 7809177 w 16931862"/>
              <a:gd name="connsiteY826" fmla="*/ 2421343 h 11447852"/>
              <a:gd name="connsiteX827" fmla="*/ 7686289 w 16931862"/>
              <a:gd name="connsiteY827" fmla="*/ 2369166 h 11447852"/>
              <a:gd name="connsiteX828" fmla="*/ 7653828 w 16931862"/>
              <a:gd name="connsiteY828" fmla="*/ 2354092 h 11447852"/>
              <a:gd name="connsiteX829" fmla="*/ 7478770 w 16931862"/>
              <a:gd name="connsiteY829" fmla="*/ 2347136 h 11447852"/>
              <a:gd name="connsiteX830" fmla="*/ 7321103 w 16931862"/>
              <a:gd name="connsiteY830" fmla="*/ 2315830 h 11447852"/>
              <a:gd name="connsiteX831" fmla="*/ 6966352 w 16931862"/>
              <a:gd name="connsiteY831" fmla="*/ 2172055 h 11447852"/>
              <a:gd name="connsiteX832" fmla="*/ 6959396 w 16931862"/>
              <a:gd name="connsiteY832" fmla="*/ 2156982 h 11447852"/>
              <a:gd name="connsiteX833" fmla="*/ 6904908 w 16931862"/>
              <a:gd name="connsiteY833" fmla="*/ 2103646 h 11447852"/>
              <a:gd name="connsiteX834" fmla="*/ 6843464 w 16931862"/>
              <a:gd name="connsiteY834" fmla="*/ 2021322 h 11447852"/>
              <a:gd name="connsiteX835" fmla="*/ 6743762 w 16931862"/>
              <a:gd name="connsiteY835" fmla="*/ 1805659 h 11447852"/>
              <a:gd name="connsiteX836" fmla="*/ 6443498 w 16931862"/>
              <a:gd name="connsiteY836" fmla="*/ 1602750 h 11447852"/>
              <a:gd name="connsiteX837" fmla="*/ 5911370 w 16931862"/>
              <a:gd name="connsiteY837" fmla="*/ 1548254 h 11447852"/>
              <a:gd name="connsiteX838" fmla="*/ 5371128 w 16931862"/>
              <a:gd name="connsiteY838" fmla="*/ 1583039 h 11447852"/>
              <a:gd name="connsiteX839" fmla="*/ 5868476 w 16931862"/>
              <a:gd name="connsiteY839" fmla="*/ 1404479 h 11447852"/>
              <a:gd name="connsiteX840" fmla="*/ 5761818 w 16931862"/>
              <a:gd name="connsiteY840" fmla="*/ 1176062 h 11447852"/>
              <a:gd name="connsiteX841" fmla="*/ 6079472 w 16931862"/>
              <a:gd name="connsiteY841" fmla="*/ 1402160 h 11447852"/>
              <a:gd name="connsiteX842" fmla="*/ 6639424 w 16931862"/>
              <a:gd name="connsiteY842" fmla="*/ 1521586 h 11447852"/>
              <a:gd name="connsiteX843" fmla="*/ 7034752 w 16931862"/>
              <a:gd name="connsiteY843" fmla="*/ 1922766 h 11447852"/>
              <a:gd name="connsiteX844" fmla="*/ 7374432 w 16931862"/>
              <a:gd name="connsiteY844" fmla="*/ 2119878 h 11447852"/>
              <a:gd name="connsiteX845" fmla="*/ 7482248 w 16931862"/>
              <a:gd name="connsiteY845" fmla="*/ 2107123 h 11447852"/>
              <a:gd name="connsiteX846" fmla="*/ 6984900 w 16931862"/>
              <a:gd name="connsiteY846" fmla="*/ 1468250 h 11447852"/>
              <a:gd name="connsiteX847" fmla="*/ 6659132 w 16931862"/>
              <a:gd name="connsiteY847" fmla="*/ 1317518 h 11447852"/>
              <a:gd name="connsiteX848" fmla="*/ 6649857 w 16931862"/>
              <a:gd name="connsiteY848" fmla="*/ 1304764 h 11447852"/>
              <a:gd name="connsiteX849" fmla="*/ 6523492 w 16931862"/>
              <a:gd name="connsiteY849" fmla="*/ 1199251 h 11447852"/>
              <a:gd name="connsiteX850" fmla="*/ 6378576 w 16931862"/>
              <a:gd name="connsiteY850" fmla="*/ 1070549 h 11447852"/>
              <a:gd name="connsiteX851" fmla="*/ 6080632 w 16931862"/>
              <a:gd name="connsiteY851" fmla="*/ 886191 h 11447852"/>
              <a:gd name="connsiteX852" fmla="*/ 6050489 w 16931862"/>
              <a:gd name="connsiteY852" fmla="*/ 867640 h 11447852"/>
              <a:gd name="connsiteX853" fmla="*/ 5848768 w 16931862"/>
              <a:gd name="connsiteY853" fmla="*/ 730821 h 11447852"/>
              <a:gd name="connsiteX854" fmla="*/ 5222735 w 16931862"/>
              <a:gd name="connsiteY854" fmla="*/ 680963 h 11447852"/>
              <a:gd name="connsiteX855" fmla="*/ 5837174 w 16931862"/>
              <a:gd name="connsiteY855" fmla="*/ 599800 h 11447852"/>
              <a:gd name="connsiteX856" fmla="*/ 5711968 w 16931862"/>
              <a:gd name="connsiteY856" fmla="*/ 385296 h 11447852"/>
              <a:gd name="connsiteX857" fmla="*/ 5825581 w 16931862"/>
              <a:gd name="connsiteY857" fmla="*/ 461822 h 11447852"/>
              <a:gd name="connsiteX858" fmla="*/ 5819784 w 16931862"/>
              <a:gd name="connsiteY858" fmla="*/ 454865 h 11447852"/>
              <a:gd name="connsiteX859" fmla="*/ 5895140 w 16931862"/>
              <a:gd name="connsiteY859" fmla="*/ 522115 h 11447852"/>
              <a:gd name="connsiteX860" fmla="*/ 5912530 w 16931862"/>
              <a:gd name="connsiteY860" fmla="*/ 546464 h 11447852"/>
              <a:gd name="connsiteX861" fmla="*/ 6223228 w 16931862"/>
              <a:gd name="connsiteY861" fmla="*/ 842131 h 11447852"/>
              <a:gd name="connsiteX862" fmla="*/ 6771586 w 16931862"/>
              <a:gd name="connsiteY862" fmla="*/ 1196932 h 11447852"/>
              <a:gd name="connsiteX863" fmla="*/ 7453266 w 16931862"/>
              <a:gd name="connsiteY863" fmla="*/ 1710581 h 11447852"/>
              <a:gd name="connsiteX864" fmla="*/ 8016695 w 16931862"/>
              <a:gd name="connsiteY864" fmla="*/ 2144227 h 11447852"/>
              <a:gd name="connsiteX865" fmla="*/ 7576154 w 16931862"/>
              <a:gd name="connsiteY865" fmla="*/ 1358100 h 11447852"/>
              <a:gd name="connsiteX866" fmla="*/ 7510072 w 16931862"/>
              <a:gd name="connsiteY866" fmla="*/ 1156350 h 11447852"/>
              <a:gd name="connsiteX867" fmla="*/ 7519347 w 16931862"/>
              <a:gd name="connsiteY867" fmla="*/ 1091419 h 11447852"/>
              <a:gd name="connsiteX868" fmla="*/ 7563401 w 16931862"/>
              <a:gd name="connsiteY868" fmla="*/ 1025329 h 11447852"/>
              <a:gd name="connsiteX869" fmla="*/ 7634120 w 16931862"/>
              <a:gd name="connsiteY869" fmla="*/ 956920 h 11447852"/>
              <a:gd name="connsiteX870" fmla="*/ 7660784 w 16931862"/>
              <a:gd name="connsiteY870" fmla="*/ 969674 h 11447852"/>
              <a:gd name="connsiteX871" fmla="*/ 7660784 w 16931862"/>
              <a:gd name="connsiteY871" fmla="*/ 977790 h 11447852"/>
              <a:gd name="connsiteX872" fmla="*/ 7906560 w 16931862"/>
              <a:gd name="connsiteY872" fmla="*/ 1571444 h 11447852"/>
              <a:gd name="connsiteX873" fmla="*/ 7906560 w 16931862"/>
              <a:gd name="connsiteY873" fmla="*/ 1570284 h 11447852"/>
              <a:gd name="connsiteX874" fmla="*/ 7985394 w 16931862"/>
              <a:gd name="connsiteY874" fmla="*/ 1642172 h 11447852"/>
              <a:gd name="connsiteX875" fmla="*/ 8015536 w 16931862"/>
              <a:gd name="connsiteY875" fmla="*/ 1676956 h 11447852"/>
              <a:gd name="connsiteX876" fmla="*/ 8061908 w 16931862"/>
              <a:gd name="connsiteY876" fmla="*/ 1747685 h 11447852"/>
              <a:gd name="connsiteX877" fmla="*/ 8071183 w 16931862"/>
              <a:gd name="connsiteY877" fmla="*/ 1773193 h 11447852"/>
              <a:gd name="connsiteX878" fmla="*/ 8090892 w 16931862"/>
              <a:gd name="connsiteY878" fmla="*/ 1807978 h 11447852"/>
              <a:gd name="connsiteX879" fmla="*/ 8102484 w 16931862"/>
              <a:gd name="connsiteY879" fmla="*/ 1839284 h 11447852"/>
              <a:gd name="connsiteX880" fmla="*/ 8132627 w 16931862"/>
              <a:gd name="connsiteY880" fmla="*/ 1957550 h 11447852"/>
              <a:gd name="connsiteX881" fmla="*/ 8183637 w 16931862"/>
              <a:gd name="connsiteY881" fmla="*/ 2176692 h 11447852"/>
              <a:gd name="connsiteX882" fmla="*/ 8385358 w 16931862"/>
              <a:gd name="connsiteY882" fmla="*/ 2548885 h 11447852"/>
              <a:gd name="connsiteX883" fmla="*/ 8425935 w 16931862"/>
              <a:gd name="connsiteY883" fmla="*/ 2713532 h 11447852"/>
              <a:gd name="connsiteX884" fmla="*/ 8457236 w 16931862"/>
              <a:gd name="connsiteY884" fmla="*/ 2819045 h 11447852"/>
              <a:gd name="connsiteX885" fmla="*/ 8461874 w 16931862"/>
              <a:gd name="connsiteY885" fmla="*/ 2837595 h 11447852"/>
              <a:gd name="connsiteX886" fmla="*/ 8472308 w 16931862"/>
              <a:gd name="connsiteY886" fmla="*/ 2890932 h 11447852"/>
              <a:gd name="connsiteX887" fmla="*/ 8496653 w 16931862"/>
              <a:gd name="connsiteY887" fmla="*/ 3038185 h 11447852"/>
              <a:gd name="connsiteX888" fmla="*/ 8587080 w 16931862"/>
              <a:gd name="connsiteY888" fmla="*/ 3264285 h 11447852"/>
              <a:gd name="connsiteX889" fmla="*/ 8599833 w 16931862"/>
              <a:gd name="connsiteY889" fmla="*/ 3292111 h 11447852"/>
              <a:gd name="connsiteX890" fmla="*/ 8658958 w 16931862"/>
              <a:gd name="connsiteY890" fmla="*/ 3425452 h 11447852"/>
              <a:gd name="connsiteX891" fmla="*/ 8704172 w 16931862"/>
              <a:gd name="connsiteY891" fmla="*/ 3592417 h 11447852"/>
              <a:gd name="connsiteX892" fmla="*/ 8729677 w 16931862"/>
              <a:gd name="connsiteY892" fmla="*/ 3655029 h 11447852"/>
              <a:gd name="connsiteX893" fmla="*/ 8742429 w 16931862"/>
              <a:gd name="connsiteY893" fmla="*/ 3707205 h 11447852"/>
              <a:gd name="connsiteX894" fmla="*/ 8874591 w 16931862"/>
              <a:gd name="connsiteY894" fmla="*/ 3741990 h 11447852"/>
              <a:gd name="connsiteX895" fmla="*/ 9057764 w 16931862"/>
              <a:gd name="connsiteY895" fmla="*/ 3411539 h 11447852"/>
              <a:gd name="connsiteX896" fmla="*/ 9058923 w 16931862"/>
              <a:gd name="connsiteY896" fmla="*/ 3404581 h 11447852"/>
              <a:gd name="connsiteX897" fmla="*/ 9077472 w 16931862"/>
              <a:gd name="connsiteY897" fmla="*/ 3297910 h 11447852"/>
              <a:gd name="connsiteX898" fmla="*/ 9073994 w 16931862"/>
              <a:gd name="connsiteY898" fmla="*/ 3296750 h 11447852"/>
              <a:gd name="connsiteX899" fmla="*/ 9105296 w 16931862"/>
              <a:gd name="connsiteY899" fmla="*/ 3175005 h 11447852"/>
              <a:gd name="connsiteX900" fmla="*/ 9096022 w 16931862"/>
              <a:gd name="connsiteY900" fmla="*/ 3072971 h 11447852"/>
              <a:gd name="connsiteX901" fmla="*/ 9097181 w 16931862"/>
              <a:gd name="connsiteY901" fmla="*/ 2979052 h 11447852"/>
              <a:gd name="connsiteX902" fmla="*/ 9119208 w 16931862"/>
              <a:gd name="connsiteY902" fmla="*/ 2882815 h 11447852"/>
              <a:gd name="connsiteX903" fmla="*/ 9116889 w 16931862"/>
              <a:gd name="connsiteY903" fmla="*/ 2751794 h 11447852"/>
              <a:gd name="connsiteX904" fmla="*/ 9108774 w 16931862"/>
              <a:gd name="connsiteY904" fmla="*/ 2686864 h 11447852"/>
              <a:gd name="connsiteX905" fmla="*/ 9098340 w 16931862"/>
              <a:gd name="connsiteY905" fmla="*/ 2613817 h 11447852"/>
              <a:gd name="connsiteX906" fmla="*/ 9100659 w 16931862"/>
              <a:gd name="connsiteY906" fmla="*/ 2614976 h 11447852"/>
              <a:gd name="connsiteX907" fmla="*/ 9077472 w 16931862"/>
              <a:gd name="connsiteY907" fmla="*/ 2448011 h 11447852"/>
              <a:gd name="connsiteX908" fmla="*/ 9036896 w 16931862"/>
              <a:gd name="connsiteY908" fmla="*/ 2348295 h 11447852"/>
              <a:gd name="connsiteX909" fmla="*/ 9028781 w 16931862"/>
              <a:gd name="connsiteY909" fmla="*/ 2334382 h 11447852"/>
              <a:gd name="connsiteX910" fmla="*/ 9007913 w 16931862"/>
              <a:gd name="connsiteY910" fmla="*/ 2286843 h 11447852"/>
              <a:gd name="connsiteX911" fmla="*/ 8827059 w 16931862"/>
              <a:gd name="connsiteY911" fmla="*/ 1858995 h 11447852"/>
              <a:gd name="connsiteX912" fmla="*/ 8816626 w 16931862"/>
              <a:gd name="connsiteY912" fmla="*/ 1840443 h 11447852"/>
              <a:gd name="connsiteX913" fmla="*/ 8646206 w 16931862"/>
              <a:gd name="connsiteY913" fmla="*/ 1696668 h 11447852"/>
              <a:gd name="connsiteX914" fmla="*/ 8105962 w 16931862"/>
              <a:gd name="connsiteY914" fmla="*/ 1266501 h 11447852"/>
              <a:gd name="connsiteX915" fmla="*/ 8864158 w 16931862"/>
              <a:gd name="connsiteY915" fmla="*/ 1638694 h 11447852"/>
              <a:gd name="connsiteX916" fmla="*/ 8663595 w 16931862"/>
              <a:gd name="connsiteY916" fmla="*/ 1137798 h 11447852"/>
              <a:gd name="connsiteX917" fmla="*/ 8087414 w 16931862"/>
              <a:gd name="connsiteY917" fmla="*/ 573132 h 11447852"/>
              <a:gd name="connsiteX918" fmla="*/ 8733155 w 16931862"/>
              <a:gd name="connsiteY918" fmla="*/ 1005618 h 11447852"/>
              <a:gd name="connsiteX919" fmla="*/ 8524859 w 16931862"/>
              <a:gd name="connsiteY919" fmla="*/ 11409 h 11447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</a:cxnLst>
            <a:rect l="l" t="t" r="r" b="b"/>
            <a:pathLst>
              <a:path w="16931862" h="11447852">
                <a:moveTo>
                  <a:pt x="16242068" y="7472036"/>
                </a:moveTo>
                <a:lnTo>
                  <a:pt x="16245872" y="7481966"/>
                </a:lnTo>
                <a:lnTo>
                  <a:pt x="16243226" y="7476674"/>
                </a:lnTo>
                <a:cubicBezTo>
                  <a:pt x="16243226" y="7474354"/>
                  <a:pt x="16242068" y="7473196"/>
                  <a:pt x="16242068" y="7472036"/>
                </a:cubicBezTo>
                <a:close/>
                <a:moveTo>
                  <a:pt x="5801586" y="7225974"/>
                </a:moveTo>
                <a:lnTo>
                  <a:pt x="5801621" y="7226193"/>
                </a:lnTo>
                <a:lnTo>
                  <a:pt x="5349100" y="7514936"/>
                </a:lnTo>
                <a:close/>
                <a:moveTo>
                  <a:pt x="7187613" y="6340844"/>
                </a:moveTo>
                <a:lnTo>
                  <a:pt x="7188232" y="6341426"/>
                </a:lnTo>
                <a:lnTo>
                  <a:pt x="6127496" y="7018259"/>
                </a:lnTo>
                <a:lnTo>
                  <a:pt x="6127433" y="7017885"/>
                </a:lnTo>
                <a:close/>
                <a:moveTo>
                  <a:pt x="12580936" y="6215160"/>
                </a:moveTo>
                <a:cubicBezTo>
                  <a:pt x="12522970" y="6314875"/>
                  <a:pt x="12398923" y="6458650"/>
                  <a:pt x="12358347" y="6495754"/>
                </a:cubicBezTo>
                <a:lnTo>
                  <a:pt x="12509058" y="6399517"/>
                </a:lnTo>
                <a:cubicBezTo>
                  <a:pt x="12622672" y="6312556"/>
                  <a:pt x="12745560" y="6317194"/>
                  <a:pt x="12899749" y="6335746"/>
                </a:cubicBezTo>
                <a:cubicBezTo>
                  <a:pt x="12786136" y="6281250"/>
                  <a:pt x="12703824" y="6233712"/>
                  <a:pt x="12580936" y="6215160"/>
                </a:cubicBezTo>
                <a:close/>
                <a:moveTo>
                  <a:pt x="11759884" y="5688702"/>
                </a:moveTo>
                <a:cubicBezTo>
                  <a:pt x="11565662" y="5684191"/>
                  <a:pt x="11395242" y="5767891"/>
                  <a:pt x="11190912" y="5820937"/>
                </a:cubicBezTo>
                <a:cubicBezTo>
                  <a:pt x="11186275" y="5820937"/>
                  <a:pt x="11182797" y="5820937"/>
                  <a:pt x="11179319" y="5820937"/>
                </a:cubicBezTo>
                <a:cubicBezTo>
                  <a:pt x="11138743" y="5823256"/>
                  <a:pt x="11101644" y="5832532"/>
                  <a:pt x="11068024" y="5848764"/>
                </a:cubicBezTo>
                <a:cubicBezTo>
                  <a:pt x="11045997" y="5853403"/>
                  <a:pt x="11023970" y="5855722"/>
                  <a:pt x="11000784" y="5859200"/>
                </a:cubicBezTo>
                <a:cubicBezTo>
                  <a:pt x="10534737" y="5912536"/>
                  <a:pt x="9837986" y="6130518"/>
                  <a:pt x="9704664" y="6280090"/>
                </a:cubicBezTo>
                <a:cubicBezTo>
                  <a:pt x="9571343" y="6429664"/>
                  <a:pt x="9422950" y="6576918"/>
                  <a:pt x="9210794" y="6669676"/>
                </a:cubicBezTo>
                <a:cubicBezTo>
                  <a:pt x="9213113" y="6670836"/>
                  <a:pt x="9213113" y="6671995"/>
                  <a:pt x="9213113" y="6673154"/>
                </a:cubicBezTo>
                <a:cubicBezTo>
                  <a:pt x="9210794" y="6674314"/>
                  <a:pt x="9208476" y="6674314"/>
                  <a:pt x="9204998" y="6674314"/>
                </a:cubicBezTo>
                <a:lnTo>
                  <a:pt x="9204998" y="6671995"/>
                </a:lnTo>
                <a:cubicBezTo>
                  <a:pt x="9202679" y="6673154"/>
                  <a:pt x="9199201" y="6674314"/>
                  <a:pt x="9196882" y="6676632"/>
                </a:cubicBezTo>
                <a:cubicBezTo>
                  <a:pt x="9187608" y="6677792"/>
                  <a:pt x="9178333" y="6678952"/>
                  <a:pt x="9169059" y="6681270"/>
                </a:cubicBezTo>
                <a:cubicBezTo>
                  <a:pt x="9079791" y="6704460"/>
                  <a:pt x="8985886" y="6721852"/>
                  <a:pt x="8900097" y="6755478"/>
                </a:cubicBezTo>
                <a:cubicBezTo>
                  <a:pt x="8858361" y="6760115"/>
                  <a:pt x="8815466" y="6764753"/>
                  <a:pt x="8770253" y="6767072"/>
                </a:cubicBezTo>
                <a:cubicBezTo>
                  <a:pt x="8501291" y="6779826"/>
                  <a:pt x="8284498" y="6921283"/>
                  <a:pt x="8184796" y="7249416"/>
                </a:cubicBezTo>
                <a:cubicBezTo>
                  <a:pt x="8166247" y="7309708"/>
                  <a:pt x="8160450" y="7359566"/>
                  <a:pt x="8165088" y="7398988"/>
                </a:cubicBezTo>
                <a:cubicBezTo>
                  <a:pt x="8153494" y="7633204"/>
                  <a:pt x="8081617" y="7870897"/>
                  <a:pt x="8127990" y="8103952"/>
                </a:cubicBezTo>
                <a:cubicBezTo>
                  <a:pt x="8123352" y="8119026"/>
                  <a:pt x="8118715" y="8135258"/>
                  <a:pt x="8111759" y="8153810"/>
                </a:cubicBezTo>
                <a:cubicBezTo>
                  <a:pt x="8043360" y="8364835"/>
                  <a:pt x="7719909" y="8609485"/>
                  <a:pt x="7809177" y="8842541"/>
                </a:cubicBezTo>
                <a:cubicBezTo>
                  <a:pt x="7798743" y="8847179"/>
                  <a:pt x="7787150" y="8852976"/>
                  <a:pt x="7776716" y="8858774"/>
                </a:cubicBezTo>
                <a:cubicBezTo>
                  <a:pt x="7804540" y="8886601"/>
                  <a:pt x="7840478" y="8895877"/>
                  <a:pt x="7816132" y="8858774"/>
                </a:cubicBezTo>
                <a:cubicBezTo>
                  <a:pt x="7813814" y="8852976"/>
                  <a:pt x="7811496" y="8848338"/>
                  <a:pt x="7809177" y="8842541"/>
                </a:cubicBezTo>
                <a:cubicBezTo>
                  <a:pt x="8001624" y="8760218"/>
                  <a:pt x="8079298" y="8936459"/>
                  <a:pt x="8281020" y="8769494"/>
                </a:cubicBezTo>
                <a:cubicBezTo>
                  <a:pt x="8381880" y="8686011"/>
                  <a:pt x="8431731" y="8595572"/>
                  <a:pt x="8553460" y="8531800"/>
                </a:cubicBezTo>
                <a:cubicBezTo>
                  <a:pt x="8727358" y="8440201"/>
                  <a:pt x="8920964" y="8427447"/>
                  <a:pt x="9093703" y="8314978"/>
                </a:cubicBezTo>
                <a:cubicBezTo>
                  <a:pt x="9236299" y="8221060"/>
                  <a:pt x="9253689" y="8119026"/>
                  <a:pt x="9376577" y="7999599"/>
                </a:cubicBezTo>
                <a:cubicBezTo>
                  <a:pt x="9440339" y="7938146"/>
                  <a:pt x="9487872" y="7875534"/>
                  <a:pt x="9528448" y="7803647"/>
                </a:cubicBezTo>
                <a:cubicBezTo>
                  <a:pt x="9524970" y="7803647"/>
                  <a:pt x="9520333" y="7802488"/>
                  <a:pt x="9516855" y="7802488"/>
                </a:cubicBezTo>
                <a:cubicBezTo>
                  <a:pt x="9520333" y="7795530"/>
                  <a:pt x="9523810" y="7788574"/>
                  <a:pt x="9527288" y="7781617"/>
                </a:cubicBezTo>
                <a:cubicBezTo>
                  <a:pt x="9528448" y="7787414"/>
                  <a:pt x="9529607" y="7793212"/>
                  <a:pt x="9531926" y="7799009"/>
                </a:cubicBezTo>
                <a:cubicBezTo>
                  <a:pt x="9531926" y="7796690"/>
                  <a:pt x="9533085" y="7794371"/>
                  <a:pt x="9535404" y="7792052"/>
                </a:cubicBezTo>
                <a:cubicBezTo>
                  <a:pt x="9564387" y="7738716"/>
                  <a:pt x="9613078" y="7674944"/>
                  <a:pt x="9637424" y="7630884"/>
                </a:cubicBezTo>
                <a:cubicBezTo>
                  <a:pt x="9661770" y="7584506"/>
                  <a:pt x="9702346" y="7533488"/>
                  <a:pt x="9749878" y="7481312"/>
                </a:cubicBezTo>
                <a:lnTo>
                  <a:pt x="9749878" y="7480152"/>
                </a:lnTo>
                <a:cubicBezTo>
                  <a:pt x="9756834" y="7474354"/>
                  <a:pt x="9763790" y="7467398"/>
                  <a:pt x="9769586" y="7460441"/>
                </a:cubicBezTo>
                <a:cubicBezTo>
                  <a:pt x="9833349" y="7394350"/>
                  <a:pt x="9911023" y="7328260"/>
                  <a:pt x="9991016" y="7272606"/>
                </a:cubicBezTo>
                <a:cubicBezTo>
                  <a:pt x="10047823" y="7257532"/>
                  <a:pt x="10102311" y="7227386"/>
                  <a:pt x="10151002" y="7197239"/>
                </a:cubicBezTo>
                <a:cubicBezTo>
                  <a:pt x="10176507" y="7182166"/>
                  <a:pt x="10200853" y="7167092"/>
                  <a:pt x="10226358" y="7150860"/>
                </a:cubicBezTo>
                <a:cubicBezTo>
                  <a:pt x="10234473" y="7146222"/>
                  <a:pt x="10253022" y="7138106"/>
                  <a:pt x="10264616" y="7131148"/>
                </a:cubicBezTo>
                <a:cubicBezTo>
                  <a:pt x="10367795" y="7099843"/>
                  <a:pt x="10474453" y="7076653"/>
                  <a:pt x="10578791" y="7046506"/>
                </a:cubicBezTo>
                <a:cubicBezTo>
                  <a:pt x="10712113" y="7011722"/>
                  <a:pt x="10844275" y="6976938"/>
                  <a:pt x="10950933" y="6966502"/>
                </a:cubicBezTo>
                <a:cubicBezTo>
                  <a:pt x="11021651" y="6958386"/>
                  <a:pt x="11098166" y="6973460"/>
                  <a:pt x="11173522" y="6987374"/>
                </a:cubicBezTo>
                <a:cubicBezTo>
                  <a:pt x="11194390" y="6997808"/>
                  <a:pt x="11215258" y="7004766"/>
                  <a:pt x="11238444" y="7010563"/>
                </a:cubicBezTo>
                <a:cubicBezTo>
                  <a:pt x="11288295" y="7022158"/>
                  <a:pt x="11343942" y="7020998"/>
                  <a:pt x="11393793" y="7004766"/>
                </a:cubicBezTo>
                <a:cubicBezTo>
                  <a:pt x="11401908" y="7003606"/>
                  <a:pt x="11408864" y="7001287"/>
                  <a:pt x="11415820" y="6998968"/>
                </a:cubicBezTo>
                <a:cubicBezTo>
                  <a:pt x="11639569" y="6943313"/>
                  <a:pt x="11624498" y="6777508"/>
                  <a:pt x="11767094" y="6653443"/>
                </a:cubicBezTo>
                <a:cubicBezTo>
                  <a:pt x="11850565" y="6580396"/>
                  <a:pt x="11906212" y="6585034"/>
                  <a:pt x="11983887" y="6494594"/>
                </a:cubicBezTo>
                <a:cubicBezTo>
                  <a:pt x="12010551" y="6463288"/>
                  <a:pt x="12067358" y="6380966"/>
                  <a:pt x="12097500" y="6329948"/>
                </a:cubicBezTo>
                <a:cubicBezTo>
                  <a:pt x="12207635" y="6139794"/>
                  <a:pt x="12314293" y="5976308"/>
                  <a:pt x="12314293" y="5976308"/>
                </a:cubicBezTo>
                <a:cubicBezTo>
                  <a:pt x="12314293" y="5976308"/>
                  <a:pt x="12182130" y="5803545"/>
                  <a:pt x="11964178" y="5727020"/>
                </a:cubicBezTo>
                <a:cubicBezTo>
                  <a:pt x="11892010" y="5701511"/>
                  <a:pt x="11824625" y="5690206"/>
                  <a:pt x="11759884" y="5688702"/>
                </a:cubicBezTo>
                <a:close/>
                <a:moveTo>
                  <a:pt x="8210356" y="5687710"/>
                </a:moveTo>
                <a:lnTo>
                  <a:pt x="8210540" y="5689115"/>
                </a:lnTo>
                <a:lnTo>
                  <a:pt x="7493560" y="6146604"/>
                </a:lnTo>
                <a:lnTo>
                  <a:pt x="7492757" y="6145976"/>
                </a:lnTo>
                <a:close/>
                <a:moveTo>
                  <a:pt x="6352764" y="4598447"/>
                </a:moveTo>
                <a:cubicBezTo>
                  <a:pt x="6503783" y="4598556"/>
                  <a:pt x="6666378" y="4618557"/>
                  <a:pt x="6802888" y="4667255"/>
                </a:cubicBezTo>
                <a:cubicBezTo>
                  <a:pt x="6823755" y="4680009"/>
                  <a:pt x="6845782" y="4688125"/>
                  <a:pt x="6870128" y="4693923"/>
                </a:cubicBezTo>
                <a:cubicBezTo>
                  <a:pt x="6888677" y="4703199"/>
                  <a:pt x="6906067" y="4712474"/>
                  <a:pt x="6923456" y="4721751"/>
                </a:cubicBezTo>
                <a:cubicBezTo>
                  <a:pt x="6969830" y="4748419"/>
                  <a:pt x="7046344" y="4815668"/>
                  <a:pt x="7122860" y="4895673"/>
                </a:cubicBezTo>
                <a:cubicBezTo>
                  <a:pt x="7124019" y="4896832"/>
                  <a:pt x="7125178" y="4896832"/>
                  <a:pt x="7127497" y="4899151"/>
                </a:cubicBezTo>
                <a:cubicBezTo>
                  <a:pt x="7161117" y="4952487"/>
                  <a:pt x="7209808" y="4998866"/>
                  <a:pt x="7251544" y="5045245"/>
                </a:cubicBezTo>
                <a:cubicBezTo>
                  <a:pt x="7253862" y="5048724"/>
                  <a:pt x="7267774" y="5062637"/>
                  <a:pt x="7268934" y="5063797"/>
                </a:cubicBezTo>
                <a:cubicBezTo>
                  <a:pt x="7271252" y="5067275"/>
                  <a:pt x="7274730" y="5071913"/>
                  <a:pt x="7277049" y="5075392"/>
                </a:cubicBezTo>
                <a:cubicBezTo>
                  <a:pt x="7287483" y="5089305"/>
                  <a:pt x="7296758" y="5103219"/>
                  <a:pt x="7307192" y="5115973"/>
                </a:cubicBezTo>
                <a:cubicBezTo>
                  <a:pt x="7307192" y="5118292"/>
                  <a:pt x="7308350" y="5118292"/>
                  <a:pt x="7309510" y="5119452"/>
                </a:cubicBezTo>
                <a:lnTo>
                  <a:pt x="7310670" y="5119452"/>
                </a:lnTo>
                <a:cubicBezTo>
                  <a:pt x="7315306" y="5125250"/>
                  <a:pt x="7321103" y="5131047"/>
                  <a:pt x="7324581" y="5136844"/>
                </a:cubicBezTo>
                <a:cubicBezTo>
                  <a:pt x="7325740" y="5136844"/>
                  <a:pt x="7325740" y="5136844"/>
                  <a:pt x="7326900" y="5136844"/>
                </a:cubicBezTo>
                <a:cubicBezTo>
                  <a:pt x="7326900" y="5141482"/>
                  <a:pt x="7328059" y="5144960"/>
                  <a:pt x="7329218" y="5149599"/>
                </a:cubicBezTo>
                <a:cubicBezTo>
                  <a:pt x="7357042" y="5193658"/>
                  <a:pt x="7376750" y="5233081"/>
                  <a:pt x="7383706" y="5265546"/>
                </a:cubicBezTo>
                <a:cubicBezTo>
                  <a:pt x="7432398" y="5488167"/>
                  <a:pt x="7192419" y="5699192"/>
                  <a:pt x="7280527" y="5922971"/>
                </a:cubicBezTo>
                <a:cubicBezTo>
                  <a:pt x="7300091" y="5971235"/>
                  <a:pt x="7363998" y="6040532"/>
                  <a:pt x="7445227" y="6108850"/>
                </a:cubicBezTo>
                <a:lnTo>
                  <a:pt x="7492757" y="6145976"/>
                </a:lnTo>
                <a:lnTo>
                  <a:pt x="7187613" y="6340844"/>
                </a:lnTo>
                <a:lnTo>
                  <a:pt x="7166334" y="6320817"/>
                </a:lnTo>
                <a:cubicBezTo>
                  <a:pt x="7147785" y="6306759"/>
                  <a:pt x="7128076" y="6295164"/>
                  <a:pt x="7107788" y="6287048"/>
                </a:cubicBezTo>
                <a:cubicBezTo>
                  <a:pt x="7091558" y="6280090"/>
                  <a:pt x="7075328" y="6275452"/>
                  <a:pt x="7060256" y="6271974"/>
                </a:cubicBezTo>
                <a:cubicBezTo>
                  <a:pt x="7045185" y="6265018"/>
                  <a:pt x="7030114" y="6259220"/>
                  <a:pt x="7015043" y="6255742"/>
                </a:cubicBezTo>
                <a:cubicBezTo>
                  <a:pt x="7002290" y="6249944"/>
                  <a:pt x="6989538" y="6244147"/>
                  <a:pt x="6975626" y="6238350"/>
                </a:cubicBezTo>
                <a:cubicBezTo>
                  <a:pt x="6957077" y="6230233"/>
                  <a:pt x="6938528" y="6227914"/>
                  <a:pt x="6921138" y="6229074"/>
                </a:cubicBezTo>
                <a:cubicBezTo>
                  <a:pt x="6830711" y="6198927"/>
                  <a:pt x="6737966" y="6180376"/>
                  <a:pt x="6632468" y="6166462"/>
                </a:cubicBezTo>
                <a:cubicBezTo>
                  <a:pt x="6584936" y="6159504"/>
                  <a:pt x="6530448" y="6149070"/>
                  <a:pt x="6472482" y="6136315"/>
                </a:cubicBezTo>
                <a:cubicBezTo>
                  <a:pt x="6471322" y="6136315"/>
                  <a:pt x="6470162" y="6137474"/>
                  <a:pt x="6469004" y="6137474"/>
                </a:cubicBezTo>
                <a:cubicBezTo>
                  <a:pt x="6415674" y="6118923"/>
                  <a:pt x="6360028" y="6102690"/>
                  <a:pt x="6303220" y="6093415"/>
                </a:cubicBezTo>
                <a:cubicBezTo>
                  <a:pt x="6303220" y="6093415"/>
                  <a:pt x="6303220" y="6092255"/>
                  <a:pt x="6304380" y="6092255"/>
                </a:cubicBezTo>
                <a:cubicBezTo>
                  <a:pt x="6116570" y="6038920"/>
                  <a:pt x="5921804" y="5964713"/>
                  <a:pt x="5789642" y="5890506"/>
                </a:cubicBezTo>
                <a:cubicBezTo>
                  <a:pt x="5761818" y="5874273"/>
                  <a:pt x="5733994" y="5858041"/>
                  <a:pt x="5706171" y="5841808"/>
                </a:cubicBezTo>
                <a:cubicBezTo>
                  <a:pt x="5692259" y="5827894"/>
                  <a:pt x="5676028" y="5816299"/>
                  <a:pt x="5660958" y="5808183"/>
                </a:cubicBezTo>
                <a:cubicBezTo>
                  <a:pt x="5651683" y="5803545"/>
                  <a:pt x="5642408" y="5800066"/>
                  <a:pt x="5633134" y="5796588"/>
                </a:cubicBezTo>
                <a:cubicBezTo>
                  <a:pt x="5518362" y="5723541"/>
                  <a:pt x="5417500" y="5653972"/>
                  <a:pt x="5315480" y="5594838"/>
                </a:cubicBezTo>
                <a:cubicBezTo>
                  <a:pt x="5299250" y="5579766"/>
                  <a:pt x="5278382" y="5568170"/>
                  <a:pt x="5255196" y="5562373"/>
                </a:cubicBezTo>
                <a:cubicBezTo>
                  <a:pt x="5200708" y="5533386"/>
                  <a:pt x="5146220" y="5509037"/>
                  <a:pt x="5088254" y="5489326"/>
                </a:cubicBezTo>
                <a:cubicBezTo>
                  <a:pt x="5087094" y="5489326"/>
                  <a:pt x="5084776" y="5489326"/>
                  <a:pt x="5083616" y="5489326"/>
                </a:cubicBezTo>
                <a:lnTo>
                  <a:pt x="5082457" y="5489326"/>
                </a:lnTo>
                <a:cubicBezTo>
                  <a:pt x="5070864" y="5484688"/>
                  <a:pt x="5059270" y="5480050"/>
                  <a:pt x="5046518" y="5477731"/>
                </a:cubicBezTo>
                <a:cubicBezTo>
                  <a:pt x="4970003" y="5456861"/>
                  <a:pt x="4887692" y="5445265"/>
                  <a:pt x="4794946" y="5446425"/>
                </a:cubicBezTo>
                <a:cubicBezTo>
                  <a:pt x="4413530" y="5455701"/>
                  <a:pt x="3640264" y="5347870"/>
                  <a:pt x="3606644" y="5372218"/>
                </a:cubicBezTo>
                <a:cubicBezTo>
                  <a:pt x="3497667" y="5453382"/>
                  <a:pt x="3402603" y="5557736"/>
                  <a:pt x="3299424" y="5645855"/>
                </a:cubicBezTo>
                <a:cubicBezTo>
                  <a:pt x="3168421" y="5758325"/>
                  <a:pt x="3117411" y="5764123"/>
                  <a:pt x="2984089" y="5832532"/>
                </a:cubicBezTo>
                <a:cubicBezTo>
                  <a:pt x="2869317" y="5892825"/>
                  <a:pt x="2739473" y="5955437"/>
                  <a:pt x="2529635" y="5962394"/>
                </a:cubicBezTo>
                <a:cubicBezTo>
                  <a:pt x="2726720" y="5902100"/>
                  <a:pt x="2898299" y="5820937"/>
                  <a:pt x="3052489" y="5704989"/>
                </a:cubicBezTo>
                <a:cubicBezTo>
                  <a:pt x="3226387" y="5575128"/>
                  <a:pt x="3254211" y="5477731"/>
                  <a:pt x="3408400" y="5330477"/>
                </a:cubicBezTo>
                <a:cubicBezTo>
                  <a:pt x="3271601" y="5353667"/>
                  <a:pt x="3222909" y="5330477"/>
                  <a:pt x="3054807" y="5300331"/>
                </a:cubicBezTo>
                <a:cubicBezTo>
                  <a:pt x="2966699" y="5285258"/>
                  <a:pt x="2901778" y="5230762"/>
                  <a:pt x="2818307" y="5201775"/>
                </a:cubicBezTo>
                <a:cubicBezTo>
                  <a:pt x="2595717" y="5125250"/>
                  <a:pt x="2342986" y="5325840"/>
                  <a:pt x="2268789" y="5004664"/>
                </a:cubicBezTo>
                <a:cubicBezTo>
                  <a:pt x="2275745" y="5009302"/>
                  <a:pt x="2281542" y="5013939"/>
                  <a:pt x="2287338" y="5019736"/>
                </a:cubicBezTo>
                <a:cubicBezTo>
                  <a:pt x="2337189" y="5063797"/>
                  <a:pt x="2385880" y="5090465"/>
                  <a:pt x="2433413" y="5103219"/>
                </a:cubicBezTo>
                <a:cubicBezTo>
                  <a:pt x="2431094" y="5100900"/>
                  <a:pt x="2429934" y="5098582"/>
                  <a:pt x="2428775" y="5096263"/>
                </a:cubicBezTo>
                <a:cubicBezTo>
                  <a:pt x="2450802" y="5103219"/>
                  <a:pt x="2472830" y="5110176"/>
                  <a:pt x="2494857" y="5113654"/>
                </a:cubicBezTo>
                <a:cubicBezTo>
                  <a:pt x="2580646" y="5127569"/>
                  <a:pt x="2666436" y="5104379"/>
                  <a:pt x="2752226" y="5089305"/>
                </a:cubicBezTo>
                <a:cubicBezTo>
                  <a:pt x="2787004" y="5084668"/>
                  <a:pt x="2822944" y="5082349"/>
                  <a:pt x="2858882" y="5086987"/>
                </a:cubicBezTo>
                <a:cubicBezTo>
                  <a:pt x="2858882" y="5085827"/>
                  <a:pt x="2858882" y="5084668"/>
                  <a:pt x="2858882" y="5084668"/>
                </a:cubicBezTo>
                <a:cubicBezTo>
                  <a:pt x="2898299" y="5093943"/>
                  <a:pt x="2937717" y="5102060"/>
                  <a:pt x="2977134" y="5114814"/>
                </a:cubicBezTo>
                <a:cubicBezTo>
                  <a:pt x="2991045" y="5119452"/>
                  <a:pt x="3004957" y="5121771"/>
                  <a:pt x="3017709" y="5121771"/>
                </a:cubicBezTo>
                <a:cubicBezTo>
                  <a:pt x="3117411" y="5158874"/>
                  <a:pt x="3264645" y="5170469"/>
                  <a:pt x="3384055" y="5166990"/>
                </a:cubicBezTo>
                <a:cubicBezTo>
                  <a:pt x="3422312" y="5172788"/>
                  <a:pt x="3460570" y="5176267"/>
                  <a:pt x="3498827" y="5173948"/>
                </a:cubicBezTo>
                <a:cubicBezTo>
                  <a:pt x="3544041" y="5172788"/>
                  <a:pt x="3591572" y="5164672"/>
                  <a:pt x="3636786" y="5157715"/>
                </a:cubicBezTo>
                <a:cubicBezTo>
                  <a:pt x="3650698" y="5156556"/>
                  <a:pt x="3663451" y="5154237"/>
                  <a:pt x="3677362" y="5151918"/>
                </a:cubicBezTo>
                <a:cubicBezTo>
                  <a:pt x="3679681" y="5151918"/>
                  <a:pt x="3690115" y="5149599"/>
                  <a:pt x="3699389" y="5148439"/>
                </a:cubicBezTo>
                <a:lnTo>
                  <a:pt x="3701708" y="5148439"/>
                </a:lnTo>
                <a:cubicBezTo>
                  <a:pt x="3673885" y="5154237"/>
                  <a:pt x="3694752" y="5150758"/>
                  <a:pt x="3708664" y="5148439"/>
                </a:cubicBezTo>
                <a:cubicBezTo>
                  <a:pt x="3800250" y="5160034"/>
                  <a:pt x="3888358" y="5183224"/>
                  <a:pt x="3993857" y="5189021"/>
                </a:cubicBezTo>
                <a:cubicBezTo>
                  <a:pt x="4233836" y="5200616"/>
                  <a:pt x="4333537" y="5215689"/>
                  <a:pt x="4541056" y="5176267"/>
                </a:cubicBezTo>
                <a:cubicBezTo>
                  <a:pt x="4550330" y="5173948"/>
                  <a:pt x="4560764" y="5172788"/>
                  <a:pt x="4570039" y="5170469"/>
                </a:cubicBezTo>
                <a:cubicBezTo>
                  <a:pt x="4583950" y="5172788"/>
                  <a:pt x="4597862" y="5173948"/>
                  <a:pt x="4611774" y="5173948"/>
                </a:cubicBezTo>
                <a:cubicBezTo>
                  <a:pt x="4643075" y="5173948"/>
                  <a:pt x="4674377" y="5168150"/>
                  <a:pt x="4704520" y="5156556"/>
                </a:cubicBezTo>
                <a:cubicBezTo>
                  <a:pt x="4825088" y="5149599"/>
                  <a:pt x="4953772" y="5162353"/>
                  <a:pt x="5095210" y="5194818"/>
                </a:cubicBezTo>
                <a:cubicBezTo>
                  <a:pt x="5118396" y="5209892"/>
                  <a:pt x="5143901" y="5223805"/>
                  <a:pt x="5172884" y="5234241"/>
                </a:cubicBezTo>
                <a:cubicBezTo>
                  <a:pt x="5214620" y="5250473"/>
                  <a:pt x="5257514" y="5259749"/>
                  <a:pt x="5301568" y="5270184"/>
                </a:cubicBezTo>
                <a:cubicBezTo>
                  <a:pt x="5318958" y="5274822"/>
                  <a:pt x="5336348" y="5279460"/>
                  <a:pt x="5353738" y="5285258"/>
                </a:cubicBezTo>
                <a:cubicBezTo>
                  <a:pt x="5360694" y="5288736"/>
                  <a:pt x="5368809" y="5293374"/>
                  <a:pt x="5374606" y="5298012"/>
                </a:cubicBezTo>
                <a:cubicBezTo>
                  <a:pt x="5407066" y="5318882"/>
                  <a:pt x="5441846" y="5330477"/>
                  <a:pt x="5478944" y="5333956"/>
                </a:cubicBezTo>
                <a:cubicBezTo>
                  <a:pt x="5499812" y="5342072"/>
                  <a:pt x="5520680" y="5350189"/>
                  <a:pt x="5541548" y="5357146"/>
                </a:cubicBezTo>
                <a:cubicBezTo>
                  <a:pt x="5655161" y="5418597"/>
                  <a:pt x="5761818" y="5488167"/>
                  <a:pt x="5878910" y="5548460"/>
                </a:cubicBezTo>
                <a:cubicBezTo>
                  <a:pt x="5903256" y="5568170"/>
                  <a:pt x="5928760" y="5586722"/>
                  <a:pt x="5956584" y="5604115"/>
                </a:cubicBezTo>
                <a:cubicBezTo>
                  <a:pt x="5965858" y="5609912"/>
                  <a:pt x="5975133" y="5614550"/>
                  <a:pt x="5985567" y="5619187"/>
                </a:cubicBezTo>
                <a:cubicBezTo>
                  <a:pt x="6021506" y="5642377"/>
                  <a:pt x="6064401" y="5657451"/>
                  <a:pt x="6111933" y="5659770"/>
                </a:cubicBezTo>
                <a:cubicBezTo>
                  <a:pt x="6145553" y="5680640"/>
                  <a:pt x="6180333" y="5699192"/>
                  <a:pt x="6217431" y="5715425"/>
                </a:cubicBezTo>
                <a:cubicBezTo>
                  <a:pt x="6234821" y="5723541"/>
                  <a:pt x="6252210" y="5731657"/>
                  <a:pt x="6269600" y="5738614"/>
                </a:cubicBezTo>
                <a:cubicBezTo>
                  <a:pt x="6251052" y="5730498"/>
                  <a:pt x="6349594" y="5778037"/>
                  <a:pt x="6366983" y="5780356"/>
                </a:cubicBezTo>
                <a:cubicBezTo>
                  <a:pt x="6370461" y="5781515"/>
                  <a:pt x="6372780" y="5781515"/>
                  <a:pt x="6375098" y="5783834"/>
                </a:cubicBezTo>
                <a:cubicBezTo>
                  <a:pt x="6407560" y="5797747"/>
                  <a:pt x="6441180" y="5812821"/>
                  <a:pt x="6474800" y="5826735"/>
                </a:cubicBezTo>
                <a:cubicBezTo>
                  <a:pt x="6501464" y="5837170"/>
                  <a:pt x="6526970" y="5845286"/>
                  <a:pt x="6553634" y="5851083"/>
                </a:cubicBezTo>
                <a:cubicBezTo>
                  <a:pt x="6632468" y="5882390"/>
                  <a:pt x="6715938" y="5892825"/>
                  <a:pt x="6804046" y="5900942"/>
                </a:cubicBezTo>
                <a:cubicBezTo>
                  <a:pt x="6808684" y="5902100"/>
                  <a:pt x="6813322" y="5902100"/>
                  <a:pt x="6819118" y="5902100"/>
                </a:cubicBezTo>
                <a:cubicBezTo>
                  <a:pt x="6841145" y="5905579"/>
                  <a:pt x="6863172" y="5909058"/>
                  <a:pt x="6885199" y="5914855"/>
                </a:cubicBezTo>
                <a:cubicBezTo>
                  <a:pt x="6893314" y="5917174"/>
                  <a:pt x="6900270" y="5918333"/>
                  <a:pt x="6908386" y="5918333"/>
                </a:cubicBezTo>
                <a:cubicBezTo>
                  <a:pt x="6948962" y="5939204"/>
                  <a:pt x="7015043" y="5927610"/>
                  <a:pt x="7035910" y="5881230"/>
                </a:cubicBezTo>
                <a:cubicBezTo>
                  <a:pt x="7068372" y="5808183"/>
                  <a:pt x="7088080" y="5730498"/>
                  <a:pt x="7115904" y="5653972"/>
                </a:cubicBezTo>
                <a:cubicBezTo>
                  <a:pt x="7143728" y="5576287"/>
                  <a:pt x="7165754" y="5499762"/>
                  <a:pt x="7173870" y="5417438"/>
                </a:cubicBezTo>
                <a:cubicBezTo>
                  <a:pt x="7175029" y="5395408"/>
                  <a:pt x="7175029" y="5373378"/>
                  <a:pt x="7175029" y="5351348"/>
                </a:cubicBezTo>
                <a:cubicBezTo>
                  <a:pt x="7176188" y="5353667"/>
                  <a:pt x="7177348" y="5355986"/>
                  <a:pt x="7178507" y="5358305"/>
                </a:cubicBezTo>
                <a:cubicBezTo>
                  <a:pt x="7178507" y="5344391"/>
                  <a:pt x="7177348" y="5332796"/>
                  <a:pt x="7176188" y="5320042"/>
                </a:cubicBezTo>
                <a:cubicBezTo>
                  <a:pt x="7175029" y="5320042"/>
                  <a:pt x="7173870" y="5321201"/>
                  <a:pt x="7171551" y="5321201"/>
                </a:cubicBezTo>
                <a:cubicBezTo>
                  <a:pt x="7166914" y="5274822"/>
                  <a:pt x="7155320" y="5229603"/>
                  <a:pt x="7136772" y="5187861"/>
                </a:cubicBezTo>
                <a:cubicBezTo>
                  <a:pt x="7128656" y="5170469"/>
                  <a:pt x="7120541" y="5154237"/>
                  <a:pt x="7111266" y="5138004"/>
                </a:cubicBezTo>
                <a:cubicBezTo>
                  <a:pt x="7112426" y="5136844"/>
                  <a:pt x="7113585" y="5135685"/>
                  <a:pt x="7114744" y="5134525"/>
                </a:cubicBezTo>
                <a:cubicBezTo>
                  <a:pt x="7095036" y="5096263"/>
                  <a:pt x="7073009" y="5062637"/>
                  <a:pt x="7052141" y="5032491"/>
                </a:cubicBezTo>
                <a:cubicBezTo>
                  <a:pt x="7046344" y="5004664"/>
                  <a:pt x="7030114" y="4977996"/>
                  <a:pt x="7006928" y="4961763"/>
                </a:cubicBezTo>
                <a:cubicBezTo>
                  <a:pt x="6994175" y="4930457"/>
                  <a:pt x="6965192" y="4906108"/>
                  <a:pt x="6921138" y="4906108"/>
                </a:cubicBezTo>
                <a:cubicBezTo>
                  <a:pt x="6903748" y="4906108"/>
                  <a:pt x="6888677" y="4910746"/>
                  <a:pt x="6877084" y="4916543"/>
                </a:cubicBezTo>
                <a:cubicBezTo>
                  <a:pt x="6750718" y="4937414"/>
                  <a:pt x="6489871" y="4996547"/>
                  <a:pt x="6416834" y="5139163"/>
                </a:cubicBezTo>
                <a:cubicBezTo>
                  <a:pt x="6481756" y="4913064"/>
                  <a:pt x="6853898" y="4816827"/>
                  <a:pt x="6853898" y="4816827"/>
                </a:cubicBezTo>
                <a:cubicBezTo>
                  <a:pt x="6853898" y="4816827"/>
                  <a:pt x="6756514" y="4712474"/>
                  <a:pt x="6208156" y="4608122"/>
                </a:cubicBezTo>
                <a:cubicBezTo>
                  <a:pt x="6208156" y="4606962"/>
                  <a:pt x="6206997" y="4605803"/>
                  <a:pt x="6206997" y="4604643"/>
                </a:cubicBezTo>
                <a:cubicBezTo>
                  <a:pt x="6253370" y="4600585"/>
                  <a:pt x="6302424" y="4598411"/>
                  <a:pt x="6352764" y="4598447"/>
                </a:cubicBezTo>
                <a:close/>
                <a:moveTo>
                  <a:pt x="10004732" y="4541804"/>
                </a:moveTo>
                <a:lnTo>
                  <a:pt x="10001023" y="4546647"/>
                </a:lnTo>
                <a:lnTo>
                  <a:pt x="8635652" y="5417860"/>
                </a:lnTo>
                <a:lnTo>
                  <a:pt x="8636635" y="5415484"/>
                </a:lnTo>
                <a:close/>
                <a:moveTo>
                  <a:pt x="6789473" y="3919225"/>
                </a:moveTo>
                <a:lnTo>
                  <a:pt x="6788976" y="3919391"/>
                </a:lnTo>
                <a:lnTo>
                  <a:pt x="6788866" y="3919428"/>
                </a:lnTo>
                <a:lnTo>
                  <a:pt x="6787816" y="3919391"/>
                </a:lnTo>
                <a:close/>
                <a:moveTo>
                  <a:pt x="6792454" y="3918231"/>
                </a:moveTo>
                <a:cubicBezTo>
                  <a:pt x="6794772" y="3918231"/>
                  <a:pt x="6797091" y="3918231"/>
                  <a:pt x="6799410" y="3918231"/>
                </a:cubicBezTo>
                <a:lnTo>
                  <a:pt x="6789473" y="3919225"/>
                </a:lnTo>
                <a:close/>
                <a:moveTo>
                  <a:pt x="14639888" y="2748316"/>
                </a:moveTo>
                <a:cubicBezTo>
                  <a:pt x="14657278" y="2969777"/>
                  <a:pt x="14642206" y="3307185"/>
                  <a:pt x="14676986" y="3543719"/>
                </a:cubicBezTo>
                <a:cubicBezTo>
                  <a:pt x="14676986" y="3583141"/>
                  <a:pt x="14672350" y="3621404"/>
                  <a:pt x="14678146" y="3661986"/>
                </a:cubicBezTo>
                <a:cubicBezTo>
                  <a:pt x="14682782" y="3689814"/>
                  <a:pt x="14716402" y="3703727"/>
                  <a:pt x="14740750" y="3697930"/>
                </a:cubicBezTo>
                <a:cubicBezTo>
                  <a:pt x="14755820" y="3694452"/>
                  <a:pt x="14765094" y="3685175"/>
                  <a:pt x="14770890" y="3673581"/>
                </a:cubicBezTo>
                <a:cubicBezTo>
                  <a:pt x="14894938" y="3617926"/>
                  <a:pt x="15000436" y="3541400"/>
                  <a:pt x="15096660" y="3457917"/>
                </a:cubicBezTo>
                <a:cubicBezTo>
                  <a:pt x="15114050" y="3456758"/>
                  <a:pt x="15131438" y="3455598"/>
                  <a:pt x="15149988" y="3453280"/>
                </a:cubicBezTo>
                <a:cubicBezTo>
                  <a:pt x="15029418" y="3472991"/>
                  <a:pt x="15136078" y="3456758"/>
                  <a:pt x="15167378" y="3454439"/>
                </a:cubicBezTo>
                <a:cubicBezTo>
                  <a:pt x="15174334" y="3454439"/>
                  <a:pt x="15180130" y="3453280"/>
                  <a:pt x="15187086" y="3453280"/>
                </a:cubicBezTo>
                <a:cubicBezTo>
                  <a:pt x="15181290" y="3466033"/>
                  <a:pt x="15175494" y="3477629"/>
                  <a:pt x="15172016" y="3491543"/>
                </a:cubicBezTo>
                <a:cubicBezTo>
                  <a:pt x="15064198" y="3604012"/>
                  <a:pt x="14930878" y="3701409"/>
                  <a:pt x="14814946" y="3801124"/>
                </a:cubicBezTo>
                <a:cubicBezTo>
                  <a:pt x="14773210" y="3827792"/>
                  <a:pt x="14737270" y="3860257"/>
                  <a:pt x="14705970" y="3898520"/>
                </a:cubicBezTo>
                <a:cubicBezTo>
                  <a:pt x="14697854" y="3907796"/>
                  <a:pt x="14689738" y="3918231"/>
                  <a:pt x="14681622" y="3928667"/>
                </a:cubicBezTo>
                <a:cubicBezTo>
                  <a:pt x="14676986" y="3935623"/>
                  <a:pt x="14671190" y="3941421"/>
                  <a:pt x="14666552" y="3947218"/>
                </a:cubicBezTo>
                <a:cubicBezTo>
                  <a:pt x="14584242" y="4045774"/>
                  <a:pt x="14568010" y="4167519"/>
                  <a:pt x="14490336" y="4273032"/>
                </a:cubicBezTo>
                <a:cubicBezTo>
                  <a:pt x="14397590" y="4397096"/>
                  <a:pt x="14234126" y="4487535"/>
                  <a:pt x="14112398" y="4589569"/>
                </a:cubicBezTo>
                <a:cubicBezTo>
                  <a:pt x="14077618" y="4612759"/>
                  <a:pt x="14048634" y="4644065"/>
                  <a:pt x="14020810" y="4670734"/>
                </a:cubicBezTo>
                <a:cubicBezTo>
                  <a:pt x="13776194" y="4891034"/>
                  <a:pt x="13526942" y="5103219"/>
                  <a:pt x="13276528" y="5320042"/>
                </a:cubicBezTo>
                <a:cubicBezTo>
                  <a:pt x="13072488" y="5497443"/>
                  <a:pt x="12909024" y="5714265"/>
                  <a:pt x="12716577" y="5962394"/>
                </a:cubicBezTo>
                <a:cubicBezTo>
                  <a:pt x="12957715" y="6091096"/>
                  <a:pt x="13233634" y="6232552"/>
                  <a:pt x="13518826" y="6346181"/>
                </a:cubicBezTo>
                <a:cubicBezTo>
                  <a:pt x="13521144" y="6346181"/>
                  <a:pt x="13521144" y="6346181"/>
                  <a:pt x="13522304" y="6346181"/>
                </a:cubicBezTo>
                <a:cubicBezTo>
                  <a:pt x="13524622" y="6346181"/>
                  <a:pt x="13524622" y="6347340"/>
                  <a:pt x="13526942" y="6347340"/>
                </a:cubicBezTo>
                <a:cubicBezTo>
                  <a:pt x="13543172" y="6357776"/>
                  <a:pt x="13562880" y="6362414"/>
                  <a:pt x="13582588" y="6368211"/>
                </a:cubicBezTo>
                <a:lnTo>
                  <a:pt x="13583748" y="6369370"/>
                </a:lnTo>
                <a:cubicBezTo>
                  <a:pt x="13583748" y="6369370"/>
                  <a:pt x="13582588" y="6369370"/>
                  <a:pt x="13581430" y="6369370"/>
                </a:cubicBezTo>
                <a:cubicBezTo>
                  <a:pt x="13583748" y="6370530"/>
                  <a:pt x="13587226" y="6371690"/>
                  <a:pt x="13590704" y="6372849"/>
                </a:cubicBezTo>
                <a:cubicBezTo>
                  <a:pt x="13628962" y="6396038"/>
                  <a:pt x="13669538" y="6413431"/>
                  <a:pt x="13708954" y="6425026"/>
                </a:cubicBezTo>
                <a:cubicBezTo>
                  <a:pt x="13735618" y="6431982"/>
                  <a:pt x="13763442" y="6438940"/>
                  <a:pt x="13792426" y="6442418"/>
                </a:cubicBezTo>
                <a:cubicBezTo>
                  <a:pt x="13872418" y="6466767"/>
                  <a:pt x="13951252" y="6488797"/>
                  <a:pt x="14030086" y="6506189"/>
                </a:cubicBezTo>
                <a:cubicBezTo>
                  <a:pt x="14161090" y="6557206"/>
                  <a:pt x="14307162" y="6573439"/>
                  <a:pt x="14450918" y="6560684"/>
                </a:cubicBezTo>
                <a:cubicBezTo>
                  <a:pt x="14484538" y="6557206"/>
                  <a:pt x="14519318" y="6556047"/>
                  <a:pt x="14552938" y="6553728"/>
                </a:cubicBezTo>
                <a:cubicBezTo>
                  <a:pt x="14665394" y="6556047"/>
                  <a:pt x="14752342" y="6580396"/>
                  <a:pt x="14846246" y="6611702"/>
                </a:cubicBezTo>
                <a:cubicBezTo>
                  <a:pt x="14848566" y="6611702"/>
                  <a:pt x="14849726" y="6610542"/>
                  <a:pt x="14850884" y="6609383"/>
                </a:cubicBezTo>
                <a:cubicBezTo>
                  <a:pt x="14853202" y="6610542"/>
                  <a:pt x="14855522" y="6611702"/>
                  <a:pt x="14857840" y="6611702"/>
                </a:cubicBezTo>
                <a:cubicBezTo>
                  <a:pt x="14858998" y="6611702"/>
                  <a:pt x="14858998" y="6611702"/>
                  <a:pt x="14858998" y="6611702"/>
                </a:cubicBezTo>
                <a:cubicBezTo>
                  <a:pt x="14861318" y="6612862"/>
                  <a:pt x="14862478" y="6614021"/>
                  <a:pt x="14864796" y="6615180"/>
                </a:cubicBezTo>
                <a:cubicBezTo>
                  <a:pt x="14875230" y="6619818"/>
                  <a:pt x="14886822" y="6625616"/>
                  <a:pt x="14898416" y="6629094"/>
                </a:cubicBezTo>
                <a:lnTo>
                  <a:pt x="14897258" y="6629094"/>
                </a:lnTo>
                <a:cubicBezTo>
                  <a:pt x="14899574" y="6630254"/>
                  <a:pt x="14899574" y="6630254"/>
                  <a:pt x="14900734" y="6630254"/>
                </a:cubicBezTo>
                <a:cubicBezTo>
                  <a:pt x="14900734" y="6630254"/>
                  <a:pt x="14901894" y="6630254"/>
                  <a:pt x="14901894" y="6631413"/>
                </a:cubicBezTo>
                <a:lnTo>
                  <a:pt x="14903054" y="6631413"/>
                </a:lnTo>
                <a:cubicBezTo>
                  <a:pt x="14929718" y="6639530"/>
                  <a:pt x="14957542" y="6649964"/>
                  <a:pt x="14986524" y="6659240"/>
                </a:cubicBezTo>
                <a:cubicBezTo>
                  <a:pt x="15114050" y="6696344"/>
                  <a:pt x="15170856" y="6772870"/>
                  <a:pt x="15301858" y="6799538"/>
                </a:cubicBezTo>
                <a:cubicBezTo>
                  <a:pt x="15373738" y="6819248"/>
                  <a:pt x="15494306" y="6862150"/>
                  <a:pt x="15571982" y="6909688"/>
                </a:cubicBezTo>
                <a:cubicBezTo>
                  <a:pt x="15769066" y="6961864"/>
                  <a:pt x="15988178" y="6946792"/>
                  <a:pt x="16159756" y="6818089"/>
                </a:cubicBezTo>
                <a:cubicBezTo>
                  <a:pt x="16207288" y="6739244"/>
                  <a:pt x="16258298" y="6643008"/>
                  <a:pt x="16346406" y="6567642"/>
                </a:cubicBezTo>
                <a:cubicBezTo>
                  <a:pt x="16431038" y="6500392"/>
                  <a:pt x="16513348" y="6419228"/>
                  <a:pt x="16615368" y="6382125"/>
                </a:cubicBezTo>
                <a:cubicBezTo>
                  <a:pt x="16555084" y="6437780"/>
                  <a:pt x="16502914" y="6499232"/>
                  <a:pt x="16458860" y="6560684"/>
                </a:cubicBezTo>
                <a:cubicBezTo>
                  <a:pt x="16449586" y="6564163"/>
                  <a:pt x="16441470" y="6571120"/>
                  <a:pt x="16435674" y="6580396"/>
                </a:cubicBezTo>
                <a:cubicBezTo>
                  <a:pt x="16407850" y="6620978"/>
                  <a:pt x="16383506" y="6662719"/>
                  <a:pt x="16360318" y="6705620"/>
                </a:cubicBezTo>
                <a:cubicBezTo>
                  <a:pt x="16330176" y="6755478"/>
                  <a:pt x="16302352" y="6805335"/>
                  <a:pt x="16282644" y="6857512"/>
                </a:cubicBezTo>
                <a:cubicBezTo>
                  <a:pt x="16276846" y="6870266"/>
                  <a:pt x="16269890" y="6883020"/>
                  <a:pt x="16262934" y="6895774"/>
                </a:cubicBezTo>
                <a:cubicBezTo>
                  <a:pt x="16251342" y="6918964"/>
                  <a:pt x="16258298" y="6939834"/>
                  <a:pt x="16272210" y="6954908"/>
                </a:cubicBezTo>
                <a:cubicBezTo>
                  <a:pt x="16262934" y="6958386"/>
                  <a:pt x="16254820" y="6961864"/>
                  <a:pt x="16246706" y="6965343"/>
                </a:cubicBezTo>
                <a:cubicBezTo>
                  <a:pt x="16245546" y="6968822"/>
                  <a:pt x="16245546" y="6969981"/>
                  <a:pt x="16245546" y="6969981"/>
                </a:cubicBezTo>
                <a:cubicBezTo>
                  <a:pt x="16245546" y="6969981"/>
                  <a:pt x="16261776" y="6968822"/>
                  <a:pt x="16290758" y="6968822"/>
                </a:cubicBezTo>
                <a:cubicBezTo>
                  <a:pt x="16304670" y="6973460"/>
                  <a:pt x="16318582" y="6974619"/>
                  <a:pt x="16330176" y="6968822"/>
                </a:cubicBezTo>
                <a:cubicBezTo>
                  <a:pt x="16399734" y="6969981"/>
                  <a:pt x="16502914" y="6974619"/>
                  <a:pt x="16613050" y="6994330"/>
                </a:cubicBezTo>
                <a:cubicBezTo>
                  <a:pt x="16628122" y="7005925"/>
                  <a:pt x="16646670" y="7012882"/>
                  <a:pt x="16667538" y="7015201"/>
                </a:cubicBezTo>
                <a:cubicBezTo>
                  <a:pt x="16676812" y="7016360"/>
                  <a:pt x="16687246" y="7017520"/>
                  <a:pt x="16697680" y="7017520"/>
                </a:cubicBezTo>
                <a:cubicBezTo>
                  <a:pt x="16703478" y="7018679"/>
                  <a:pt x="16710434" y="7017520"/>
                  <a:pt x="16716230" y="7016360"/>
                </a:cubicBezTo>
                <a:cubicBezTo>
                  <a:pt x="16740574" y="7024476"/>
                  <a:pt x="16763762" y="7032593"/>
                  <a:pt x="16788108" y="7039550"/>
                </a:cubicBezTo>
                <a:cubicBezTo>
                  <a:pt x="16839118" y="7056942"/>
                  <a:pt x="16886650" y="7078972"/>
                  <a:pt x="16931862" y="7105640"/>
                </a:cubicBezTo>
                <a:cubicBezTo>
                  <a:pt x="16931862" y="7106800"/>
                  <a:pt x="16931862" y="7106800"/>
                  <a:pt x="16931862" y="7106800"/>
                </a:cubicBezTo>
                <a:cubicBezTo>
                  <a:pt x="16828684" y="7087088"/>
                  <a:pt x="16734778" y="7070856"/>
                  <a:pt x="16646670" y="7062740"/>
                </a:cubicBezTo>
                <a:cubicBezTo>
                  <a:pt x="16600298" y="7052304"/>
                  <a:pt x="16552766" y="7048826"/>
                  <a:pt x="16507552" y="7056942"/>
                </a:cubicBezTo>
                <a:cubicBezTo>
                  <a:pt x="16398576" y="7060420"/>
                  <a:pt x="16294238" y="7080132"/>
                  <a:pt x="16186420" y="7128830"/>
                </a:cubicBezTo>
                <a:cubicBezTo>
                  <a:pt x="16157438" y="7183326"/>
                  <a:pt x="16163234" y="7245937"/>
                  <a:pt x="16185262" y="7316666"/>
                </a:cubicBezTo>
                <a:cubicBezTo>
                  <a:pt x="16185262" y="7316666"/>
                  <a:pt x="16184102" y="7317825"/>
                  <a:pt x="16185262" y="7317825"/>
                </a:cubicBezTo>
                <a:cubicBezTo>
                  <a:pt x="16188738" y="7366523"/>
                  <a:pt x="16207288" y="7403626"/>
                  <a:pt x="16226996" y="7443049"/>
                </a:cubicBezTo>
                <a:cubicBezTo>
                  <a:pt x="16233952" y="7458122"/>
                  <a:pt x="16239750" y="7473196"/>
                  <a:pt x="16245546" y="7483630"/>
                </a:cubicBezTo>
                <a:cubicBezTo>
                  <a:pt x="16249022" y="7489428"/>
                  <a:pt x="16252502" y="7501023"/>
                  <a:pt x="16254820" y="7507980"/>
                </a:cubicBezTo>
                <a:cubicBezTo>
                  <a:pt x="16254240" y="7504502"/>
                  <a:pt x="16252792" y="7500154"/>
                  <a:pt x="16250618" y="7494356"/>
                </a:cubicBezTo>
                <a:lnTo>
                  <a:pt x="16245872" y="7481966"/>
                </a:lnTo>
                <a:lnTo>
                  <a:pt x="16257138" y="7504501"/>
                </a:lnTo>
                <a:cubicBezTo>
                  <a:pt x="16262934" y="7520734"/>
                  <a:pt x="16271050" y="7535807"/>
                  <a:pt x="16278006" y="7552040"/>
                </a:cubicBezTo>
                <a:cubicBezTo>
                  <a:pt x="16304670" y="7616970"/>
                  <a:pt x="16327858" y="7686540"/>
                  <a:pt x="16337132" y="7757268"/>
                </a:cubicBezTo>
                <a:cubicBezTo>
                  <a:pt x="16334814" y="7767703"/>
                  <a:pt x="16334814" y="7776979"/>
                  <a:pt x="16333654" y="7788574"/>
                </a:cubicBezTo>
                <a:cubicBezTo>
                  <a:pt x="16326698" y="7786255"/>
                  <a:pt x="16319742" y="7786255"/>
                  <a:pt x="16312786" y="7785096"/>
                </a:cubicBezTo>
                <a:cubicBezTo>
                  <a:pt x="16278006" y="7666828"/>
                  <a:pt x="16225838" y="7546242"/>
                  <a:pt x="16145844" y="7445368"/>
                </a:cubicBezTo>
                <a:cubicBezTo>
                  <a:pt x="16131932" y="7425656"/>
                  <a:pt x="16114542" y="7405946"/>
                  <a:pt x="16097154" y="7387394"/>
                </a:cubicBezTo>
                <a:cubicBezTo>
                  <a:pt x="16061214" y="7351450"/>
                  <a:pt x="16014842" y="7329420"/>
                  <a:pt x="15964990" y="7318984"/>
                </a:cubicBezTo>
                <a:cubicBezTo>
                  <a:pt x="15954556" y="7313187"/>
                  <a:pt x="15944122" y="7308549"/>
                  <a:pt x="15932530" y="7302752"/>
                </a:cubicBezTo>
                <a:cubicBezTo>
                  <a:pt x="15860650" y="7267968"/>
                  <a:pt x="15792252" y="7234342"/>
                  <a:pt x="15728490" y="7203036"/>
                </a:cubicBezTo>
                <a:cubicBezTo>
                  <a:pt x="15667046" y="7193760"/>
                  <a:pt x="15602122" y="7187963"/>
                  <a:pt x="15515174" y="7167092"/>
                </a:cubicBezTo>
                <a:cubicBezTo>
                  <a:pt x="15247370" y="7098684"/>
                  <a:pt x="15013190" y="6934037"/>
                  <a:pt x="14739590" y="6867947"/>
                </a:cubicBezTo>
                <a:cubicBezTo>
                  <a:pt x="14460194" y="6801856"/>
                  <a:pt x="14163406" y="6869106"/>
                  <a:pt x="13895606" y="6801856"/>
                </a:cubicBezTo>
                <a:cubicBezTo>
                  <a:pt x="13554766" y="6716055"/>
                  <a:pt x="13321742" y="6532857"/>
                  <a:pt x="12943803" y="6589672"/>
                </a:cubicBezTo>
                <a:cubicBezTo>
                  <a:pt x="12611079" y="6639530"/>
                  <a:pt x="12285310" y="6756637"/>
                  <a:pt x="12016348" y="6950270"/>
                </a:cubicBezTo>
                <a:cubicBezTo>
                  <a:pt x="12524130" y="6815770"/>
                  <a:pt x="12767587" y="7244778"/>
                  <a:pt x="13238270" y="7313187"/>
                </a:cubicBezTo>
                <a:cubicBezTo>
                  <a:pt x="13412168" y="7337536"/>
                  <a:pt x="13588386" y="7309708"/>
                  <a:pt x="13751850" y="7336376"/>
                </a:cubicBezTo>
                <a:cubicBezTo>
                  <a:pt x="13871258" y="7354928"/>
                  <a:pt x="14085734" y="7378118"/>
                  <a:pt x="14203984" y="7402467"/>
                </a:cubicBezTo>
                <a:cubicBezTo>
                  <a:pt x="13887490" y="7382756"/>
                  <a:pt x="13437674" y="7470876"/>
                  <a:pt x="13139728" y="7411743"/>
                </a:cubicBezTo>
                <a:cubicBezTo>
                  <a:pt x="13169871" y="7447686"/>
                  <a:pt x="13222040" y="7523053"/>
                  <a:pt x="13278846" y="7614652"/>
                </a:cubicBezTo>
                <a:cubicBezTo>
                  <a:pt x="13280006" y="7636682"/>
                  <a:pt x="13283484" y="7657552"/>
                  <a:pt x="13293918" y="7679582"/>
                </a:cubicBezTo>
                <a:cubicBezTo>
                  <a:pt x="13346086" y="7785096"/>
                  <a:pt x="13414486" y="7881332"/>
                  <a:pt x="13468974" y="7984526"/>
                </a:cubicBezTo>
                <a:cubicBezTo>
                  <a:pt x="13511870" y="8066849"/>
                  <a:pt x="13528100" y="8149172"/>
                  <a:pt x="13554766" y="8236133"/>
                </a:cubicBezTo>
                <a:cubicBezTo>
                  <a:pt x="13557082" y="8263960"/>
                  <a:pt x="13555924" y="8288310"/>
                  <a:pt x="13547810" y="8308020"/>
                </a:cubicBezTo>
                <a:cubicBezTo>
                  <a:pt x="13544330" y="8301064"/>
                  <a:pt x="13540854" y="8294107"/>
                  <a:pt x="13538534" y="8287150"/>
                </a:cubicBezTo>
                <a:cubicBezTo>
                  <a:pt x="13510710" y="8188594"/>
                  <a:pt x="13465498" y="8098155"/>
                  <a:pt x="13420284" y="8003078"/>
                </a:cubicBezTo>
                <a:cubicBezTo>
                  <a:pt x="13412168" y="7985686"/>
                  <a:pt x="13399416" y="7971772"/>
                  <a:pt x="13385504" y="7960176"/>
                </a:cubicBezTo>
                <a:cubicBezTo>
                  <a:pt x="13248704" y="7702772"/>
                  <a:pt x="13071328" y="7441890"/>
                  <a:pt x="12866129" y="7341014"/>
                </a:cubicBezTo>
                <a:cubicBezTo>
                  <a:pt x="12477757" y="7150860"/>
                  <a:pt x="12052287" y="7105640"/>
                  <a:pt x="11684782" y="7301592"/>
                </a:cubicBezTo>
                <a:cubicBezTo>
                  <a:pt x="11478423" y="7411743"/>
                  <a:pt x="11326552" y="7371161"/>
                  <a:pt x="11127149" y="7429135"/>
                </a:cubicBezTo>
                <a:cubicBezTo>
                  <a:pt x="11001943" y="7465079"/>
                  <a:pt x="10941658" y="7543924"/>
                  <a:pt x="10814133" y="7567113"/>
                </a:cubicBezTo>
                <a:cubicBezTo>
                  <a:pt x="10749211" y="7539286"/>
                  <a:pt x="10679652" y="7527691"/>
                  <a:pt x="10610093" y="7530010"/>
                </a:cubicBezTo>
                <a:cubicBezTo>
                  <a:pt x="10568357" y="7516096"/>
                  <a:pt x="10526622" y="7506820"/>
                  <a:pt x="10483727" y="7517256"/>
                </a:cubicBezTo>
                <a:cubicBezTo>
                  <a:pt x="10414168" y="7534648"/>
                  <a:pt x="10353883" y="7574070"/>
                  <a:pt x="10298236" y="7628566"/>
                </a:cubicBezTo>
                <a:cubicBezTo>
                  <a:pt x="10299395" y="7629725"/>
                  <a:pt x="10299395" y="7632044"/>
                  <a:pt x="10300555" y="7634363"/>
                </a:cubicBezTo>
                <a:cubicBezTo>
                  <a:pt x="10229836" y="7684220"/>
                  <a:pt x="10170711" y="7751470"/>
                  <a:pt x="10134772" y="7830315"/>
                </a:cubicBezTo>
                <a:cubicBezTo>
                  <a:pt x="10130135" y="7838432"/>
                  <a:pt x="10127816" y="7846548"/>
                  <a:pt x="10125497" y="7854664"/>
                </a:cubicBezTo>
                <a:cubicBezTo>
                  <a:pt x="10023477" y="8021629"/>
                  <a:pt x="9935369" y="8208306"/>
                  <a:pt x="9836827" y="8316137"/>
                </a:cubicBezTo>
                <a:cubicBezTo>
                  <a:pt x="9898271" y="8321934"/>
                  <a:pt x="9957396" y="8323094"/>
                  <a:pt x="10015362" y="8318456"/>
                </a:cubicBezTo>
                <a:cubicBezTo>
                  <a:pt x="10015362" y="8318456"/>
                  <a:pt x="10016521" y="8318456"/>
                  <a:pt x="10017681" y="8317296"/>
                </a:cubicBezTo>
                <a:cubicBezTo>
                  <a:pt x="10019999" y="8317296"/>
                  <a:pt x="10023477" y="8316137"/>
                  <a:pt x="10026955" y="8316137"/>
                </a:cubicBezTo>
                <a:cubicBezTo>
                  <a:pt x="10026955" y="8316137"/>
                  <a:pt x="10026955" y="8316137"/>
                  <a:pt x="10028114" y="8316137"/>
                </a:cubicBezTo>
                <a:cubicBezTo>
                  <a:pt x="10031592" y="8316137"/>
                  <a:pt x="10035070" y="8316137"/>
                  <a:pt x="10038548" y="8314978"/>
                </a:cubicBezTo>
                <a:cubicBezTo>
                  <a:pt x="10043186" y="8314978"/>
                  <a:pt x="10047823" y="8314978"/>
                  <a:pt x="10053620" y="8312658"/>
                </a:cubicBezTo>
                <a:cubicBezTo>
                  <a:pt x="10051301" y="8314978"/>
                  <a:pt x="10051301" y="8314978"/>
                  <a:pt x="10050142" y="8316137"/>
                </a:cubicBezTo>
                <a:cubicBezTo>
                  <a:pt x="10102311" y="8311499"/>
                  <a:pt x="10152162" y="8302224"/>
                  <a:pt x="10202012" y="8291788"/>
                </a:cubicBezTo>
                <a:cubicBezTo>
                  <a:pt x="10211287" y="8289469"/>
                  <a:pt x="10221721" y="8288310"/>
                  <a:pt x="10230995" y="8284831"/>
                </a:cubicBezTo>
                <a:cubicBezTo>
                  <a:pt x="10417646" y="8239612"/>
                  <a:pt x="10596181" y="8163086"/>
                  <a:pt x="10807177" y="8101634"/>
                </a:cubicBezTo>
                <a:cubicBezTo>
                  <a:pt x="10555605" y="8253525"/>
                  <a:pt x="10328378" y="8346283"/>
                  <a:pt x="10090718" y="8417012"/>
                </a:cubicBezTo>
                <a:cubicBezTo>
                  <a:pt x="10077965" y="8417012"/>
                  <a:pt x="10065213" y="8417012"/>
                  <a:pt x="10051301" y="8420490"/>
                </a:cubicBezTo>
                <a:cubicBezTo>
                  <a:pt x="9958555" y="8435563"/>
                  <a:pt x="9869288" y="8464550"/>
                  <a:pt x="9782339" y="8499335"/>
                </a:cubicBezTo>
                <a:cubicBezTo>
                  <a:pt x="9669885" y="8526003"/>
                  <a:pt x="9551634" y="8551511"/>
                  <a:pt x="9424109" y="8580498"/>
                </a:cubicBezTo>
                <a:cubicBezTo>
                  <a:pt x="8811988" y="8716158"/>
                  <a:pt x="8078139" y="9400251"/>
                  <a:pt x="8342464" y="10156231"/>
                </a:cubicBezTo>
                <a:cubicBezTo>
                  <a:pt x="8465352" y="10509293"/>
                  <a:pt x="8549402" y="10872790"/>
                  <a:pt x="8659683" y="11226576"/>
                </a:cubicBezTo>
                <a:lnTo>
                  <a:pt x="8734206" y="11447852"/>
                </a:lnTo>
                <a:lnTo>
                  <a:pt x="7921685" y="11447852"/>
                </a:lnTo>
                <a:lnTo>
                  <a:pt x="7916269" y="11414557"/>
                </a:lnTo>
                <a:cubicBezTo>
                  <a:pt x="7878736" y="11202372"/>
                  <a:pt x="7830045" y="10991057"/>
                  <a:pt x="7740777" y="10793945"/>
                </a:cubicBezTo>
                <a:cubicBezTo>
                  <a:pt x="7665421" y="10629299"/>
                  <a:pt x="7621367" y="10471610"/>
                  <a:pt x="7571516" y="10306964"/>
                </a:cubicBezTo>
                <a:cubicBezTo>
                  <a:pt x="7514710" y="10123766"/>
                  <a:pt x="7391822" y="9979990"/>
                  <a:pt x="7361680" y="9788676"/>
                </a:cubicBezTo>
                <a:cubicBezTo>
                  <a:pt x="7331537" y="9597362"/>
                  <a:pt x="7367476" y="9455906"/>
                  <a:pt x="7287483" y="9272708"/>
                </a:cubicBezTo>
                <a:cubicBezTo>
                  <a:pt x="7209808" y="9092988"/>
                  <a:pt x="7096195" y="8955010"/>
                  <a:pt x="6968670" y="8813554"/>
                </a:cubicBezTo>
                <a:cubicBezTo>
                  <a:pt x="6819118" y="8644270"/>
                  <a:pt x="6780860" y="8372952"/>
                  <a:pt x="6606962" y="8226857"/>
                </a:cubicBezTo>
                <a:cubicBezTo>
                  <a:pt x="6472482" y="8116706"/>
                  <a:pt x="6106136" y="8023948"/>
                  <a:pt x="5973974" y="8131780"/>
                </a:cubicBezTo>
                <a:cubicBezTo>
                  <a:pt x="5803554" y="8272077"/>
                  <a:pt x="5649364" y="8385706"/>
                  <a:pt x="5498653" y="8529481"/>
                </a:cubicBezTo>
                <a:cubicBezTo>
                  <a:pt x="5353738" y="8666300"/>
                  <a:pt x="5230850" y="8880804"/>
                  <a:pt x="5045359" y="8988635"/>
                </a:cubicBezTo>
                <a:cubicBezTo>
                  <a:pt x="5045359" y="8986316"/>
                  <a:pt x="5044200" y="8986316"/>
                  <a:pt x="5043040" y="8985157"/>
                </a:cubicBezTo>
                <a:cubicBezTo>
                  <a:pt x="5174044" y="8875006"/>
                  <a:pt x="5286498" y="8698765"/>
                  <a:pt x="5390836" y="8543395"/>
                </a:cubicBezTo>
                <a:cubicBezTo>
                  <a:pt x="5394314" y="8539917"/>
                  <a:pt x="5397792" y="8536438"/>
                  <a:pt x="5400110" y="8532960"/>
                </a:cubicBezTo>
                <a:cubicBezTo>
                  <a:pt x="5439528" y="8483102"/>
                  <a:pt x="5480104" y="8434404"/>
                  <a:pt x="5509086" y="8378749"/>
                </a:cubicBezTo>
                <a:cubicBezTo>
                  <a:pt x="5671392" y="8172362"/>
                  <a:pt x="5838334" y="8033224"/>
                  <a:pt x="6022666" y="7881332"/>
                </a:cubicBezTo>
                <a:cubicBezTo>
                  <a:pt x="5895140" y="7589143"/>
                  <a:pt x="5636612" y="7792052"/>
                  <a:pt x="5424456" y="7830315"/>
                </a:cubicBezTo>
                <a:cubicBezTo>
                  <a:pt x="5263311" y="7859302"/>
                  <a:pt x="5205345" y="7781617"/>
                  <a:pt x="5060430" y="7767703"/>
                </a:cubicBezTo>
                <a:cubicBezTo>
                  <a:pt x="4916674" y="7752630"/>
                  <a:pt x="4798425" y="7826836"/>
                  <a:pt x="4646554" y="7812923"/>
                </a:cubicBezTo>
                <a:cubicBezTo>
                  <a:pt x="4461062" y="7796690"/>
                  <a:pt x="4281368" y="7702772"/>
                  <a:pt x="4110947" y="7642480"/>
                </a:cubicBezTo>
                <a:cubicBezTo>
                  <a:pt x="3892995" y="7564794"/>
                  <a:pt x="3933572" y="7555518"/>
                  <a:pt x="3780542" y="7734078"/>
                </a:cubicBezTo>
                <a:cubicBezTo>
                  <a:pt x="3569545" y="7976410"/>
                  <a:pt x="3273919" y="8316137"/>
                  <a:pt x="3042055" y="8065690"/>
                </a:cubicBezTo>
                <a:cubicBezTo>
                  <a:pt x="3299424" y="8221060"/>
                  <a:pt x="3600847" y="7756108"/>
                  <a:pt x="3738806" y="7517256"/>
                </a:cubicBezTo>
                <a:cubicBezTo>
                  <a:pt x="3738806" y="7517256"/>
                  <a:pt x="3654176" y="7487109"/>
                  <a:pt x="3589254" y="7447686"/>
                </a:cubicBezTo>
                <a:cubicBezTo>
                  <a:pt x="3525491" y="7410584"/>
                  <a:pt x="3481437" y="7364204"/>
                  <a:pt x="3474482" y="7366523"/>
                </a:cubicBezTo>
                <a:cubicBezTo>
                  <a:pt x="3474482" y="7366523"/>
                  <a:pt x="3356230" y="7419859"/>
                  <a:pt x="3153350" y="7527691"/>
                </a:cubicBezTo>
                <a:cubicBezTo>
                  <a:pt x="3073357" y="7569432"/>
                  <a:pt x="2967859" y="7598419"/>
                  <a:pt x="2858882" y="7612333"/>
                </a:cubicBezTo>
                <a:cubicBezTo>
                  <a:pt x="2834537" y="7606536"/>
                  <a:pt x="2806713" y="7608854"/>
                  <a:pt x="2774253" y="7619290"/>
                </a:cubicBezTo>
                <a:cubicBezTo>
                  <a:pt x="2773093" y="7620449"/>
                  <a:pt x="2773093" y="7620449"/>
                  <a:pt x="2771934" y="7620449"/>
                </a:cubicBezTo>
                <a:cubicBezTo>
                  <a:pt x="2771934" y="7620449"/>
                  <a:pt x="2771934" y="7620449"/>
                  <a:pt x="2773093" y="7620449"/>
                </a:cubicBezTo>
                <a:cubicBezTo>
                  <a:pt x="2698896" y="7625087"/>
                  <a:pt x="2627019" y="7621608"/>
                  <a:pt x="2564415" y="7610014"/>
                </a:cubicBezTo>
                <a:cubicBezTo>
                  <a:pt x="2378925" y="7576389"/>
                  <a:pt x="2040403" y="7513777"/>
                  <a:pt x="1880417" y="7419859"/>
                </a:cubicBezTo>
                <a:cubicBezTo>
                  <a:pt x="1795787" y="7523053"/>
                  <a:pt x="1758688" y="7519574"/>
                  <a:pt x="1645075" y="7579868"/>
                </a:cubicBezTo>
                <a:cubicBezTo>
                  <a:pt x="1512912" y="7649436"/>
                  <a:pt x="1479292" y="7652914"/>
                  <a:pt x="1415529" y="7734078"/>
                </a:cubicBezTo>
                <a:cubicBezTo>
                  <a:pt x="1365679" y="7796690"/>
                  <a:pt x="1265977" y="7866259"/>
                  <a:pt x="1158160" y="7921914"/>
                </a:cubicBezTo>
                <a:cubicBezTo>
                  <a:pt x="1150045" y="7926552"/>
                  <a:pt x="1143089" y="7931190"/>
                  <a:pt x="1134975" y="7936987"/>
                </a:cubicBezTo>
                <a:cubicBezTo>
                  <a:pt x="1089761" y="7938146"/>
                  <a:pt x="1045707" y="7961336"/>
                  <a:pt x="1016724" y="8013513"/>
                </a:cubicBezTo>
                <a:cubicBezTo>
                  <a:pt x="1014405" y="8015832"/>
                  <a:pt x="1007450" y="8018150"/>
                  <a:pt x="997016" y="8019310"/>
                </a:cubicBezTo>
                <a:cubicBezTo>
                  <a:pt x="1001653" y="8014672"/>
                  <a:pt x="1006290" y="8011194"/>
                  <a:pt x="1010927" y="8007716"/>
                </a:cubicBezTo>
                <a:cubicBezTo>
                  <a:pt x="1014405" y="8004237"/>
                  <a:pt x="1019043" y="8001918"/>
                  <a:pt x="1022521" y="7998440"/>
                </a:cubicBezTo>
                <a:cubicBezTo>
                  <a:pt x="993537" y="8008875"/>
                  <a:pt x="963395" y="8014672"/>
                  <a:pt x="933253" y="8016992"/>
                </a:cubicBezTo>
                <a:cubicBezTo>
                  <a:pt x="874127" y="8011194"/>
                  <a:pt x="802249" y="7999599"/>
                  <a:pt x="779064" y="7999599"/>
                </a:cubicBezTo>
                <a:cubicBezTo>
                  <a:pt x="770948" y="7999599"/>
                  <a:pt x="763992" y="7999599"/>
                  <a:pt x="757036" y="7999599"/>
                </a:cubicBezTo>
                <a:cubicBezTo>
                  <a:pt x="755877" y="7999599"/>
                  <a:pt x="753558" y="7999599"/>
                  <a:pt x="752399" y="7998440"/>
                </a:cubicBezTo>
                <a:lnTo>
                  <a:pt x="751239" y="7998440"/>
                </a:lnTo>
                <a:cubicBezTo>
                  <a:pt x="740805" y="7999599"/>
                  <a:pt x="728053" y="8001918"/>
                  <a:pt x="715301" y="8003078"/>
                </a:cubicBezTo>
                <a:cubicBezTo>
                  <a:pt x="661972" y="8011194"/>
                  <a:pt x="614440" y="8026267"/>
                  <a:pt x="564589" y="8042500"/>
                </a:cubicBezTo>
                <a:cubicBezTo>
                  <a:pt x="547199" y="8045978"/>
                  <a:pt x="529809" y="8050616"/>
                  <a:pt x="513579" y="8054094"/>
                </a:cubicBezTo>
                <a:cubicBezTo>
                  <a:pt x="515898" y="8054094"/>
                  <a:pt x="518216" y="8055254"/>
                  <a:pt x="521694" y="8056414"/>
                </a:cubicBezTo>
                <a:cubicBezTo>
                  <a:pt x="512420" y="8059892"/>
                  <a:pt x="504305" y="8062211"/>
                  <a:pt x="495030" y="8064530"/>
                </a:cubicBezTo>
                <a:cubicBezTo>
                  <a:pt x="493871" y="8064530"/>
                  <a:pt x="492711" y="8065690"/>
                  <a:pt x="492711" y="8065690"/>
                </a:cubicBezTo>
                <a:cubicBezTo>
                  <a:pt x="488074" y="8063370"/>
                  <a:pt x="482278" y="8061052"/>
                  <a:pt x="477640" y="8059892"/>
                </a:cubicBezTo>
                <a:cubicBezTo>
                  <a:pt x="430108" y="8065690"/>
                  <a:pt x="384894" y="8063370"/>
                  <a:pt x="346637" y="8045978"/>
                </a:cubicBezTo>
                <a:cubicBezTo>
                  <a:pt x="330406" y="8044819"/>
                  <a:pt x="316495" y="8037862"/>
                  <a:pt x="304901" y="8028586"/>
                </a:cubicBezTo>
                <a:cubicBezTo>
                  <a:pt x="336203" y="8022788"/>
                  <a:pt x="366345" y="8015832"/>
                  <a:pt x="396488" y="8008875"/>
                </a:cubicBezTo>
                <a:cubicBezTo>
                  <a:pt x="409240" y="8007716"/>
                  <a:pt x="420834" y="8006556"/>
                  <a:pt x="432427" y="8003078"/>
                </a:cubicBezTo>
                <a:cubicBezTo>
                  <a:pt x="442861" y="7999599"/>
                  <a:pt x="452135" y="7996120"/>
                  <a:pt x="461410" y="7992642"/>
                </a:cubicBezTo>
                <a:cubicBezTo>
                  <a:pt x="464888" y="7992642"/>
                  <a:pt x="467206" y="7990323"/>
                  <a:pt x="469525" y="7989164"/>
                </a:cubicBezTo>
                <a:cubicBezTo>
                  <a:pt x="514738" y="7978728"/>
                  <a:pt x="550677" y="7963655"/>
                  <a:pt x="585457" y="7947422"/>
                </a:cubicBezTo>
                <a:cubicBezTo>
                  <a:pt x="607484" y="7943944"/>
                  <a:pt x="627193" y="7939306"/>
                  <a:pt x="648060" y="7935828"/>
                </a:cubicBezTo>
                <a:cubicBezTo>
                  <a:pt x="702548" y="7927712"/>
                  <a:pt x="750081" y="7917276"/>
                  <a:pt x="792975" y="7894086"/>
                </a:cubicBezTo>
                <a:cubicBezTo>
                  <a:pt x="796453" y="7894086"/>
                  <a:pt x="801091" y="7894086"/>
                  <a:pt x="805728" y="7894086"/>
                </a:cubicBezTo>
                <a:cubicBezTo>
                  <a:pt x="956439" y="7897565"/>
                  <a:pt x="1002812" y="7834953"/>
                  <a:pt x="1103672" y="7761906"/>
                </a:cubicBezTo>
                <a:cubicBezTo>
                  <a:pt x="1204533" y="7688858"/>
                  <a:pt x="1232358" y="7608854"/>
                  <a:pt x="1359883" y="7540445"/>
                </a:cubicBezTo>
                <a:cubicBezTo>
                  <a:pt x="1559286" y="7433773"/>
                  <a:pt x="1726227" y="7315506"/>
                  <a:pt x="1502479" y="7267968"/>
                </a:cubicBezTo>
                <a:cubicBezTo>
                  <a:pt x="1271774" y="7219269"/>
                  <a:pt x="965714" y="7172890"/>
                  <a:pt x="757036" y="7062740"/>
                </a:cubicBezTo>
                <a:cubicBezTo>
                  <a:pt x="638785" y="6998968"/>
                  <a:pt x="619077" y="6855192"/>
                  <a:pt x="520535" y="6789102"/>
                </a:cubicBezTo>
                <a:cubicBezTo>
                  <a:pt x="353593" y="6677792"/>
                  <a:pt x="148393" y="6775188"/>
                  <a:pt x="0" y="6821568"/>
                </a:cubicBezTo>
                <a:cubicBezTo>
                  <a:pt x="133322" y="6728810"/>
                  <a:pt x="244617" y="6683590"/>
                  <a:pt x="338522" y="6667357"/>
                </a:cubicBezTo>
                <a:cubicBezTo>
                  <a:pt x="367505" y="6667357"/>
                  <a:pt x="395328" y="6666198"/>
                  <a:pt x="425471" y="6666198"/>
                </a:cubicBezTo>
                <a:cubicBezTo>
                  <a:pt x="434745" y="6665038"/>
                  <a:pt x="444020" y="6665038"/>
                  <a:pt x="454454" y="6662719"/>
                </a:cubicBezTo>
                <a:cubicBezTo>
                  <a:pt x="666610" y="6682430"/>
                  <a:pt x="784860" y="6865628"/>
                  <a:pt x="925137" y="6940994"/>
                </a:cubicBezTo>
                <a:cubicBezTo>
                  <a:pt x="1065415" y="7017520"/>
                  <a:pt x="1313510" y="7029114"/>
                  <a:pt x="1478133" y="7060420"/>
                </a:cubicBezTo>
                <a:cubicBezTo>
                  <a:pt x="1626526" y="7089408"/>
                  <a:pt x="1701881" y="7090567"/>
                  <a:pt x="1825929" y="7112597"/>
                </a:cubicBezTo>
                <a:cubicBezTo>
                  <a:pt x="1838681" y="7117235"/>
                  <a:pt x="1850275" y="7121873"/>
                  <a:pt x="1863027" y="7123032"/>
                </a:cubicBezTo>
                <a:cubicBezTo>
                  <a:pt x="1872302" y="7125352"/>
                  <a:pt x="1881577" y="7125352"/>
                  <a:pt x="1890850" y="7126511"/>
                </a:cubicBezTo>
                <a:cubicBezTo>
                  <a:pt x="2033447" y="7158976"/>
                  <a:pt x="2282700" y="7261010"/>
                  <a:pt x="2421820" y="7289998"/>
                </a:cubicBezTo>
                <a:cubicBezTo>
                  <a:pt x="2684984" y="7345652"/>
                  <a:pt x="2851927" y="7310868"/>
                  <a:pt x="3101180" y="7168252"/>
                </a:cubicBezTo>
                <a:cubicBezTo>
                  <a:pt x="3486074" y="6945632"/>
                  <a:pt x="3781701" y="6573439"/>
                  <a:pt x="4228039" y="6661560"/>
                </a:cubicBezTo>
                <a:cubicBezTo>
                  <a:pt x="4233836" y="6663878"/>
                  <a:pt x="4239633" y="6666198"/>
                  <a:pt x="4246588" y="6668516"/>
                </a:cubicBezTo>
                <a:cubicBezTo>
                  <a:pt x="4277890" y="6676632"/>
                  <a:pt x="4310351" y="6680111"/>
                  <a:pt x="4340493" y="6688228"/>
                </a:cubicBezTo>
                <a:cubicBezTo>
                  <a:pt x="4352087" y="6691706"/>
                  <a:pt x="4363679" y="6692866"/>
                  <a:pt x="4374114" y="6694025"/>
                </a:cubicBezTo>
                <a:cubicBezTo>
                  <a:pt x="4481930" y="6712576"/>
                  <a:pt x="4557286" y="6706779"/>
                  <a:pt x="4646554" y="6694025"/>
                </a:cubicBezTo>
                <a:cubicBezTo>
                  <a:pt x="4646554" y="6691706"/>
                  <a:pt x="4646554" y="6690546"/>
                  <a:pt x="4646554" y="6689387"/>
                </a:cubicBezTo>
                <a:cubicBezTo>
                  <a:pt x="4659306" y="6689387"/>
                  <a:pt x="4672058" y="6690546"/>
                  <a:pt x="4684811" y="6689387"/>
                </a:cubicBezTo>
                <a:cubicBezTo>
                  <a:pt x="4726547" y="6685908"/>
                  <a:pt x="4769442" y="6681270"/>
                  <a:pt x="4811177" y="6674314"/>
                </a:cubicBezTo>
                <a:cubicBezTo>
                  <a:pt x="4821610" y="6674314"/>
                  <a:pt x="4833204" y="6673154"/>
                  <a:pt x="4844796" y="6670836"/>
                </a:cubicBezTo>
                <a:cubicBezTo>
                  <a:pt x="4847115" y="6670836"/>
                  <a:pt x="4848274" y="6669676"/>
                  <a:pt x="4850593" y="6669676"/>
                </a:cubicBezTo>
                <a:cubicBezTo>
                  <a:pt x="4851752" y="6669676"/>
                  <a:pt x="4851752" y="6669676"/>
                  <a:pt x="4852912" y="6669676"/>
                </a:cubicBezTo>
                <a:cubicBezTo>
                  <a:pt x="4867983" y="6668516"/>
                  <a:pt x="4883054" y="6666198"/>
                  <a:pt x="4898126" y="6665038"/>
                </a:cubicBezTo>
                <a:cubicBezTo>
                  <a:pt x="4939861" y="6660400"/>
                  <a:pt x="4980437" y="6655762"/>
                  <a:pt x="5021013" y="6648805"/>
                </a:cubicBezTo>
                <a:cubicBezTo>
                  <a:pt x="5048837" y="6644168"/>
                  <a:pt x="5075501" y="6637210"/>
                  <a:pt x="5102166" y="6627934"/>
                </a:cubicBezTo>
                <a:cubicBezTo>
                  <a:pt x="5255196" y="6607064"/>
                  <a:pt x="5411704" y="6587353"/>
                  <a:pt x="5563574" y="6579236"/>
                </a:cubicBezTo>
                <a:cubicBezTo>
                  <a:pt x="5589080" y="6578077"/>
                  <a:pt x="5614585" y="6576918"/>
                  <a:pt x="5640090" y="6574598"/>
                </a:cubicBezTo>
                <a:cubicBezTo>
                  <a:pt x="5637771" y="6573439"/>
                  <a:pt x="5634293" y="6572280"/>
                  <a:pt x="5631974" y="6571120"/>
                </a:cubicBezTo>
                <a:cubicBezTo>
                  <a:pt x="5634293" y="6571120"/>
                  <a:pt x="5637771" y="6571120"/>
                  <a:pt x="5640090" y="6571120"/>
                </a:cubicBezTo>
                <a:lnTo>
                  <a:pt x="5638930" y="6569960"/>
                </a:lnTo>
                <a:cubicBezTo>
                  <a:pt x="5651683" y="6568801"/>
                  <a:pt x="5664436" y="6567642"/>
                  <a:pt x="5676028" y="6565322"/>
                </a:cubicBezTo>
                <a:cubicBezTo>
                  <a:pt x="5680666" y="6567642"/>
                  <a:pt x="5685304" y="6571120"/>
                  <a:pt x="5689940" y="6573439"/>
                </a:cubicBezTo>
                <a:cubicBezTo>
                  <a:pt x="5893981" y="6567642"/>
                  <a:pt x="6072516" y="6604745"/>
                  <a:pt x="6123526" y="6994330"/>
                </a:cubicBezTo>
                <a:lnTo>
                  <a:pt x="6127433" y="7017885"/>
                </a:lnTo>
                <a:lnTo>
                  <a:pt x="5801586" y="7225974"/>
                </a:lnTo>
                <a:lnTo>
                  <a:pt x="5789352" y="7149845"/>
                </a:lnTo>
                <a:cubicBezTo>
                  <a:pt x="5773412" y="7038100"/>
                  <a:pt x="5764137" y="6946791"/>
                  <a:pt x="5714286" y="6931718"/>
                </a:cubicBezTo>
                <a:cubicBezTo>
                  <a:pt x="5525317" y="6874904"/>
                  <a:pt x="5299250" y="6893456"/>
                  <a:pt x="5009420" y="6931718"/>
                </a:cubicBezTo>
                <a:cubicBezTo>
                  <a:pt x="4745095" y="6966502"/>
                  <a:pt x="4543374" y="6996649"/>
                  <a:pt x="4317307" y="6982736"/>
                </a:cubicBezTo>
                <a:cubicBezTo>
                  <a:pt x="4231517" y="6976938"/>
                  <a:pt x="4173551" y="6900412"/>
                  <a:pt x="4010087" y="6957227"/>
                </a:cubicBezTo>
                <a:cubicBezTo>
                  <a:pt x="3925457" y="6986214"/>
                  <a:pt x="3793295" y="7138106"/>
                  <a:pt x="3701708" y="7176368"/>
                </a:cubicBezTo>
                <a:cubicBezTo>
                  <a:pt x="3746922" y="7254054"/>
                  <a:pt x="3887199" y="7265648"/>
                  <a:pt x="3954440" y="7300433"/>
                </a:cubicBezTo>
                <a:cubicBezTo>
                  <a:pt x="3979945" y="7313187"/>
                  <a:pt x="3988060" y="7398988"/>
                  <a:pt x="4025158" y="7422178"/>
                </a:cubicBezTo>
                <a:cubicBezTo>
                  <a:pt x="4065735" y="7447686"/>
                  <a:pt x="4148046" y="7430294"/>
                  <a:pt x="4190940" y="7448846"/>
                </a:cubicBezTo>
                <a:cubicBezTo>
                  <a:pt x="4357883" y="7521894"/>
                  <a:pt x="4660466" y="7664510"/>
                  <a:pt x="4830885" y="7517256"/>
                </a:cubicBezTo>
                <a:cubicBezTo>
                  <a:pt x="4829726" y="7516096"/>
                  <a:pt x="4827407" y="7513777"/>
                  <a:pt x="4825088" y="7512618"/>
                </a:cubicBezTo>
                <a:cubicBezTo>
                  <a:pt x="4841318" y="7509139"/>
                  <a:pt x="4858708" y="7504501"/>
                  <a:pt x="4874939" y="7501023"/>
                </a:cubicBezTo>
                <a:cubicBezTo>
                  <a:pt x="4879576" y="7502182"/>
                  <a:pt x="4884214" y="7502182"/>
                  <a:pt x="4890010" y="7502182"/>
                </a:cubicBezTo>
                <a:cubicBezTo>
                  <a:pt x="4891170" y="7502182"/>
                  <a:pt x="4892328" y="7502182"/>
                  <a:pt x="4892328" y="7502182"/>
                </a:cubicBezTo>
                <a:cubicBezTo>
                  <a:pt x="4898126" y="7503342"/>
                  <a:pt x="4903922" y="7504501"/>
                  <a:pt x="4908559" y="7505660"/>
                </a:cubicBezTo>
                <a:cubicBezTo>
                  <a:pt x="5055793" y="7528850"/>
                  <a:pt x="5201867" y="7519574"/>
                  <a:pt x="5349100" y="7514936"/>
                </a:cubicBezTo>
                <a:cubicBezTo>
                  <a:pt x="5531114" y="7520734"/>
                  <a:pt x="5733994" y="7518415"/>
                  <a:pt x="5904414" y="7490588"/>
                </a:cubicBezTo>
                <a:cubicBezTo>
                  <a:pt x="5847028" y="7417976"/>
                  <a:pt x="5819965" y="7325471"/>
                  <a:pt x="5803296" y="7236614"/>
                </a:cubicBezTo>
                <a:lnTo>
                  <a:pt x="5801621" y="7226193"/>
                </a:lnTo>
                <a:lnTo>
                  <a:pt x="6127496" y="7018259"/>
                </a:lnTo>
                <a:lnTo>
                  <a:pt x="6147600" y="7139464"/>
                </a:lnTo>
                <a:cubicBezTo>
                  <a:pt x="6176565" y="7276808"/>
                  <a:pt x="6220039" y="7391162"/>
                  <a:pt x="6276556" y="7485950"/>
                </a:cubicBezTo>
                <a:cubicBezTo>
                  <a:pt x="6278875" y="7489428"/>
                  <a:pt x="6282353" y="7491747"/>
                  <a:pt x="6284672" y="7495226"/>
                </a:cubicBezTo>
                <a:cubicBezTo>
                  <a:pt x="6289309" y="7502182"/>
                  <a:pt x="6293946" y="7510298"/>
                  <a:pt x="6300902" y="7518415"/>
                </a:cubicBezTo>
                <a:cubicBezTo>
                  <a:pt x="6299742" y="7518415"/>
                  <a:pt x="6298584" y="7518415"/>
                  <a:pt x="6297424" y="7518415"/>
                </a:cubicBezTo>
                <a:cubicBezTo>
                  <a:pt x="6343797" y="7589143"/>
                  <a:pt x="6399444" y="7649436"/>
                  <a:pt x="6463206" y="7699294"/>
                </a:cubicBezTo>
                <a:cubicBezTo>
                  <a:pt x="6543200" y="7763065"/>
                  <a:pt x="6688114" y="7833794"/>
                  <a:pt x="6777382" y="7888289"/>
                </a:cubicBezTo>
                <a:cubicBezTo>
                  <a:pt x="6873606" y="7946263"/>
                  <a:pt x="6953599" y="7992642"/>
                  <a:pt x="7026636" y="8064530"/>
                </a:cubicBezTo>
                <a:lnTo>
                  <a:pt x="7025476" y="8063370"/>
                </a:lnTo>
                <a:cubicBezTo>
                  <a:pt x="7033592" y="8071487"/>
                  <a:pt x="7041707" y="8078444"/>
                  <a:pt x="7052141" y="8085400"/>
                </a:cubicBezTo>
                <a:cubicBezTo>
                  <a:pt x="7054460" y="8086560"/>
                  <a:pt x="7057938" y="8088879"/>
                  <a:pt x="7061416" y="8091198"/>
                </a:cubicBezTo>
                <a:cubicBezTo>
                  <a:pt x="7063734" y="8092358"/>
                  <a:pt x="7066053" y="8093517"/>
                  <a:pt x="7068372" y="8095836"/>
                </a:cubicBezTo>
                <a:cubicBezTo>
                  <a:pt x="7071850" y="8105112"/>
                  <a:pt x="7075328" y="8114388"/>
                  <a:pt x="7077646" y="8123664"/>
                </a:cubicBezTo>
                <a:cubicBezTo>
                  <a:pt x="7147206" y="8216422"/>
                  <a:pt x="7119382" y="8299904"/>
                  <a:pt x="7217924" y="8371792"/>
                </a:cubicBezTo>
                <a:cubicBezTo>
                  <a:pt x="7365158" y="8481943"/>
                  <a:pt x="7398778" y="8450637"/>
                  <a:pt x="7449788" y="8347443"/>
                </a:cubicBezTo>
                <a:cubicBezTo>
                  <a:pt x="7665421" y="7913798"/>
                  <a:pt x="7577313" y="7560156"/>
                  <a:pt x="7665421" y="7105640"/>
                </a:cubicBezTo>
                <a:cubicBezTo>
                  <a:pt x="7709476" y="6880701"/>
                  <a:pt x="7779034" y="6855192"/>
                  <a:pt x="7527462" y="6632572"/>
                </a:cubicBezTo>
                <a:cubicBezTo>
                  <a:pt x="7439354" y="6554888"/>
                  <a:pt x="7326900" y="6447056"/>
                  <a:pt x="7217924" y="6369370"/>
                </a:cubicBezTo>
                <a:lnTo>
                  <a:pt x="7188232" y="6341426"/>
                </a:lnTo>
                <a:lnTo>
                  <a:pt x="7493560" y="6146604"/>
                </a:lnTo>
                <a:lnTo>
                  <a:pt x="7531230" y="6176028"/>
                </a:lnTo>
                <a:cubicBezTo>
                  <a:pt x="7650929" y="6262988"/>
                  <a:pt x="7785410" y="6335166"/>
                  <a:pt x="7870620" y="6340384"/>
                </a:cubicBezTo>
                <a:cubicBezTo>
                  <a:pt x="7894966" y="6347340"/>
                  <a:pt x="7921631" y="6343862"/>
                  <a:pt x="7945976" y="6333426"/>
                </a:cubicBezTo>
                <a:cubicBezTo>
                  <a:pt x="8037562" y="6291686"/>
                  <a:pt x="8094370" y="6194289"/>
                  <a:pt x="8132627" y="6106169"/>
                </a:cubicBezTo>
                <a:cubicBezTo>
                  <a:pt x="8172044" y="6016889"/>
                  <a:pt x="8199868" y="5920652"/>
                  <a:pt x="8214938" y="5823256"/>
                </a:cubicBezTo>
                <a:cubicBezTo>
                  <a:pt x="8214938" y="5818618"/>
                  <a:pt x="8216098" y="5815140"/>
                  <a:pt x="8216098" y="5810502"/>
                </a:cubicBezTo>
                <a:cubicBezTo>
                  <a:pt x="8217258" y="5804705"/>
                  <a:pt x="8217258" y="5798907"/>
                  <a:pt x="8217258" y="5794269"/>
                </a:cubicBezTo>
                <a:cubicBezTo>
                  <a:pt x="8218707" y="5774558"/>
                  <a:pt x="8218272" y="5755137"/>
                  <a:pt x="8216678" y="5735878"/>
                </a:cubicBezTo>
                <a:lnTo>
                  <a:pt x="8210540" y="5689115"/>
                </a:lnTo>
                <a:lnTo>
                  <a:pt x="8635652" y="5417860"/>
                </a:lnTo>
                <a:lnTo>
                  <a:pt x="8635047" y="5419322"/>
                </a:lnTo>
                <a:cubicBezTo>
                  <a:pt x="8613745" y="5474832"/>
                  <a:pt x="8594036" y="5531067"/>
                  <a:pt x="8576646" y="5587882"/>
                </a:cubicBezTo>
                <a:cubicBezTo>
                  <a:pt x="8696056" y="5533386"/>
                  <a:pt x="8828219" y="5469615"/>
                  <a:pt x="8961540" y="5403525"/>
                </a:cubicBezTo>
                <a:cubicBezTo>
                  <a:pt x="9036896" y="5388451"/>
                  <a:pt x="9108774" y="5361783"/>
                  <a:pt x="9178333" y="5328159"/>
                </a:cubicBezTo>
                <a:cubicBezTo>
                  <a:pt x="9185289" y="5324680"/>
                  <a:pt x="9189926" y="5321201"/>
                  <a:pt x="9196882" y="5317723"/>
                </a:cubicBezTo>
                <a:cubicBezTo>
                  <a:pt x="9207316" y="5316563"/>
                  <a:pt x="9216591" y="5314244"/>
                  <a:pt x="9227025" y="5310766"/>
                </a:cubicBezTo>
                <a:cubicBezTo>
                  <a:pt x="9275716" y="5294533"/>
                  <a:pt x="9320930" y="5264387"/>
                  <a:pt x="9356868" y="5224965"/>
                </a:cubicBezTo>
                <a:cubicBezTo>
                  <a:pt x="9369621" y="5219167"/>
                  <a:pt x="9382373" y="5213370"/>
                  <a:pt x="9395126" y="5207573"/>
                </a:cubicBezTo>
                <a:cubicBezTo>
                  <a:pt x="9444977" y="5183224"/>
                  <a:pt x="9483234" y="5144960"/>
                  <a:pt x="9508739" y="5100900"/>
                </a:cubicBezTo>
                <a:cubicBezTo>
                  <a:pt x="9660610" y="4988431"/>
                  <a:pt x="9775383" y="4835379"/>
                  <a:pt x="9898271" y="4689285"/>
                </a:cubicBezTo>
                <a:cubicBezTo>
                  <a:pt x="9936528" y="4659139"/>
                  <a:pt x="9964352" y="4618556"/>
                  <a:pt x="9980582" y="4573337"/>
                </a:cubicBezTo>
                <a:lnTo>
                  <a:pt x="10001023" y="4546647"/>
                </a:lnTo>
                <a:lnTo>
                  <a:pt x="10079125" y="4496812"/>
                </a:lnTo>
                <a:cubicBezTo>
                  <a:pt x="10102311" y="4475941"/>
                  <a:pt x="10126657" y="4455070"/>
                  <a:pt x="10151002" y="4436518"/>
                </a:cubicBezTo>
                <a:cubicBezTo>
                  <a:pt x="10137091" y="4444634"/>
                  <a:pt x="10123179" y="4453911"/>
                  <a:pt x="10111586" y="4465505"/>
                </a:cubicBezTo>
                <a:lnTo>
                  <a:pt x="10102311" y="4472462"/>
                </a:lnTo>
                <a:cubicBezTo>
                  <a:pt x="10099992" y="4475941"/>
                  <a:pt x="10096514" y="4478260"/>
                  <a:pt x="10094196" y="4481738"/>
                </a:cubicBezTo>
                <a:lnTo>
                  <a:pt x="10089558" y="4485216"/>
                </a:lnTo>
                <a:lnTo>
                  <a:pt x="10088399" y="4487535"/>
                </a:lnTo>
                <a:lnTo>
                  <a:pt x="10086080" y="4489854"/>
                </a:lnTo>
                <a:lnTo>
                  <a:pt x="10004732" y="4541804"/>
                </a:lnTo>
                <a:lnTo>
                  <a:pt x="10022318" y="4518842"/>
                </a:lnTo>
                <a:cubicBezTo>
                  <a:pt x="10028114" y="4513044"/>
                  <a:pt x="10032752" y="4506087"/>
                  <a:pt x="10038548" y="4499131"/>
                </a:cubicBezTo>
                <a:cubicBezTo>
                  <a:pt x="10044345" y="4493333"/>
                  <a:pt x="10048982" y="4486376"/>
                  <a:pt x="10054779" y="4479419"/>
                </a:cubicBezTo>
                <a:lnTo>
                  <a:pt x="10062894" y="4470144"/>
                </a:lnTo>
                <a:lnTo>
                  <a:pt x="10064053" y="4468984"/>
                </a:lnTo>
                <a:lnTo>
                  <a:pt x="10065213" y="4467825"/>
                </a:lnTo>
                <a:lnTo>
                  <a:pt x="10067531" y="4465505"/>
                </a:lnTo>
                <a:lnTo>
                  <a:pt x="10069850" y="4463186"/>
                </a:lnTo>
                <a:cubicBezTo>
                  <a:pt x="10071009" y="4460867"/>
                  <a:pt x="10073328" y="4458549"/>
                  <a:pt x="10074487" y="4456230"/>
                </a:cubicBezTo>
                <a:cubicBezTo>
                  <a:pt x="10076806" y="4455070"/>
                  <a:pt x="10077965" y="4453911"/>
                  <a:pt x="10079125" y="4451592"/>
                </a:cubicBezTo>
                <a:cubicBezTo>
                  <a:pt x="10097674" y="4438837"/>
                  <a:pt x="10116223" y="4427243"/>
                  <a:pt x="10134772" y="4415647"/>
                </a:cubicBezTo>
                <a:cubicBezTo>
                  <a:pt x="10148684" y="4406372"/>
                  <a:pt x="10161436" y="4398256"/>
                  <a:pt x="10175348" y="4390139"/>
                </a:cubicBezTo>
                <a:cubicBezTo>
                  <a:pt x="10177667" y="4388979"/>
                  <a:pt x="10179985" y="4386661"/>
                  <a:pt x="10183463" y="4385501"/>
                </a:cubicBezTo>
                <a:cubicBezTo>
                  <a:pt x="10214765" y="4370428"/>
                  <a:pt x="10247226" y="4358833"/>
                  <a:pt x="10279687" y="4343760"/>
                </a:cubicBezTo>
                <a:cubicBezTo>
                  <a:pt x="10292439" y="4337962"/>
                  <a:pt x="10305192" y="4332165"/>
                  <a:pt x="10316785" y="4325209"/>
                </a:cubicBezTo>
                <a:cubicBezTo>
                  <a:pt x="10312148" y="4337962"/>
                  <a:pt x="10308670" y="4350717"/>
                  <a:pt x="10305192" y="4364630"/>
                </a:cubicBezTo>
                <a:cubicBezTo>
                  <a:pt x="10300555" y="4366949"/>
                  <a:pt x="10295917" y="4369269"/>
                  <a:pt x="10292439" y="4370428"/>
                </a:cubicBezTo>
                <a:cubicBezTo>
                  <a:pt x="10279687" y="4377385"/>
                  <a:pt x="10265775" y="4382023"/>
                  <a:pt x="10253022" y="4387820"/>
                </a:cubicBezTo>
                <a:cubicBezTo>
                  <a:pt x="10104630" y="4566380"/>
                  <a:pt x="9742922" y="4835379"/>
                  <a:pt x="10048982" y="4962922"/>
                </a:cubicBezTo>
                <a:cubicBezTo>
                  <a:pt x="10151002" y="5006983"/>
                  <a:pt x="10395619" y="5042926"/>
                  <a:pt x="10515029" y="5054521"/>
                </a:cubicBezTo>
                <a:cubicBezTo>
                  <a:pt x="10617049" y="5063797"/>
                  <a:pt x="11059909" y="4775087"/>
                  <a:pt x="11376403" y="4838858"/>
                </a:cubicBezTo>
                <a:cubicBezTo>
                  <a:pt x="11098166" y="4865526"/>
                  <a:pt x="10947455" y="4983793"/>
                  <a:pt x="10601978" y="5121771"/>
                </a:cubicBezTo>
                <a:cubicBezTo>
                  <a:pt x="10765442" y="5182064"/>
                  <a:pt x="10896445" y="5227284"/>
                  <a:pt x="11130627" y="5220326"/>
                </a:cubicBezTo>
                <a:cubicBezTo>
                  <a:pt x="10829204" y="5365262"/>
                  <a:pt x="10403734" y="5169309"/>
                  <a:pt x="10161436" y="5135685"/>
                </a:cubicBezTo>
                <a:cubicBezTo>
                  <a:pt x="9842623" y="5090465"/>
                  <a:pt x="9809003" y="5090465"/>
                  <a:pt x="9519173" y="5266706"/>
                </a:cubicBezTo>
                <a:cubicBezTo>
                  <a:pt x="9515695" y="5269025"/>
                  <a:pt x="9513377" y="5270184"/>
                  <a:pt x="9511058" y="5272503"/>
                </a:cubicBezTo>
                <a:cubicBezTo>
                  <a:pt x="9498305" y="5279460"/>
                  <a:pt x="9485553" y="5286417"/>
                  <a:pt x="9473960" y="5293374"/>
                </a:cubicBezTo>
                <a:cubicBezTo>
                  <a:pt x="9269919" y="5407003"/>
                  <a:pt x="9016028" y="5487007"/>
                  <a:pt x="8824741" y="5631942"/>
                </a:cubicBezTo>
                <a:cubicBezTo>
                  <a:pt x="8825900" y="5631942"/>
                  <a:pt x="8828219" y="5631942"/>
                  <a:pt x="8829378" y="5631942"/>
                </a:cubicBezTo>
                <a:cubicBezTo>
                  <a:pt x="8824741" y="5634261"/>
                  <a:pt x="8821263" y="5636580"/>
                  <a:pt x="8816626" y="5638899"/>
                </a:cubicBezTo>
                <a:cubicBezTo>
                  <a:pt x="8809670" y="5643537"/>
                  <a:pt x="8801554" y="5649334"/>
                  <a:pt x="8795758" y="5655132"/>
                </a:cubicBezTo>
                <a:lnTo>
                  <a:pt x="8794598" y="5655132"/>
                </a:lnTo>
                <a:cubicBezTo>
                  <a:pt x="8745907" y="5693394"/>
                  <a:pt x="8703012" y="5738614"/>
                  <a:pt x="8667073" y="5788472"/>
                </a:cubicBezTo>
                <a:cubicBezTo>
                  <a:pt x="8517521" y="5994859"/>
                  <a:pt x="8517521" y="6193130"/>
                  <a:pt x="8436369" y="6443578"/>
                </a:cubicBezTo>
                <a:cubicBezTo>
                  <a:pt x="8574328" y="6427344"/>
                  <a:pt x="8683304" y="6384444"/>
                  <a:pt x="8813148" y="6349660"/>
                </a:cubicBezTo>
                <a:cubicBezTo>
                  <a:pt x="8948788" y="6312556"/>
                  <a:pt x="9105296" y="6290526"/>
                  <a:pt x="9227025" y="6217478"/>
                </a:cubicBezTo>
                <a:cubicBezTo>
                  <a:pt x="9308177" y="6168780"/>
                  <a:pt x="9370780" y="6116605"/>
                  <a:pt x="9433384" y="6066747"/>
                </a:cubicBezTo>
                <a:cubicBezTo>
                  <a:pt x="9559749" y="6016889"/>
                  <a:pt x="9676841" y="5941523"/>
                  <a:pt x="9776542" y="5852243"/>
                </a:cubicBezTo>
                <a:cubicBezTo>
                  <a:pt x="9777701" y="5851083"/>
                  <a:pt x="9777701" y="5851083"/>
                  <a:pt x="9778861" y="5849924"/>
                </a:cubicBezTo>
                <a:cubicBezTo>
                  <a:pt x="10029274" y="5742092"/>
                  <a:pt x="10202012" y="5721222"/>
                  <a:pt x="10359680" y="5669045"/>
                </a:cubicBezTo>
                <a:cubicBezTo>
                  <a:pt x="10579951" y="5598317"/>
                  <a:pt x="10890648" y="5564692"/>
                  <a:pt x="11165407" y="5511356"/>
                </a:cubicBezTo>
                <a:cubicBezTo>
                  <a:pt x="11166566" y="5510197"/>
                  <a:pt x="11167726" y="5509037"/>
                  <a:pt x="11168885" y="5509037"/>
                </a:cubicBezTo>
                <a:cubicBezTo>
                  <a:pt x="11185115" y="5504399"/>
                  <a:pt x="11202505" y="5499762"/>
                  <a:pt x="11218736" y="5495123"/>
                </a:cubicBezTo>
                <a:cubicBezTo>
                  <a:pt x="11256993" y="5490485"/>
                  <a:pt x="11295251" y="5481210"/>
                  <a:pt x="11332349" y="5469615"/>
                </a:cubicBezTo>
                <a:cubicBezTo>
                  <a:pt x="11328871" y="5471934"/>
                  <a:pt x="11324234" y="5474252"/>
                  <a:pt x="11320756" y="5476572"/>
                </a:cubicBezTo>
                <a:cubicBezTo>
                  <a:pt x="11383359" y="5460339"/>
                  <a:pt x="11442484" y="5441787"/>
                  <a:pt x="11495813" y="5422076"/>
                </a:cubicBezTo>
                <a:cubicBezTo>
                  <a:pt x="11582762" y="5387292"/>
                  <a:pt x="11641887" y="5344391"/>
                  <a:pt x="11690579" y="5302650"/>
                </a:cubicBezTo>
                <a:cubicBezTo>
                  <a:pt x="11685942" y="5302650"/>
                  <a:pt x="11681304" y="5303809"/>
                  <a:pt x="11676667" y="5304969"/>
                </a:cubicBezTo>
                <a:cubicBezTo>
                  <a:pt x="11729996" y="5273662"/>
                  <a:pt x="11782165" y="5242357"/>
                  <a:pt x="11834334" y="5209892"/>
                </a:cubicBezTo>
                <a:cubicBezTo>
                  <a:pt x="11920124" y="5156556"/>
                  <a:pt x="12010551" y="5102060"/>
                  <a:pt x="12088225" y="5039448"/>
                </a:cubicBezTo>
                <a:cubicBezTo>
                  <a:pt x="12100978" y="5029013"/>
                  <a:pt x="12112571" y="5017417"/>
                  <a:pt x="12123005" y="5006983"/>
                </a:cubicBezTo>
                <a:cubicBezTo>
                  <a:pt x="12206476" y="4957125"/>
                  <a:pt x="12284150" y="4903789"/>
                  <a:pt x="12358347" y="4835379"/>
                </a:cubicBezTo>
                <a:lnTo>
                  <a:pt x="12359506" y="4835379"/>
                </a:lnTo>
                <a:cubicBezTo>
                  <a:pt x="12248212" y="4996547"/>
                  <a:pt x="12052287" y="5113654"/>
                  <a:pt x="11881867" y="5243516"/>
                </a:cubicBezTo>
                <a:cubicBezTo>
                  <a:pt x="11876070" y="5246994"/>
                  <a:pt x="11871433" y="5250473"/>
                  <a:pt x="11867955" y="5255111"/>
                </a:cubicBezTo>
                <a:cubicBezTo>
                  <a:pt x="11858680" y="5262068"/>
                  <a:pt x="11850565" y="5267865"/>
                  <a:pt x="11841290" y="5274822"/>
                </a:cubicBezTo>
                <a:cubicBezTo>
                  <a:pt x="11843609" y="5275982"/>
                  <a:pt x="11847087" y="5277141"/>
                  <a:pt x="11849406" y="5277141"/>
                </a:cubicBezTo>
                <a:cubicBezTo>
                  <a:pt x="11844768" y="5286417"/>
                  <a:pt x="11841290" y="5295693"/>
                  <a:pt x="11838972" y="5304969"/>
                </a:cubicBezTo>
                <a:cubicBezTo>
                  <a:pt x="11829697" y="5302650"/>
                  <a:pt x="11820423" y="5300331"/>
                  <a:pt x="11812307" y="5300331"/>
                </a:cubicBezTo>
                <a:cubicBezTo>
                  <a:pt x="11765935" y="5337434"/>
                  <a:pt x="11724199" y="5376857"/>
                  <a:pt x="11688260" y="5419757"/>
                </a:cubicBezTo>
                <a:cubicBezTo>
                  <a:pt x="11767094" y="5407003"/>
                  <a:pt x="11820423" y="5403525"/>
                  <a:pt x="11874911" y="5408163"/>
                </a:cubicBezTo>
                <a:cubicBezTo>
                  <a:pt x="11883026" y="5413960"/>
                  <a:pt x="11892300" y="5418597"/>
                  <a:pt x="11902734" y="5422076"/>
                </a:cubicBezTo>
                <a:cubicBezTo>
                  <a:pt x="11958382" y="5438309"/>
                  <a:pt x="12015188" y="5449903"/>
                  <a:pt x="12071995" y="5459180"/>
                </a:cubicBezTo>
                <a:lnTo>
                  <a:pt x="12263283" y="5555417"/>
                </a:lnTo>
                <a:cubicBezTo>
                  <a:pt x="12269079" y="5558895"/>
                  <a:pt x="12274876" y="5562373"/>
                  <a:pt x="12281832" y="5564692"/>
                </a:cubicBezTo>
                <a:cubicBezTo>
                  <a:pt x="12282991" y="5564692"/>
                  <a:pt x="12282991" y="5564692"/>
                  <a:pt x="12282991" y="5564692"/>
                </a:cubicBezTo>
                <a:cubicBezTo>
                  <a:pt x="12284150" y="5564692"/>
                  <a:pt x="12285310" y="5565852"/>
                  <a:pt x="12285310" y="5565852"/>
                </a:cubicBezTo>
                <a:cubicBezTo>
                  <a:pt x="12289947" y="5567011"/>
                  <a:pt x="12295744" y="5568170"/>
                  <a:pt x="12300381" y="5569330"/>
                </a:cubicBezTo>
                <a:cubicBezTo>
                  <a:pt x="12302700" y="5569330"/>
                  <a:pt x="12306177" y="5569330"/>
                  <a:pt x="12308496" y="5570489"/>
                </a:cubicBezTo>
                <a:cubicBezTo>
                  <a:pt x="12331683" y="5582085"/>
                  <a:pt x="12354869" y="5593679"/>
                  <a:pt x="12376896" y="5606434"/>
                </a:cubicBezTo>
                <a:cubicBezTo>
                  <a:pt x="12376896" y="5606434"/>
                  <a:pt x="12376896" y="5606434"/>
                  <a:pt x="12375737" y="5606434"/>
                </a:cubicBezTo>
                <a:cubicBezTo>
                  <a:pt x="12372259" y="5606434"/>
                  <a:pt x="12367621" y="5606434"/>
                  <a:pt x="12365303" y="5606434"/>
                </a:cubicBezTo>
                <a:cubicBezTo>
                  <a:pt x="12437181" y="5642377"/>
                  <a:pt x="12491669" y="5669045"/>
                  <a:pt x="12491669" y="5669045"/>
                </a:cubicBezTo>
                <a:cubicBezTo>
                  <a:pt x="12491669" y="5669045"/>
                  <a:pt x="12526448" y="5648174"/>
                  <a:pt x="12582096" y="5608753"/>
                </a:cubicBezTo>
                <a:cubicBezTo>
                  <a:pt x="12620353" y="5595998"/>
                  <a:pt x="12655133" y="5575128"/>
                  <a:pt x="12682956" y="5544981"/>
                </a:cubicBezTo>
                <a:cubicBezTo>
                  <a:pt x="12692231" y="5534546"/>
                  <a:pt x="12701505" y="5524111"/>
                  <a:pt x="12708461" y="5512516"/>
                </a:cubicBezTo>
                <a:cubicBezTo>
                  <a:pt x="12765268" y="5466136"/>
                  <a:pt x="12829031" y="5411641"/>
                  <a:pt x="12893953" y="5350189"/>
                </a:cubicBezTo>
                <a:cubicBezTo>
                  <a:pt x="13058576" y="5191339"/>
                  <a:pt x="13628962" y="4935095"/>
                  <a:pt x="13676494" y="4695083"/>
                </a:cubicBezTo>
                <a:cubicBezTo>
                  <a:pt x="13733300" y="4406372"/>
                  <a:pt x="13212766" y="4210420"/>
                  <a:pt x="13154799" y="3893881"/>
                </a:cubicBezTo>
                <a:cubicBezTo>
                  <a:pt x="13159437" y="3896201"/>
                  <a:pt x="13165233" y="3899680"/>
                  <a:pt x="13171030" y="3901999"/>
                </a:cubicBezTo>
                <a:cubicBezTo>
                  <a:pt x="13267254" y="4135053"/>
                  <a:pt x="13358840" y="4116502"/>
                  <a:pt x="13581430" y="4327528"/>
                </a:cubicBezTo>
                <a:cubicBezTo>
                  <a:pt x="13630120" y="4373907"/>
                  <a:pt x="13668378" y="4413329"/>
                  <a:pt x="13699680" y="4446954"/>
                </a:cubicBezTo>
                <a:cubicBezTo>
                  <a:pt x="13699680" y="4443475"/>
                  <a:pt x="13699680" y="4441157"/>
                  <a:pt x="13699680" y="4438837"/>
                </a:cubicBezTo>
                <a:cubicBezTo>
                  <a:pt x="13708954" y="4446954"/>
                  <a:pt x="13719388" y="4453911"/>
                  <a:pt x="13728662" y="4459708"/>
                </a:cubicBezTo>
                <a:cubicBezTo>
                  <a:pt x="13728662" y="4465505"/>
                  <a:pt x="13729822" y="4471303"/>
                  <a:pt x="13729822" y="4477100"/>
                </a:cubicBezTo>
                <a:cubicBezTo>
                  <a:pt x="13829522" y="4574497"/>
                  <a:pt x="13867782" y="4575656"/>
                  <a:pt x="14057910" y="4436518"/>
                </a:cubicBezTo>
                <a:cubicBezTo>
                  <a:pt x="14311800" y="4249842"/>
                  <a:pt x="14501930" y="4060847"/>
                  <a:pt x="14557576" y="3741990"/>
                </a:cubicBezTo>
                <a:cubicBezTo>
                  <a:pt x="14572646" y="3650391"/>
                  <a:pt x="14537868" y="3148337"/>
                  <a:pt x="14563374" y="2871221"/>
                </a:cubicBezTo>
                <a:cubicBezTo>
                  <a:pt x="14588878" y="2829479"/>
                  <a:pt x="14613222" y="2787739"/>
                  <a:pt x="14639888" y="2748316"/>
                </a:cubicBezTo>
                <a:close/>
                <a:moveTo>
                  <a:pt x="8532277" y="0"/>
                </a:moveTo>
                <a:lnTo>
                  <a:pt x="8562473" y="0"/>
                </a:lnTo>
                <a:lnTo>
                  <a:pt x="8559622" y="16291"/>
                </a:lnTo>
                <a:cubicBezTo>
                  <a:pt x="8513685" y="394902"/>
                  <a:pt x="8784382" y="653136"/>
                  <a:pt x="8909371" y="1018372"/>
                </a:cubicBezTo>
                <a:cubicBezTo>
                  <a:pt x="9016028" y="924454"/>
                  <a:pt x="9155147" y="798071"/>
                  <a:pt x="9231662" y="483852"/>
                </a:cubicBezTo>
                <a:cubicBezTo>
                  <a:pt x="9235140" y="520955"/>
                  <a:pt x="9233981" y="555740"/>
                  <a:pt x="9230503" y="589364"/>
                </a:cubicBezTo>
                <a:cubicBezTo>
                  <a:pt x="9204998" y="670528"/>
                  <a:pt x="9180652" y="754011"/>
                  <a:pt x="9167899" y="838653"/>
                </a:cubicBezTo>
                <a:cubicBezTo>
                  <a:pt x="9105296" y="1012575"/>
                  <a:pt x="9027622" y="1199251"/>
                  <a:pt x="9086747" y="1566806"/>
                </a:cubicBezTo>
                <a:cubicBezTo>
                  <a:pt x="9107615" y="1697827"/>
                  <a:pt x="9163262" y="1842762"/>
                  <a:pt x="9213113" y="1986538"/>
                </a:cubicBezTo>
                <a:cubicBezTo>
                  <a:pt x="9213113" y="1987697"/>
                  <a:pt x="9213113" y="1988857"/>
                  <a:pt x="9214272" y="1990016"/>
                </a:cubicBezTo>
                <a:cubicBezTo>
                  <a:pt x="9214272" y="2013206"/>
                  <a:pt x="9221228" y="2036396"/>
                  <a:pt x="9236299" y="2053787"/>
                </a:cubicBezTo>
                <a:cubicBezTo>
                  <a:pt x="9242096" y="2099007"/>
                  <a:pt x="9251370" y="2139589"/>
                  <a:pt x="9272238" y="2181331"/>
                </a:cubicBezTo>
                <a:cubicBezTo>
                  <a:pt x="9273397" y="2182489"/>
                  <a:pt x="9274557" y="2183650"/>
                  <a:pt x="9274557" y="2184808"/>
                </a:cubicBezTo>
                <a:cubicBezTo>
                  <a:pt x="9290787" y="2248580"/>
                  <a:pt x="9302380" y="2311192"/>
                  <a:pt x="9304699" y="2370326"/>
                </a:cubicBezTo>
                <a:cubicBezTo>
                  <a:pt x="9443817" y="2151184"/>
                  <a:pt x="9653654" y="2046831"/>
                  <a:pt x="9819437" y="1999292"/>
                </a:cubicBezTo>
                <a:cubicBezTo>
                  <a:pt x="9820596" y="2001611"/>
                  <a:pt x="9821756" y="2002770"/>
                  <a:pt x="9821756" y="2003930"/>
                </a:cubicBezTo>
                <a:cubicBezTo>
                  <a:pt x="9623512" y="2132633"/>
                  <a:pt x="9449614" y="2232348"/>
                  <a:pt x="9366143" y="2489752"/>
                </a:cubicBezTo>
                <a:cubicBezTo>
                  <a:pt x="9353390" y="2505984"/>
                  <a:pt x="9345275" y="2525696"/>
                  <a:pt x="9342957" y="2548885"/>
                </a:cubicBezTo>
                <a:cubicBezTo>
                  <a:pt x="9342957" y="2551204"/>
                  <a:pt x="9342957" y="2551204"/>
                  <a:pt x="9342957" y="2552364"/>
                </a:cubicBezTo>
                <a:cubicBezTo>
                  <a:pt x="9341797" y="2558162"/>
                  <a:pt x="9340638" y="2563959"/>
                  <a:pt x="9340638" y="2569756"/>
                </a:cubicBezTo>
                <a:cubicBezTo>
                  <a:pt x="9337160" y="2590627"/>
                  <a:pt x="9333682" y="2609179"/>
                  <a:pt x="9336001" y="2628889"/>
                </a:cubicBezTo>
                <a:cubicBezTo>
                  <a:pt x="9336001" y="2628889"/>
                  <a:pt x="9337160" y="2630049"/>
                  <a:pt x="9337160" y="2631208"/>
                </a:cubicBezTo>
                <a:cubicBezTo>
                  <a:pt x="9336001" y="2631208"/>
                  <a:pt x="9336001" y="2631208"/>
                  <a:pt x="9334841" y="2630049"/>
                </a:cubicBezTo>
                <a:cubicBezTo>
                  <a:pt x="9298902" y="2896730"/>
                  <a:pt x="9368462" y="3210949"/>
                  <a:pt x="9310496" y="3471832"/>
                </a:cubicBezTo>
                <a:cubicBezTo>
                  <a:pt x="9569024" y="3119350"/>
                  <a:pt x="9789295" y="2679906"/>
                  <a:pt x="10018840" y="2345977"/>
                </a:cubicBezTo>
                <a:cubicBezTo>
                  <a:pt x="10052460" y="2298438"/>
                  <a:pt x="10082603" y="2256696"/>
                  <a:pt x="10113904" y="2218434"/>
                </a:cubicBezTo>
                <a:cubicBezTo>
                  <a:pt x="10115063" y="2217275"/>
                  <a:pt x="10116223" y="2216115"/>
                  <a:pt x="10117382" y="2214956"/>
                </a:cubicBezTo>
                <a:cubicBezTo>
                  <a:pt x="10128975" y="2201041"/>
                  <a:pt x="10139409" y="2187128"/>
                  <a:pt x="10151002" y="2173214"/>
                </a:cubicBezTo>
                <a:cubicBezTo>
                  <a:pt x="10151002" y="2173214"/>
                  <a:pt x="10151002" y="2174373"/>
                  <a:pt x="10149843" y="2174373"/>
                </a:cubicBezTo>
                <a:cubicBezTo>
                  <a:pt x="10304033" y="1994654"/>
                  <a:pt x="10444310" y="1918128"/>
                  <a:pt x="10686608" y="1776672"/>
                </a:cubicBezTo>
                <a:cubicBezTo>
                  <a:pt x="10488364" y="2007409"/>
                  <a:pt x="10294758" y="2090891"/>
                  <a:pt x="10072169" y="2502506"/>
                </a:cubicBezTo>
                <a:cubicBezTo>
                  <a:pt x="10228677" y="2384240"/>
                  <a:pt x="10342290" y="2330904"/>
                  <a:pt x="10521985" y="2289162"/>
                </a:cubicBezTo>
                <a:cubicBezTo>
                  <a:pt x="10635598" y="2261335"/>
                  <a:pt x="10765442" y="2279886"/>
                  <a:pt x="10883692" y="2264813"/>
                </a:cubicBezTo>
                <a:cubicBezTo>
                  <a:pt x="10511551" y="2370326"/>
                  <a:pt x="10336494" y="2402791"/>
                  <a:pt x="10017681" y="2751794"/>
                </a:cubicBezTo>
                <a:cubicBezTo>
                  <a:pt x="9844942" y="2939630"/>
                  <a:pt x="9705824" y="3230659"/>
                  <a:pt x="9594529" y="3457917"/>
                </a:cubicBezTo>
                <a:cubicBezTo>
                  <a:pt x="10188101" y="3084565"/>
                  <a:pt x="10760804" y="2668312"/>
                  <a:pt x="11419298" y="2638166"/>
                </a:cubicBezTo>
                <a:cubicBezTo>
                  <a:pt x="11157292" y="2697299"/>
                  <a:pt x="10937021" y="2737881"/>
                  <a:pt x="10773557" y="2896730"/>
                </a:cubicBezTo>
                <a:cubicBezTo>
                  <a:pt x="10867462" y="2902527"/>
                  <a:pt x="10943977" y="2916441"/>
                  <a:pt x="11018173" y="2941949"/>
                </a:cubicBezTo>
                <a:lnTo>
                  <a:pt x="11018173" y="2940790"/>
                </a:lnTo>
                <a:cubicBezTo>
                  <a:pt x="11044838" y="2958181"/>
                  <a:pt x="11079617" y="2967458"/>
                  <a:pt x="11107441" y="2980212"/>
                </a:cubicBezTo>
                <a:cubicBezTo>
                  <a:pt x="11128309" y="2990648"/>
                  <a:pt x="11150336" y="3001083"/>
                  <a:pt x="11171204" y="3009198"/>
                </a:cubicBezTo>
                <a:cubicBezTo>
                  <a:pt x="11171204" y="3010359"/>
                  <a:pt x="11171204" y="3011517"/>
                  <a:pt x="11171204" y="3012678"/>
                </a:cubicBezTo>
                <a:cubicBezTo>
                  <a:pt x="11196709" y="3026591"/>
                  <a:pt x="11223373" y="3041665"/>
                  <a:pt x="11251197" y="3059056"/>
                </a:cubicBezTo>
                <a:cubicBezTo>
                  <a:pt x="11224532" y="3048621"/>
                  <a:pt x="11195549" y="3040505"/>
                  <a:pt x="11165407" y="3032388"/>
                </a:cubicBezTo>
                <a:cubicBezTo>
                  <a:pt x="11122512" y="3014997"/>
                  <a:pt x="11073821" y="3009198"/>
                  <a:pt x="11028607" y="3002242"/>
                </a:cubicBezTo>
                <a:cubicBezTo>
                  <a:pt x="11007740" y="2999923"/>
                  <a:pt x="10981075" y="2994126"/>
                  <a:pt x="10954411" y="2994126"/>
                </a:cubicBezTo>
                <a:cubicBezTo>
                  <a:pt x="10806018" y="2976733"/>
                  <a:pt x="10673856" y="2977893"/>
                  <a:pt x="10647191" y="2989488"/>
                </a:cubicBezTo>
                <a:cubicBezTo>
                  <a:pt x="10380548" y="3107754"/>
                  <a:pt x="10299395" y="3202832"/>
                  <a:pt x="10048982" y="3355883"/>
                </a:cubicBezTo>
                <a:cubicBezTo>
                  <a:pt x="10270412" y="3410378"/>
                  <a:pt x="10386344" y="3426612"/>
                  <a:pt x="10585747" y="3496181"/>
                </a:cubicBezTo>
                <a:cubicBezTo>
                  <a:pt x="10610093" y="3514732"/>
                  <a:pt x="10639076" y="3528646"/>
                  <a:pt x="10672696" y="3535602"/>
                </a:cubicBezTo>
                <a:cubicBezTo>
                  <a:pt x="10693564" y="3540241"/>
                  <a:pt x="10717910" y="3551836"/>
                  <a:pt x="10739937" y="3558792"/>
                </a:cubicBezTo>
                <a:cubicBezTo>
                  <a:pt x="10745733" y="3562270"/>
                  <a:pt x="10750371" y="3564589"/>
                  <a:pt x="10756167" y="3566909"/>
                </a:cubicBezTo>
                <a:cubicBezTo>
                  <a:pt x="10795584" y="3587780"/>
                  <a:pt x="10835001" y="3617926"/>
                  <a:pt x="10877896" y="3638797"/>
                </a:cubicBezTo>
                <a:cubicBezTo>
                  <a:pt x="10897604" y="3655029"/>
                  <a:pt x="10916153" y="3671262"/>
                  <a:pt x="10932384" y="3689814"/>
                </a:cubicBezTo>
                <a:cubicBezTo>
                  <a:pt x="10935862" y="3694452"/>
                  <a:pt x="10938180" y="3696771"/>
                  <a:pt x="10940499" y="3700249"/>
                </a:cubicBezTo>
                <a:cubicBezTo>
                  <a:pt x="10947455" y="3710684"/>
                  <a:pt x="10955570" y="3719960"/>
                  <a:pt x="10957889" y="3723439"/>
                </a:cubicBezTo>
                <a:cubicBezTo>
                  <a:pt x="10975279" y="3754744"/>
                  <a:pt x="10994987" y="3784890"/>
                  <a:pt x="11017014" y="3813877"/>
                </a:cubicBezTo>
                <a:cubicBezTo>
                  <a:pt x="11018173" y="3817357"/>
                  <a:pt x="11020492" y="3819676"/>
                  <a:pt x="11022811" y="3823154"/>
                </a:cubicBezTo>
                <a:cubicBezTo>
                  <a:pt x="10925428" y="3753585"/>
                  <a:pt x="10825726" y="3695611"/>
                  <a:pt x="10716750" y="3659667"/>
                </a:cubicBezTo>
                <a:cubicBezTo>
                  <a:pt x="10712113" y="3656188"/>
                  <a:pt x="10705157" y="3652710"/>
                  <a:pt x="10698201" y="3651551"/>
                </a:cubicBezTo>
                <a:cubicBezTo>
                  <a:pt x="10686608" y="3645754"/>
                  <a:pt x="10675015" y="3642274"/>
                  <a:pt x="10664581" y="3639955"/>
                </a:cubicBezTo>
                <a:cubicBezTo>
                  <a:pt x="10664581" y="3639955"/>
                  <a:pt x="10664581" y="3639955"/>
                  <a:pt x="10665740" y="3639955"/>
                </a:cubicBezTo>
                <a:cubicBezTo>
                  <a:pt x="10559083" y="3597055"/>
                  <a:pt x="10447788" y="3565749"/>
                  <a:pt x="10329538" y="3542560"/>
                </a:cubicBezTo>
                <a:cubicBezTo>
                  <a:pt x="10315626" y="3535602"/>
                  <a:pt x="10299395" y="3530965"/>
                  <a:pt x="10279687" y="3528646"/>
                </a:cubicBezTo>
                <a:cubicBezTo>
                  <a:pt x="10251863" y="3524008"/>
                  <a:pt x="10222880" y="3518211"/>
                  <a:pt x="10195057" y="3513572"/>
                </a:cubicBezTo>
                <a:cubicBezTo>
                  <a:pt x="10193897" y="3513572"/>
                  <a:pt x="10192738" y="3512413"/>
                  <a:pt x="10191579" y="3512413"/>
                </a:cubicBezTo>
                <a:cubicBezTo>
                  <a:pt x="10185782" y="3511253"/>
                  <a:pt x="10179985" y="3510094"/>
                  <a:pt x="10173029" y="3508934"/>
                </a:cubicBezTo>
                <a:cubicBezTo>
                  <a:pt x="10112745" y="3488064"/>
                  <a:pt x="10047823" y="3481107"/>
                  <a:pt x="9987538" y="3496181"/>
                </a:cubicBezTo>
                <a:cubicBezTo>
                  <a:pt x="9937688" y="3493862"/>
                  <a:pt x="9886678" y="3507775"/>
                  <a:pt x="9839145" y="3527486"/>
                </a:cubicBezTo>
                <a:cubicBezTo>
                  <a:pt x="9557431" y="3598215"/>
                  <a:pt x="9393967" y="3838226"/>
                  <a:pt x="9256008" y="4128097"/>
                </a:cubicBezTo>
                <a:cubicBezTo>
                  <a:pt x="9210794" y="4161721"/>
                  <a:pt x="9174855" y="4210420"/>
                  <a:pt x="9160943" y="4269554"/>
                </a:cubicBezTo>
                <a:cubicBezTo>
                  <a:pt x="9147032" y="4327528"/>
                  <a:pt x="9128482" y="4384342"/>
                  <a:pt x="9106455" y="4439997"/>
                </a:cubicBezTo>
                <a:cubicBezTo>
                  <a:pt x="9105296" y="4443475"/>
                  <a:pt x="9104137" y="4444634"/>
                  <a:pt x="9102977" y="4448113"/>
                </a:cubicBezTo>
                <a:cubicBezTo>
                  <a:pt x="9097181" y="4455070"/>
                  <a:pt x="9092544" y="4473622"/>
                  <a:pt x="9087906" y="4481738"/>
                </a:cubicBezTo>
                <a:cubicBezTo>
                  <a:pt x="9073994" y="4514203"/>
                  <a:pt x="9057764" y="4546669"/>
                  <a:pt x="9041534" y="4577975"/>
                </a:cubicBezTo>
                <a:cubicBezTo>
                  <a:pt x="8998639" y="4664936"/>
                  <a:pt x="8952266" y="4748419"/>
                  <a:pt x="8905893" y="4833061"/>
                </a:cubicBezTo>
                <a:cubicBezTo>
                  <a:pt x="8874591" y="4879440"/>
                  <a:pt x="8851405" y="4929297"/>
                  <a:pt x="8831697" y="4982634"/>
                </a:cubicBezTo>
                <a:cubicBezTo>
                  <a:pt x="8830537" y="4986112"/>
                  <a:pt x="8828219" y="4990749"/>
                  <a:pt x="8827059" y="4995387"/>
                </a:cubicBezTo>
                <a:cubicBezTo>
                  <a:pt x="8815466" y="5020896"/>
                  <a:pt x="8801554" y="5045245"/>
                  <a:pt x="8789961" y="5069595"/>
                </a:cubicBezTo>
                <a:cubicBezTo>
                  <a:pt x="8759819" y="5119452"/>
                  <a:pt x="8729677" y="5168150"/>
                  <a:pt x="8707649" y="5222645"/>
                </a:cubicBezTo>
                <a:cubicBezTo>
                  <a:pt x="8703012" y="5233081"/>
                  <a:pt x="8701853" y="5243516"/>
                  <a:pt x="8703012" y="5255111"/>
                </a:cubicBezTo>
                <a:lnTo>
                  <a:pt x="8636635" y="5415484"/>
                </a:lnTo>
                <a:lnTo>
                  <a:pt x="8210356" y="5687710"/>
                </a:lnTo>
                <a:lnTo>
                  <a:pt x="8209142" y="5678466"/>
                </a:lnTo>
                <a:cubicBezTo>
                  <a:pt x="8202766" y="5640348"/>
                  <a:pt x="8194651" y="5602375"/>
                  <a:pt x="8190593" y="5563533"/>
                </a:cubicBezTo>
                <a:cubicBezTo>
                  <a:pt x="8189434" y="5553098"/>
                  <a:pt x="8187115" y="5542662"/>
                  <a:pt x="8183637" y="5533386"/>
                </a:cubicBezTo>
                <a:cubicBezTo>
                  <a:pt x="8182478" y="5520632"/>
                  <a:pt x="8181318" y="5509037"/>
                  <a:pt x="8180159" y="5496283"/>
                </a:cubicBezTo>
                <a:cubicBezTo>
                  <a:pt x="8066546" y="5259749"/>
                  <a:pt x="7737299" y="5282939"/>
                  <a:pt x="7569198" y="5069595"/>
                </a:cubicBezTo>
                <a:cubicBezTo>
                  <a:pt x="7558764" y="5046404"/>
                  <a:pt x="7548330" y="5023215"/>
                  <a:pt x="7534418" y="5002345"/>
                </a:cubicBezTo>
                <a:cubicBezTo>
                  <a:pt x="7527462" y="4993068"/>
                  <a:pt x="7520506" y="4984952"/>
                  <a:pt x="7513550" y="4974517"/>
                </a:cubicBezTo>
                <a:cubicBezTo>
                  <a:pt x="7478770" y="4887556"/>
                  <a:pt x="7478770" y="4791319"/>
                  <a:pt x="7486886" y="4699721"/>
                </a:cubicBezTo>
                <a:cubicBezTo>
                  <a:pt x="7493842" y="4676531"/>
                  <a:pt x="7497320" y="4651022"/>
                  <a:pt x="7496160" y="4626673"/>
                </a:cubicBezTo>
                <a:cubicBezTo>
                  <a:pt x="7496160" y="4624354"/>
                  <a:pt x="7496160" y="4622035"/>
                  <a:pt x="7496160" y="4619716"/>
                </a:cubicBezTo>
                <a:cubicBezTo>
                  <a:pt x="7498479" y="4591888"/>
                  <a:pt x="7501957" y="4565220"/>
                  <a:pt x="7504276" y="4538552"/>
                </a:cubicBezTo>
                <a:cubicBezTo>
                  <a:pt x="7510072" y="4517682"/>
                  <a:pt x="7512391" y="4494493"/>
                  <a:pt x="7511232" y="4471303"/>
                </a:cubicBezTo>
                <a:cubicBezTo>
                  <a:pt x="7510072" y="4433040"/>
                  <a:pt x="7500798" y="4398256"/>
                  <a:pt x="7486886" y="4365790"/>
                </a:cubicBezTo>
                <a:cubicBezTo>
                  <a:pt x="7488046" y="4365790"/>
                  <a:pt x="7489204" y="4364630"/>
                  <a:pt x="7490364" y="4363471"/>
                </a:cubicBezTo>
                <a:cubicBezTo>
                  <a:pt x="7476452" y="4325209"/>
                  <a:pt x="7452106" y="4291583"/>
                  <a:pt x="7412690" y="4264915"/>
                </a:cubicBezTo>
                <a:cubicBezTo>
                  <a:pt x="7411530" y="4263756"/>
                  <a:pt x="7410371" y="4263756"/>
                  <a:pt x="7409212" y="4262596"/>
                </a:cubicBezTo>
                <a:cubicBezTo>
                  <a:pt x="7374432" y="4233609"/>
                  <a:pt x="7332696" y="4215057"/>
                  <a:pt x="7286324" y="4208101"/>
                </a:cubicBezTo>
                <a:cubicBezTo>
                  <a:pt x="7206330" y="4183752"/>
                  <a:pt x="7113585" y="4173317"/>
                  <a:pt x="7017362" y="4169838"/>
                </a:cubicBezTo>
                <a:cubicBezTo>
                  <a:pt x="7017362" y="4169838"/>
                  <a:pt x="7017362" y="4169838"/>
                  <a:pt x="7017362" y="4170998"/>
                </a:cubicBezTo>
                <a:cubicBezTo>
                  <a:pt x="7010406" y="4169838"/>
                  <a:pt x="7004609" y="4169838"/>
                  <a:pt x="6997653" y="4169838"/>
                </a:cubicBezTo>
                <a:cubicBezTo>
                  <a:pt x="6995334" y="4169838"/>
                  <a:pt x="6991856" y="4168679"/>
                  <a:pt x="6989538" y="4168679"/>
                </a:cubicBezTo>
                <a:cubicBezTo>
                  <a:pt x="6980264" y="4168679"/>
                  <a:pt x="6972148" y="4169838"/>
                  <a:pt x="6962874" y="4170998"/>
                </a:cubicBezTo>
                <a:cubicBezTo>
                  <a:pt x="6960555" y="4169838"/>
                  <a:pt x="6959396" y="4169838"/>
                  <a:pt x="6957077" y="4169838"/>
                </a:cubicBezTo>
                <a:cubicBezTo>
                  <a:pt x="6955918" y="4169838"/>
                  <a:pt x="6955918" y="4169838"/>
                  <a:pt x="6955918" y="4168679"/>
                </a:cubicBezTo>
                <a:cubicBezTo>
                  <a:pt x="6878243" y="4168679"/>
                  <a:pt x="6797091" y="4173317"/>
                  <a:pt x="6721735" y="4177955"/>
                </a:cubicBezTo>
                <a:cubicBezTo>
                  <a:pt x="6721735" y="4180274"/>
                  <a:pt x="6721735" y="4183752"/>
                  <a:pt x="6722894" y="4186070"/>
                </a:cubicBezTo>
                <a:cubicBezTo>
                  <a:pt x="6722894" y="4187230"/>
                  <a:pt x="6722894" y="4187230"/>
                  <a:pt x="6722894" y="4188389"/>
                </a:cubicBezTo>
                <a:cubicBezTo>
                  <a:pt x="6717098" y="4188389"/>
                  <a:pt x="6711301" y="4188389"/>
                  <a:pt x="6705504" y="4187230"/>
                </a:cubicBezTo>
                <a:cubicBezTo>
                  <a:pt x="6704345" y="4184911"/>
                  <a:pt x="6704345" y="4182592"/>
                  <a:pt x="6704345" y="4179114"/>
                </a:cubicBezTo>
                <a:cubicBezTo>
                  <a:pt x="6682318" y="4180274"/>
                  <a:pt x="6660291" y="4182592"/>
                  <a:pt x="6639424" y="4184911"/>
                </a:cubicBezTo>
                <a:cubicBezTo>
                  <a:pt x="6641742" y="4186070"/>
                  <a:pt x="6644060" y="4187230"/>
                  <a:pt x="6647538" y="4189549"/>
                </a:cubicBezTo>
                <a:cubicBezTo>
                  <a:pt x="6638264" y="4190708"/>
                  <a:pt x="6628990" y="4191868"/>
                  <a:pt x="6619715" y="4193027"/>
                </a:cubicBezTo>
                <a:cubicBezTo>
                  <a:pt x="6617396" y="4191868"/>
                  <a:pt x="6616237" y="4190708"/>
                  <a:pt x="6615078" y="4189549"/>
                </a:cubicBezTo>
                <a:cubicBezTo>
                  <a:pt x="6612759" y="4188389"/>
                  <a:pt x="6611600" y="4187230"/>
                  <a:pt x="6610440" y="4187230"/>
                </a:cubicBezTo>
                <a:cubicBezTo>
                  <a:pt x="6533925" y="4193027"/>
                  <a:pt x="6464366" y="4199985"/>
                  <a:pt x="6407560" y="4202304"/>
                </a:cubicBezTo>
                <a:cubicBezTo>
                  <a:pt x="6094543" y="4219696"/>
                  <a:pt x="5556619" y="4331006"/>
                  <a:pt x="5415182" y="4415647"/>
                </a:cubicBezTo>
                <a:cubicBezTo>
                  <a:pt x="5272586" y="4500290"/>
                  <a:pt x="5190274" y="4647544"/>
                  <a:pt x="5097528" y="4758854"/>
                </a:cubicBezTo>
                <a:cubicBezTo>
                  <a:pt x="5065068" y="4779725"/>
                  <a:pt x="5037244" y="4806393"/>
                  <a:pt x="5017535" y="4838858"/>
                </a:cubicBezTo>
                <a:cubicBezTo>
                  <a:pt x="5002464" y="4850453"/>
                  <a:pt x="4987393" y="4860888"/>
                  <a:pt x="4971162" y="4870164"/>
                </a:cubicBezTo>
                <a:cubicBezTo>
                  <a:pt x="4952614" y="4873642"/>
                  <a:pt x="4936383" y="4884078"/>
                  <a:pt x="4924790" y="4895673"/>
                </a:cubicBezTo>
                <a:cubicBezTo>
                  <a:pt x="4923630" y="4896832"/>
                  <a:pt x="4921312" y="4896832"/>
                  <a:pt x="4918993" y="4896832"/>
                </a:cubicBezTo>
                <a:cubicBezTo>
                  <a:pt x="4924790" y="4885237"/>
                  <a:pt x="4928268" y="4874802"/>
                  <a:pt x="4931746" y="4862047"/>
                </a:cubicBezTo>
                <a:cubicBezTo>
                  <a:pt x="4989712" y="4814508"/>
                  <a:pt x="5041881" y="4739142"/>
                  <a:pt x="5078979" y="4654501"/>
                </a:cubicBezTo>
                <a:cubicBezTo>
                  <a:pt x="5087094" y="4642906"/>
                  <a:pt x="5092891" y="4630152"/>
                  <a:pt x="5094050" y="4615078"/>
                </a:cubicBezTo>
                <a:cubicBezTo>
                  <a:pt x="5120714" y="4544350"/>
                  <a:pt x="5136945" y="4471303"/>
                  <a:pt x="5134626" y="4406372"/>
                </a:cubicBezTo>
                <a:cubicBezTo>
                  <a:pt x="5083616" y="4414488"/>
                  <a:pt x="5038403" y="4422605"/>
                  <a:pt x="4994349" y="4430721"/>
                </a:cubicBezTo>
                <a:cubicBezTo>
                  <a:pt x="4987393" y="4430721"/>
                  <a:pt x="4980437" y="4430721"/>
                  <a:pt x="4973481" y="4431881"/>
                </a:cubicBezTo>
                <a:cubicBezTo>
                  <a:pt x="4967684" y="4433040"/>
                  <a:pt x="4961888" y="4435359"/>
                  <a:pt x="4956092" y="4437678"/>
                </a:cubicBezTo>
                <a:cubicBezTo>
                  <a:pt x="4738139" y="4478260"/>
                  <a:pt x="4588587" y="4518842"/>
                  <a:pt x="4353245" y="4596527"/>
                </a:cubicBezTo>
                <a:cubicBezTo>
                  <a:pt x="4289483" y="4617397"/>
                  <a:pt x="4218764" y="4622035"/>
                  <a:pt x="4143409" y="4619716"/>
                </a:cubicBezTo>
                <a:cubicBezTo>
                  <a:pt x="4129497" y="4616237"/>
                  <a:pt x="4115585" y="4615078"/>
                  <a:pt x="4099355" y="4615078"/>
                </a:cubicBezTo>
                <a:cubicBezTo>
                  <a:pt x="4090080" y="4615078"/>
                  <a:pt x="4079646" y="4615078"/>
                  <a:pt x="4069212" y="4613919"/>
                </a:cubicBezTo>
                <a:cubicBezTo>
                  <a:pt x="3923138" y="4600005"/>
                  <a:pt x="3766630" y="4566380"/>
                  <a:pt x="3614759" y="4562901"/>
                </a:cubicBezTo>
                <a:cubicBezTo>
                  <a:pt x="3615918" y="4559423"/>
                  <a:pt x="3618237" y="4555945"/>
                  <a:pt x="3619397" y="4552467"/>
                </a:cubicBezTo>
                <a:cubicBezTo>
                  <a:pt x="3758515" y="4524639"/>
                  <a:pt x="3890677" y="4542031"/>
                  <a:pt x="4020521" y="4547829"/>
                </a:cubicBezTo>
                <a:cubicBezTo>
                  <a:pt x="4040229" y="4552467"/>
                  <a:pt x="4059938" y="4553626"/>
                  <a:pt x="4080806" y="4552467"/>
                </a:cubicBezTo>
                <a:cubicBezTo>
                  <a:pt x="4083124" y="4551307"/>
                  <a:pt x="4087762" y="4551307"/>
                  <a:pt x="4091239" y="4550148"/>
                </a:cubicBezTo>
                <a:cubicBezTo>
                  <a:pt x="4109789" y="4552467"/>
                  <a:pt x="4128337" y="4551307"/>
                  <a:pt x="4145728" y="4548988"/>
                </a:cubicBezTo>
                <a:cubicBezTo>
                  <a:pt x="4217605" y="4544350"/>
                  <a:pt x="4289483" y="4531596"/>
                  <a:pt x="4362520" y="4499131"/>
                </a:cubicBezTo>
                <a:cubicBezTo>
                  <a:pt x="4660466" y="4366949"/>
                  <a:pt x="5015216" y="4263756"/>
                  <a:pt x="5351419" y="4248683"/>
                </a:cubicBezTo>
                <a:cubicBezTo>
                  <a:pt x="5336348" y="4216217"/>
                  <a:pt x="5274904" y="4199985"/>
                  <a:pt x="5204186" y="4188389"/>
                </a:cubicBezTo>
                <a:cubicBezTo>
                  <a:pt x="4942180" y="4147808"/>
                  <a:pt x="4826248" y="4126938"/>
                  <a:pt x="4614093" y="4169838"/>
                </a:cubicBezTo>
                <a:cubicBezTo>
                  <a:pt x="4621048" y="4166359"/>
                  <a:pt x="4626845" y="4161721"/>
                  <a:pt x="4632641" y="4155924"/>
                </a:cubicBezTo>
                <a:cubicBezTo>
                  <a:pt x="4818132" y="4074761"/>
                  <a:pt x="5123034" y="4109545"/>
                  <a:pt x="5329392" y="4148968"/>
                </a:cubicBezTo>
                <a:cubicBezTo>
                  <a:pt x="5365331" y="4162881"/>
                  <a:pt x="5402430" y="4167519"/>
                  <a:pt x="5438368" y="4165200"/>
                </a:cubicBezTo>
                <a:cubicBezTo>
                  <a:pt x="5438368" y="4166359"/>
                  <a:pt x="5438368" y="4166359"/>
                  <a:pt x="5438368" y="4166359"/>
                </a:cubicBezTo>
                <a:cubicBezTo>
                  <a:pt x="5441846" y="4168679"/>
                  <a:pt x="5444165" y="4170998"/>
                  <a:pt x="5446484" y="4173317"/>
                </a:cubicBezTo>
                <a:cubicBezTo>
                  <a:pt x="5509086" y="4187230"/>
                  <a:pt x="5547344" y="4197666"/>
                  <a:pt x="5547344" y="4197666"/>
                </a:cubicBezTo>
                <a:cubicBezTo>
                  <a:pt x="5547344" y="4197666"/>
                  <a:pt x="5773412" y="4119981"/>
                  <a:pt x="6060923" y="4038816"/>
                </a:cubicBezTo>
                <a:cubicBezTo>
                  <a:pt x="6127004" y="4023744"/>
                  <a:pt x="6194244" y="4010989"/>
                  <a:pt x="6260326" y="3999395"/>
                </a:cubicBezTo>
                <a:cubicBezTo>
                  <a:pt x="6299742" y="3992437"/>
                  <a:pt x="6338000" y="3986640"/>
                  <a:pt x="6377417" y="3980843"/>
                </a:cubicBezTo>
                <a:cubicBezTo>
                  <a:pt x="6393648" y="3978524"/>
                  <a:pt x="6408718" y="3976205"/>
                  <a:pt x="6423790" y="3973886"/>
                </a:cubicBezTo>
                <a:cubicBezTo>
                  <a:pt x="6428427" y="3973886"/>
                  <a:pt x="6436542" y="3972727"/>
                  <a:pt x="6444658" y="3971567"/>
                </a:cubicBezTo>
                <a:cubicBezTo>
                  <a:pt x="6525810" y="3962292"/>
                  <a:pt x="6606962" y="3953016"/>
                  <a:pt x="6688114" y="3944899"/>
                </a:cubicBezTo>
                <a:cubicBezTo>
                  <a:pt x="6705504" y="3943160"/>
                  <a:pt x="6722894" y="3940261"/>
                  <a:pt x="6739849" y="3936058"/>
                </a:cubicBezTo>
                <a:lnTo>
                  <a:pt x="6788866" y="3919428"/>
                </a:lnTo>
                <a:lnTo>
                  <a:pt x="6820277" y="3920550"/>
                </a:lnTo>
                <a:cubicBezTo>
                  <a:pt x="6903748" y="3924029"/>
                  <a:pt x="6984900" y="3933304"/>
                  <a:pt x="7067212" y="3929826"/>
                </a:cubicBezTo>
                <a:cubicBezTo>
                  <a:pt x="7146046" y="3926348"/>
                  <a:pt x="7223720" y="3915912"/>
                  <a:pt x="7301395" y="3912433"/>
                </a:cubicBezTo>
                <a:cubicBezTo>
                  <a:pt x="7323422" y="3910114"/>
                  <a:pt x="7344290" y="3910114"/>
                  <a:pt x="7365158" y="3910114"/>
                </a:cubicBezTo>
                <a:cubicBezTo>
                  <a:pt x="7367476" y="3910114"/>
                  <a:pt x="7367476" y="3910114"/>
                  <a:pt x="7368636" y="3910114"/>
                </a:cubicBezTo>
                <a:cubicBezTo>
                  <a:pt x="7369794" y="3911274"/>
                  <a:pt x="7370954" y="3912433"/>
                  <a:pt x="7370954" y="3913593"/>
                </a:cubicBezTo>
                <a:cubicBezTo>
                  <a:pt x="7372114" y="3915912"/>
                  <a:pt x="7373272" y="3915912"/>
                  <a:pt x="7373272" y="3917072"/>
                </a:cubicBezTo>
                <a:cubicBezTo>
                  <a:pt x="7380228" y="3918231"/>
                  <a:pt x="7388344" y="3920550"/>
                  <a:pt x="7396459" y="3922869"/>
                </a:cubicBezTo>
                <a:cubicBezTo>
                  <a:pt x="7396459" y="3921710"/>
                  <a:pt x="7396459" y="3920550"/>
                  <a:pt x="7396459" y="3919391"/>
                </a:cubicBezTo>
                <a:cubicBezTo>
                  <a:pt x="7396459" y="3918231"/>
                  <a:pt x="7396459" y="3917072"/>
                  <a:pt x="7396459" y="3917072"/>
                </a:cubicBezTo>
                <a:cubicBezTo>
                  <a:pt x="7403415" y="3918231"/>
                  <a:pt x="7409212" y="3920550"/>
                  <a:pt x="7417327" y="3924029"/>
                </a:cubicBezTo>
                <a:cubicBezTo>
                  <a:pt x="7417327" y="3924029"/>
                  <a:pt x="7417327" y="3924029"/>
                  <a:pt x="7417327" y="3925188"/>
                </a:cubicBezTo>
                <a:cubicBezTo>
                  <a:pt x="7417327" y="3926348"/>
                  <a:pt x="7417327" y="3927507"/>
                  <a:pt x="7417327" y="3928667"/>
                </a:cubicBezTo>
                <a:cubicBezTo>
                  <a:pt x="7504276" y="3954175"/>
                  <a:pt x="7656146" y="4015628"/>
                  <a:pt x="7753530" y="4140851"/>
                </a:cubicBezTo>
                <a:cubicBezTo>
                  <a:pt x="7755848" y="4145489"/>
                  <a:pt x="7758166" y="4150127"/>
                  <a:pt x="7759326" y="4153606"/>
                </a:cubicBezTo>
                <a:cubicBezTo>
                  <a:pt x="7757008" y="4150127"/>
                  <a:pt x="7755848" y="4150127"/>
                  <a:pt x="7762804" y="4166359"/>
                </a:cubicBezTo>
                <a:cubicBezTo>
                  <a:pt x="7767442" y="4180274"/>
                  <a:pt x="7773238" y="4196506"/>
                  <a:pt x="7777875" y="4210420"/>
                </a:cubicBezTo>
                <a:cubicBezTo>
                  <a:pt x="7787150" y="4237088"/>
                  <a:pt x="7795265" y="4263756"/>
                  <a:pt x="7802221" y="4290424"/>
                </a:cubicBezTo>
                <a:cubicBezTo>
                  <a:pt x="7809177" y="4314773"/>
                  <a:pt x="7814974" y="4337962"/>
                  <a:pt x="7819610" y="4362311"/>
                </a:cubicBezTo>
                <a:cubicBezTo>
                  <a:pt x="7821930" y="4373907"/>
                  <a:pt x="7824248" y="4385501"/>
                  <a:pt x="7825408" y="4395937"/>
                </a:cubicBezTo>
                <a:cubicBezTo>
                  <a:pt x="7828885" y="4456230"/>
                  <a:pt x="7832363" y="4515363"/>
                  <a:pt x="7830044" y="4575656"/>
                </a:cubicBezTo>
                <a:cubicBezTo>
                  <a:pt x="7830044" y="4577975"/>
                  <a:pt x="7830044" y="4580294"/>
                  <a:pt x="7830044" y="4582613"/>
                </a:cubicBezTo>
                <a:cubicBezTo>
                  <a:pt x="7813814" y="4777406"/>
                  <a:pt x="7835841" y="4945530"/>
                  <a:pt x="7978438" y="4957125"/>
                </a:cubicBezTo>
                <a:cubicBezTo>
                  <a:pt x="8000464" y="4958284"/>
                  <a:pt x="8024810" y="4961763"/>
                  <a:pt x="8052634" y="4967560"/>
                </a:cubicBezTo>
                <a:cubicBezTo>
                  <a:pt x="8072342" y="4979155"/>
                  <a:pt x="8094370" y="4988431"/>
                  <a:pt x="8117556" y="4994228"/>
                </a:cubicBezTo>
                <a:cubicBezTo>
                  <a:pt x="8127990" y="4996547"/>
                  <a:pt x="8139583" y="4997707"/>
                  <a:pt x="8150017" y="4998866"/>
                </a:cubicBezTo>
                <a:cubicBezTo>
                  <a:pt x="8155814" y="5000026"/>
                  <a:pt x="8159292" y="5001185"/>
                  <a:pt x="8163928" y="5001185"/>
                </a:cubicBezTo>
                <a:cubicBezTo>
                  <a:pt x="8150017" y="5000026"/>
                  <a:pt x="8155814" y="5000026"/>
                  <a:pt x="8166247" y="5002345"/>
                </a:cubicBezTo>
                <a:cubicBezTo>
                  <a:pt x="8173203" y="5004664"/>
                  <a:pt x="8180159" y="5006983"/>
                  <a:pt x="8187115" y="5008142"/>
                </a:cubicBezTo>
                <a:cubicBezTo>
                  <a:pt x="8188274" y="5008142"/>
                  <a:pt x="8190593" y="5009302"/>
                  <a:pt x="8191752" y="5009302"/>
                </a:cubicBezTo>
                <a:cubicBezTo>
                  <a:pt x="8198708" y="5012780"/>
                  <a:pt x="8206824" y="5020896"/>
                  <a:pt x="8192912" y="5008142"/>
                </a:cubicBezTo>
                <a:cubicBezTo>
                  <a:pt x="8219576" y="5031332"/>
                  <a:pt x="8256674" y="5041767"/>
                  <a:pt x="8289135" y="5032491"/>
                </a:cubicBezTo>
                <a:cubicBezTo>
                  <a:pt x="8299569" y="5035970"/>
                  <a:pt x="8305366" y="5038288"/>
                  <a:pt x="8305366" y="5038288"/>
                </a:cubicBezTo>
                <a:cubicBezTo>
                  <a:pt x="8305366" y="5038288"/>
                  <a:pt x="8308844" y="5032491"/>
                  <a:pt x="8314640" y="5020896"/>
                </a:cubicBezTo>
                <a:cubicBezTo>
                  <a:pt x="8320436" y="5017417"/>
                  <a:pt x="8325074" y="5012780"/>
                  <a:pt x="8330870" y="5008142"/>
                </a:cubicBezTo>
                <a:cubicBezTo>
                  <a:pt x="8359854" y="4976836"/>
                  <a:pt x="8383040" y="4939732"/>
                  <a:pt x="8396952" y="4899151"/>
                </a:cubicBezTo>
                <a:cubicBezTo>
                  <a:pt x="8417820" y="4872482"/>
                  <a:pt x="8434050" y="4842336"/>
                  <a:pt x="8444484" y="4807552"/>
                </a:cubicBezTo>
                <a:cubicBezTo>
                  <a:pt x="8463033" y="4748419"/>
                  <a:pt x="8472308" y="4685806"/>
                  <a:pt x="8482741" y="4625514"/>
                </a:cubicBezTo>
                <a:cubicBezTo>
                  <a:pt x="8500131" y="4514203"/>
                  <a:pt x="8515202" y="4400575"/>
                  <a:pt x="8518680" y="4288105"/>
                </a:cubicBezTo>
                <a:cubicBezTo>
                  <a:pt x="8520999" y="4213898"/>
                  <a:pt x="8518680" y="4135053"/>
                  <a:pt x="8501291" y="4059687"/>
                </a:cubicBezTo>
                <a:cubicBezTo>
                  <a:pt x="8488538" y="3930985"/>
                  <a:pt x="8460714" y="3839387"/>
                  <a:pt x="8431731" y="3798805"/>
                </a:cubicBezTo>
                <a:cubicBezTo>
                  <a:pt x="8358694" y="3697930"/>
                  <a:pt x="8299569" y="3690973"/>
                  <a:pt x="8217258" y="3642274"/>
                </a:cubicBezTo>
                <a:cubicBezTo>
                  <a:pt x="8181318" y="3609809"/>
                  <a:pt x="8144220" y="3580822"/>
                  <a:pt x="8104804" y="3554154"/>
                </a:cubicBezTo>
                <a:cubicBezTo>
                  <a:pt x="8039882" y="3491543"/>
                  <a:pt x="7980756" y="3416177"/>
                  <a:pt x="7907719" y="3353564"/>
                </a:cubicBezTo>
                <a:cubicBezTo>
                  <a:pt x="7681652" y="3158771"/>
                  <a:pt x="7492682" y="3002242"/>
                  <a:pt x="7195896" y="3082246"/>
                </a:cubicBezTo>
                <a:cubicBezTo>
                  <a:pt x="7194738" y="3081086"/>
                  <a:pt x="7194738" y="3079927"/>
                  <a:pt x="7194738" y="3078767"/>
                </a:cubicBezTo>
                <a:cubicBezTo>
                  <a:pt x="7194738" y="3077608"/>
                  <a:pt x="7194738" y="3076449"/>
                  <a:pt x="7193578" y="3075289"/>
                </a:cubicBezTo>
                <a:cubicBezTo>
                  <a:pt x="7193578" y="3074130"/>
                  <a:pt x="7194738" y="3072971"/>
                  <a:pt x="7194738" y="3071811"/>
                </a:cubicBezTo>
                <a:cubicBezTo>
                  <a:pt x="7294439" y="3012678"/>
                  <a:pt x="7431238" y="3048621"/>
                  <a:pt x="7522825" y="2972096"/>
                </a:cubicBezTo>
                <a:cubicBezTo>
                  <a:pt x="7514710" y="2936151"/>
                  <a:pt x="7518188" y="2904845"/>
                  <a:pt x="7503116" y="2868902"/>
                </a:cubicBezTo>
                <a:cubicBezTo>
                  <a:pt x="7557604" y="2961661"/>
                  <a:pt x="7614411" y="3013836"/>
                  <a:pt x="7674696" y="3053259"/>
                </a:cubicBezTo>
                <a:cubicBezTo>
                  <a:pt x="7675855" y="3052100"/>
                  <a:pt x="7678174" y="3052100"/>
                  <a:pt x="7680492" y="3050940"/>
                </a:cubicBezTo>
                <a:cubicBezTo>
                  <a:pt x="7685130" y="3055578"/>
                  <a:pt x="7689767" y="3060216"/>
                  <a:pt x="7695564" y="3064853"/>
                </a:cubicBezTo>
                <a:cubicBezTo>
                  <a:pt x="7694404" y="3064853"/>
                  <a:pt x="7693245" y="3064853"/>
                  <a:pt x="7692086" y="3064853"/>
                </a:cubicBezTo>
                <a:cubicBezTo>
                  <a:pt x="7695564" y="3066014"/>
                  <a:pt x="7696723" y="3067173"/>
                  <a:pt x="7700200" y="3069492"/>
                </a:cubicBezTo>
                <a:cubicBezTo>
                  <a:pt x="7755848" y="3115871"/>
                  <a:pt x="7820770" y="3151815"/>
                  <a:pt x="7879896" y="3193556"/>
                </a:cubicBezTo>
                <a:cubicBezTo>
                  <a:pt x="7944817" y="3239936"/>
                  <a:pt x="8002783" y="3296750"/>
                  <a:pt x="8064227" y="3345448"/>
                </a:cubicBezTo>
                <a:cubicBezTo>
                  <a:pt x="8123352" y="3424293"/>
                  <a:pt x="8160450" y="3497340"/>
                  <a:pt x="8234647" y="3543719"/>
                </a:cubicBezTo>
                <a:cubicBezTo>
                  <a:pt x="8233488" y="3542560"/>
                  <a:pt x="8233488" y="3540241"/>
                  <a:pt x="8231169" y="3539081"/>
                </a:cubicBezTo>
                <a:cubicBezTo>
                  <a:pt x="8242762" y="3548357"/>
                  <a:pt x="8255515" y="3555314"/>
                  <a:pt x="8269426" y="3559951"/>
                </a:cubicBezTo>
                <a:cubicBezTo>
                  <a:pt x="8270586" y="3561112"/>
                  <a:pt x="8270586" y="3562270"/>
                  <a:pt x="8271746" y="3563430"/>
                </a:cubicBezTo>
                <a:cubicBezTo>
                  <a:pt x="8301888" y="3577344"/>
                  <a:pt x="8337826" y="3586619"/>
                  <a:pt x="8380722" y="3591258"/>
                </a:cubicBezTo>
                <a:cubicBezTo>
                  <a:pt x="8325074" y="3446323"/>
                  <a:pt x="8313481" y="3438207"/>
                  <a:pt x="8249718" y="3308344"/>
                </a:cubicBezTo>
                <a:cubicBezTo>
                  <a:pt x="8220735" y="3250371"/>
                  <a:pt x="8217258" y="3181961"/>
                  <a:pt x="8173203" y="3019635"/>
                </a:cubicBezTo>
                <a:cubicBezTo>
                  <a:pt x="8112918" y="2794695"/>
                  <a:pt x="7835841" y="2766868"/>
                  <a:pt x="7680492" y="2743678"/>
                </a:cubicBezTo>
                <a:cubicBezTo>
                  <a:pt x="7476452" y="2715851"/>
                  <a:pt x="7326900" y="2718170"/>
                  <a:pt x="7114744" y="2725126"/>
                </a:cubicBezTo>
                <a:cubicBezTo>
                  <a:pt x="6936209" y="2732084"/>
                  <a:pt x="6766948" y="2797014"/>
                  <a:pt x="6609281" y="2882815"/>
                </a:cubicBezTo>
                <a:cubicBezTo>
                  <a:pt x="6611600" y="2885134"/>
                  <a:pt x="6613918" y="2887454"/>
                  <a:pt x="6616237" y="2890932"/>
                </a:cubicBezTo>
                <a:cubicBezTo>
                  <a:pt x="6613918" y="2890932"/>
                  <a:pt x="6612759" y="2892092"/>
                  <a:pt x="6610440" y="2892092"/>
                </a:cubicBezTo>
                <a:cubicBezTo>
                  <a:pt x="6609281" y="2889773"/>
                  <a:pt x="6608122" y="2886294"/>
                  <a:pt x="6605803" y="2885134"/>
                </a:cubicBezTo>
                <a:cubicBezTo>
                  <a:pt x="6587254" y="2895570"/>
                  <a:pt x="6568705" y="2906005"/>
                  <a:pt x="6550156" y="2916441"/>
                </a:cubicBezTo>
                <a:cubicBezTo>
                  <a:pt x="6522332" y="2929195"/>
                  <a:pt x="6495668" y="2944268"/>
                  <a:pt x="6470162" y="2961661"/>
                </a:cubicBezTo>
                <a:cubicBezTo>
                  <a:pt x="6463206" y="2967458"/>
                  <a:pt x="6453932" y="2973255"/>
                  <a:pt x="6446976" y="2979052"/>
                </a:cubicBezTo>
                <a:cubicBezTo>
                  <a:pt x="6435383" y="2986010"/>
                  <a:pt x="6424949" y="2994126"/>
                  <a:pt x="6413356" y="3001083"/>
                </a:cubicBezTo>
                <a:cubicBezTo>
                  <a:pt x="6413356" y="2997604"/>
                  <a:pt x="6413356" y="2995285"/>
                  <a:pt x="6413356" y="2991807"/>
                </a:cubicBezTo>
                <a:cubicBezTo>
                  <a:pt x="6528128" y="2899048"/>
                  <a:pt x="6631308" y="2797014"/>
                  <a:pt x="6733328" y="2748316"/>
                </a:cubicBezTo>
                <a:cubicBezTo>
                  <a:pt x="6846942" y="2693821"/>
                  <a:pt x="6935050" y="2656717"/>
                  <a:pt x="7067212" y="2628889"/>
                </a:cubicBezTo>
                <a:cubicBezTo>
                  <a:pt x="7028954" y="2522218"/>
                  <a:pt x="6950121" y="2445692"/>
                  <a:pt x="6856216" y="2403950"/>
                </a:cubicBezTo>
                <a:cubicBezTo>
                  <a:pt x="7018521" y="2381921"/>
                  <a:pt x="7053300" y="2541929"/>
                  <a:pt x="7198216" y="2584830"/>
                </a:cubicBezTo>
                <a:cubicBezTo>
                  <a:pt x="7277049" y="2608018"/>
                  <a:pt x="7396459" y="2591786"/>
                  <a:pt x="7474134" y="2583669"/>
                </a:cubicBezTo>
                <a:cubicBezTo>
                  <a:pt x="7619048" y="2568597"/>
                  <a:pt x="7685130" y="2569756"/>
                  <a:pt x="7821930" y="2603381"/>
                </a:cubicBezTo>
                <a:cubicBezTo>
                  <a:pt x="7921631" y="2628889"/>
                  <a:pt x="8001624" y="2693821"/>
                  <a:pt x="8066546" y="2679906"/>
                </a:cubicBezTo>
                <a:cubicBezTo>
                  <a:pt x="8037562" y="2557001"/>
                  <a:pt x="7944817" y="2468882"/>
                  <a:pt x="7809177" y="2421343"/>
                </a:cubicBezTo>
                <a:cubicBezTo>
                  <a:pt x="7751211" y="2400472"/>
                  <a:pt x="7716431" y="2380760"/>
                  <a:pt x="7686289" y="2369166"/>
                </a:cubicBezTo>
                <a:cubicBezTo>
                  <a:pt x="7677014" y="2362210"/>
                  <a:pt x="7665421" y="2356411"/>
                  <a:pt x="7653828" y="2354092"/>
                </a:cubicBezTo>
                <a:cubicBezTo>
                  <a:pt x="7594702" y="2343658"/>
                  <a:pt x="7536736" y="2354092"/>
                  <a:pt x="7478770" y="2347136"/>
                </a:cubicBezTo>
                <a:cubicBezTo>
                  <a:pt x="7424282" y="2341339"/>
                  <a:pt x="7373272" y="2322787"/>
                  <a:pt x="7321103" y="2315830"/>
                </a:cubicBezTo>
                <a:cubicBezTo>
                  <a:pt x="7150684" y="2261335"/>
                  <a:pt x="7076487" y="2279886"/>
                  <a:pt x="6966352" y="2172055"/>
                </a:cubicBezTo>
                <a:cubicBezTo>
                  <a:pt x="6964033" y="2167417"/>
                  <a:pt x="6961714" y="2162779"/>
                  <a:pt x="6959396" y="2156982"/>
                </a:cubicBezTo>
                <a:cubicBezTo>
                  <a:pt x="6945484" y="2133792"/>
                  <a:pt x="6926934" y="2116400"/>
                  <a:pt x="6904908" y="2103646"/>
                </a:cubicBezTo>
                <a:cubicBezTo>
                  <a:pt x="6886358" y="2080455"/>
                  <a:pt x="6865490" y="2052628"/>
                  <a:pt x="6843464" y="2021322"/>
                </a:cubicBezTo>
                <a:cubicBezTo>
                  <a:pt x="6787816" y="1941318"/>
                  <a:pt x="6812162" y="1878706"/>
                  <a:pt x="6743762" y="1805659"/>
                </a:cubicBezTo>
                <a:cubicBezTo>
                  <a:pt x="6662610" y="1719857"/>
                  <a:pt x="6554793" y="1653767"/>
                  <a:pt x="6443498" y="1602750"/>
                </a:cubicBezTo>
                <a:cubicBezTo>
                  <a:pt x="6264963" y="1522746"/>
                  <a:pt x="6127004" y="1513470"/>
                  <a:pt x="5911370" y="1548254"/>
                </a:cubicBezTo>
                <a:cubicBezTo>
                  <a:pt x="5727039" y="1578401"/>
                  <a:pt x="5560097" y="1625939"/>
                  <a:pt x="5371128" y="1583039"/>
                </a:cubicBezTo>
                <a:cubicBezTo>
                  <a:pt x="5459236" y="1569125"/>
                  <a:pt x="5802394" y="1496078"/>
                  <a:pt x="5868476" y="1404479"/>
                </a:cubicBezTo>
                <a:cubicBezTo>
                  <a:pt x="5868476" y="1404479"/>
                  <a:pt x="5846448" y="1275776"/>
                  <a:pt x="5761818" y="1176062"/>
                </a:cubicBezTo>
                <a:cubicBezTo>
                  <a:pt x="5921804" y="1231716"/>
                  <a:pt x="5862679" y="1410276"/>
                  <a:pt x="6079472" y="1402160"/>
                </a:cubicBezTo>
                <a:cubicBezTo>
                  <a:pt x="6242936" y="1396362"/>
                  <a:pt x="6480596" y="1432306"/>
                  <a:pt x="6639424" y="1521586"/>
                </a:cubicBezTo>
                <a:cubicBezTo>
                  <a:pt x="6833030" y="1630578"/>
                  <a:pt x="6877084" y="1761598"/>
                  <a:pt x="7034752" y="1922766"/>
                </a:cubicBezTo>
                <a:cubicBezTo>
                  <a:pt x="7113585" y="2002770"/>
                  <a:pt x="7239951" y="2066542"/>
                  <a:pt x="7374432" y="2119878"/>
                </a:cubicBezTo>
                <a:cubicBezTo>
                  <a:pt x="7416168" y="2136111"/>
                  <a:pt x="7482248" y="2107123"/>
                  <a:pt x="7482248" y="2107123"/>
                </a:cubicBezTo>
                <a:cubicBezTo>
                  <a:pt x="7482248" y="2107123"/>
                  <a:pt x="7229517" y="1672319"/>
                  <a:pt x="6984900" y="1468250"/>
                </a:cubicBezTo>
                <a:cubicBezTo>
                  <a:pt x="6897952" y="1395203"/>
                  <a:pt x="6769267" y="1366216"/>
                  <a:pt x="6659132" y="1317518"/>
                </a:cubicBezTo>
                <a:cubicBezTo>
                  <a:pt x="6656813" y="1312880"/>
                  <a:pt x="6653335" y="1308242"/>
                  <a:pt x="6649857" y="1304764"/>
                </a:cubicBezTo>
                <a:cubicBezTo>
                  <a:pt x="6613918" y="1263022"/>
                  <a:pt x="6566386" y="1234035"/>
                  <a:pt x="6523492" y="1199251"/>
                </a:cubicBezTo>
                <a:cubicBezTo>
                  <a:pt x="6473640" y="1158669"/>
                  <a:pt x="6429586" y="1109971"/>
                  <a:pt x="6378576" y="1070549"/>
                </a:cubicBezTo>
                <a:cubicBezTo>
                  <a:pt x="6284672" y="999820"/>
                  <a:pt x="6191926" y="926773"/>
                  <a:pt x="6080632" y="886191"/>
                </a:cubicBezTo>
                <a:cubicBezTo>
                  <a:pt x="6072516" y="878075"/>
                  <a:pt x="6062082" y="872278"/>
                  <a:pt x="6050489" y="867640"/>
                </a:cubicBezTo>
                <a:cubicBezTo>
                  <a:pt x="5985567" y="817782"/>
                  <a:pt x="5938035" y="780679"/>
                  <a:pt x="5848768" y="730821"/>
                </a:cubicBezTo>
                <a:cubicBezTo>
                  <a:pt x="5598354" y="588205"/>
                  <a:pt x="5524158" y="597481"/>
                  <a:pt x="5222735" y="680963"/>
                </a:cubicBezTo>
                <a:cubicBezTo>
                  <a:pt x="5510246" y="560377"/>
                  <a:pt x="5532273" y="507041"/>
                  <a:pt x="5837174" y="599800"/>
                </a:cubicBezTo>
                <a:cubicBezTo>
                  <a:pt x="5856882" y="511679"/>
                  <a:pt x="5785005" y="445589"/>
                  <a:pt x="5711968" y="385296"/>
                </a:cubicBezTo>
                <a:cubicBezTo>
                  <a:pt x="5754862" y="407326"/>
                  <a:pt x="5790802" y="433994"/>
                  <a:pt x="5825581" y="461822"/>
                </a:cubicBezTo>
                <a:cubicBezTo>
                  <a:pt x="5823262" y="459503"/>
                  <a:pt x="5822103" y="457184"/>
                  <a:pt x="5819784" y="454865"/>
                </a:cubicBezTo>
                <a:cubicBezTo>
                  <a:pt x="5845290" y="476895"/>
                  <a:pt x="5869635" y="498925"/>
                  <a:pt x="5895140" y="522115"/>
                </a:cubicBezTo>
                <a:cubicBezTo>
                  <a:pt x="5902096" y="531390"/>
                  <a:pt x="5906734" y="538347"/>
                  <a:pt x="5912530" y="546464"/>
                </a:cubicBezTo>
                <a:cubicBezTo>
                  <a:pt x="6008754" y="651977"/>
                  <a:pt x="6088746" y="767924"/>
                  <a:pt x="6223228" y="842131"/>
                </a:cubicBezTo>
                <a:cubicBezTo>
                  <a:pt x="6421471" y="952282"/>
                  <a:pt x="6582616" y="1074027"/>
                  <a:pt x="6771586" y="1196932"/>
                </a:cubicBezTo>
                <a:cubicBezTo>
                  <a:pt x="7081124" y="1398681"/>
                  <a:pt x="7272412" y="1384768"/>
                  <a:pt x="7453266" y="1710581"/>
                </a:cubicBezTo>
                <a:cubicBezTo>
                  <a:pt x="7600500" y="1973783"/>
                  <a:pt x="7688608" y="2146546"/>
                  <a:pt x="8016695" y="2144227"/>
                </a:cubicBezTo>
                <a:cubicBezTo>
                  <a:pt x="7996986" y="1798702"/>
                  <a:pt x="7719909" y="1579561"/>
                  <a:pt x="7576154" y="1358100"/>
                </a:cubicBezTo>
                <a:cubicBezTo>
                  <a:pt x="7521666" y="1274617"/>
                  <a:pt x="7513550" y="1203889"/>
                  <a:pt x="7510072" y="1156350"/>
                </a:cubicBezTo>
                <a:cubicBezTo>
                  <a:pt x="7515869" y="1135479"/>
                  <a:pt x="7519347" y="1113449"/>
                  <a:pt x="7519347" y="1091419"/>
                </a:cubicBezTo>
                <a:cubicBezTo>
                  <a:pt x="7535578" y="1070549"/>
                  <a:pt x="7550648" y="1048518"/>
                  <a:pt x="7563401" y="1025329"/>
                </a:cubicBezTo>
                <a:cubicBezTo>
                  <a:pt x="7584269" y="1004459"/>
                  <a:pt x="7610933" y="980109"/>
                  <a:pt x="7634120" y="956920"/>
                </a:cubicBezTo>
                <a:cubicBezTo>
                  <a:pt x="7642235" y="961557"/>
                  <a:pt x="7651510" y="966195"/>
                  <a:pt x="7660784" y="969674"/>
                </a:cubicBezTo>
                <a:cubicBezTo>
                  <a:pt x="7660784" y="971993"/>
                  <a:pt x="7660784" y="974312"/>
                  <a:pt x="7660784" y="977790"/>
                </a:cubicBezTo>
                <a:cubicBezTo>
                  <a:pt x="7511232" y="1343026"/>
                  <a:pt x="7729184" y="1431147"/>
                  <a:pt x="7906560" y="1571444"/>
                </a:cubicBezTo>
                <a:cubicBezTo>
                  <a:pt x="7906560" y="1571444"/>
                  <a:pt x="7906560" y="1571444"/>
                  <a:pt x="7906560" y="1570284"/>
                </a:cubicBezTo>
                <a:cubicBezTo>
                  <a:pt x="7930906" y="1596952"/>
                  <a:pt x="7957570" y="1618982"/>
                  <a:pt x="7985394" y="1642172"/>
                </a:cubicBezTo>
                <a:cubicBezTo>
                  <a:pt x="7994668" y="1653767"/>
                  <a:pt x="8005102" y="1665362"/>
                  <a:pt x="8015536" y="1676956"/>
                </a:cubicBezTo>
                <a:cubicBezTo>
                  <a:pt x="8034085" y="1701305"/>
                  <a:pt x="8049156" y="1724495"/>
                  <a:pt x="8061908" y="1747685"/>
                </a:cubicBezTo>
                <a:cubicBezTo>
                  <a:pt x="8064227" y="1756961"/>
                  <a:pt x="8067705" y="1765077"/>
                  <a:pt x="8071183" y="1773193"/>
                </a:cubicBezTo>
                <a:cubicBezTo>
                  <a:pt x="8075820" y="1785948"/>
                  <a:pt x="8082776" y="1797542"/>
                  <a:pt x="8090892" y="1807978"/>
                </a:cubicBezTo>
                <a:cubicBezTo>
                  <a:pt x="8095528" y="1818413"/>
                  <a:pt x="8099006" y="1828848"/>
                  <a:pt x="8102484" y="1839284"/>
                </a:cubicBezTo>
                <a:cubicBezTo>
                  <a:pt x="8102484" y="1881025"/>
                  <a:pt x="8110600" y="1920447"/>
                  <a:pt x="8132627" y="1957550"/>
                </a:cubicBezTo>
                <a:cubicBezTo>
                  <a:pt x="8145380" y="2025960"/>
                  <a:pt x="8156972" y="2096688"/>
                  <a:pt x="8183637" y="2176692"/>
                </a:cubicBezTo>
                <a:cubicBezTo>
                  <a:pt x="8227691" y="2311192"/>
                  <a:pt x="8321596" y="2423662"/>
                  <a:pt x="8385358" y="2548885"/>
                </a:cubicBezTo>
                <a:cubicBezTo>
                  <a:pt x="8395793" y="2604540"/>
                  <a:pt x="8410864" y="2657876"/>
                  <a:pt x="8425935" y="2713532"/>
                </a:cubicBezTo>
                <a:cubicBezTo>
                  <a:pt x="8436369" y="2749475"/>
                  <a:pt x="8445643" y="2784259"/>
                  <a:pt x="8457236" y="2819045"/>
                </a:cubicBezTo>
                <a:cubicBezTo>
                  <a:pt x="8459555" y="2824842"/>
                  <a:pt x="8460714" y="2830639"/>
                  <a:pt x="8461874" y="2837595"/>
                </a:cubicBezTo>
                <a:cubicBezTo>
                  <a:pt x="8465352" y="2854988"/>
                  <a:pt x="8468830" y="2872381"/>
                  <a:pt x="8472308" y="2890932"/>
                </a:cubicBezTo>
                <a:cubicBezTo>
                  <a:pt x="8471148" y="2936151"/>
                  <a:pt x="8478104" y="2986010"/>
                  <a:pt x="8496653" y="3038185"/>
                </a:cubicBezTo>
                <a:cubicBezTo>
                  <a:pt x="8520999" y="3105435"/>
                  <a:pt x="8553460" y="3184280"/>
                  <a:pt x="8587080" y="3264285"/>
                </a:cubicBezTo>
                <a:cubicBezTo>
                  <a:pt x="8590558" y="3273561"/>
                  <a:pt x="8594036" y="3282836"/>
                  <a:pt x="8599833" y="3292111"/>
                </a:cubicBezTo>
                <a:cubicBezTo>
                  <a:pt x="8618382" y="3336172"/>
                  <a:pt x="8638090" y="3382551"/>
                  <a:pt x="8658958" y="3425452"/>
                </a:cubicBezTo>
                <a:cubicBezTo>
                  <a:pt x="8674029" y="3481107"/>
                  <a:pt x="8698375" y="3535602"/>
                  <a:pt x="8704172" y="3592417"/>
                </a:cubicBezTo>
                <a:cubicBezTo>
                  <a:pt x="8706490" y="3616767"/>
                  <a:pt x="8715765" y="3637636"/>
                  <a:pt x="8729677" y="3655029"/>
                </a:cubicBezTo>
                <a:cubicBezTo>
                  <a:pt x="8729677" y="3673581"/>
                  <a:pt x="8733155" y="3692133"/>
                  <a:pt x="8742429" y="3707205"/>
                </a:cubicBezTo>
                <a:cubicBezTo>
                  <a:pt x="8770253" y="3757063"/>
                  <a:pt x="8825900" y="3764020"/>
                  <a:pt x="8874591" y="3741990"/>
                </a:cubicBezTo>
                <a:cubicBezTo>
                  <a:pt x="8991683" y="3689814"/>
                  <a:pt x="9042693" y="3528646"/>
                  <a:pt x="9057764" y="3411539"/>
                </a:cubicBezTo>
                <a:cubicBezTo>
                  <a:pt x="9058923" y="3409219"/>
                  <a:pt x="9058923" y="3406900"/>
                  <a:pt x="9058923" y="3404581"/>
                </a:cubicBezTo>
                <a:cubicBezTo>
                  <a:pt x="9065879" y="3370957"/>
                  <a:pt x="9072835" y="3333854"/>
                  <a:pt x="9077472" y="3297910"/>
                </a:cubicBezTo>
                <a:cubicBezTo>
                  <a:pt x="9076313" y="3297910"/>
                  <a:pt x="9075154" y="3296750"/>
                  <a:pt x="9073994" y="3296750"/>
                </a:cubicBezTo>
                <a:cubicBezTo>
                  <a:pt x="9092544" y="3259646"/>
                  <a:pt x="9104137" y="3219065"/>
                  <a:pt x="9105296" y="3175005"/>
                </a:cubicBezTo>
                <a:cubicBezTo>
                  <a:pt x="9105296" y="3140220"/>
                  <a:pt x="9100659" y="3106595"/>
                  <a:pt x="9096022" y="3072971"/>
                </a:cubicBezTo>
                <a:cubicBezTo>
                  <a:pt x="9096022" y="3041665"/>
                  <a:pt x="9097181" y="3010359"/>
                  <a:pt x="9097181" y="2979052"/>
                </a:cubicBezTo>
                <a:cubicBezTo>
                  <a:pt x="9108774" y="2950066"/>
                  <a:pt x="9116889" y="2917600"/>
                  <a:pt x="9119208" y="2882815"/>
                </a:cubicBezTo>
                <a:cubicBezTo>
                  <a:pt x="9121527" y="2838756"/>
                  <a:pt x="9120367" y="2794695"/>
                  <a:pt x="9116889" y="2751794"/>
                </a:cubicBezTo>
                <a:cubicBezTo>
                  <a:pt x="9114571" y="2729764"/>
                  <a:pt x="9111093" y="2708893"/>
                  <a:pt x="9108774" y="2686864"/>
                </a:cubicBezTo>
                <a:cubicBezTo>
                  <a:pt x="9105296" y="2662515"/>
                  <a:pt x="9102977" y="2638166"/>
                  <a:pt x="9098340" y="2613817"/>
                </a:cubicBezTo>
                <a:cubicBezTo>
                  <a:pt x="9100659" y="2628889"/>
                  <a:pt x="9100659" y="2628889"/>
                  <a:pt x="9100659" y="2614976"/>
                </a:cubicBezTo>
                <a:cubicBezTo>
                  <a:pt x="9098340" y="2560481"/>
                  <a:pt x="9092544" y="2500187"/>
                  <a:pt x="9077472" y="2448011"/>
                </a:cubicBezTo>
                <a:cubicBezTo>
                  <a:pt x="9068198" y="2413227"/>
                  <a:pt x="9053127" y="2380760"/>
                  <a:pt x="9036896" y="2348295"/>
                </a:cubicBezTo>
                <a:cubicBezTo>
                  <a:pt x="9028781" y="2330904"/>
                  <a:pt x="9006754" y="2268292"/>
                  <a:pt x="9028781" y="2334382"/>
                </a:cubicBezTo>
                <a:cubicBezTo>
                  <a:pt x="9022984" y="2318149"/>
                  <a:pt x="9016028" y="2301916"/>
                  <a:pt x="9007913" y="2286843"/>
                </a:cubicBezTo>
                <a:cubicBezTo>
                  <a:pt x="8967337" y="2119878"/>
                  <a:pt x="8929080" y="1984219"/>
                  <a:pt x="8827059" y="1858995"/>
                </a:cubicBezTo>
                <a:cubicBezTo>
                  <a:pt x="8823581" y="1853197"/>
                  <a:pt x="8820103" y="1847400"/>
                  <a:pt x="8816626" y="1840443"/>
                </a:cubicBezTo>
                <a:cubicBezTo>
                  <a:pt x="8774890" y="1768555"/>
                  <a:pt x="8712287" y="1736090"/>
                  <a:pt x="8646206" y="1696668"/>
                </a:cubicBezTo>
                <a:cubicBezTo>
                  <a:pt x="8451440" y="1557530"/>
                  <a:pt x="8262471" y="1454337"/>
                  <a:pt x="8105962" y="1266501"/>
                </a:cubicBezTo>
                <a:cubicBezTo>
                  <a:pt x="8369128" y="1323315"/>
                  <a:pt x="8606789" y="1541297"/>
                  <a:pt x="8864158" y="1638694"/>
                </a:cubicBezTo>
                <a:cubicBezTo>
                  <a:pt x="8795758" y="1326794"/>
                  <a:pt x="8814307" y="1227079"/>
                  <a:pt x="8663595" y="1137798"/>
                </a:cubicBezTo>
                <a:cubicBezTo>
                  <a:pt x="8219576" y="874596"/>
                  <a:pt x="8348260" y="823579"/>
                  <a:pt x="8087414" y="573132"/>
                </a:cubicBezTo>
                <a:cubicBezTo>
                  <a:pt x="8351738" y="755170"/>
                  <a:pt x="8394633" y="930252"/>
                  <a:pt x="8733155" y="1005618"/>
                </a:cubicBezTo>
                <a:cubicBezTo>
                  <a:pt x="8745110" y="823000"/>
                  <a:pt x="8331152" y="379499"/>
                  <a:pt x="8524859" y="11409"/>
                </a:cubicBezTo>
                <a:close/>
              </a:path>
            </a:pathLst>
          </a:custGeom>
          <a:solidFill>
            <a:schemeClr val="tx1">
              <a:lumMod val="50000"/>
            </a:schemeClr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4" name="Subtitle 2">
            <a:extLst>
              <a:ext uri="{FF2B5EF4-FFF2-40B4-BE49-F238E27FC236}">
                <a16:creationId xmlns:a16="http://schemas.microsoft.com/office/drawing/2014/main" id="{2E01BECA-2DE3-C941-99E8-6138E7D995F2}"/>
              </a:ext>
            </a:extLst>
          </p:cNvPr>
          <p:cNvSpPr txBox="1">
            <a:spLocks/>
          </p:cNvSpPr>
          <p:nvPr/>
        </p:nvSpPr>
        <p:spPr>
          <a:xfrm>
            <a:off x="8919593" y="2768832"/>
            <a:ext cx="1573642" cy="46166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Marketing</a:t>
            </a:r>
          </a:p>
        </p:txBody>
      </p:sp>
      <p:sp>
        <p:nvSpPr>
          <p:cNvPr id="25" name="Subtitle 2">
            <a:extLst>
              <a:ext uri="{FF2B5EF4-FFF2-40B4-BE49-F238E27FC236}">
                <a16:creationId xmlns:a16="http://schemas.microsoft.com/office/drawing/2014/main" id="{BADD8E49-9DFF-7348-975C-06DABF078C0A}"/>
              </a:ext>
            </a:extLst>
          </p:cNvPr>
          <p:cNvSpPr txBox="1">
            <a:spLocks/>
          </p:cNvSpPr>
          <p:nvPr/>
        </p:nvSpPr>
        <p:spPr>
          <a:xfrm>
            <a:off x="7570853" y="4129002"/>
            <a:ext cx="1573642" cy="46166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Marketing</a:t>
            </a:r>
          </a:p>
        </p:txBody>
      </p:sp>
      <p:sp>
        <p:nvSpPr>
          <p:cNvPr id="26" name="Subtitle 2">
            <a:extLst>
              <a:ext uri="{FF2B5EF4-FFF2-40B4-BE49-F238E27FC236}">
                <a16:creationId xmlns:a16="http://schemas.microsoft.com/office/drawing/2014/main" id="{1142F66A-16BA-6146-A5D9-E74C55110D6D}"/>
              </a:ext>
            </a:extLst>
          </p:cNvPr>
          <p:cNvSpPr txBox="1">
            <a:spLocks/>
          </p:cNvSpPr>
          <p:nvPr/>
        </p:nvSpPr>
        <p:spPr>
          <a:xfrm>
            <a:off x="8542403" y="5397732"/>
            <a:ext cx="1573642" cy="46166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Marketing</a:t>
            </a:r>
          </a:p>
        </p:txBody>
      </p:sp>
      <p:sp>
        <p:nvSpPr>
          <p:cNvPr id="27" name="Subtitle 2">
            <a:extLst>
              <a:ext uri="{FF2B5EF4-FFF2-40B4-BE49-F238E27FC236}">
                <a16:creationId xmlns:a16="http://schemas.microsoft.com/office/drawing/2014/main" id="{DF8A6EEB-BD98-0749-ACCB-76CFFE69B021}"/>
              </a:ext>
            </a:extLst>
          </p:cNvPr>
          <p:cNvSpPr txBox="1">
            <a:spLocks/>
          </p:cNvSpPr>
          <p:nvPr/>
        </p:nvSpPr>
        <p:spPr>
          <a:xfrm>
            <a:off x="6404993" y="6609312"/>
            <a:ext cx="1573642" cy="46166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Marketing</a:t>
            </a:r>
          </a:p>
        </p:txBody>
      </p:sp>
      <p:sp>
        <p:nvSpPr>
          <p:cNvPr id="28" name="Subtitle 2">
            <a:extLst>
              <a:ext uri="{FF2B5EF4-FFF2-40B4-BE49-F238E27FC236}">
                <a16:creationId xmlns:a16="http://schemas.microsoft.com/office/drawing/2014/main" id="{B660EBC7-EA2A-A54E-8D6E-1493114F9E35}"/>
              </a:ext>
            </a:extLst>
          </p:cNvPr>
          <p:cNvSpPr txBox="1">
            <a:spLocks/>
          </p:cNvSpPr>
          <p:nvPr/>
        </p:nvSpPr>
        <p:spPr>
          <a:xfrm>
            <a:off x="4439033" y="7432272"/>
            <a:ext cx="1573642" cy="46166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Marketing</a:t>
            </a:r>
          </a:p>
        </p:txBody>
      </p:sp>
      <p:sp>
        <p:nvSpPr>
          <p:cNvPr id="29" name="Subtitle 2">
            <a:extLst>
              <a:ext uri="{FF2B5EF4-FFF2-40B4-BE49-F238E27FC236}">
                <a16:creationId xmlns:a16="http://schemas.microsoft.com/office/drawing/2014/main" id="{CD33D7A0-E287-D44F-9C3E-5554192C305E}"/>
              </a:ext>
            </a:extLst>
          </p:cNvPr>
          <p:cNvSpPr txBox="1">
            <a:spLocks/>
          </p:cNvSpPr>
          <p:nvPr/>
        </p:nvSpPr>
        <p:spPr>
          <a:xfrm>
            <a:off x="5513453" y="8655282"/>
            <a:ext cx="1573642" cy="46166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Marketing</a:t>
            </a:r>
          </a:p>
        </p:txBody>
      </p:sp>
      <p:sp>
        <p:nvSpPr>
          <p:cNvPr id="30" name="Subtitle 2">
            <a:extLst>
              <a:ext uri="{FF2B5EF4-FFF2-40B4-BE49-F238E27FC236}">
                <a16:creationId xmlns:a16="http://schemas.microsoft.com/office/drawing/2014/main" id="{725DCCDF-F954-094F-B8FF-CF9A51AEEB1C}"/>
              </a:ext>
            </a:extLst>
          </p:cNvPr>
          <p:cNvSpPr txBox="1">
            <a:spLocks/>
          </p:cNvSpPr>
          <p:nvPr/>
        </p:nvSpPr>
        <p:spPr>
          <a:xfrm>
            <a:off x="2290193" y="9146772"/>
            <a:ext cx="1573642" cy="46166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Marketing</a:t>
            </a:r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264ECEED-4C2E-3D47-9A99-A498C3F674FC}"/>
              </a:ext>
            </a:extLst>
          </p:cNvPr>
          <p:cNvSpPr txBox="1">
            <a:spLocks/>
          </p:cNvSpPr>
          <p:nvPr/>
        </p:nvSpPr>
        <p:spPr>
          <a:xfrm>
            <a:off x="3044573" y="10666962"/>
            <a:ext cx="1573642" cy="46166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Marketing</a:t>
            </a:r>
          </a:p>
        </p:txBody>
      </p:sp>
      <p:sp>
        <p:nvSpPr>
          <p:cNvPr id="32" name="Subtitle 2">
            <a:extLst>
              <a:ext uri="{FF2B5EF4-FFF2-40B4-BE49-F238E27FC236}">
                <a16:creationId xmlns:a16="http://schemas.microsoft.com/office/drawing/2014/main" id="{3B7DE3F7-4F64-4142-99F2-9E126AE62367}"/>
              </a:ext>
            </a:extLst>
          </p:cNvPr>
          <p:cNvSpPr txBox="1">
            <a:spLocks/>
          </p:cNvSpPr>
          <p:nvPr/>
        </p:nvSpPr>
        <p:spPr>
          <a:xfrm>
            <a:off x="6004943" y="10746972"/>
            <a:ext cx="1573642" cy="46166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Marketing</a:t>
            </a:r>
          </a:p>
        </p:txBody>
      </p:sp>
      <p:sp>
        <p:nvSpPr>
          <p:cNvPr id="33" name="Subtitle 2">
            <a:extLst>
              <a:ext uri="{FF2B5EF4-FFF2-40B4-BE49-F238E27FC236}">
                <a16:creationId xmlns:a16="http://schemas.microsoft.com/office/drawing/2014/main" id="{54A51F5F-E80C-924E-9B56-F12C4E06EAFF}"/>
              </a:ext>
            </a:extLst>
          </p:cNvPr>
          <p:cNvSpPr txBox="1">
            <a:spLocks/>
          </p:cNvSpPr>
          <p:nvPr/>
        </p:nvSpPr>
        <p:spPr>
          <a:xfrm>
            <a:off x="7799453" y="11604222"/>
            <a:ext cx="1573642" cy="46166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Marketing</a:t>
            </a:r>
          </a:p>
        </p:txBody>
      </p:sp>
      <p:sp>
        <p:nvSpPr>
          <p:cNvPr id="34" name="Subtitle 2">
            <a:extLst>
              <a:ext uri="{FF2B5EF4-FFF2-40B4-BE49-F238E27FC236}">
                <a16:creationId xmlns:a16="http://schemas.microsoft.com/office/drawing/2014/main" id="{C344150D-FD5F-734D-A9C6-1F5E42DD9C57}"/>
              </a:ext>
            </a:extLst>
          </p:cNvPr>
          <p:cNvSpPr txBox="1">
            <a:spLocks/>
          </p:cNvSpPr>
          <p:nvPr/>
        </p:nvSpPr>
        <p:spPr>
          <a:xfrm>
            <a:off x="11388473" y="2334492"/>
            <a:ext cx="1573642" cy="46166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Marketing</a:t>
            </a:r>
          </a:p>
        </p:txBody>
      </p:sp>
      <p:sp>
        <p:nvSpPr>
          <p:cNvPr id="35" name="Subtitle 2">
            <a:extLst>
              <a:ext uri="{FF2B5EF4-FFF2-40B4-BE49-F238E27FC236}">
                <a16:creationId xmlns:a16="http://schemas.microsoft.com/office/drawing/2014/main" id="{A0FDA2AC-665E-3340-8E8F-1EF1BA544750}"/>
              </a:ext>
            </a:extLst>
          </p:cNvPr>
          <p:cNvSpPr txBox="1">
            <a:spLocks/>
          </p:cNvSpPr>
          <p:nvPr/>
        </p:nvSpPr>
        <p:spPr>
          <a:xfrm>
            <a:off x="13000103" y="2997432"/>
            <a:ext cx="1573642" cy="46166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Marketing</a:t>
            </a:r>
          </a:p>
        </p:txBody>
      </p:sp>
      <p:sp>
        <p:nvSpPr>
          <p:cNvPr id="36" name="Subtitle 2">
            <a:extLst>
              <a:ext uri="{FF2B5EF4-FFF2-40B4-BE49-F238E27FC236}">
                <a16:creationId xmlns:a16="http://schemas.microsoft.com/office/drawing/2014/main" id="{CB934DCE-CE6C-F14F-891F-90331FE60F26}"/>
              </a:ext>
            </a:extLst>
          </p:cNvPr>
          <p:cNvSpPr txBox="1">
            <a:spLocks/>
          </p:cNvSpPr>
          <p:nvPr/>
        </p:nvSpPr>
        <p:spPr>
          <a:xfrm>
            <a:off x="13891643" y="3980412"/>
            <a:ext cx="1573642" cy="46166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Marketing</a:t>
            </a:r>
          </a:p>
        </p:txBody>
      </p:sp>
      <p:sp>
        <p:nvSpPr>
          <p:cNvPr id="37" name="Subtitle 2">
            <a:extLst>
              <a:ext uri="{FF2B5EF4-FFF2-40B4-BE49-F238E27FC236}">
                <a16:creationId xmlns:a16="http://schemas.microsoft.com/office/drawing/2014/main" id="{9A0DE354-7615-5945-B40C-8BEF5C3ADDD3}"/>
              </a:ext>
            </a:extLst>
          </p:cNvPr>
          <p:cNvSpPr txBox="1">
            <a:spLocks/>
          </p:cNvSpPr>
          <p:nvPr/>
        </p:nvSpPr>
        <p:spPr>
          <a:xfrm>
            <a:off x="17137763" y="4803372"/>
            <a:ext cx="1573642" cy="46166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Marketing</a:t>
            </a:r>
          </a:p>
        </p:txBody>
      </p:sp>
      <p:sp>
        <p:nvSpPr>
          <p:cNvPr id="38" name="Subtitle 2">
            <a:extLst>
              <a:ext uri="{FF2B5EF4-FFF2-40B4-BE49-F238E27FC236}">
                <a16:creationId xmlns:a16="http://schemas.microsoft.com/office/drawing/2014/main" id="{FF9082C7-53A6-274D-A508-E1D19678BC7A}"/>
              </a:ext>
            </a:extLst>
          </p:cNvPr>
          <p:cNvSpPr txBox="1">
            <a:spLocks/>
          </p:cNvSpPr>
          <p:nvPr/>
        </p:nvSpPr>
        <p:spPr>
          <a:xfrm>
            <a:off x="18692243" y="6186402"/>
            <a:ext cx="1573642" cy="46166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Marketing</a:t>
            </a:r>
          </a:p>
        </p:txBody>
      </p:sp>
      <p:sp>
        <p:nvSpPr>
          <p:cNvPr id="39" name="Subtitle 2">
            <a:extLst>
              <a:ext uri="{FF2B5EF4-FFF2-40B4-BE49-F238E27FC236}">
                <a16:creationId xmlns:a16="http://schemas.microsoft.com/office/drawing/2014/main" id="{4900F096-5E88-594D-BAEA-1C3AF699EF90}"/>
              </a:ext>
            </a:extLst>
          </p:cNvPr>
          <p:cNvSpPr txBox="1">
            <a:spLocks/>
          </p:cNvSpPr>
          <p:nvPr/>
        </p:nvSpPr>
        <p:spPr>
          <a:xfrm>
            <a:off x="15000353" y="6083532"/>
            <a:ext cx="1573642" cy="46166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Marketing</a:t>
            </a:r>
          </a:p>
        </p:txBody>
      </p:sp>
      <p:sp>
        <p:nvSpPr>
          <p:cNvPr id="40" name="Subtitle 2">
            <a:extLst>
              <a:ext uri="{FF2B5EF4-FFF2-40B4-BE49-F238E27FC236}">
                <a16:creationId xmlns:a16="http://schemas.microsoft.com/office/drawing/2014/main" id="{55504ECA-0703-F14D-9EF1-5656D355FC93}"/>
              </a:ext>
            </a:extLst>
          </p:cNvPr>
          <p:cNvSpPr txBox="1">
            <a:spLocks/>
          </p:cNvSpPr>
          <p:nvPr/>
        </p:nvSpPr>
        <p:spPr>
          <a:xfrm>
            <a:off x="18749393" y="8243802"/>
            <a:ext cx="1573642" cy="46166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Marketing</a:t>
            </a:r>
          </a:p>
        </p:txBody>
      </p:sp>
      <p:sp>
        <p:nvSpPr>
          <p:cNvPr id="41" name="Subtitle 2">
            <a:extLst>
              <a:ext uri="{FF2B5EF4-FFF2-40B4-BE49-F238E27FC236}">
                <a16:creationId xmlns:a16="http://schemas.microsoft.com/office/drawing/2014/main" id="{44FF88DD-3595-0941-84FD-F19736F3CC26}"/>
              </a:ext>
            </a:extLst>
          </p:cNvPr>
          <p:cNvSpPr txBox="1">
            <a:spLocks/>
          </p:cNvSpPr>
          <p:nvPr/>
        </p:nvSpPr>
        <p:spPr>
          <a:xfrm>
            <a:off x="17309213" y="10015452"/>
            <a:ext cx="1573642" cy="46166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Marketing</a:t>
            </a:r>
          </a:p>
        </p:txBody>
      </p:sp>
      <p:sp>
        <p:nvSpPr>
          <p:cNvPr id="42" name="Subtitle 2">
            <a:extLst>
              <a:ext uri="{FF2B5EF4-FFF2-40B4-BE49-F238E27FC236}">
                <a16:creationId xmlns:a16="http://schemas.microsoft.com/office/drawing/2014/main" id="{FE434206-9102-D240-9717-77B264AC082C}"/>
              </a:ext>
            </a:extLst>
          </p:cNvPr>
          <p:cNvSpPr txBox="1">
            <a:spLocks/>
          </p:cNvSpPr>
          <p:nvPr/>
        </p:nvSpPr>
        <p:spPr>
          <a:xfrm>
            <a:off x="20372453" y="9466812"/>
            <a:ext cx="1573642" cy="46166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Marketing</a:t>
            </a:r>
          </a:p>
        </p:txBody>
      </p:sp>
      <p:sp>
        <p:nvSpPr>
          <p:cNvPr id="43" name="Subtitle 2">
            <a:extLst>
              <a:ext uri="{FF2B5EF4-FFF2-40B4-BE49-F238E27FC236}">
                <a16:creationId xmlns:a16="http://schemas.microsoft.com/office/drawing/2014/main" id="{045A79B6-147D-C849-B4D6-88658C3014EE}"/>
              </a:ext>
            </a:extLst>
          </p:cNvPr>
          <p:cNvSpPr txBox="1">
            <a:spLocks/>
          </p:cNvSpPr>
          <p:nvPr/>
        </p:nvSpPr>
        <p:spPr>
          <a:xfrm>
            <a:off x="16109063" y="10861272"/>
            <a:ext cx="1573642" cy="46166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Marketing</a:t>
            </a:r>
          </a:p>
        </p:txBody>
      </p:sp>
      <p:sp>
        <p:nvSpPr>
          <p:cNvPr id="44" name="Subtitle 2">
            <a:extLst>
              <a:ext uri="{FF2B5EF4-FFF2-40B4-BE49-F238E27FC236}">
                <a16:creationId xmlns:a16="http://schemas.microsoft.com/office/drawing/2014/main" id="{8C7B7393-6556-B44A-9BB5-4F7586F90263}"/>
              </a:ext>
            </a:extLst>
          </p:cNvPr>
          <p:cNvSpPr txBox="1">
            <a:spLocks/>
          </p:cNvSpPr>
          <p:nvPr/>
        </p:nvSpPr>
        <p:spPr>
          <a:xfrm>
            <a:off x="13480163" y="11078442"/>
            <a:ext cx="1573642" cy="46166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Marketing</a:t>
            </a:r>
          </a:p>
        </p:txBody>
      </p:sp>
      <p:sp>
        <p:nvSpPr>
          <p:cNvPr id="45" name="Subtitle 2">
            <a:extLst>
              <a:ext uri="{FF2B5EF4-FFF2-40B4-BE49-F238E27FC236}">
                <a16:creationId xmlns:a16="http://schemas.microsoft.com/office/drawing/2014/main" id="{4B0C46D9-3CA4-9C45-BBA7-D2673BDC2289}"/>
              </a:ext>
            </a:extLst>
          </p:cNvPr>
          <p:cNvSpPr txBox="1">
            <a:spLocks/>
          </p:cNvSpPr>
          <p:nvPr/>
        </p:nvSpPr>
        <p:spPr>
          <a:xfrm>
            <a:off x="13947730" y="6827811"/>
            <a:ext cx="1573642" cy="46166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Marketing</a:t>
            </a:r>
          </a:p>
        </p:txBody>
      </p:sp>
      <p:sp>
        <p:nvSpPr>
          <p:cNvPr id="46" name="Subtitle 2">
            <a:extLst>
              <a:ext uri="{FF2B5EF4-FFF2-40B4-BE49-F238E27FC236}">
                <a16:creationId xmlns:a16="http://schemas.microsoft.com/office/drawing/2014/main" id="{11C12E4E-128F-614A-88FF-3F7B7A1B6BDB}"/>
              </a:ext>
            </a:extLst>
          </p:cNvPr>
          <p:cNvSpPr txBox="1">
            <a:spLocks/>
          </p:cNvSpPr>
          <p:nvPr/>
        </p:nvSpPr>
        <p:spPr>
          <a:xfrm>
            <a:off x="15095603" y="5035782"/>
            <a:ext cx="1573642" cy="46166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Marketing</a:t>
            </a:r>
          </a:p>
        </p:txBody>
      </p:sp>
      <p:sp>
        <p:nvSpPr>
          <p:cNvPr id="47" name="Subtitle 2">
            <a:extLst>
              <a:ext uri="{FF2B5EF4-FFF2-40B4-BE49-F238E27FC236}">
                <a16:creationId xmlns:a16="http://schemas.microsoft.com/office/drawing/2014/main" id="{42789B72-0177-D74E-B914-BD720AE35645}"/>
              </a:ext>
            </a:extLst>
          </p:cNvPr>
          <p:cNvSpPr txBox="1">
            <a:spLocks/>
          </p:cNvSpPr>
          <p:nvPr/>
        </p:nvSpPr>
        <p:spPr>
          <a:xfrm>
            <a:off x="19239323" y="10360280"/>
            <a:ext cx="1573642" cy="46166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Marketing</a:t>
            </a:r>
          </a:p>
        </p:txBody>
      </p:sp>
    </p:spTree>
    <p:extLst>
      <p:ext uri="{BB962C8B-B14F-4D97-AF65-F5344CB8AC3E}">
        <p14:creationId xmlns:p14="http://schemas.microsoft.com/office/powerpoint/2010/main" val="15296806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7C8C972B-356D-D845-9058-447F2D575622}"/>
              </a:ext>
            </a:extLst>
          </p:cNvPr>
          <p:cNvSpPr txBox="1"/>
          <p:nvPr/>
        </p:nvSpPr>
        <p:spPr>
          <a:xfrm>
            <a:off x="7265058" y="612372"/>
            <a:ext cx="984756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TREE MINDMAP DIAGRAM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B4087CE-3004-7444-B718-18ACBB776E45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35" name="Freeform 34">
            <a:extLst>
              <a:ext uri="{FF2B5EF4-FFF2-40B4-BE49-F238E27FC236}">
                <a16:creationId xmlns:a16="http://schemas.microsoft.com/office/drawing/2014/main" id="{265CF3A1-D2B6-2C41-856F-4EA93F56CE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1370" y="2476501"/>
            <a:ext cx="14674910" cy="9201245"/>
          </a:xfrm>
          <a:custGeom>
            <a:avLst/>
            <a:gdLst>
              <a:gd name="connsiteX0" fmla="*/ 6038483 w 14674910"/>
              <a:gd name="connsiteY0" fmla="*/ 0 h 9201245"/>
              <a:gd name="connsiteX1" fmla="*/ 6901941 w 14674910"/>
              <a:gd name="connsiteY1" fmla="*/ 0 h 9201245"/>
              <a:gd name="connsiteX2" fmla="*/ 6910225 w 14674910"/>
              <a:gd name="connsiteY2" fmla="*/ 28721 h 9201245"/>
              <a:gd name="connsiteX3" fmla="*/ 7582305 w 14674910"/>
              <a:gd name="connsiteY3" fmla="*/ 1683608 h 9201245"/>
              <a:gd name="connsiteX4" fmla="*/ 8934872 w 14674910"/>
              <a:gd name="connsiteY4" fmla="*/ 2648266 h 9201245"/>
              <a:gd name="connsiteX5" fmla="*/ 9565903 w 14674910"/>
              <a:gd name="connsiteY5" fmla="*/ 2945847 h 9201245"/>
              <a:gd name="connsiteX6" fmla="*/ 9629131 w 14674910"/>
              <a:gd name="connsiteY6" fmla="*/ 2978085 h 9201245"/>
              <a:gd name="connsiteX7" fmla="*/ 9846087 w 14674910"/>
              <a:gd name="connsiteY7" fmla="*/ 3094638 h 9201245"/>
              <a:gd name="connsiteX8" fmla="*/ 9937828 w 14674910"/>
              <a:gd name="connsiteY8" fmla="*/ 3129355 h 9201245"/>
              <a:gd name="connsiteX9" fmla="*/ 9917992 w 14674910"/>
              <a:gd name="connsiteY9" fmla="*/ 3126875 h 9201245"/>
              <a:gd name="connsiteX10" fmla="*/ 11100713 w 14674910"/>
              <a:gd name="connsiteY10" fmla="*/ 3273186 h 9201245"/>
              <a:gd name="connsiteX11" fmla="*/ 11292875 w 14674910"/>
              <a:gd name="connsiteY11" fmla="*/ 3110756 h 9201245"/>
              <a:gd name="connsiteX12" fmla="*/ 11294114 w 14674910"/>
              <a:gd name="connsiteY12" fmla="*/ 3109517 h 9201245"/>
              <a:gd name="connsiteX13" fmla="*/ 11389575 w 14674910"/>
              <a:gd name="connsiteY13" fmla="*/ 2996684 h 9201245"/>
              <a:gd name="connsiteX14" fmla="*/ 11449083 w 14674910"/>
              <a:gd name="connsiteY14" fmla="*/ 2912369 h 9201245"/>
              <a:gd name="connsiteX15" fmla="*/ 11465200 w 14674910"/>
              <a:gd name="connsiteY15" fmla="*/ 2887571 h 9201245"/>
              <a:gd name="connsiteX16" fmla="*/ 11470158 w 14674910"/>
              <a:gd name="connsiteY16" fmla="*/ 2881371 h 9201245"/>
              <a:gd name="connsiteX17" fmla="*/ 11475118 w 14674910"/>
              <a:gd name="connsiteY17" fmla="*/ 2875172 h 9201245"/>
              <a:gd name="connsiteX18" fmla="*/ 11488755 w 14674910"/>
              <a:gd name="connsiteY18" fmla="*/ 2859053 h 9201245"/>
              <a:gd name="connsiteX19" fmla="*/ 11524707 w 14674910"/>
              <a:gd name="connsiteY19" fmla="*/ 2820615 h 9201245"/>
              <a:gd name="connsiteX20" fmla="*/ 11682156 w 14674910"/>
              <a:gd name="connsiteY20" fmla="*/ 2680504 h 9201245"/>
              <a:gd name="connsiteX21" fmla="*/ 11745383 w 14674910"/>
              <a:gd name="connsiteY21" fmla="*/ 2627187 h 9201245"/>
              <a:gd name="connsiteX22" fmla="*/ 11834645 w 14674910"/>
              <a:gd name="connsiteY22" fmla="*/ 2592470 h 9201245"/>
              <a:gd name="connsiteX23" fmla="*/ 11891673 w 14674910"/>
              <a:gd name="connsiteY23" fmla="*/ 2547832 h 9201245"/>
              <a:gd name="connsiteX24" fmla="*/ 11904071 w 14674910"/>
              <a:gd name="connsiteY24" fmla="*/ 2539153 h 9201245"/>
              <a:gd name="connsiteX25" fmla="*/ 11917708 w 14674910"/>
              <a:gd name="connsiteY25" fmla="*/ 2530475 h 9201245"/>
              <a:gd name="connsiteX26" fmla="*/ 11942502 w 14674910"/>
              <a:gd name="connsiteY26" fmla="*/ 2514354 h 9201245"/>
              <a:gd name="connsiteX27" fmla="*/ 11956140 w 14674910"/>
              <a:gd name="connsiteY27" fmla="*/ 2505675 h 9201245"/>
              <a:gd name="connsiteX28" fmla="*/ 11962338 w 14674910"/>
              <a:gd name="connsiteY28" fmla="*/ 2501956 h 9201245"/>
              <a:gd name="connsiteX29" fmla="*/ 11964818 w 14674910"/>
              <a:gd name="connsiteY29" fmla="*/ 2500716 h 9201245"/>
              <a:gd name="connsiteX30" fmla="*/ 11967298 w 14674910"/>
              <a:gd name="connsiteY30" fmla="*/ 2499476 h 9201245"/>
              <a:gd name="connsiteX31" fmla="*/ 11969776 w 14674910"/>
              <a:gd name="connsiteY31" fmla="*/ 2498236 h 9201245"/>
              <a:gd name="connsiteX32" fmla="*/ 11995814 w 14674910"/>
              <a:gd name="connsiteY32" fmla="*/ 2483356 h 9201245"/>
              <a:gd name="connsiteX33" fmla="*/ 12023086 w 14674910"/>
              <a:gd name="connsiteY33" fmla="*/ 2469718 h 9201245"/>
              <a:gd name="connsiteX34" fmla="*/ 12051602 w 14674910"/>
              <a:gd name="connsiteY34" fmla="*/ 2456079 h 9201245"/>
              <a:gd name="connsiteX35" fmla="*/ 12080114 w 14674910"/>
              <a:gd name="connsiteY35" fmla="*/ 2443679 h 9201245"/>
              <a:gd name="connsiteX36" fmla="*/ 12107390 w 14674910"/>
              <a:gd name="connsiteY36" fmla="*/ 2432520 h 9201245"/>
              <a:gd name="connsiteX37" fmla="*/ 12222686 w 14674910"/>
              <a:gd name="connsiteY37" fmla="*/ 2395323 h 9201245"/>
              <a:gd name="connsiteX38" fmla="*/ 12335502 w 14674910"/>
              <a:gd name="connsiteY38" fmla="*/ 2366804 h 9201245"/>
              <a:gd name="connsiteX39" fmla="*/ 12447082 w 14674910"/>
              <a:gd name="connsiteY39" fmla="*/ 2343246 h 9201245"/>
              <a:gd name="connsiteX40" fmla="*/ 12657838 w 14674910"/>
              <a:gd name="connsiteY40" fmla="*/ 2303568 h 9201245"/>
              <a:gd name="connsiteX41" fmla="*/ 12757018 w 14674910"/>
              <a:gd name="connsiteY41" fmla="*/ 2289930 h 9201245"/>
              <a:gd name="connsiteX42" fmla="*/ 12805370 w 14674910"/>
              <a:gd name="connsiteY42" fmla="*/ 2284970 h 9201245"/>
              <a:gd name="connsiteX43" fmla="*/ 12850000 w 14674910"/>
              <a:gd name="connsiteY43" fmla="*/ 2281250 h 9201245"/>
              <a:gd name="connsiteX44" fmla="*/ 12894630 w 14674910"/>
              <a:gd name="connsiteY44" fmla="*/ 2278770 h 9201245"/>
              <a:gd name="connsiteX45" fmla="*/ 12936782 w 14674910"/>
              <a:gd name="connsiteY45" fmla="*/ 2277530 h 9201245"/>
              <a:gd name="connsiteX46" fmla="*/ 12976454 w 14674910"/>
              <a:gd name="connsiteY46" fmla="*/ 2278770 h 9201245"/>
              <a:gd name="connsiteX47" fmla="*/ 13014886 w 14674910"/>
              <a:gd name="connsiteY47" fmla="*/ 2280010 h 9201245"/>
              <a:gd name="connsiteX48" fmla="*/ 13049598 w 14674910"/>
              <a:gd name="connsiteY48" fmla="*/ 2282490 h 9201245"/>
              <a:gd name="connsiteX49" fmla="*/ 13083072 w 14674910"/>
              <a:gd name="connsiteY49" fmla="*/ 2286210 h 9201245"/>
              <a:gd name="connsiteX50" fmla="*/ 13140102 w 14674910"/>
              <a:gd name="connsiteY50" fmla="*/ 2294888 h 9201245"/>
              <a:gd name="connsiteX51" fmla="*/ 13185972 w 14674910"/>
              <a:gd name="connsiteY51" fmla="*/ 2303568 h 9201245"/>
              <a:gd name="connsiteX52" fmla="*/ 13218206 w 14674910"/>
              <a:gd name="connsiteY52" fmla="*/ 2313488 h 9201245"/>
              <a:gd name="connsiteX53" fmla="*/ 13246718 w 14674910"/>
              <a:gd name="connsiteY53" fmla="*/ 2320928 h 9201245"/>
              <a:gd name="connsiteX54" fmla="*/ 13218206 w 14674910"/>
              <a:gd name="connsiteY54" fmla="*/ 2315968 h 9201245"/>
              <a:gd name="connsiteX55" fmla="*/ 13137622 w 14674910"/>
              <a:gd name="connsiteY55" fmla="*/ 2307288 h 9201245"/>
              <a:gd name="connsiteX56" fmla="*/ 13081834 w 14674910"/>
              <a:gd name="connsiteY56" fmla="*/ 2306048 h 9201245"/>
              <a:gd name="connsiteX57" fmla="*/ 13048358 w 14674910"/>
              <a:gd name="connsiteY57" fmla="*/ 2304808 h 9201245"/>
              <a:gd name="connsiteX58" fmla="*/ 13014886 w 14674910"/>
              <a:gd name="connsiteY58" fmla="*/ 2306048 h 9201245"/>
              <a:gd name="connsiteX59" fmla="*/ 12853718 w 14674910"/>
              <a:gd name="connsiteY59" fmla="*/ 2319687 h 9201245"/>
              <a:gd name="connsiteX60" fmla="*/ 12810328 w 14674910"/>
              <a:gd name="connsiteY60" fmla="*/ 2327127 h 9201245"/>
              <a:gd name="connsiteX61" fmla="*/ 12764456 w 14674910"/>
              <a:gd name="connsiteY61" fmla="*/ 2334566 h 9201245"/>
              <a:gd name="connsiteX62" fmla="*/ 12716106 w 14674910"/>
              <a:gd name="connsiteY62" fmla="*/ 2343246 h 9201245"/>
              <a:gd name="connsiteX63" fmla="*/ 12667756 w 14674910"/>
              <a:gd name="connsiteY63" fmla="*/ 2353165 h 9201245"/>
              <a:gd name="connsiteX64" fmla="*/ 12460718 w 14674910"/>
              <a:gd name="connsiteY64" fmla="*/ 2401522 h 9201245"/>
              <a:gd name="connsiteX65" fmla="*/ 12351622 w 14674910"/>
              <a:gd name="connsiteY65" fmla="*/ 2427561 h 9201245"/>
              <a:gd name="connsiteX66" fmla="*/ 12240042 w 14674910"/>
              <a:gd name="connsiteY66" fmla="*/ 2457318 h 9201245"/>
              <a:gd name="connsiteX67" fmla="*/ 12132186 w 14674910"/>
              <a:gd name="connsiteY67" fmla="*/ 2494516 h 9201245"/>
              <a:gd name="connsiteX68" fmla="*/ 12104910 w 14674910"/>
              <a:gd name="connsiteY68" fmla="*/ 2505675 h 9201245"/>
              <a:gd name="connsiteX69" fmla="*/ 12078874 w 14674910"/>
              <a:gd name="connsiteY69" fmla="*/ 2518075 h 9201245"/>
              <a:gd name="connsiteX70" fmla="*/ 12054082 w 14674910"/>
              <a:gd name="connsiteY70" fmla="*/ 2530475 h 9201245"/>
              <a:gd name="connsiteX71" fmla="*/ 12028046 w 14674910"/>
              <a:gd name="connsiteY71" fmla="*/ 2541633 h 9201245"/>
              <a:gd name="connsiteX72" fmla="*/ 12002012 w 14674910"/>
              <a:gd name="connsiteY72" fmla="*/ 2556512 h 9201245"/>
              <a:gd name="connsiteX73" fmla="*/ 11999530 w 14674910"/>
              <a:gd name="connsiteY73" fmla="*/ 2557752 h 9201245"/>
              <a:gd name="connsiteX74" fmla="*/ 11998290 w 14674910"/>
              <a:gd name="connsiteY74" fmla="*/ 2558992 h 9201245"/>
              <a:gd name="connsiteX75" fmla="*/ 11995814 w 14674910"/>
              <a:gd name="connsiteY75" fmla="*/ 2560232 h 9201245"/>
              <a:gd name="connsiteX76" fmla="*/ 11990854 w 14674910"/>
              <a:gd name="connsiteY76" fmla="*/ 2563952 h 9201245"/>
              <a:gd name="connsiteX77" fmla="*/ 11978454 w 14674910"/>
              <a:gd name="connsiteY77" fmla="*/ 2570151 h 9201245"/>
              <a:gd name="connsiteX78" fmla="*/ 11954898 w 14674910"/>
              <a:gd name="connsiteY78" fmla="*/ 2586270 h 9201245"/>
              <a:gd name="connsiteX79" fmla="*/ 11942502 w 14674910"/>
              <a:gd name="connsiteY79" fmla="*/ 2593710 h 9201245"/>
              <a:gd name="connsiteX80" fmla="*/ 11931346 w 14674910"/>
              <a:gd name="connsiteY80" fmla="*/ 2602389 h 9201245"/>
              <a:gd name="connsiteX81" fmla="*/ 11895393 w 14674910"/>
              <a:gd name="connsiteY81" fmla="*/ 2628427 h 9201245"/>
              <a:gd name="connsiteX82" fmla="*/ 11656121 w 14674910"/>
              <a:gd name="connsiteY82" fmla="*/ 2918569 h 9201245"/>
              <a:gd name="connsiteX83" fmla="*/ 11653642 w 14674910"/>
              <a:gd name="connsiteY83" fmla="*/ 2919809 h 9201245"/>
              <a:gd name="connsiteX84" fmla="*/ 11581736 w 14674910"/>
              <a:gd name="connsiteY84" fmla="*/ 3095877 h 9201245"/>
              <a:gd name="connsiteX85" fmla="*/ 12490474 w 14674910"/>
              <a:gd name="connsiteY85" fmla="*/ 3073559 h 9201245"/>
              <a:gd name="connsiteX86" fmla="*/ 12501630 w 14674910"/>
              <a:gd name="connsiteY86" fmla="*/ 3069839 h 9201245"/>
              <a:gd name="connsiteX87" fmla="*/ 12667756 w 14674910"/>
              <a:gd name="connsiteY87" fmla="*/ 3072319 h 9201245"/>
              <a:gd name="connsiteX88" fmla="*/ 12639242 w 14674910"/>
              <a:gd name="connsiteY88" fmla="*/ 3080999 h 9201245"/>
              <a:gd name="connsiteX89" fmla="*/ 13369454 w 14674910"/>
              <a:gd name="connsiteY89" fmla="*/ 3192592 h 9201245"/>
              <a:gd name="connsiteX90" fmla="*/ 13379374 w 14674910"/>
              <a:gd name="connsiteY90" fmla="*/ 3192592 h 9201245"/>
              <a:gd name="connsiteX91" fmla="*/ 13385570 w 14674910"/>
              <a:gd name="connsiteY91" fmla="*/ 3192592 h 9201245"/>
              <a:gd name="connsiteX92" fmla="*/ 13399208 w 14674910"/>
              <a:gd name="connsiteY92" fmla="*/ 3193831 h 9201245"/>
              <a:gd name="connsiteX93" fmla="*/ 13422764 w 14674910"/>
              <a:gd name="connsiteY93" fmla="*/ 3192592 h 9201245"/>
              <a:gd name="connsiteX94" fmla="*/ 13503348 w 14674910"/>
              <a:gd name="connsiteY94" fmla="*/ 3219869 h 9201245"/>
              <a:gd name="connsiteX95" fmla="*/ 13552938 w 14674910"/>
              <a:gd name="connsiteY95" fmla="*/ 3252108 h 9201245"/>
              <a:gd name="connsiteX96" fmla="*/ 13556656 w 14674910"/>
              <a:gd name="connsiteY96" fmla="*/ 3253347 h 9201245"/>
              <a:gd name="connsiteX97" fmla="*/ 13552938 w 14674910"/>
              <a:gd name="connsiteY97" fmla="*/ 3253347 h 9201245"/>
              <a:gd name="connsiteX98" fmla="*/ 13561616 w 14674910"/>
              <a:gd name="connsiteY98" fmla="*/ 3257068 h 9201245"/>
              <a:gd name="connsiteX99" fmla="*/ 13613686 w 14674910"/>
              <a:gd name="connsiteY99" fmla="*/ 3279385 h 9201245"/>
              <a:gd name="connsiteX100" fmla="*/ 14002966 w 14674910"/>
              <a:gd name="connsiteY100" fmla="*/ 3606725 h 9201245"/>
              <a:gd name="connsiteX101" fmla="*/ 13182254 w 14674910"/>
              <a:gd name="connsiteY101" fmla="*/ 3229789 h 9201245"/>
              <a:gd name="connsiteX102" fmla="*/ 12759498 w 14674910"/>
              <a:gd name="connsiteY102" fmla="*/ 3202511 h 9201245"/>
              <a:gd name="connsiteX103" fmla="*/ 12687594 w 14674910"/>
              <a:gd name="connsiteY103" fmla="*/ 3193831 h 9201245"/>
              <a:gd name="connsiteX104" fmla="*/ 12618166 w 14674910"/>
              <a:gd name="connsiteY104" fmla="*/ 3202511 h 9201245"/>
              <a:gd name="connsiteX105" fmla="*/ 12241282 w 14674910"/>
              <a:gd name="connsiteY105" fmla="*/ 3231029 h 9201245"/>
              <a:gd name="connsiteX106" fmla="*/ 11807370 w 14674910"/>
              <a:gd name="connsiteY106" fmla="*/ 3286825 h 9201245"/>
              <a:gd name="connsiteX107" fmla="*/ 11719349 w 14674910"/>
              <a:gd name="connsiteY107" fmla="*/ 3302944 h 9201245"/>
              <a:gd name="connsiteX108" fmla="*/ 11430487 w 14674910"/>
              <a:gd name="connsiteY108" fmla="*/ 3393458 h 9201245"/>
              <a:gd name="connsiteX109" fmla="*/ 11439165 w 14674910"/>
              <a:gd name="connsiteY109" fmla="*/ 3392219 h 9201245"/>
              <a:gd name="connsiteX110" fmla="*/ 11451563 w 14674910"/>
              <a:gd name="connsiteY110" fmla="*/ 3392219 h 9201245"/>
              <a:gd name="connsiteX111" fmla="*/ 11387096 w 14674910"/>
              <a:gd name="connsiteY111" fmla="*/ 3414537 h 9201245"/>
              <a:gd name="connsiteX112" fmla="*/ 11359821 w 14674910"/>
              <a:gd name="connsiteY112" fmla="*/ 3428176 h 9201245"/>
              <a:gd name="connsiteX113" fmla="*/ 11168900 w 14674910"/>
              <a:gd name="connsiteY113" fmla="*/ 3553408 h 9201245"/>
              <a:gd name="connsiteX114" fmla="*/ 13466154 w 14674910"/>
              <a:gd name="connsiteY114" fmla="*/ 4081615 h 9201245"/>
              <a:gd name="connsiteX115" fmla="*/ 13504590 w 14674910"/>
              <a:gd name="connsiteY115" fmla="*/ 4075415 h 9201245"/>
              <a:gd name="connsiteX116" fmla="*/ 13552938 w 14674910"/>
              <a:gd name="connsiteY116" fmla="*/ 4089054 h 9201245"/>
              <a:gd name="connsiteX117" fmla="*/ 13633522 w 14674910"/>
              <a:gd name="connsiteY117" fmla="*/ 4115093 h 9201245"/>
              <a:gd name="connsiteX118" fmla="*/ 13621126 w 14674910"/>
              <a:gd name="connsiteY118" fmla="*/ 4116332 h 9201245"/>
              <a:gd name="connsiteX119" fmla="*/ 13666994 w 14674910"/>
              <a:gd name="connsiteY119" fmla="*/ 4131211 h 9201245"/>
              <a:gd name="connsiteX120" fmla="*/ 14124462 w 14674910"/>
              <a:gd name="connsiteY120" fmla="*/ 4395314 h 9201245"/>
              <a:gd name="connsiteX121" fmla="*/ 14150496 w 14674910"/>
              <a:gd name="connsiteY121" fmla="*/ 4422593 h 9201245"/>
              <a:gd name="connsiteX122" fmla="*/ 14394726 w 14674910"/>
              <a:gd name="connsiteY122" fmla="*/ 4638338 h 9201245"/>
              <a:gd name="connsiteX123" fmla="*/ 14674910 w 14674910"/>
              <a:gd name="connsiteY123" fmla="*/ 4976837 h 9201245"/>
              <a:gd name="connsiteX124" fmla="*/ 14202566 w 14674910"/>
              <a:gd name="connsiteY124" fmla="*/ 4575103 h 9201245"/>
              <a:gd name="connsiteX125" fmla="*/ 14191408 w 14674910"/>
              <a:gd name="connsiteY125" fmla="*/ 4562704 h 9201245"/>
              <a:gd name="connsiteX126" fmla="*/ 14073632 w 14674910"/>
              <a:gd name="connsiteY126" fmla="*/ 4482109 h 9201245"/>
              <a:gd name="connsiteX127" fmla="*/ 14024042 w 14674910"/>
              <a:gd name="connsiteY127" fmla="*/ 4458551 h 9201245"/>
              <a:gd name="connsiteX128" fmla="*/ 13666994 w 14674910"/>
              <a:gd name="connsiteY128" fmla="*/ 4277522 h 9201245"/>
              <a:gd name="connsiteX129" fmla="*/ 12254918 w 14674910"/>
              <a:gd name="connsiteY129" fmla="*/ 4160969 h 9201245"/>
              <a:gd name="connsiteX130" fmla="*/ 12221448 w 14674910"/>
              <a:gd name="connsiteY130" fmla="*/ 4159729 h 9201245"/>
              <a:gd name="connsiteX131" fmla="*/ 12226406 w 14674910"/>
              <a:gd name="connsiteY131" fmla="*/ 4162209 h 9201245"/>
              <a:gd name="connsiteX132" fmla="*/ 11969776 w 14674910"/>
              <a:gd name="connsiteY132" fmla="*/ 4127491 h 9201245"/>
              <a:gd name="connsiteX133" fmla="*/ 11968538 w 14674910"/>
              <a:gd name="connsiteY133" fmla="*/ 4126251 h 9201245"/>
              <a:gd name="connsiteX134" fmla="*/ 10685397 w 14674910"/>
              <a:gd name="connsiteY134" fmla="*/ 3710878 h 9201245"/>
              <a:gd name="connsiteX135" fmla="*/ 10942025 w 14674910"/>
              <a:gd name="connsiteY135" fmla="*/ 3997300 h 9201245"/>
              <a:gd name="connsiteX136" fmla="*/ 11088316 w 14674910"/>
              <a:gd name="connsiteY136" fmla="*/ 4132451 h 9201245"/>
              <a:gd name="connsiteX137" fmla="*/ 11089555 w 14674910"/>
              <a:gd name="connsiteY137" fmla="*/ 4133691 h 9201245"/>
              <a:gd name="connsiteX138" fmla="*/ 11069720 w 14674910"/>
              <a:gd name="connsiteY138" fmla="*/ 4122532 h 9201245"/>
              <a:gd name="connsiteX139" fmla="*/ 11651162 w 14674910"/>
              <a:gd name="connsiteY139" fmla="*/ 4570143 h 9201245"/>
              <a:gd name="connsiteX140" fmla="*/ 11208572 w 14674910"/>
              <a:gd name="connsiteY140" fmla="*/ 4317199 h 9201245"/>
              <a:gd name="connsiteX141" fmla="*/ 10622170 w 14674910"/>
              <a:gd name="connsiteY141" fmla="*/ 3926625 h 9201245"/>
              <a:gd name="connsiteX142" fmla="*/ 10594896 w 14674910"/>
              <a:gd name="connsiteY142" fmla="*/ 3911745 h 9201245"/>
              <a:gd name="connsiteX143" fmla="*/ 9852286 w 14674910"/>
              <a:gd name="connsiteY143" fmla="*/ 3477773 h 9201245"/>
              <a:gd name="connsiteX144" fmla="*/ 9370023 w 14674910"/>
              <a:gd name="connsiteY144" fmla="*/ 3269467 h 9201245"/>
              <a:gd name="connsiteX145" fmla="*/ 9305556 w 14674910"/>
              <a:gd name="connsiteY145" fmla="*/ 3217389 h 9201245"/>
              <a:gd name="connsiteX146" fmla="*/ 9008017 w 14674910"/>
              <a:gd name="connsiteY146" fmla="*/ 3124395 h 9201245"/>
              <a:gd name="connsiteX147" fmla="*/ 9006777 w 14674910"/>
              <a:gd name="connsiteY147" fmla="*/ 3124395 h 9201245"/>
              <a:gd name="connsiteX148" fmla="*/ 8999338 w 14674910"/>
              <a:gd name="connsiteY148" fmla="*/ 3118197 h 9201245"/>
              <a:gd name="connsiteX149" fmla="*/ 8991899 w 14674910"/>
              <a:gd name="connsiteY149" fmla="*/ 3111997 h 9201245"/>
              <a:gd name="connsiteX150" fmla="*/ 7907120 w 14674910"/>
              <a:gd name="connsiteY150" fmla="*/ 2674304 h 9201245"/>
              <a:gd name="connsiteX151" fmla="*/ 7928194 w 14674910"/>
              <a:gd name="connsiteY151" fmla="*/ 2995443 h 9201245"/>
              <a:gd name="connsiteX152" fmla="*/ 7929435 w 14674910"/>
              <a:gd name="connsiteY152" fmla="*/ 2996684 h 9201245"/>
              <a:gd name="connsiteX153" fmla="*/ 7936872 w 14674910"/>
              <a:gd name="connsiteY153" fmla="*/ 3006603 h 9201245"/>
              <a:gd name="connsiteX154" fmla="*/ 7960429 w 14674910"/>
              <a:gd name="connsiteY154" fmla="*/ 3082238 h 9201245"/>
              <a:gd name="connsiteX155" fmla="*/ 7943072 w 14674910"/>
              <a:gd name="connsiteY155" fmla="*/ 3054961 h 9201245"/>
              <a:gd name="connsiteX156" fmla="*/ 7935634 w 14674910"/>
              <a:gd name="connsiteY156" fmla="*/ 3040081 h 9201245"/>
              <a:gd name="connsiteX157" fmla="*/ 8183583 w 14674910"/>
              <a:gd name="connsiteY157" fmla="*/ 3648882 h 9201245"/>
              <a:gd name="connsiteX158" fmla="*/ 8198460 w 14674910"/>
              <a:gd name="connsiteY158" fmla="*/ 3657562 h 9201245"/>
              <a:gd name="connsiteX159" fmla="*/ 8235654 w 14674910"/>
              <a:gd name="connsiteY159" fmla="*/ 3714598 h 9201245"/>
              <a:gd name="connsiteX160" fmla="*/ 8286483 w 14674910"/>
              <a:gd name="connsiteY160" fmla="*/ 3770394 h 9201245"/>
              <a:gd name="connsiteX161" fmla="*/ 9459285 w 14674910"/>
              <a:gd name="connsiteY161" fmla="*/ 4123772 h 9201245"/>
              <a:gd name="connsiteX162" fmla="*/ 9397298 w 14674910"/>
              <a:gd name="connsiteY162" fmla="*/ 4153530 h 9201245"/>
              <a:gd name="connsiteX163" fmla="*/ 9376223 w 14674910"/>
              <a:gd name="connsiteY163" fmla="*/ 4158489 h 9201245"/>
              <a:gd name="connsiteX164" fmla="*/ 9238610 w 14674910"/>
              <a:gd name="connsiteY164" fmla="*/ 4213046 h 9201245"/>
              <a:gd name="connsiteX165" fmla="*/ 9229932 w 14674910"/>
              <a:gd name="connsiteY165" fmla="*/ 4211806 h 9201245"/>
              <a:gd name="connsiteX166" fmla="*/ 9224973 w 14674910"/>
              <a:gd name="connsiteY166" fmla="*/ 4211806 h 9201245"/>
              <a:gd name="connsiteX167" fmla="*/ 8862966 w 14674910"/>
              <a:gd name="connsiteY167" fmla="*/ 4267603 h 9201245"/>
              <a:gd name="connsiteX168" fmla="*/ 9423333 w 14674910"/>
              <a:gd name="connsiteY168" fmla="*/ 4697855 h 9201245"/>
              <a:gd name="connsiteX169" fmla="*/ 9424572 w 14674910"/>
              <a:gd name="connsiteY169" fmla="*/ 4699095 h 9201245"/>
              <a:gd name="connsiteX170" fmla="*/ 9636570 w 14674910"/>
              <a:gd name="connsiteY170" fmla="*/ 4834246 h 9201245"/>
              <a:gd name="connsiteX171" fmla="*/ 10669281 w 14674910"/>
              <a:gd name="connsiteY171" fmla="*/ 5208702 h 9201245"/>
              <a:gd name="connsiteX172" fmla="*/ 11414370 w 14674910"/>
              <a:gd name="connsiteY172" fmla="*/ 5193823 h 9201245"/>
              <a:gd name="connsiteX173" fmla="*/ 11440405 w 14674910"/>
              <a:gd name="connsiteY173" fmla="*/ 5195063 h 9201245"/>
              <a:gd name="connsiteX174" fmla="*/ 11667279 w 14674910"/>
              <a:gd name="connsiteY174" fmla="*/ 5186383 h 9201245"/>
              <a:gd name="connsiteX175" fmla="*/ 12310710 w 14674910"/>
              <a:gd name="connsiteY175" fmla="*/ 5341373 h 9201245"/>
              <a:gd name="connsiteX176" fmla="*/ 12315668 w 14674910"/>
              <a:gd name="connsiteY176" fmla="*/ 5341373 h 9201245"/>
              <a:gd name="connsiteX177" fmla="*/ 12318146 w 14674910"/>
              <a:gd name="connsiteY177" fmla="*/ 5343853 h 9201245"/>
              <a:gd name="connsiteX178" fmla="*/ 12313186 w 14674910"/>
              <a:gd name="connsiteY178" fmla="*/ 5343853 h 9201245"/>
              <a:gd name="connsiteX179" fmla="*/ 12323106 w 14674910"/>
              <a:gd name="connsiteY179" fmla="*/ 5352532 h 9201245"/>
              <a:gd name="connsiteX180" fmla="*/ 12382616 w 14674910"/>
              <a:gd name="connsiteY180" fmla="*/ 5404610 h 9201245"/>
              <a:gd name="connsiteX181" fmla="*/ 12507830 w 14674910"/>
              <a:gd name="connsiteY181" fmla="*/ 5595557 h 9201245"/>
              <a:gd name="connsiteX182" fmla="*/ 12536342 w 14674910"/>
              <a:gd name="connsiteY182" fmla="*/ 5674912 h 9201245"/>
              <a:gd name="connsiteX183" fmla="*/ 12547502 w 14674910"/>
              <a:gd name="connsiteY183" fmla="*/ 5697231 h 9201245"/>
              <a:gd name="connsiteX184" fmla="*/ 12548742 w 14674910"/>
              <a:gd name="connsiteY184" fmla="*/ 5700950 h 9201245"/>
              <a:gd name="connsiteX185" fmla="*/ 12552458 w 14674910"/>
              <a:gd name="connsiteY185" fmla="*/ 5714590 h 9201245"/>
              <a:gd name="connsiteX186" fmla="*/ 12531382 w 14674910"/>
              <a:gd name="connsiteY186" fmla="*/ 5705910 h 9201245"/>
              <a:gd name="connsiteX187" fmla="*/ 12390052 w 14674910"/>
              <a:gd name="connsiteY187" fmla="*/ 5537281 h 9201245"/>
              <a:gd name="connsiteX188" fmla="*/ 11460241 w 14674910"/>
              <a:gd name="connsiteY188" fmla="*/ 5403369 h 9201245"/>
              <a:gd name="connsiteX189" fmla="*/ 11788774 w 14674910"/>
              <a:gd name="connsiteY189" fmla="*/ 5838582 h 9201245"/>
              <a:gd name="connsiteX190" fmla="*/ 11806131 w 14674910"/>
              <a:gd name="connsiteY190" fmla="*/ 5857181 h 9201245"/>
              <a:gd name="connsiteX191" fmla="*/ 11842083 w 14674910"/>
              <a:gd name="connsiteY191" fmla="*/ 5955134 h 9201245"/>
              <a:gd name="connsiteX192" fmla="*/ 11832166 w 14674910"/>
              <a:gd name="connsiteY192" fmla="*/ 5943974 h 9201245"/>
              <a:gd name="connsiteX193" fmla="*/ 11951182 w 14674910"/>
              <a:gd name="connsiteY193" fmla="*/ 6405225 h 9201245"/>
              <a:gd name="connsiteX194" fmla="*/ 11972258 w 14674910"/>
              <a:gd name="connsiteY194" fmla="*/ 6756122 h 9201245"/>
              <a:gd name="connsiteX195" fmla="*/ 11977214 w 14674910"/>
              <a:gd name="connsiteY195" fmla="*/ 6883834 h 9201245"/>
              <a:gd name="connsiteX196" fmla="*/ 11982174 w 14674910"/>
              <a:gd name="connsiteY196" fmla="*/ 7054944 h 9201245"/>
              <a:gd name="connsiteX197" fmla="*/ 11978454 w 14674910"/>
              <a:gd name="connsiteY197" fmla="*/ 7099580 h 9201245"/>
              <a:gd name="connsiteX198" fmla="*/ 11993334 w 14674910"/>
              <a:gd name="connsiteY198" fmla="*/ 7369882 h 9201245"/>
              <a:gd name="connsiteX199" fmla="*/ 11994574 w 14674910"/>
              <a:gd name="connsiteY199" fmla="*/ 7376082 h 9201245"/>
              <a:gd name="connsiteX200" fmla="*/ 12004490 w 14674910"/>
              <a:gd name="connsiteY200" fmla="*/ 7487676 h 9201245"/>
              <a:gd name="connsiteX201" fmla="*/ 12046642 w 14674910"/>
              <a:gd name="connsiteY201" fmla="*/ 7759219 h 9201245"/>
              <a:gd name="connsiteX202" fmla="*/ 12077636 w 14674910"/>
              <a:gd name="connsiteY202" fmla="*/ 7883211 h 9201245"/>
              <a:gd name="connsiteX203" fmla="*/ 12090034 w 14674910"/>
              <a:gd name="connsiteY203" fmla="*/ 7922887 h 9201245"/>
              <a:gd name="connsiteX204" fmla="*/ 12070198 w 14674910"/>
              <a:gd name="connsiteY204" fmla="*/ 7927846 h 9201245"/>
              <a:gd name="connsiteX205" fmla="*/ 12056562 w 14674910"/>
              <a:gd name="connsiteY205" fmla="*/ 7895609 h 9201245"/>
              <a:gd name="connsiteX206" fmla="*/ 12029286 w 14674910"/>
              <a:gd name="connsiteY206" fmla="*/ 7812535 h 9201245"/>
              <a:gd name="connsiteX207" fmla="*/ 11985894 w 14674910"/>
              <a:gd name="connsiteY207" fmla="*/ 7635226 h 9201245"/>
              <a:gd name="connsiteX208" fmla="*/ 11969776 w 14674910"/>
              <a:gd name="connsiteY208" fmla="*/ 7550913 h 9201245"/>
              <a:gd name="connsiteX209" fmla="*/ 11966058 w 14674910"/>
              <a:gd name="connsiteY209" fmla="*/ 7536033 h 9201245"/>
              <a:gd name="connsiteX210" fmla="*/ 11943742 w 14674910"/>
              <a:gd name="connsiteY210" fmla="*/ 7315327 h 9201245"/>
              <a:gd name="connsiteX211" fmla="*/ 11922667 w 14674910"/>
              <a:gd name="connsiteY211" fmla="*/ 6799520 h 9201245"/>
              <a:gd name="connsiteX212" fmla="*/ 11869358 w 14674910"/>
              <a:gd name="connsiteY212" fmla="*/ 6296112 h 9201245"/>
              <a:gd name="connsiteX213" fmla="*/ 11736705 w 14674910"/>
              <a:gd name="connsiteY213" fmla="*/ 6023330 h 9201245"/>
              <a:gd name="connsiteX214" fmla="*/ 10959382 w 14674910"/>
              <a:gd name="connsiteY214" fmla="*/ 5460406 h 9201245"/>
              <a:gd name="connsiteX215" fmla="*/ 10903593 w 14674910"/>
              <a:gd name="connsiteY215" fmla="*/ 5449247 h 9201245"/>
              <a:gd name="connsiteX216" fmla="*/ 10775899 w 14674910"/>
              <a:gd name="connsiteY216" fmla="*/ 5445526 h 9201245"/>
              <a:gd name="connsiteX217" fmla="*/ 10525470 w 14674910"/>
              <a:gd name="connsiteY217" fmla="*/ 5462886 h 9201245"/>
              <a:gd name="connsiteX218" fmla="*/ 10539107 w 14674910"/>
              <a:gd name="connsiteY218" fmla="*/ 5694751 h 9201245"/>
              <a:gd name="connsiteX219" fmla="*/ 10546545 w 14674910"/>
              <a:gd name="connsiteY219" fmla="*/ 5703430 h 9201245"/>
              <a:gd name="connsiteX220" fmla="*/ 10550264 w 14674910"/>
              <a:gd name="connsiteY220" fmla="*/ 5760466 h 9201245"/>
              <a:gd name="connsiteX221" fmla="*/ 10542826 w 14674910"/>
              <a:gd name="connsiteY221" fmla="*/ 5748067 h 9201245"/>
              <a:gd name="connsiteX222" fmla="*/ 10618451 w 14674910"/>
              <a:gd name="connsiteY222" fmla="*/ 6061767 h 9201245"/>
              <a:gd name="connsiteX223" fmla="*/ 10728788 w 14674910"/>
              <a:gd name="connsiteY223" fmla="*/ 6358108 h 9201245"/>
              <a:gd name="connsiteX224" fmla="*/ 10734988 w 14674910"/>
              <a:gd name="connsiteY224" fmla="*/ 6370507 h 9201245"/>
              <a:gd name="connsiteX225" fmla="*/ 10799454 w 14674910"/>
              <a:gd name="connsiteY225" fmla="*/ 6524258 h 9201245"/>
              <a:gd name="connsiteX226" fmla="*/ 10991615 w 14674910"/>
              <a:gd name="connsiteY226" fmla="*/ 6904913 h 9201245"/>
              <a:gd name="connsiteX227" fmla="*/ 11090796 w 14674910"/>
              <a:gd name="connsiteY227" fmla="*/ 7089660 h 9201245"/>
              <a:gd name="connsiteX228" fmla="*/ 11230887 w 14674910"/>
              <a:gd name="connsiteY228" fmla="*/ 7676143 h 9201245"/>
              <a:gd name="connsiteX229" fmla="*/ 11214770 w 14674910"/>
              <a:gd name="connsiteY229" fmla="*/ 7730700 h 9201245"/>
              <a:gd name="connsiteX230" fmla="*/ 11194934 w 14674910"/>
              <a:gd name="connsiteY230" fmla="*/ 7881970 h 9201245"/>
              <a:gd name="connsiteX231" fmla="*/ 11144104 w 14674910"/>
              <a:gd name="connsiteY231" fmla="*/ 7681103 h 9201245"/>
              <a:gd name="connsiteX232" fmla="*/ 11061042 w 14674910"/>
              <a:gd name="connsiteY232" fmla="*/ 7333925 h 9201245"/>
              <a:gd name="connsiteX233" fmla="*/ 10970540 w 14674910"/>
              <a:gd name="connsiteY233" fmla="*/ 7076022 h 9201245"/>
              <a:gd name="connsiteX234" fmla="*/ 10922189 w 14674910"/>
              <a:gd name="connsiteY234" fmla="*/ 6997908 h 9201245"/>
              <a:gd name="connsiteX235" fmla="*/ 10680439 w 14674910"/>
              <a:gd name="connsiteY235" fmla="*/ 6562695 h 9201245"/>
              <a:gd name="connsiteX236" fmla="*/ 10606054 w 14674910"/>
              <a:gd name="connsiteY236" fmla="*/ 6416384 h 9201245"/>
              <a:gd name="connsiteX237" fmla="*/ 10556464 w 14674910"/>
              <a:gd name="connsiteY237" fmla="*/ 6340750 h 9201245"/>
              <a:gd name="connsiteX238" fmla="*/ 10475880 w 14674910"/>
              <a:gd name="connsiteY238" fmla="*/ 6189478 h 9201245"/>
              <a:gd name="connsiteX239" fmla="*/ 10447366 w 14674910"/>
              <a:gd name="connsiteY239" fmla="*/ 6165920 h 9201245"/>
              <a:gd name="connsiteX240" fmla="*/ 10438687 w 14674910"/>
              <a:gd name="connsiteY240" fmla="*/ 6147322 h 9201245"/>
              <a:gd name="connsiteX241" fmla="*/ 10434968 w 14674910"/>
              <a:gd name="connsiteY241" fmla="*/ 6136162 h 9201245"/>
              <a:gd name="connsiteX242" fmla="*/ 10431249 w 14674910"/>
              <a:gd name="connsiteY242" fmla="*/ 6120043 h 9201245"/>
              <a:gd name="connsiteX243" fmla="*/ 10366782 w 14674910"/>
              <a:gd name="connsiteY243" fmla="*/ 5953894 h 9201245"/>
              <a:gd name="connsiteX244" fmla="*/ 10283718 w 14674910"/>
              <a:gd name="connsiteY244" fmla="*/ 5636474 h 9201245"/>
              <a:gd name="connsiteX245" fmla="*/ 10226690 w 14674910"/>
              <a:gd name="connsiteY245" fmla="*/ 5517442 h 9201245"/>
              <a:gd name="connsiteX246" fmla="*/ 9604336 w 14674910"/>
              <a:gd name="connsiteY246" fmla="*/ 5053712 h 9201245"/>
              <a:gd name="connsiteX247" fmla="*/ 9832450 w 14674910"/>
              <a:gd name="connsiteY247" fmla="*/ 5982412 h 9201245"/>
              <a:gd name="connsiteX248" fmla="*/ 9816333 w 14674910"/>
              <a:gd name="connsiteY248" fmla="*/ 5973733 h 9201245"/>
              <a:gd name="connsiteX249" fmla="*/ 9531190 w 14674910"/>
              <a:gd name="connsiteY249" fmla="*/ 5555880 h 9201245"/>
              <a:gd name="connsiteX250" fmla="*/ 9384901 w 14674910"/>
              <a:gd name="connsiteY250" fmla="*/ 5109508 h 9201245"/>
              <a:gd name="connsiteX251" fmla="*/ 9381181 w 14674910"/>
              <a:gd name="connsiteY251" fmla="*/ 5076030 h 9201245"/>
              <a:gd name="connsiteX252" fmla="*/ 9308036 w 14674910"/>
              <a:gd name="connsiteY252" fmla="*/ 4949559 h 9201245"/>
              <a:gd name="connsiteX253" fmla="*/ 9205136 w 14674910"/>
              <a:gd name="connsiteY253" fmla="*/ 4846646 h 9201245"/>
              <a:gd name="connsiteX254" fmla="*/ 9192739 w 14674910"/>
              <a:gd name="connsiteY254" fmla="*/ 4835486 h 9201245"/>
              <a:gd name="connsiteX255" fmla="*/ 8955947 w 14674910"/>
              <a:gd name="connsiteY255" fmla="*/ 4628419 h 9201245"/>
              <a:gd name="connsiteX256" fmla="*/ 8846849 w 14674910"/>
              <a:gd name="connsiteY256" fmla="*/ 4518067 h 9201245"/>
              <a:gd name="connsiteX257" fmla="*/ 8416656 w 14674910"/>
              <a:gd name="connsiteY257" fmla="*/ 4313479 h 9201245"/>
              <a:gd name="connsiteX258" fmla="*/ 8179864 w 14674910"/>
              <a:gd name="connsiteY258" fmla="*/ 4159729 h 9201245"/>
              <a:gd name="connsiteX259" fmla="*/ 8171186 w 14674910"/>
              <a:gd name="connsiteY259" fmla="*/ 4148570 h 9201245"/>
              <a:gd name="connsiteX260" fmla="*/ 7971586 w 14674910"/>
              <a:gd name="connsiteY260" fmla="*/ 3966302 h 9201245"/>
              <a:gd name="connsiteX261" fmla="*/ 7970346 w 14674910"/>
              <a:gd name="connsiteY261" fmla="*/ 3966302 h 9201245"/>
              <a:gd name="connsiteX262" fmla="*/ 7325677 w 14674910"/>
              <a:gd name="connsiteY262" fmla="*/ 3265747 h 9201245"/>
              <a:gd name="connsiteX263" fmla="*/ 6642575 w 14674910"/>
              <a:gd name="connsiteY263" fmla="*/ 3363700 h 9201245"/>
              <a:gd name="connsiteX264" fmla="*/ 6164032 w 14674910"/>
              <a:gd name="connsiteY264" fmla="*/ 3958862 h 9201245"/>
              <a:gd name="connsiteX265" fmla="*/ 6364871 w 14674910"/>
              <a:gd name="connsiteY265" fmla="*/ 4172129 h 9201245"/>
              <a:gd name="connsiteX266" fmla="*/ 6471489 w 14674910"/>
              <a:gd name="connsiteY266" fmla="*/ 4211806 h 9201245"/>
              <a:gd name="connsiteX267" fmla="*/ 6511162 w 14674910"/>
              <a:gd name="connsiteY267" fmla="*/ 4225445 h 9201245"/>
              <a:gd name="connsiteX268" fmla="*/ 6524800 w 14674910"/>
              <a:gd name="connsiteY268" fmla="*/ 4234125 h 9201245"/>
              <a:gd name="connsiteX269" fmla="*/ 6720679 w 14674910"/>
              <a:gd name="connsiteY269" fmla="*/ 4333319 h 9201245"/>
              <a:gd name="connsiteX270" fmla="*/ 7057891 w 14674910"/>
              <a:gd name="connsiteY270" fmla="*/ 4561463 h 9201245"/>
              <a:gd name="connsiteX271" fmla="*/ 7366588 w 14674910"/>
              <a:gd name="connsiteY271" fmla="*/ 4725133 h 9201245"/>
              <a:gd name="connsiteX272" fmla="*/ 7835214 w 14674910"/>
              <a:gd name="connsiteY272" fmla="*/ 4891282 h 9201245"/>
              <a:gd name="connsiteX273" fmla="*/ 8467486 w 14674910"/>
              <a:gd name="connsiteY273" fmla="*/ 4968158 h 9201245"/>
              <a:gd name="connsiteX274" fmla="*/ 8477404 w 14674910"/>
              <a:gd name="connsiteY274" fmla="*/ 4971877 h 9201245"/>
              <a:gd name="connsiteX275" fmla="*/ 8054650 w 14674910"/>
              <a:gd name="connsiteY275" fmla="*/ 4985516 h 9201245"/>
              <a:gd name="connsiteX276" fmla="*/ 7985224 w 14674910"/>
              <a:gd name="connsiteY276" fmla="*/ 4976837 h 9201245"/>
              <a:gd name="connsiteX277" fmla="*/ 7972826 w 14674910"/>
              <a:gd name="connsiteY277" fmla="*/ 4976837 h 9201245"/>
              <a:gd name="connsiteX278" fmla="*/ 7952990 w 14674910"/>
              <a:gd name="connsiteY278" fmla="*/ 4974357 h 9201245"/>
              <a:gd name="connsiteX279" fmla="*/ 7949271 w 14674910"/>
              <a:gd name="connsiteY279" fmla="*/ 4974357 h 9201245"/>
              <a:gd name="connsiteX280" fmla="*/ 7930674 w 14674910"/>
              <a:gd name="connsiteY280" fmla="*/ 4976837 h 9201245"/>
              <a:gd name="connsiteX281" fmla="*/ 7915798 w 14674910"/>
              <a:gd name="connsiteY281" fmla="*/ 4976837 h 9201245"/>
              <a:gd name="connsiteX282" fmla="*/ 7858768 w 14674910"/>
              <a:gd name="connsiteY282" fmla="*/ 4970638 h 9201245"/>
              <a:gd name="connsiteX283" fmla="*/ 7841412 w 14674910"/>
              <a:gd name="connsiteY283" fmla="*/ 4971877 h 9201245"/>
              <a:gd name="connsiteX284" fmla="*/ 7314519 w 14674910"/>
              <a:gd name="connsiteY284" fmla="*/ 4903682 h 9201245"/>
              <a:gd name="connsiteX285" fmla="*/ 7462049 w 14674910"/>
              <a:gd name="connsiteY285" fmla="*/ 5078510 h 9201245"/>
              <a:gd name="connsiteX286" fmla="*/ 7498002 w 14674910"/>
              <a:gd name="connsiteY286" fmla="*/ 5146706 h 9201245"/>
              <a:gd name="connsiteX287" fmla="*/ 7571147 w 14674910"/>
              <a:gd name="connsiteY287" fmla="*/ 5324014 h 9201245"/>
              <a:gd name="connsiteX288" fmla="*/ 8013738 w 14674910"/>
              <a:gd name="connsiteY288" fmla="*/ 6400266 h 9201245"/>
              <a:gd name="connsiteX289" fmla="*/ 8695600 w 14674910"/>
              <a:gd name="connsiteY289" fmla="*/ 6276274 h 9201245"/>
              <a:gd name="connsiteX290" fmla="*/ 8819575 w 14674910"/>
              <a:gd name="connsiteY290" fmla="*/ 6293632 h 9201245"/>
              <a:gd name="connsiteX291" fmla="*/ 8862966 w 14674910"/>
              <a:gd name="connsiteY291" fmla="*/ 6294872 h 9201245"/>
              <a:gd name="connsiteX292" fmla="*/ 9820052 w 14674910"/>
              <a:gd name="connsiteY292" fmla="*/ 6345709 h 9201245"/>
              <a:gd name="connsiteX293" fmla="*/ 9397298 w 14674910"/>
              <a:gd name="connsiteY293" fmla="*/ 6485820 h 9201245"/>
              <a:gd name="connsiteX294" fmla="*/ 9379941 w 14674910"/>
              <a:gd name="connsiteY294" fmla="*/ 6483339 h 9201245"/>
              <a:gd name="connsiteX295" fmla="*/ 9165465 w 14674910"/>
              <a:gd name="connsiteY295" fmla="*/ 6485820 h 9201245"/>
              <a:gd name="connsiteX296" fmla="*/ 9158026 w 14674910"/>
              <a:gd name="connsiteY296" fmla="*/ 6488298 h 9201245"/>
              <a:gd name="connsiteX297" fmla="*/ 9141909 w 14674910"/>
              <a:gd name="connsiteY297" fmla="*/ 6479620 h 9201245"/>
              <a:gd name="connsiteX298" fmla="*/ 8730313 w 14674910"/>
              <a:gd name="connsiteY298" fmla="*/ 6458541 h 9201245"/>
              <a:gd name="connsiteX299" fmla="*/ 8736512 w 14674910"/>
              <a:gd name="connsiteY299" fmla="*/ 6461021 h 9201245"/>
              <a:gd name="connsiteX300" fmla="*/ 8647250 w 14674910"/>
              <a:gd name="connsiteY300" fmla="*/ 6469701 h 9201245"/>
              <a:gd name="connsiteX301" fmla="*/ 8639811 w 14674910"/>
              <a:gd name="connsiteY301" fmla="*/ 6465981 h 9201245"/>
              <a:gd name="connsiteX302" fmla="*/ 8339792 w 14674910"/>
              <a:gd name="connsiteY302" fmla="*/ 6573853 h 9201245"/>
              <a:gd name="connsiteX303" fmla="*/ 8834452 w 14674910"/>
              <a:gd name="connsiteY303" fmla="*/ 6773482 h 9201245"/>
              <a:gd name="connsiteX304" fmla="*/ 8917515 w 14674910"/>
              <a:gd name="connsiteY304" fmla="*/ 6832998 h 9201245"/>
              <a:gd name="connsiteX305" fmla="*/ 8964625 w 14674910"/>
              <a:gd name="connsiteY305" fmla="*/ 6877635 h 9201245"/>
              <a:gd name="connsiteX306" fmla="*/ 9158026 w 14674910"/>
              <a:gd name="connsiteY306" fmla="*/ 7221093 h 9201245"/>
              <a:gd name="connsiteX307" fmla="*/ 9166705 w 14674910"/>
              <a:gd name="connsiteY307" fmla="*/ 7425680 h 9201245"/>
              <a:gd name="connsiteX308" fmla="*/ 9166705 w 14674910"/>
              <a:gd name="connsiteY308" fmla="*/ 7472797 h 9201245"/>
              <a:gd name="connsiteX309" fmla="*/ 9166705 w 14674910"/>
              <a:gd name="connsiteY309" fmla="*/ 7477756 h 9201245"/>
              <a:gd name="connsiteX310" fmla="*/ 9161745 w 14674910"/>
              <a:gd name="connsiteY310" fmla="*/ 7513713 h 9201245"/>
              <a:gd name="connsiteX311" fmla="*/ 9153067 w 14674910"/>
              <a:gd name="connsiteY311" fmla="*/ 7539752 h 9201245"/>
              <a:gd name="connsiteX312" fmla="*/ 9124553 w 14674910"/>
              <a:gd name="connsiteY312" fmla="*/ 7707142 h 9201245"/>
              <a:gd name="connsiteX313" fmla="*/ 9133231 w 14674910"/>
              <a:gd name="connsiteY313" fmla="*/ 8210549 h 9201245"/>
              <a:gd name="connsiteX314" fmla="*/ 9133231 w 14674910"/>
              <a:gd name="connsiteY314" fmla="*/ 8216749 h 9201245"/>
              <a:gd name="connsiteX315" fmla="*/ 9141909 w 14674910"/>
              <a:gd name="connsiteY315" fmla="*/ 8304782 h 9201245"/>
              <a:gd name="connsiteX316" fmla="*/ 9156787 w 14674910"/>
              <a:gd name="connsiteY316" fmla="*/ 8483332 h 9201245"/>
              <a:gd name="connsiteX317" fmla="*/ 9160506 w 14674910"/>
              <a:gd name="connsiteY317" fmla="*/ 8664360 h 9201245"/>
              <a:gd name="connsiteX318" fmla="*/ 9155547 w 14674910"/>
              <a:gd name="connsiteY318" fmla="*/ 8839188 h 9201245"/>
              <a:gd name="connsiteX319" fmla="*/ 9146868 w 14674910"/>
              <a:gd name="connsiteY319" fmla="*/ 8922264 h 9201245"/>
              <a:gd name="connsiteX320" fmla="*/ 9135711 w 14674910"/>
              <a:gd name="connsiteY320" fmla="*/ 9000378 h 9201245"/>
              <a:gd name="connsiteX321" fmla="*/ 9122074 w 14674910"/>
              <a:gd name="connsiteY321" fmla="*/ 9076015 h 9201245"/>
              <a:gd name="connsiteX322" fmla="*/ 9115874 w 14674910"/>
              <a:gd name="connsiteY322" fmla="*/ 9111971 h 9201245"/>
              <a:gd name="connsiteX323" fmla="*/ 9107196 w 14674910"/>
              <a:gd name="connsiteY323" fmla="*/ 9145449 h 9201245"/>
              <a:gd name="connsiteX324" fmla="*/ 9091080 w 14674910"/>
              <a:gd name="connsiteY324" fmla="*/ 9201245 h 9201245"/>
              <a:gd name="connsiteX325" fmla="*/ 9084881 w 14674910"/>
              <a:gd name="connsiteY325" fmla="*/ 9007818 h 9201245"/>
              <a:gd name="connsiteX326" fmla="*/ 9086121 w 14674910"/>
              <a:gd name="connsiteY326" fmla="*/ 8995418 h 9201245"/>
              <a:gd name="connsiteX327" fmla="*/ 9092319 w 14674910"/>
              <a:gd name="connsiteY327" fmla="*/ 8917304 h 9201245"/>
              <a:gd name="connsiteX328" fmla="*/ 9096038 w 14674910"/>
              <a:gd name="connsiteY328" fmla="*/ 8835469 h 9201245"/>
              <a:gd name="connsiteX329" fmla="*/ 9097279 w 14674910"/>
              <a:gd name="connsiteY329" fmla="*/ 8751155 h 9201245"/>
              <a:gd name="connsiteX330" fmla="*/ 9096038 w 14674910"/>
              <a:gd name="connsiteY330" fmla="*/ 8664360 h 9201245"/>
              <a:gd name="connsiteX331" fmla="*/ 9092319 w 14674910"/>
              <a:gd name="connsiteY331" fmla="*/ 8554007 h 9201245"/>
              <a:gd name="connsiteX332" fmla="*/ 9088600 w 14674910"/>
              <a:gd name="connsiteY332" fmla="*/ 8485811 h 9201245"/>
              <a:gd name="connsiteX333" fmla="*/ 9077443 w 14674910"/>
              <a:gd name="connsiteY333" fmla="*/ 8309742 h 9201245"/>
              <a:gd name="connsiteX334" fmla="*/ 9073724 w 14674910"/>
              <a:gd name="connsiteY334" fmla="*/ 8258906 h 9201245"/>
              <a:gd name="connsiteX335" fmla="*/ 9030332 w 14674910"/>
              <a:gd name="connsiteY335" fmla="*/ 8102677 h 9201245"/>
              <a:gd name="connsiteX336" fmla="*/ 9029092 w 14674910"/>
              <a:gd name="connsiteY336" fmla="*/ 8107636 h 9201245"/>
              <a:gd name="connsiteX337" fmla="*/ 9010496 w 14674910"/>
              <a:gd name="connsiteY337" fmla="*/ 8035721 h 9201245"/>
              <a:gd name="connsiteX338" fmla="*/ 8955947 w 14674910"/>
              <a:gd name="connsiteY338" fmla="*/ 7875770 h 9201245"/>
              <a:gd name="connsiteX339" fmla="*/ 8937350 w 14674910"/>
              <a:gd name="connsiteY339" fmla="*/ 7822455 h 9201245"/>
              <a:gd name="connsiteX340" fmla="*/ 8923714 w 14674910"/>
              <a:gd name="connsiteY340" fmla="*/ 7837332 h 9201245"/>
              <a:gd name="connsiteX341" fmla="*/ 8900159 w 14674910"/>
              <a:gd name="connsiteY341" fmla="*/ 7815014 h 9201245"/>
              <a:gd name="connsiteX342" fmla="*/ 8924953 w 14674910"/>
              <a:gd name="connsiteY342" fmla="*/ 7790215 h 9201245"/>
              <a:gd name="connsiteX343" fmla="*/ 8917515 w 14674910"/>
              <a:gd name="connsiteY343" fmla="*/ 7770376 h 9201245"/>
              <a:gd name="connsiteX344" fmla="*/ 8756348 w 14674910"/>
              <a:gd name="connsiteY344" fmla="*/ 7756738 h 9201245"/>
              <a:gd name="connsiteX345" fmla="*/ 8725354 w 14674910"/>
              <a:gd name="connsiteY345" fmla="*/ 7755499 h 9201245"/>
              <a:gd name="connsiteX346" fmla="*/ 8670805 w 14674910"/>
              <a:gd name="connsiteY346" fmla="*/ 7760459 h 9201245"/>
              <a:gd name="connsiteX347" fmla="*/ 8152590 w 14674910"/>
              <a:gd name="connsiteY347" fmla="*/ 8050600 h 9201245"/>
              <a:gd name="connsiteX348" fmla="*/ 8131514 w 14674910"/>
              <a:gd name="connsiteY348" fmla="*/ 8082838 h 9201245"/>
              <a:gd name="connsiteX349" fmla="*/ 8107959 w 14674910"/>
              <a:gd name="connsiteY349" fmla="*/ 8122516 h 9201245"/>
              <a:gd name="connsiteX350" fmla="*/ 8085644 w 14674910"/>
              <a:gd name="connsiteY350" fmla="*/ 8165911 h 9201245"/>
              <a:gd name="connsiteX351" fmla="*/ 8081924 w 14674910"/>
              <a:gd name="connsiteY351" fmla="*/ 8169632 h 9201245"/>
              <a:gd name="connsiteX352" fmla="*/ 8024895 w 14674910"/>
              <a:gd name="connsiteY352" fmla="*/ 8242786 h 9201245"/>
              <a:gd name="connsiteX353" fmla="*/ 7891003 w 14674910"/>
              <a:gd name="connsiteY353" fmla="*/ 8488292 h 9201245"/>
              <a:gd name="connsiteX354" fmla="*/ 7895962 w 14674910"/>
              <a:gd name="connsiteY354" fmla="*/ 8472172 h 9201245"/>
              <a:gd name="connsiteX355" fmla="*/ 7904640 w 14674910"/>
              <a:gd name="connsiteY355" fmla="*/ 8443654 h 9201245"/>
              <a:gd name="connsiteX356" fmla="*/ 7914558 w 14674910"/>
              <a:gd name="connsiteY356" fmla="*/ 8416376 h 9201245"/>
              <a:gd name="connsiteX357" fmla="*/ 7924476 w 14674910"/>
              <a:gd name="connsiteY357" fmla="*/ 8389098 h 9201245"/>
              <a:gd name="connsiteX358" fmla="*/ 7946791 w 14674910"/>
              <a:gd name="connsiteY358" fmla="*/ 8335781 h 9201245"/>
              <a:gd name="connsiteX359" fmla="*/ 7948030 w 14674910"/>
              <a:gd name="connsiteY359" fmla="*/ 8333300 h 9201245"/>
              <a:gd name="connsiteX360" fmla="*/ 7848852 w 14674910"/>
              <a:gd name="connsiteY360" fmla="*/ 8510610 h 9201245"/>
              <a:gd name="connsiteX361" fmla="*/ 8007540 w 14674910"/>
              <a:gd name="connsiteY361" fmla="*/ 8074158 h 9201245"/>
              <a:gd name="connsiteX362" fmla="*/ 7998860 w 14674910"/>
              <a:gd name="connsiteY362" fmla="*/ 8081597 h 9201245"/>
              <a:gd name="connsiteX363" fmla="*/ 8042252 w 14674910"/>
              <a:gd name="connsiteY363" fmla="*/ 8013401 h 9201245"/>
              <a:gd name="connsiteX364" fmla="*/ 8045972 w 14674910"/>
              <a:gd name="connsiteY364" fmla="*/ 8013401 h 9201245"/>
              <a:gd name="connsiteX365" fmla="*/ 8191022 w 14674910"/>
              <a:gd name="connsiteY365" fmla="*/ 7842292 h 9201245"/>
              <a:gd name="connsiteX366" fmla="*/ 8202180 w 14674910"/>
              <a:gd name="connsiteY366" fmla="*/ 7837332 h 9201245"/>
              <a:gd name="connsiteX367" fmla="*/ 8326154 w 14674910"/>
              <a:gd name="connsiteY367" fmla="*/ 7753018 h 9201245"/>
              <a:gd name="connsiteX368" fmla="*/ 8378224 w 14674910"/>
              <a:gd name="connsiteY368" fmla="*/ 7710861 h 9201245"/>
              <a:gd name="connsiteX369" fmla="*/ 8576583 w 14674910"/>
              <a:gd name="connsiteY369" fmla="*/ 7637705 h 9201245"/>
              <a:gd name="connsiteX370" fmla="*/ 8836932 w 14674910"/>
              <a:gd name="connsiteY370" fmla="*/ 7585629 h 9201245"/>
              <a:gd name="connsiteX371" fmla="*/ 8917515 w 14674910"/>
              <a:gd name="connsiteY371" fmla="*/ 7178936 h 9201245"/>
              <a:gd name="connsiteX372" fmla="*/ 8556748 w 14674910"/>
              <a:gd name="connsiteY372" fmla="*/ 6880114 h 9201245"/>
              <a:gd name="connsiteX373" fmla="*/ 8481123 w 14674910"/>
              <a:gd name="connsiteY373" fmla="*/ 6855315 h 9201245"/>
              <a:gd name="connsiteX374" fmla="*/ 8295161 w 14674910"/>
              <a:gd name="connsiteY374" fmla="*/ 6820599 h 9201245"/>
              <a:gd name="connsiteX375" fmla="*/ 7961668 w 14674910"/>
              <a:gd name="connsiteY375" fmla="*/ 6717684 h 9201245"/>
              <a:gd name="connsiteX376" fmla="*/ 7951750 w 14674910"/>
              <a:gd name="connsiteY376" fmla="*/ 6705286 h 9201245"/>
              <a:gd name="connsiteX377" fmla="*/ 7776946 w 14674910"/>
              <a:gd name="connsiteY377" fmla="*/ 6552776 h 9201245"/>
              <a:gd name="connsiteX378" fmla="*/ 7734794 w 14674910"/>
              <a:gd name="connsiteY378" fmla="*/ 6488298 h 9201245"/>
              <a:gd name="connsiteX379" fmla="*/ 7525276 w 14674910"/>
              <a:gd name="connsiteY379" fmla="*/ 5946454 h 9201245"/>
              <a:gd name="connsiteX380" fmla="*/ 7511640 w 14674910"/>
              <a:gd name="connsiteY380" fmla="*/ 5922896 h 9201245"/>
              <a:gd name="connsiteX381" fmla="*/ 7211620 w 14674910"/>
              <a:gd name="connsiteY381" fmla="*/ 5136787 h 9201245"/>
              <a:gd name="connsiteX382" fmla="*/ 6471489 w 14674910"/>
              <a:gd name="connsiteY382" fmla="*/ 4480868 h 9201245"/>
              <a:gd name="connsiteX383" fmla="*/ 6333877 w 14674910"/>
              <a:gd name="connsiteY383" fmla="*/ 4421352 h 9201245"/>
              <a:gd name="connsiteX384" fmla="*/ 6327679 w 14674910"/>
              <a:gd name="connsiteY384" fmla="*/ 4420113 h 9201245"/>
              <a:gd name="connsiteX385" fmla="*/ 6302884 w 14674910"/>
              <a:gd name="connsiteY385" fmla="*/ 4411433 h 9201245"/>
              <a:gd name="connsiteX386" fmla="*/ 6275609 w 14674910"/>
              <a:gd name="connsiteY386" fmla="*/ 4411433 h 9201245"/>
              <a:gd name="connsiteX387" fmla="*/ 6011542 w 14674910"/>
              <a:gd name="connsiteY387" fmla="*/ 4365557 h 9201245"/>
              <a:gd name="connsiteX388" fmla="*/ 6177669 w 14674910"/>
              <a:gd name="connsiteY388" fmla="*/ 4959478 h 9201245"/>
              <a:gd name="connsiteX389" fmla="*/ 6178910 w 14674910"/>
              <a:gd name="connsiteY389" fmla="*/ 4960718 h 9201245"/>
              <a:gd name="connsiteX390" fmla="*/ 6260732 w 14674910"/>
              <a:gd name="connsiteY390" fmla="*/ 5198783 h 9201245"/>
              <a:gd name="connsiteX391" fmla="*/ 6385947 w 14674910"/>
              <a:gd name="connsiteY391" fmla="*/ 5418249 h 9201245"/>
              <a:gd name="connsiteX392" fmla="*/ 6392146 w 14674910"/>
              <a:gd name="connsiteY392" fmla="*/ 5429408 h 9201245"/>
              <a:gd name="connsiteX393" fmla="*/ 6383468 w 14674910"/>
              <a:gd name="connsiteY393" fmla="*/ 5418249 h 9201245"/>
              <a:gd name="connsiteX394" fmla="*/ 6627698 w 14674910"/>
              <a:gd name="connsiteY394" fmla="*/ 5827422 h 9201245"/>
              <a:gd name="connsiteX395" fmla="*/ 6791344 w 14674910"/>
              <a:gd name="connsiteY395" fmla="*/ 6098964 h 9201245"/>
              <a:gd name="connsiteX396" fmla="*/ 6806222 w 14674910"/>
              <a:gd name="connsiteY396" fmla="*/ 6134922 h 9201245"/>
              <a:gd name="connsiteX397" fmla="*/ 6831016 w 14674910"/>
              <a:gd name="connsiteY397" fmla="*/ 6186998 h 9201245"/>
              <a:gd name="connsiteX398" fmla="*/ 6847134 w 14674910"/>
              <a:gd name="connsiteY398" fmla="*/ 6214278 h 9201245"/>
              <a:gd name="connsiteX399" fmla="*/ 6852093 w 14674910"/>
              <a:gd name="connsiteY399" fmla="*/ 6227916 h 9201245"/>
              <a:gd name="connsiteX400" fmla="*/ 6860771 w 14674910"/>
              <a:gd name="connsiteY400" fmla="*/ 6245276 h 9201245"/>
              <a:gd name="connsiteX401" fmla="*/ 6862010 w 14674910"/>
              <a:gd name="connsiteY401" fmla="*/ 6246515 h 9201245"/>
              <a:gd name="connsiteX402" fmla="*/ 6906642 w 14674910"/>
              <a:gd name="connsiteY402" fmla="*/ 6351908 h 9201245"/>
              <a:gd name="connsiteX403" fmla="*/ 6900442 w 14674910"/>
              <a:gd name="connsiteY403" fmla="*/ 6346948 h 9201245"/>
              <a:gd name="connsiteX404" fmla="*/ 6897964 w 14674910"/>
              <a:gd name="connsiteY404" fmla="*/ 6344468 h 9201245"/>
              <a:gd name="connsiteX405" fmla="*/ 6954992 w 14674910"/>
              <a:gd name="connsiteY405" fmla="*/ 6557736 h 9201245"/>
              <a:gd name="connsiteX406" fmla="*/ 6958710 w 14674910"/>
              <a:gd name="connsiteY406" fmla="*/ 6562695 h 9201245"/>
              <a:gd name="connsiteX407" fmla="*/ 6958710 w 14674910"/>
              <a:gd name="connsiteY407" fmla="*/ 6563936 h 9201245"/>
              <a:gd name="connsiteX408" fmla="*/ 6976068 w 14674910"/>
              <a:gd name="connsiteY408" fmla="*/ 6715206 h 9201245"/>
              <a:gd name="connsiteX409" fmla="*/ 6953752 w 14674910"/>
              <a:gd name="connsiteY409" fmla="*/ 7407081 h 9201245"/>
              <a:gd name="connsiteX410" fmla="*/ 6957472 w 14674910"/>
              <a:gd name="connsiteY410" fmla="*/ 7415760 h 9201245"/>
              <a:gd name="connsiteX411" fmla="*/ 6948794 w 14674910"/>
              <a:gd name="connsiteY411" fmla="*/ 7464118 h 9201245"/>
              <a:gd name="connsiteX412" fmla="*/ 6910361 w 14674910"/>
              <a:gd name="connsiteY412" fmla="*/ 7421961 h 9201245"/>
              <a:gd name="connsiteX413" fmla="*/ 6885566 w 14674910"/>
              <a:gd name="connsiteY413" fmla="*/ 7259531 h 9201245"/>
              <a:gd name="connsiteX414" fmla="*/ 6881847 w 14674910"/>
              <a:gd name="connsiteY414" fmla="*/ 7010306 h 9201245"/>
              <a:gd name="connsiteX415" fmla="*/ 6878128 w 14674910"/>
              <a:gd name="connsiteY415" fmla="*/ 6992948 h 9201245"/>
              <a:gd name="connsiteX416" fmla="*/ 6612821 w 14674910"/>
              <a:gd name="connsiteY416" fmla="*/ 6182039 h 9201245"/>
              <a:gd name="connsiteX417" fmla="*/ 6579348 w 14674910"/>
              <a:gd name="connsiteY417" fmla="*/ 7270689 h 9201245"/>
              <a:gd name="connsiteX418" fmla="*/ 6573149 w 14674910"/>
              <a:gd name="connsiteY418" fmla="*/ 7288049 h 9201245"/>
              <a:gd name="connsiteX419" fmla="*/ 6570669 w 14674910"/>
              <a:gd name="connsiteY419" fmla="*/ 7293009 h 9201245"/>
              <a:gd name="connsiteX420" fmla="*/ 6565710 w 14674910"/>
              <a:gd name="connsiteY420" fmla="*/ 7306648 h 9201245"/>
              <a:gd name="connsiteX421" fmla="*/ 6566950 w 14674910"/>
              <a:gd name="connsiteY421" fmla="*/ 7310367 h 9201245"/>
              <a:gd name="connsiteX422" fmla="*/ 6554552 w 14674910"/>
              <a:gd name="connsiteY422" fmla="*/ 7352524 h 9201245"/>
              <a:gd name="connsiteX423" fmla="*/ 6534717 w 14674910"/>
              <a:gd name="connsiteY423" fmla="*/ 7389721 h 9201245"/>
              <a:gd name="connsiteX424" fmla="*/ 6533476 w 14674910"/>
              <a:gd name="connsiteY424" fmla="*/ 7383523 h 9201245"/>
              <a:gd name="connsiteX425" fmla="*/ 6447934 w 14674910"/>
              <a:gd name="connsiteY425" fmla="*/ 7559592 h 9201245"/>
              <a:gd name="connsiteX426" fmla="*/ 6446694 w 14674910"/>
              <a:gd name="connsiteY426" fmla="*/ 7562070 h 9201245"/>
              <a:gd name="connsiteX427" fmla="*/ 6407022 w 14674910"/>
              <a:gd name="connsiteY427" fmla="*/ 7637705 h 9201245"/>
              <a:gd name="connsiteX428" fmla="*/ 6408263 w 14674910"/>
              <a:gd name="connsiteY428" fmla="*/ 7631507 h 9201245"/>
              <a:gd name="connsiteX429" fmla="*/ 6239656 w 14674910"/>
              <a:gd name="connsiteY429" fmla="*/ 7908009 h 9201245"/>
              <a:gd name="connsiteX430" fmla="*/ 6230978 w 14674910"/>
              <a:gd name="connsiteY430" fmla="*/ 7921648 h 9201245"/>
              <a:gd name="connsiteX431" fmla="*/ 6199985 w 14674910"/>
              <a:gd name="connsiteY431" fmla="*/ 7948926 h 9201245"/>
              <a:gd name="connsiteX432" fmla="*/ 6028900 w 14674910"/>
              <a:gd name="connsiteY432" fmla="*/ 8235348 h 9201245"/>
              <a:gd name="connsiteX433" fmla="*/ 5799546 w 14674910"/>
              <a:gd name="connsiteY433" fmla="*/ 8689159 h 9201245"/>
              <a:gd name="connsiteX434" fmla="*/ 5730120 w 14674910"/>
              <a:gd name="connsiteY434" fmla="*/ 8739995 h 9201245"/>
              <a:gd name="connsiteX435" fmla="*/ 5712763 w 14674910"/>
              <a:gd name="connsiteY435" fmla="*/ 8756115 h 9201245"/>
              <a:gd name="connsiteX436" fmla="*/ 5756155 w 14674910"/>
              <a:gd name="connsiteY436" fmla="*/ 8492011 h 9201245"/>
              <a:gd name="connsiteX437" fmla="*/ 5826820 w 14674910"/>
              <a:gd name="connsiteY437" fmla="*/ 8329581 h 9201245"/>
              <a:gd name="connsiteX438" fmla="*/ 5878890 w 14674910"/>
              <a:gd name="connsiteY438" fmla="*/ 8241548 h 9201245"/>
              <a:gd name="connsiteX439" fmla="*/ 6113202 w 14674910"/>
              <a:gd name="connsiteY439" fmla="*/ 7833613 h 9201245"/>
              <a:gd name="connsiteX440" fmla="*/ 6115682 w 14674910"/>
              <a:gd name="connsiteY440" fmla="*/ 7832372 h 9201245"/>
              <a:gd name="connsiteX441" fmla="*/ 6450414 w 14674910"/>
              <a:gd name="connsiteY441" fmla="*/ 7192575 h 9201245"/>
              <a:gd name="connsiteX442" fmla="*/ 6488846 w 14674910"/>
              <a:gd name="connsiteY442" fmla="*/ 7111980 h 9201245"/>
              <a:gd name="connsiteX443" fmla="*/ 6503723 w 14674910"/>
              <a:gd name="connsiteY443" fmla="*/ 6989227 h 9201245"/>
              <a:gd name="connsiteX444" fmla="*/ 6535958 w 14674910"/>
              <a:gd name="connsiteY444" fmla="*/ 6738764 h 9201245"/>
              <a:gd name="connsiteX445" fmla="*/ 6530998 w 14674910"/>
              <a:gd name="connsiteY445" fmla="*/ 6692888 h 9201245"/>
              <a:gd name="connsiteX446" fmla="*/ 6177669 w 14674910"/>
              <a:gd name="connsiteY446" fmla="*/ 5607956 h 9201245"/>
              <a:gd name="connsiteX447" fmla="*/ 6082208 w 14674910"/>
              <a:gd name="connsiteY447" fmla="*/ 5413289 h 9201245"/>
              <a:gd name="connsiteX448" fmla="*/ 5613584 w 14674910"/>
              <a:gd name="connsiteY448" fmla="*/ 4025818 h 9201245"/>
              <a:gd name="connsiteX449" fmla="*/ 5616062 w 14674910"/>
              <a:gd name="connsiteY449" fmla="*/ 4013418 h 9201245"/>
              <a:gd name="connsiteX450" fmla="*/ 5624742 w 14674910"/>
              <a:gd name="connsiteY450" fmla="*/ 3870828 h 9201245"/>
              <a:gd name="connsiteX451" fmla="*/ 5782189 w 14674910"/>
              <a:gd name="connsiteY451" fmla="*/ 3477773 h 9201245"/>
              <a:gd name="connsiteX452" fmla="*/ 4978832 w 14674910"/>
              <a:gd name="connsiteY452" fmla="*/ 3917944 h 9201245"/>
              <a:gd name="connsiteX453" fmla="*/ 4916844 w 14674910"/>
              <a:gd name="connsiteY453" fmla="*/ 4060536 h 9201245"/>
              <a:gd name="connsiteX454" fmla="*/ 4827582 w 14674910"/>
              <a:gd name="connsiteY454" fmla="*/ 4469710 h 9201245"/>
              <a:gd name="connsiteX455" fmla="*/ 4874692 w 14674910"/>
              <a:gd name="connsiteY455" fmla="*/ 4961957 h 9201245"/>
              <a:gd name="connsiteX456" fmla="*/ 5023463 w 14674910"/>
              <a:gd name="connsiteY456" fmla="*/ 5283098 h 9201245"/>
              <a:gd name="connsiteX457" fmla="*/ 5438779 w 14674910"/>
              <a:gd name="connsiteY457" fmla="*/ 6097725 h 9201245"/>
              <a:gd name="connsiteX458" fmla="*/ 5505725 w 14674910"/>
              <a:gd name="connsiteY458" fmla="*/ 6298592 h 9201245"/>
              <a:gd name="connsiteX459" fmla="*/ 5524320 w 14674910"/>
              <a:gd name="connsiteY459" fmla="*/ 6354388 h 9201245"/>
              <a:gd name="connsiteX460" fmla="*/ 5542917 w 14674910"/>
              <a:gd name="connsiteY460" fmla="*/ 6743724 h 9201245"/>
              <a:gd name="connsiteX461" fmla="*/ 5551596 w 14674910"/>
              <a:gd name="connsiteY461" fmla="*/ 6782161 h 9201245"/>
              <a:gd name="connsiteX462" fmla="*/ 5547877 w 14674910"/>
              <a:gd name="connsiteY462" fmla="*/ 6787121 h 9201245"/>
              <a:gd name="connsiteX463" fmla="*/ 5519363 w 14674910"/>
              <a:gd name="connsiteY463" fmla="*/ 6837957 h 9201245"/>
              <a:gd name="connsiteX464" fmla="*/ 5463574 w 14674910"/>
              <a:gd name="connsiteY464" fmla="*/ 6969390 h 9201245"/>
              <a:gd name="connsiteX465" fmla="*/ 5369353 w 14674910"/>
              <a:gd name="connsiteY465" fmla="*/ 7113219 h 9201245"/>
              <a:gd name="connsiteX466" fmla="*/ 5369353 w 14674910"/>
              <a:gd name="connsiteY466" fmla="*/ 7095861 h 9201245"/>
              <a:gd name="connsiteX467" fmla="*/ 5448696 w 14674910"/>
              <a:gd name="connsiteY467" fmla="*/ 6493258 h 9201245"/>
              <a:gd name="connsiteX468" fmla="*/ 5161074 w 14674910"/>
              <a:gd name="connsiteY468" fmla="*/ 5838582 h 9201245"/>
              <a:gd name="connsiteX469" fmla="*/ 5056936 w 14674910"/>
              <a:gd name="connsiteY469" fmla="*/ 5671193 h 9201245"/>
              <a:gd name="connsiteX470" fmla="*/ 5020983 w 14674910"/>
              <a:gd name="connsiteY470" fmla="*/ 5621596 h 9201245"/>
              <a:gd name="connsiteX471" fmla="*/ 4592030 w 14674910"/>
              <a:gd name="connsiteY471" fmla="*/ 4627180 h 9201245"/>
              <a:gd name="connsiteX472" fmla="*/ 4592030 w 14674910"/>
              <a:gd name="connsiteY472" fmla="*/ 4609820 h 9201245"/>
              <a:gd name="connsiteX473" fmla="*/ 4585832 w 14674910"/>
              <a:gd name="connsiteY473" fmla="*/ 4498228 h 9201245"/>
              <a:gd name="connsiteX474" fmla="*/ 4629222 w 14674910"/>
              <a:gd name="connsiteY474" fmla="*/ 4133691 h 9201245"/>
              <a:gd name="connsiteX475" fmla="*/ 4213906 w 14674910"/>
              <a:gd name="connsiteY475" fmla="*/ 4534185 h 9201245"/>
              <a:gd name="connsiteX476" fmla="*/ 4158117 w 14674910"/>
              <a:gd name="connsiteY476" fmla="*/ 4562704 h 9201245"/>
              <a:gd name="connsiteX477" fmla="*/ 3776275 w 14674910"/>
              <a:gd name="connsiteY477" fmla="*/ 4836726 h 9201245"/>
              <a:gd name="connsiteX478" fmla="*/ 3603949 w 14674910"/>
              <a:gd name="connsiteY478" fmla="*/ 4966917 h 9201245"/>
              <a:gd name="connsiteX479" fmla="*/ 3601470 w 14674910"/>
              <a:gd name="connsiteY479" fmla="*/ 4968158 h 9201245"/>
              <a:gd name="connsiteX480" fmla="*/ 3456421 w 14674910"/>
              <a:gd name="connsiteY480" fmla="*/ 5095869 h 9201245"/>
              <a:gd name="connsiteX481" fmla="*/ 3239464 w 14674910"/>
              <a:gd name="connsiteY481" fmla="*/ 5788984 h 9201245"/>
              <a:gd name="connsiteX482" fmla="*/ 3239464 w 14674910"/>
              <a:gd name="connsiteY482" fmla="*/ 5782785 h 9201245"/>
              <a:gd name="connsiteX483" fmla="*/ 3243183 w 14674910"/>
              <a:gd name="connsiteY483" fmla="*/ 5795185 h 9201245"/>
              <a:gd name="connsiteX484" fmla="*/ 3384515 w 14674910"/>
              <a:gd name="connsiteY484" fmla="*/ 5986132 h 9201245"/>
              <a:gd name="connsiteX485" fmla="*/ 3435344 w 14674910"/>
              <a:gd name="connsiteY485" fmla="*/ 6020850 h 9201245"/>
              <a:gd name="connsiteX486" fmla="*/ 3513449 w 14674910"/>
              <a:gd name="connsiteY486" fmla="*/ 6060526 h 9201245"/>
              <a:gd name="connsiteX487" fmla="*/ 3600230 w 14674910"/>
              <a:gd name="connsiteY487" fmla="*/ 6148561 h 9201245"/>
              <a:gd name="connsiteX488" fmla="*/ 3594032 w 14674910"/>
              <a:gd name="connsiteY488" fmla="*/ 6147322 h 9201245"/>
              <a:gd name="connsiteX489" fmla="*/ 3608909 w 14674910"/>
              <a:gd name="connsiteY489" fmla="*/ 6156000 h 9201245"/>
              <a:gd name="connsiteX490" fmla="*/ 3768836 w 14674910"/>
              <a:gd name="connsiteY490" fmla="*/ 6245276 h 9201245"/>
              <a:gd name="connsiteX491" fmla="*/ 4440780 w 14674910"/>
              <a:gd name="connsiteY491" fmla="*/ 6839198 h 9201245"/>
              <a:gd name="connsiteX492" fmla="*/ 4445738 w 14674910"/>
              <a:gd name="connsiteY492" fmla="*/ 6932190 h 9201245"/>
              <a:gd name="connsiteX493" fmla="*/ 4429623 w 14674910"/>
              <a:gd name="connsiteY493" fmla="*/ 6927230 h 9201245"/>
              <a:gd name="connsiteX494" fmla="*/ 3860578 w 14674910"/>
              <a:gd name="connsiteY494" fmla="*/ 6546576 h 9201245"/>
              <a:gd name="connsiteX495" fmla="*/ 3839502 w 14674910"/>
              <a:gd name="connsiteY495" fmla="*/ 6709005 h 9201245"/>
              <a:gd name="connsiteX496" fmla="*/ 3843221 w 14674910"/>
              <a:gd name="connsiteY496" fmla="*/ 6738764 h 9201245"/>
              <a:gd name="connsiteX497" fmla="*/ 3871736 w 14674910"/>
              <a:gd name="connsiteY497" fmla="*/ 6842917 h 9201245"/>
              <a:gd name="connsiteX498" fmla="*/ 3844460 w 14674910"/>
              <a:gd name="connsiteY498" fmla="*/ 6888793 h 9201245"/>
              <a:gd name="connsiteX499" fmla="*/ 3837022 w 14674910"/>
              <a:gd name="connsiteY499" fmla="*/ 6861516 h 9201245"/>
              <a:gd name="connsiteX500" fmla="*/ 3828345 w 14674910"/>
              <a:gd name="connsiteY500" fmla="*/ 6825558 h 9201245"/>
              <a:gd name="connsiteX501" fmla="*/ 3818426 w 14674910"/>
              <a:gd name="connsiteY501" fmla="*/ 6984267 h 9201245"/>
              <a:gd name="connsiteX502" fmla="*/ 3815946 w 14674910"/>
              <a:gd name="connsiteY502" fmla="*/ 7005346 h 9201245"/>
              <a:gd name="connsiteX503" fmla="*/ 3815946 w 14674910"/>
              <a:gd name="connsiteY503" fmla="*/ 7031384 h 9201245"/>
              <a:gd name="connsiteX504" fmla="*/ 3887852 w 14674910"/>
              <a:gd name="connsiteY504" fmla="*/ 7865850 h 9201245"/>
              <a:gd name="connsiteX505" fmla="*/ 3734123 w 14674910"/>
              <a:gd name="connsiteY505" fmla="*/ 7285568 h 9201245"/>
              <a:gd name="connsiteX506" fmla="*/ 3726684 w 14674910"/>
              <a:gd name="connsiteY506" fmla="*/ 7324006 h 9201245"/>
              <a:gd name="connsiteX507" fmla="*/ 3705608 w 14674910"/>
              <a:gd name="connsiteY507" fmla="*/ 7160336 h 9201245"/>
              <a:gd name="connsiteX508" fmla="*/ 3708089 w 14674910"/>
              <a:gd name="connsiteY508" fmla="*/ 7147937 h 9201245"/>
              <a:gd name="connsiteX509" fmla="*/ 3685774 w 14674910"/>
              <a:gd name="connsiteY509" fmla="*/ 6883834 h 9201245"/>
              <a:gd name="connsiteX510" fmla="*/ 3646102 w 14674910"/>
              <a:gd name="connsiteY510" fmla="*/ 6520538 h 9201245"/>
              <a:gd name="connsiteX511" fmla="*/ 3121688 w 14674910"/>
              <a:gd name="connsiteY511" fmla="*/ 6055567 h 9201245"/>
              <a:gd name="connsiteX512" fmla="*/ 3121688 w 14674910"/>
              <a:gd name="connsiteY512" fmla="*/ 6058047 h 9201245"/>
              <a:gd name="connsiteX513" fmla="*/ 3101852 w 14674910"/>
              <a:gd name="connsiteY513" fmla="*/ 6035729 h 9201245"/>
              <a:gd name="connsiteX514" fmla="*/ 3105571 w 14674910"/>
              <a:gd name="connsiteY514" fmla="*/ 6028290 h 9201245"/>
              <a:gd name="connsiteX515" fmla="*/ 2960521 w 14674910"/>
              <a:gd name="connsiteY515" fmla="*/ 5672432 h 9201245"/>
              <a:gd name="connsiteX516" fmla="*/ 2627028 w 14674910"/>
              <a:gd name="connsiteY516" fmla="*/ 6118804 h 9201245"/>
              <a:gd name="connsiteX517" fmla="*/ 2552643 w 14674910"/>
              <a:gd name="connsiteY517" fmla="*/ 6257675 h 9201245"/>
              <a:gd name="connsiteX518" fmla="*/ 2550165 w 14674910"/>
              <a:gd name="connsiteY518" fmla="*/ 6262634 h 9201245"/>
              <a:gd name="connsiteX519" fmla="*/ 2519170 w 14674910"/>
              <a:gd name="connsiteY519" fmla="*/ 6315950 h 9201245"/>
              <a:gd name="connsiteX520" fmla="*/ 2417510 w 14674910"/>
              <a:gd name="connsiteY520" fmla="*/ 6520538 h 9201245"/>
              <a:gd name="connsiteX521" fmla="*/ 2405113 w 14674910"/>
              <a:gd name="connsiteY521" fmla="*/ 6594932 h 9201245"/>
              <a:gd name="connsiteX522" fmla="*/ 2319570 w 14674910"/>
              <a:gd name="connsiteY522" fmla="*/ 6859036 h 9201245"/>
              <a:gd name="connsiteX523" fmla="*/ 2219151 w 14674910"/>
              <a:gd name="connsiteY523" fmla="*/ 7305407 h 9201245"/>
              <a:gd name="connsiteX524" fmla="*/ 2210471 w 14674910"/>
              <a:gd name="connsiteY524" fmla="*/ 7407081 h 9201245"/>
              <a:gd name="connsiteX525" fmla="*/ 2205513 w 14674910"/>
              <a:gd name="connsiteY525" fmla="*/ 7434359 h 9201245"/>
              <a:gd name="connsiteX526" fmla="*/ 2153443 w 14674910"/>
              <a:gd name="connsiteY526" fmla="*/ 7549672 h 9201245"/>
              <a:gd name="connsiteX527" fmla="*/ 2050544 w 14674910"/>
              <a:gd name="connsiteY527" fmla="*/ 7846013 h 9201245"/>
              <a:gd name="connsiteX528" fmla="*/ 2038148 w 14674910"/>
              <a:gd name="connsiteY528" fmla="*/ 7834853 h 9201245"/>
              <a:gd name="connsiteX529" fmla="*/ 1688537 w 14674910"/>
              <a:gd name="connsiteY529" fmla="*/ 8179552 h 9201245"/>
              <a:gd name="connsiteX530" fmla="*/ 1585639 w 14674910"/>
              <a:gd name="connsiteY530" fmla="*/ 8231628 h 9201245"/>
              <a:gd name="connsiteX531" fmla="*/ 1452985 w 14674910"/>
              <a:gd name="connsiteY531" fmla="*/ 8345701 h 9201245"/>
              <a:gd name="connsiteX532" fmla="*/ 1093457 w 14674910"/>
              <a:gd name="connsiteY532" fmla="*/ 8436215 h 9201245"/>
              <a:gd name="connsiteX533" fmla="*/ 0 w 14674910"/>
              <a:gd name="connsiteY533" fmla="*/ 8759834 h 9201245"/>
              <a:gd name="connsiteX534" fmla="*/ 870304 w 14674910"/>
              <a:gd name="connsiteY534" fmla="*/ 8366778 h 9201245"/>
              <a:gd name="connsiteX535" fmla="*/ 1138089 w 14674910"/>
              <a:gd name="connsiteY535" fmla="*/ 8329581 h 9201245"/>
              <a:gd name="connsiteX536" fmla="*/ 1290578 w 14674910"/>
              <a:gd name="connsiteY536" fmla="*/ 8293624 h 9201245"/>
              <a:gd name="connsiteX537" fmla="*/ 1355046 w 14674910"/>
              <a:gd name="connsiteY537" fmla="*/ 8241548 h 9201245"/>
              <a:gd name="connsiteX538" fmla="*/ 1668702 w 14674910"/>
              <a:gd name="connsiteY538" fmla="*/ 7999762 h 9201245"/>
              <a:gd name="connsiteX539" fmla="*/ 2153443 w 14674910"/>
              <a:gd name="connsiteY539" fmla="*/ 6540378 h 9201245"/>
              <a:gd name="connsiteX540" fmla="*/ 2147245 w 14674910"/>
              <a:gd name="connsiteY540" fmla="*/ 6545335 h 9201245"/>
              <a:gd name="connsiteX541" fmla="*/ 2167081 w 14674910"/>
              <a:gd name="connsiteY541" fmla="*/ 6442422 h 9201245"/>
              <a:gd name="connsiteX542" fmla="*/ 2175759 w 14674910"/>
              <a:gd name="connsiteY542" fmla="*/ 6434983 h 9201245"/>
              <a:gd name="connsiteX543" fmla="*/ 2266262 w 14674910"/>
              <a:gd name="connsiteY543" fmla="*/ 6191958 h 9201245"/>
              <a:gd name="connsiteX544" fmla="*/ 2320809 w 14674910"/>
              <a:gd name="connsiteY544" fmla="*/ 6091524 h 9201245"/>
              <a:gd name="connsiteX545" fmla="*/ 2322051 w 14674910"/>
              <a:gd name="connsiteY545" fmla="*/ 6091524 h 9201245"/>
              <a:gd name="connsiteX546" fmla="*/ 2986555 w 14674910"/>
              <a:gd name="connsiteY546" fmla="*/ 5093389 h 9201245"/>
              <a:gd name="connsiteX547" fmla="*/ 2638186 w 14674910"/>
              <a:gd name="connsiteY547" fmla="*/ 5185144 h 9201245"/>
              <a:gd name="connsiteX548" fmla="*/ 2421230 w 14674910"/>
              <a:gd name="connsiteY548" fmla="*/ 5228540 h 9201245"/>
              <a:gd name="connsiteX549" fmla="*/ 2180719 w 14674910"/>
              <a:gd name="connsiteY549" fmla="*/ 5284337 h 9201245"/>
              <a:gd name="connsiteX550" fmla="*/ 1963762 w 14674910"/>
              <a:gd name="connsiteY550" fmla="*/ 5358733 h 9201245"/>
              <a:gd name="connsiteX551" fmla="*/ 1325292 w 14674910"/>
              <a:gd name="connsiteY551" fmla="*/ 5691031 h 9201245"/>
              <a:gd name="connsiteX552" fmla="*/ 1929050 w 14674910"/>
              <a:gd name="connsiteY552" fmla="*/ 5280618 h 9201245"/>
              <a:gd name="connsiteX553" fmla="*/ 2101375 w 14674910"/>
              <a:gd name="connsiteY553" fmla="*/ 5226061 h 9201245"/>
              <a:gd name="connsiteX554" fmla="*/ 2111292 w 14674910"/>
              <a:gd name="connsiteY554" fmla="*/ 5222341 h 9201245"/>
              <a:gd name="connsiteX555" fmla="*/ 2620830 w 14674910"/>
              <a:gd name="connsiteY555" fmla="*/ 5042553 h 9201245"/>
              <a:gd name="connsiteX556" fmla="*/ 2997713 w 14674910"/>
              <a:gd name="connsiteY556" fmla="*/ 4895002 h 9201245"/>
              <a:gd name="connsiteX557" fmla="*/ 3110531 w 14674910"/>
              <a:gd name="connsiteY557" fmla="*/ 4855325 h 9201245"/>
              <a:gd name="connsiteX558" fmla="*/ 3093174 w 14674910"/>
              <a:gd name="connsiteY558" fmla="*/ 4859045 h 9201245"/>
              <a:gd name="connsiteX559" fmla="*/ 3131605 w 14674910"/>
              <a:gd name="connsiteY559" fmla="*/ 4844166 h 9201245"/>
              <a:gd name="connsiteX560" fmla="*/ 3249382 w 14674910"/>
              <a:gd name="connsiteY560" fmla="*/ 4798288 h 9201245"/>
              <a:gd name="connsiteX561" fmla="*/ 3440303 w 14674910"/>
              <a:gd name="connsiteY561" fmla="*/ 4720174 h 9201245"/>
              <a:gd name="connsiteX562" fmla="*/ 3808508 w 14674910"/>
              <a:gd name="connsiteY562" fmla="*/ 4488308 h 9201245"/>
              <a:gd name="connsiteX563" fmla="*/ 3900250 w 14674910"/>
              <a:gd name="connsiteY563" fmla="*/ 4405234 h 9201245"/>
              <a:gd name="connsiteX564" fmla="*/ 3896530 w 14674910"/>
              <a:gd name="connsiteY564" fmla="*/ 4407713 h 9201245"/>
              <a:gd name="connsiteX565" fmla="*/ 3896530 w 14674910"/>
              <a:gd name="connsiteY565" fmla="*/ 4406473 h 9201245"/>
              <a:gd name="connsiteX566" fmla="*/ 3915127 w 14674910"/>
              <a:gd name="connsiteY566" fmla="*/ 4390354 h 9201245"/>
              <a:gd name="connsiteX567" fmla="*/ 3941162 w 14674910"/>
              <a:gd name="connsiteY567" fmla="*/ 4371756 h 9201245"/>
              <a:gd name="connsiteX568" fmla="*/ 4000670 w 14674910"/>
              <a:gd name="connsiteY568" fmla="*/ 4318439 h 9201245"/>
              <a:gd name="connsiteX569" fmla="*/ 4032903 w 14674910"/>
              <a:gd name="connsiteY569" fmla="*/ 4287441 h 9201245"/>
              <a:gd name="connsiteX570" fmla="*/ 4040341 w 14674910"/>
              <a:gd name="connsiteY570" fmla="*/ 4273802 h 9201245"/>
              <a:gd name="connsiteX571" fmla="*/ 4065137 w 14674910"/>
              <a:gd name="connsiteY571" fmla="*/ 4245284 h 9201245"/>
              <a:gd name="connsiteX572" fmla="*/ 4411027 w 14674910"/>
              <a:gd name="connsiteY572" fmla="*/ 3846030 h 9201245"/>
              <a:gd name="connsiteX573" fmla="*/ 4402348 w 14674910"/>
              <a:gd name="connsiteY573" fmla="*/ 3853468 h 9201245"/>
              <a:gd name="connsiteX574" fmla="*/ 4445738 w 14674910"/>
              <a:gd name="connsiteY574" fmla="*/ 3791472 h 9201245"/>
              <a:gd name="connsiteX575" fmla="*/ 4460616 w 14674910"/>
              <a:gd name="connsiteY575" fmla="*/ 3782793 h 9201245"/>
              <a:gd name="connsiteX576" fmla="*/ 4535002 w 14674910"/>
              <a:gd name="connsiteY576" fmla="*/ 3678640 h 9201245"/>
              <a:gd name="connsiteX577" fmla="*/ 4598228 w 14674910"/>
              <a:gd name="connsiteY577" fmla="*/ 3588126 h 9201245"/>
              <a:gd name="connsiteX578" fmla="*/ 4605666 w 14674910"/>
              <a:gd name="connsiteY578" fmla="*/ 3576966 h 9201245"/>
              <a:gd name="connsiteX579" fmla="*/ 4624262 w 14674910"/>
              <a:gd name="connsiteY579" fmla="*/ 3549689 h 9201245"/>
              <a:gd name="connsiteX580" fmla="*/ 4667654 w 14674910"/>
              <a:gd name="connsiteY580" fmla="*/ 3480253 h 9201245"/>
              <a:gd name="connsiteX581" fmla="*/ 4614345 w 14674910"/>
              <a:gd name="connsiteY581" fmla="*/ 3495132 h 9201245"/>
              <a:gd name="connsiteX582" fmla="*/ 4573433 w 14674910"/>
              <a:gd name="connsiteY582" fmla="*/ 3477773 h 9201245"/>
              <a:gd name="connsiteX583" fmla="*/ 4556077 w 14674910"/>
              <a:gd name="connsiteY583" fmla="*/ 3481493 h 9201245"/>
              <a:gd name="connsiteX584" fmla="*/ 4554836 w 14674910"/>
              <a:gd name="connsiteY584" fmla="*/ 3481493 h 9201245"/>
              <a:gd name="connsiteX585" fmla="*/ 4532522 w 14674910"/>
              <a:gd name="connsiteY585" fmla="*/ 3485213 h 9201245"/>
              <a:gd name="connsiteX586" fmla="*/ 4470534 w 14674910"/>
              <a:gd name="connsiteY586" fmla="*/ 3482733 h 9201245"/>
              <a:gd name="connsiteX587" fmla="*/ 4422184 w 14674910"/>
              <a:gd name="connsiteY587" fmla="*/ 3493892 h 9201245"/>
              <a:gd name="connsiteX588" fmla="*/ 3985792 w 14674910"/>
              <a:gd name="connsiteY588" fmla="*/ 3538530 h 9201245"/>
              <a:gd name="connsiteX589" fmla="*/ 3982073 w 14674910"/>
              <a:gd name="connsiteY589" fmla="*/ 3539769 h 9201245"/>
              <a:gd name="connsiteX590" fmla="*/ 3833302 w 14674910"/>
              <a:gd name="connsiteY590" fmla="*/ 3560847 h 9201245"/>
              <a:gd name="connsiteX591" fmla="*/ 3379556 w 14674910"/>
              <a:gd name="connsiteY591" fmla="*/ 3671201 h 9201245"/>
              <a:gd name="connsiteX592" fmla="*/ 2418751 w 14674910"/>
              <a:gd name="connsiteY592" fmla="*/ 4258923 h 9201245"/>
              <a:gd name="connsiteX593" fmla="*/ 2160882 w 14674910"/>
              <a:gd name="connsiteY593" fmla="*/ 4312240 h 9201245"/>
              <a:gd name="connsiteX594" fmla="*/ 1574481 w 14674910"/>
              <a:gd name="connsiteY594" fmla="*/ 4494507 h 9201245"/>
              <a:gd name="connsiteX595" fmla="*/ 1329011 w 14674910"/>
              <a:gd name="connsiteY595" fmla="*/ 4570143 h 9201245"/>
              <a:gd name="connsiteX596" fmla="*/ 1270743 w 14674910"/>
              <a:gd name="connsiteY596" fmla="*/ 4598661 h 9201245"/>
              <a:gd name="connsiteX597" fmla="*/ 1242229 w 14674910"/>
              <a:gd name="connsiteY597" fmla="*/ 4611061 h 9201245"/>
              <a:gd name="connsiteX598" fmla="*/ 1062463 w 14674910"/>
              <a:gd name="connsiteY598" fmla="*/ 4686696 h 9201245"/>
              <a:gd name="connsiteX599" fmla="*/ 852946 w 14674910"/>
              <a:gd name="connsiteY599" fmla="*/ 4775969 h 9201245"/>
              <a:gd name="connsiteX600" fmla="*/ 585161 w 14674910"/>
              <a:gd name="connsiteY600" fmla="*/ 4893762 h 9201245"/>
              <a:gd name="connsiteX601" fmla="*/ 556646 w 14674910"/>
              <a:gd name="connsiteY601" fmla="*/ 4912361 h 9201245"/>
              <a:gd name="connsiteX602" fmla="*/ 443829 w 14674910"/>
              <a:gd name="connsiteY602" fmla="*/ 4961957 h 9201245"/>
              <a:gd name="connsiteX603" fmla="*/ 419034 w 14674910"/>
              <a:gd name="connsiteY603" fmla="*/ 4974357 h 9201245"/>
              <a:gd name="connsiteX604" fmla="*/ 495899 w 14674910"/>
              <a:gd name="connsiteY604" fmla="*/ 4893762 h 9201245"/>
              <a:gd name="connsiteX605" fmla="*/ 717815 w 14674910"/>
              <a:gd name="connsiteY605" fmla="*/ 4773489 h 9201245"/>
              <a:gd name="connsiteX606" fmla="*/ 911216 w 14674910"/>
              <a:gd name="connsiteY606" fmla="*/ 4666857 h 9201245"/>
              <a:gd name="connsiteX607" fmla="*/ 1136850 w 14674910"/>
              <a:gd name="connsiteY607" fmla="*/ 4568903 h 9201245"/>
              <a:gd name="connsiteX608" fmla="*/ 1418272 w 14674910"/>
              <a:gd name="connsiteY608" fmla="*/ 4446151 h 9201245"/>
              <a:gd name="connsiteX609" fmla="*/ 1534809 w 14674910"/>
              <a:gd name="connsiteY609" fmla="*/ 4411433 h 9201245"/>
              <a:gd name="connsiteX610" fmla="*/ 1988558 w 14674910"/>
              <a:gd name="connsiteY610" fmla="*/ 4255203 h 9201245"/>
              <a:gd name="connsiteX611" fmla="*/ 1973681 w 14674910"/>
              <a:gd name="connsiteY611" fmla="*/ 4253963 h 9201245"/>
              <a:gd name="connsiteX612" fmla="*/ 2392715 w 14674910"/>
              <a:gd name="connsiteY612" fmla="*/ 4089054 h 9201245"/>
              <a:gd name="connsiteX613" fmla="*/ 3176237 w 14674910"/>
              <a:gd name="connsiteY613" fmla="*/ 3560847 h 9201245"/>
              <a:gd name="connsiteX614" fmla="*/ 4548638 w 14674910"/>
              <a:gd name="connsiteY614" fmla="*/ 3273186 h 9201245"/>
              <a:gd name="connsiteX615" fmla="*/ 5597466 w 14674910"/>
              <a:gd name="connsiteY615" fmla="*/ 3042561 h 9201245"/>
              <a:gd name="connsiteX616" fmla="*/ 6213622 w 14674910"/>
              <a:gd name="connsiteY616" fmla="*/ 2449878 h 9201245"/>
              <a:gd name="connsiteX617" fmla="*/ 6395864 w 14674910"/>
              <a:gd name="connsiteY617" fmla="*/ 1471582 h 9201245"/>
              <a:gd name="connsiteX618" fmla="*/ 6092126 w 14674910"/>
              <a:gd name="connsiteY618" fmla="*/ 138667 h 9201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</a:cxnLst>
            <a:rect l="l" t="t" r="r" b="b"/>
            <a:pathLst>
              <a:path w="14674910" h="9201245">
                <a:moveTo>
                  <a:pt x="6038483" y="0"/>
                </a:moveTo>
                <a:lnTo>
                  <a:pt x="6901941" y="0"/>
                </a:lnTo>
                <a:lnTo>
                  <a:pt x="6910225" y="28721"/>
                </a:lnTo>
                <a:cubicBezTo>
                  <a:pt x="7071141" y="603715"/>
                  <a:pt x="7216888" y="1179581"/>
                  <a:pt x="7582305" y="1683608"/>
                </a:cubicBezTo>
                <a:cubicBezTo>
                  <a:pt x="7948030" y="2189496"/>
                  <a:pt x="8401779" y="2407721"/>
                  <a:pt x="8934872" y="2648266"/>
                </a:cubicBezTo>
                <a:cubicBezTo>
                  <a:pt x="9119594" y="2727621"/>
                  <a:pt x="9316714" y="2826814"/>
                  <a:pt x="9565903" y="2945847"/>
                </a:cubicBezTo>
                <a:cubicBezTo>
                  <a:pt x="9585740" y="2957007"/>
                  <a:pt x="9608055" y="2966925"/>
                  <a:pt x="9629131" y="2978085"/>
                </a:cubicBezTo>
                <a:cubicBezTo>
                  <a:pt x="9694838" y="3027682"/>
                  <a:pt x="9766743" y="3062399"/>
                  <a:pt x="9846087" y="3094638"/>
                </a:cubicBezTo>
                <a:cubicBezTo>
                  <a:pt x="9875841" y="3107037"/>
                  <a:pt x="9908075" y="3118197"/>
                  <a:pt x="9937828" y="3129355"/>
                </a:cubicBezTo>
                <a:cubicBezTo>
                  <a:pt x="9931630" y="3128116"/>
                  <a:pt x="9925431" y="3126875"/>
                  <a:pt x="9917992" y="3126875"/>
                </a:cubicBezTo>
                <a:cubicBezTo>
                  <a:pt x="10302315" y="3321543"/>
                  <a:pt x="10722590" y="3493892"/>
                  <a:pt x="11100713" y="3273186"/>
                </a:cubicBezTo>
                <a:cubicBezTo>
                  <a:pt x="11177578" y="3227309"/>
                  <a:pt x="11239565" y="3171514"/>
                  <a:pt x="11292875" y="3110756"/>
                </a:cubicBezTo>
                <a:cubicBezTo>
                  <a:pt x="11294114" y="3110756"/>
                  <a:pt x="11294114" y="3110756"/>
                  <a:pt x="11294114" y="3109517"/>
                </a:cubicBezTo>
                <a:cubicBezTo>
                  <a:pt x="11337505" y="3082238"/>
                  <a:pt x="11372218" y="3045041"/>
                  <a:pt x="11389575" y="2996684"/>
                </a:cubicBezTo>
                <a:cubicBezTo>
                  <a:pt x="11410651" y="2969406"/>
                  <a:pt x="11430487" y="2940887"/>
                  <a:pt x="11449083" y="2912369"/>
                </a:cubicBezTo>
                <a:cubicBezTo>
                  <a:pt x="11455282" y="2903690"/>
                  <a:pt x="11460241" y="2895011"/>
                  <a:pt x="11465200" y="2887571"/>
                </a:cubicBezTo>
                <a:cubicBezTo>
                  <a:pt x="11467679" y="2885091"/>
                  <a:pt x="11468919" y="2882611"/>
                  <a:pt x="11470158" y="2881371"/>
                </a:cubicBezTo>
                <a:cubicBezTo>
                  <a:pt x="11472638" y="2878891"/>
                  <a:pt x="11473878" y="2877652"/>
                  <a:pt x="11475118" y="2875172"/>
                </a:cubicBezTo>
                <a:cubicBezTo>
                  <a:pt x="11480077" y="2870212"/>
                  <a:pt x="11485035" y="2865252"/>
                  <a:pt x="11488755" y="2859053"/>
                </a:cubicBezTo>
                <a:cubicBezTo>
                  <a:pt x="11501152" y="2846654"/>
                  <a:pt x="11512310" y="2833015"/>
                  <a:pt x="11524707" y="2820615"/>
                </a:cubicBezTo>
                <a:cubicBezTo>
                  <a:pt x="11574297" y="2771019"/>
                  <a:pt x="11627607" y="2725141"/>
                  <a:pt x="11682156" y="2680504"/>
                </a:cubicBezTo>
                <a:cubicBezTo>
                  <a:pt x="11703231" y="2661905"/>
                  <a:pt x="11724307" y="2644547"/>
                  <a:pt x="11745383" y="2627187"/>
                </a:cubicBezTo>
                <a:cubicBezTo>
                  <a:pt x="11772657" y="2614788"/>
                  <a:pt x="11802411" y="2602389"/>
                  <a:pt x="11834645" y="2592470"/>
                </a:cubicBezTo>
                <a:cubicBezTo>
                  <a:pt x="11853241" y="2577591"/>
                  <a:pt x="11871838" y="2562712"/>
                  <a:pt x="11891673" y="2547832"/>
                </a:cubicBezTo>
                <a:lnTo>
                  <a:pt x="11904071" y="2539153"/>
                </a:lnTo>
                <a:lnTo>
                  <a:pt x="11917708" y="2530475"/>
                </a:lnTo>
                <a:cubicBezTo>
                  <a:pt x="11926386" y="2525514"/>
                  <a:pt x="11933824" y="2519314"/>
                  <a:pt x="11942502" y="2514354"/>
                </a:cubicBezTo>
                <a:lnTo>
                  <a:pt x="11956140" y="2505675"/>
                </a:lnTo>
                <a:lnTo>
                  <a:pt x="11962338" y="2501956"/>
                </a:lnTo>
                <a:lnTo>
                  <a:pt x="11964818" y="2500716"/>
                </a:lnTo>
                <a:lnTo>
                  <a:pt x="11967298" y="2499476"/>
                </a:lnTo>
                <a:lnTo>
                  <a:pt x="11969776" y="2498236"/>
                </a:lnTo>
                <a:cubicBezTo>
                  <a:pt x="11978454" y="2493276"/>
                  <a:pt x="11987134" y="2488316"/>
                  <a:pt x="11995814" y="2483356"/>
                </a:cubicBezTo>
                <a:lnTo>
                  <a:pt x="12023086" y="2469718"/>
                </a:lnTo>
                <a:lnTo>
                  <a:pt x="12051602" y="2456079"/>
                </a:lnTo>
                <a:lnTo>
                  <a:pt x="12080114" y="2443679"/>
                </a:lnTo>
                <a:lnTo>
                  <a:pt x="12107390" y="2432520"/>
                </a:lnTo>
                <a:cubicBezTo>
                  <a:pt x="12145822" y="2418880"/>
                  <a:pt x="12184254" y="2406482"/>
                  <a:pt x="12222686" y="2395323"/>
                </a:cubicBezTo>
                <a:cubicBezTo>
                  <a:pt x="12261118" y="2384163"/>
                  <a:pt x="12298310" y="2375484"/>
                  <a:pt x="12335502" y="2366804"/>
                </a:cubicBezTo>
                <a:cubicBezTo>
                  <a:pt x="12373938" y="2358125"/>
                  <a:pt x="12411130" y="2350685"/>
                  <a:pt x="12447082" y="2343246"/>
                </a:cubicBezTo>
                <a:cubicBezTo>
                  <a:pt x="12520226" y="2328366"/>
                  <a:pt x="12590892" y="2314727"/>
                  <a:pt x="12657838" y="2303568"/>
                </a:cubicBezTo>
                <a:cubicBezTo>
                  <a:pt x="12692550" y="2298609"/>
                  <a:pt x="12724786" y="2293649"/>
                  <a:pt x="12757018" y="2289930"/>
                </a:cubicBezTo>
                <a:cubicBezTo>
                  <a:pt x="12773134" y="2288689"/>
                  <a:pt x="12789254" y="2286210"/>
                  <a:pt x="12805370" y="2284970"/>
                </a:cubicBezTo>
                <a:cubicBezTo>
                  <a:pt x="12820246" y="2283729"/>
                  <a:pt x="12836362" y="2282490"/>
                  <a:pt x="12850000" y="2281250"/>
                </a:cubicBezTo>
                <a:cubicBezTo>
                  <a:pt x="12866114" y="2281250"/>
                  <a:pt x="12880992" y="2280010"/>
                  <a:pt x="12894630" y="2278770"/>
                </a:cubicBezTo>
                <a:cubicBezTo>
                  <a:pt x="12909506" y="2277530"/>
                  <a:pt x="12923146" y="2277530"/>
                  <a:pt x="12936782" y="2277530"/>
                </a:cubicBezTo>
                <a:cubicBezTo>
                  <a:pt x="12950420" y="2277530"/>
                  <a:pt x="12964058" y="2277530"/>
                  <a:pt x="12976454" y="2278770"/>
                </a:cubicBezTo>
                <a:cubicBezTo>
                  <a:pt x="12990090" y="2278770"/>
                  <a:pt x="13002488" y="2278770"/>
                  <a:pt x="13014886" y="2280010"/>
                </a:cubicBezTo>
                <a:cubicBezTo>
                  <a:pt x="13027282" y="2281250"/>
                  <a:pt x="13038442" y="2281250"/>
                  <a:pt x="13049598" y="2282490"/>
                </a:cubicBezTo>
                <a:cubicBezTo>
                  <a:pt x="13060758" y="2282490"/>
                  <a:pt x="13071914" y="2284970"/>
                  <a:pt x="13083072" y="2286210"/>
                </a:cubicBezTo>
                <a:cubicBezTo>
                  <a:pt x="13102910" y="2288689"/>
                  <a:pt x="13122744" y="2291169"/>
                  <a:pt x="13140102" y="2294888"/>
                </a:cubicBezTo>
                <a:cubicBezTo>
                  <a:pt x="13157456" y="2297368"/>
                  <a:pt x="13172334" y="2301089"/>
                  <a:pt x="13185972" y="2303568"/>
                </a:cubicBezTo>
                <a:cubicBezTo>
                  <a:pt x="13198370" y="2307288"/>
                  <a:pt x="13209526" y="2311008"/>
                  <a:pt x="13218206" y="2313488"/>
                </a:cubicBezTo>
                <a:cubicBezTo>
                  <a:pt x="13236802" y="2318448"/>
                  <a:pt x="13246718" y="2320928"/>
                  <a:pt x="13246718" y="2320928"/>
                </a:cubicBezTo>
                <a:cubicBezTo>
                  <a:pt x="13246718" y="2320928"/>
                  <a:pt x="13235562" y="2319687"/>
                  <a:pt x="13218206" y="2315968"/>
                </a:cubicBezTo>
                <a:cubicBezTo>
                  <a:pt x="13199610" y="2313488"/>
                  <a:pt x="13172334" y="2311008"/>
                  <a:pt x="13137622" y="2307288"/>
                </a:cubicBezTo>
                <a:cubicBezTo>
                  <a:pt x="13120266" y="2307288"/>
                  <a:pt x="13101670" y="2304808"/>
                  <a:pt x="13081834" y="2306048"/>
                </a:cubicBezTo>
                <a:cubicBezTo>
                  <a:pt x="13070674" y="2306048"/>
                  <a:pt x="13060758" y="2304808"/>
                  <a:pt x="13048358" y="2304808"/>
                </a:cubicBezTo>
                <a:cubicBezTo>
                  <a:pt x="13037202" y="2304808"/>
                  <a:pt x="13026042" y="2306048"/>
                  <a:pt x="13014886" y="2306048"/>
                </a:cubicBezTo>
                <a:cubicBezTo>
                  <a:pt x="12966536" y="2307288"/>
                  <a:pt x="12911986" y="2312248"/>
                  <a:pt x="12853718" y="2319687"/>
                </a:cubicBezTo>
                <a:cubicBezTo>
                  <a:pt x="12840082" y="2322167"/>
                  <a:pt x="12825206" y="2324647"/>
                  <a:pt x="12810328" y="2327127"/>
                </a:cubicBezTo>
                <a:cubicBezTo>
                  <a:pt x="12795450" y="2328366"/>
                  <a:pt x="12780574" y="2332087"/>
                  <a:pt x="12764456" y="2334566"/>
                </a:cubicBezTo>
                <a:cubicBezTo>
                  <a:pt x="12748340" y="2338286"/>
                  <a:pt x="12732226" y="2340766"/>
                  <a:pt x="12716106" y="2343246"/>
                </a:cubicBezTo>
                <a:cubicBezTo>
                  <a:pt x="12699990" y="2345725"/>
                  <a:pt x="12683872" y="2350685"/>
                  <a:pt x="12667756" y="2353165"/>
                </a:cubicBezTo>
                <a:cubicBezTo>
                  <a:pt x="12602050" y="2366804"/>
                  <a:pt x="12532624" y="2384163"/>
                  <a:pt x="12460718" y="2401522"/>
                </a:cubicBezTo>
                <a:cubicBezTo>
                  <a:pt x="12423526" y="2410201"/>
                  <a:pt x="12387574" y="2418880"/>
                  <a:pt x="12351622" y="2427561"/>
                </a:cubicBezTo>
                <a:cubicBezTo>
                  <a:pt x="12314428" y="2437480"/>
                  <a:pt x="12277234" y="2447399"/>
                  <a:pt x="12240042" y="2457318"/>
                </a:cubicBezTo>
                <a:cubicBezTo>
                  <a:pt x="12204090" y="2468478"/>
                  <a:pt x="12168138" y="2480876"/>
                  <a:pt x="12132186" y="2494516"/>
                </a:cubicBezTo>
                <a:lnTo>
                  <a:pt x="12104910" y="2505675"/>
                </a:lnTo>
                <a:lnTo>
                  <a:pt x="12078874" y="2518075"/>
                </a:lnTo>
                <a:lnTo>
                  <a:pt x="12054082" y="2530475"/>
                </a:lnTo>
                <a:lnTo>
                  <a:pt x="12028046" y="2541633"/>
                </a:lnTo>
                <a:cubicBezTo>
                  <a:pt x="12019368" y="2546593"/>
                  <a:pt x="12010690" y="2551553"/>
                  <a:pt x="12002012" y="2556512"/>
                </a:cubicBezTo>
                <a:lnTo>
                  <a:pt x="11999530" y="2557752"/>
                </a:lnTo>
                <a:lnTo>
                  <a:pt x="11998290" y="2558992"/>
                </a:lnTo>
                <a:lnTo>
                  <a:pt x="11995814" y="2560232"/>
                </a:lnTo>
                <a:lnTo>
                  <a:pt x="11990854" y="2563952"/>
                </a:lnTo>
                <a:lnTo>
                  <a:pt x="11978454" y="2570151"/>
                </a:lnTo>
                <a:cubicBezTo>
                  <a:pt x="11969776" y="2576350"/>
                  <a:pt x="11962338" y="2581310"/>
                  <a:pt x="11954898" y="2586270"/>
                </a:cubicBezTo>
                <a:lnTo>
                  <a:pt x="11942502" y="2593710"/>
                </a:lnTo>
                <a:lnTo>
                  <a:pt x="11931346" y="2602389"/>
                </a:lnTo>
                <a:cubicBezTo>
                  <a:pt x="11918948" y="2611069"/>
                  <a:pt x="11906551" y="2619748"/>
                  <a:pt x="11895393" y="2628427"/>
                </a:cubicBezTo>
                <a:cubicBezTo>
                  <a:pt x="11785055" y="2675545"/>
                  <a:pt x="11695794" y="2811935"/>
                  <a:pt x="11656121" y="2918569"/>
                </a:cubicBezTo>
                <a:cubicBezTo>
                  <a:pt x="11656121" y="2918569"/>
                  <a:pt x="11654881" y="2919809"/>
                  <a:pt x="11653642" y="2919809"/>
                </a:cubicBezTo>
                <a:cubicBezTo>
                  <a:pt x="11625127" y="2978085"/>
                  <a:pt x="11601572" y="3037602"/>
                  <a:pt x="11581736" y="3095877"/>
                </a:cubicBezTo>
                <a:cubicBezTo>
                  <a:pt x="11682156" y="3090917"/>
                  <a:pt x="12060280" y="3057440"/>
                  <a:pt x="12490474" y="3073559"/>
                </a:cubicBezTo>
                <a:cubicBezTo>
                  <a:pt x="12494190" y="3072319"/>
                  <a:pt x="12497912" y="3071079"/>
                  <a:pt x="12501630" y="3069839"/>
                </a:cubicBezTo>
                <a:cubicBezTo>
                  <a:pt x="12557420" y="3069839"/>
                  <a:pt x="12611966" y="3069839"/>
                  <a:pt x="12667756" y="3072319"/>
                </a:cubicBezTo>
                <a:cubicBezTo>
                  <a:pt x="12657838" y="3074799"/>
                  <a:pt x="12647918" y="3077279"/>
                  <a:pt x="12639242" y="3080999"/>
                </a:cubicBezTo>
                <a:cubicBezTo>
                  <a:pt x="12887192" y="3095877"/>
                  <a:pt x="13143818" y="3128116"/>
                  <a:pt x="13369454" y="3192592"/>
                </a:cubicBezTo>
                <a:cubicBezTo>
                  <a:pt x="13373174" y="3192592"/>
                  <a:pt x="13375654" y="3192592"/>
                  <a:pt x="13379374" y="3192592"/>
                </a:cubicBezTo>
                <a:cubicBezTo>
                  <a:pt x="13380614" y="3192592"/>
                  <a:pt x="13383090" y="3192592"/>
                  <a:pt x="13385570" y="3192592"/>
                </a:cubicBezTo>
                <a:cubicBezTo>
                  <a:pt x="13389290" y="3193831"/>
                  <a:pt x="13394250" y="3193831"/>
                  <a:pt x="13399208" y="3193831"/>
                </a:cubicBezTo>
                <a:cubicBezTo>
                  <a:pt x="13406646" y="3193831"/>
                  <a:pt x="13415326" y="3193831"/>
                  <a:pt x="13422764" y="3192592"/>
                </a:cubicBezTo>
                <a:cubicBezTo>
                  <a:pt x="13448798" y="3203751"/>
                  <a:pt x="13476074" y="3211190"/>
                  <a:pt x="13503348" y="3219869"/>
                </a:cubicBezTo>
                <a:cubicBezTo>
                  <a:pt x="13520704" y="3228549"/>
                  <a:pt x="13536820" y="3239708"/>
                  <a:pt x="13552938" y="3252108"/>
                </a:cubicBezTo>
                <a:cubicBezTo>
                  <a:pt x="13554178" y="3252108"/>
                  <a:pt x="13555418" y="3253347"/>
                  <a:pt x="13556656" y="3253347"/>
                </a:cubicBezTo>
                <a:cubicBezTo>
                  <a:pt x="13555418" y="3253347"/>
                  <a:pt x="13554178" y="3253347"/>
                  <a:pt x="13552938" y="3253347"/>
                </a:cubicBezTo>
                <a:cubicBezTo>
                  <a:pt x="13555418" y="3254588"/>
                  <a:pt x="13557898" y="3255827"/>
                  <a:pt x="13561616" y="3257068"/>
                </a:cubicBezTo>
                <a:cubicBezTo>
                  <a:pt x="13576494" y="3265747"/>
                  <a:pt x="13593850" y="3273186"/>
                  <a:pt x="13613686" y="3279385"/>
                </a:cubicBezTo>
                <a:cubicBezTo>
                  <a:pt x="13787250" y="3357501"/>
                  <a:pt x="13926102" y="3464134"/>
                  <a:pt x="14002966" y="3606725"/>
                </a:cubicBezTo>
                <a:cubicBezTo>
                  <a:pt x="13814524" y="3412058"/>
                  <a:pt x="13585172" y="3270706"/>
                  <a:pt x="13182254" y="3229789"/>
                </a:cubicBezTo>
                <a:cubicBezTo>
                  <a:pt x="13074394" y="3218630"/>
                  <a:pt x="12928106" y="3206230"/>
                  <a:pt x="12759498" y="3202511"/>
                </a:cubicBezTo>
                <a:cubicBezTo>
                  <a:pt x="12737182" y="3196311"/>
                  <a:pt x="12712388" y="3193831"/>
                  <a:pt x="12687594" y="3193831"/>
                </a:cubicBezTo>
                <a:cubicBezTo>
                  <a:pt x="12664038" y="3193831"/>
                  <a:pt x="12640482" y="3196311"/>
                  <a:pt x="12618166" y="3202511"/>
                </a:cubicBezTo>
                <a:cubicBezTo>
                  <a:pt x="12499152" y="3204991"/>
                  <a:pt x="12372696" y="3212430"/>
                  <a:pt x="12241282" y="3231029"/>
                </a:cubicBezTo>
                <a:cubicBezTo>
                  <a:pt x="12068958" y="3253347"/>
                  <a:pt x="11930106" y="3268226"/>
                  <a:pt x="11807370" y="3286825"/>
                </a:cubicBezTo>
                <a:cubicBezTo>
                  <a:pt x="11777617" y="3285586"/>
                  <a:pt x="11746623" y="3291785"/>
                  <a:pt x="11719349" y="3302944"/>
                </a:cubicBezTo>
                <a:cubicBezTo>
                  <a:pt x="11615210" y="3324023"/>
                  <a:pt x="11523468" y="3350062"/>
                  <a:pt x="11430487" y="3393458"/>
                </a:cubicBezTo>
                <a:cubicBezTo>
                  <a:pt x="11432966" y="3393458"/>
                  <a:pt x="11435445" y="3392219"/>
                  <a:pt x="11439165" y="3392219"/>
                </a:cubicBezTo>
                <a:cubicBezTo>
                  <a:pt x="11442884" y="3392219"/>
                  <a:pt x="11447844" y="3392219"/>
                  <a:pt x="11451563" y="3392219"/>
                </a:cubicBezTo>
                <a:cubicBezTo>
                  <a:pt x="11431726" y="3402138"/>
                  <a:pt x="11410651" y="3409578"/>
                  <a:pt x="11387096" y="3414537"/>
                </a:cubicBezTo>
                <a:cubicBezTo>
                  <a:pt x="11375938" y="3415777"/>
                  <a:pt x="11366019" y="3420737"/>
                  <a:pt x="11359821" y="3428176"/>
                </a:cubicBezTo>
                <a:cubicBezTo>
                  <a:pt x="11297834" y="3461654"/>
                  <a:pt x="11235846" y="3502572"/>
                  <a:pt x="11168900" y="3553408"/>
                </a:cubicBezTo>
                <a:cubicBezTo>
                  <a:pt x="11559420" y="4014659"/>
                  <a:pt x="12850000" y="3972502"/>
                  <a:pt x="13466154" y="4081615"/>
                </a:cubicBezTo>
                <a:cubicBezTo>
                  <a:pt x="13478550" y="4079135"/>
                  <a:pt x="13490950" y="4077894"/>
                  <a:pt x="13504590" y="4075415"/>
                </a:cubicBezTo>
                <a:cubicBezTo>
                  <a:pt x="13521942" y="4080374"/>
                  <a:pt x="13536820" y="4085334"/>
                  <a:pt x="13552938" y="4089054"/>
                </a:cubicBezTo>
                <a:cubicBezTo>
                  <a:pt x="13580210" y="4097733"/>
                  <a:pt x="13607486" y="4106412"/>
                  <a:pt x="13633522" y="4115093"/>
                </a:cubicBezTo>
                <a:cubicBezTo>
                  <a:pt x="13629802" y="4116332"/>
                  <a:pt x="13624842" y="4116332"/>
                  <a:pt x="13621126" y="4116332"/>
                </a:cubicBezTo>
                <a:cubicBezTo>
                  <a:pt x="13637240" y="4121292"/>
                  <a:pt x="13652118" y="4126251"/>
                  <a:pt x="13666994" y="4131211"/>
                </a:cubicBezTo>
                <a:cubicBezTo>
                  <a:pt x="13836840" y="4195687"/>
                  <a:pt x="13990570" y="4291161"/>
                  <a:pt x="14124462" y="4395314"/>
                </a:cubicBezTo>
                <a:cubicBezTo>
                  <a:pt x="14131902" y="4403993"/>
                  <a:pt x="14140578" y="4413913"/>
                  <a:pt x="14150496" y="4422593"/>
                </a:cubicBezTo>
                <a:cubicBezTo>
                  <a:pt x="14232322" y="4495748"/>
                  <a:pt x="14312906" y="4567663"/>
                  <a:pt x="14394726" y="4638338"/>
                </a:cubicBezTo>
                <a:cubicBezTo>
                  <a:pt x="14572010" y="4821847"/>
                  <a:pt x="14674910" y="4976837"/>
                  <a:pt x="14674910" y="4976837"/>
                </a:cubicBezTo>
                <a:cubicBezTo>
                  <a:pt x="14674910" y="4976837"/>
                  <a:pt x="14488950" y="4777210"/>
                  <a:pt x="14202566" y="4575103"/>
                </a:cubicBezTo>
                <a:cubicBezTo>
                  <a:pt x="14198846" y="4571383"/>
                  <a:pt x="14195128" y="4567663"/>
                  <a:pt x="14191408" y="4562704"/>
                </a:cubicBezTo>
                <a:cubicBezTo>
                  <a:pt x="14152978" y="4534185"/>
                  <a:pt x="14117026" y="4503187"/>
                  <a:pt x="14073632" y="4482109"/>
                </a:cubicBezTo>
                <a:cubicBezTo>
                  <a:pt x="14057516" y="4473429"/>
                  <a:pt x="14041398" y="4465989"/>
                  <a:pt x="14024042" y="4458551"/>
                </a:cubicBezTo>
                <a:cubicBezTo>
                  <a:pt x="13913704" y="4391595"/>
                  <a:pt x="13793450" y="4328358"/>
                  <a:pt x="13666994" y="4277522"/>
                </a:cubicBezTo>
                <a:cubicBezTo>
                  <a:pt x="13366974" y="4157249"/>
                  <a:pt x="12748340" y="4185768"/>
                  <a:pt x="12254918" y="4160969"/>
                </a:cubicBezTo>
                <a:cubicBezTo>
                  <a:pt x="12243764" y="4160969"/>
                  <a:pt x="12232604" y="4159729"/>
                  <a:pt x="12221448" y="4159729"/>
                </a:cubicBezTo>
                <a:cubicBezTo>
                  <a:pt x="12222686" y="4159729"/>
                  <a:pt x="12223926" y="4160969"/>
                  <a:pt x="12226406" y="4162209"/>
                </a:cubicBezTo>
                <a:cubicBezTo>
                  <a:pt x="12140864" y="4148570"/>
                  <a:pt x="12055320" y="4136171"/>
                  <a:pt x="11969776" y="4127491"/>
                </a:cubicBezTo>
                <a:cubicBezTo>
                  <a:pt x="11968538" y="4126251"/>
                  <a:pt x="11968538" y="4126251"/>
                  <a:pt x="11968538" y="4126251"/>
                </a:cubicBezTo>
                <a:cubicBezTo>
                  <a:pt x="11513550" y="4040697"/>
                  <a:pt x="11147824" y="3823711"/>
                  <a:pt x="10685397" y="3710878"/>
                </a:cubicBezTo>
                <a:cubicBezTo>
                  <a:pt x="10752344" y="3787753"/>
                  <a:pt x="10834167" y="3885707"/>
                  <a:pt x="10942025" y="3997300"/>
                </a:cubicBezTo>
                <a:cubicBezTo>
                  <a:pt x="10975499" y="4050617"/>
                  <a:pt x="11028808" y="4095253"/>
                  <a:pt x="11088316" y="4132451"/>
                </a:cubicBezTo>
                <a:cubicBezTo>
                  <a:pt x="11088316" y="4132451"/>
                  <a:pt x="11089555" y="4132451"/>
                  <a:pt x="11089555" y="4133691"/>
                </a:cubicBezTo>
                <a:cubicBezTo>
                  <a:pt x="11082117" y="4129971"/>
                  <a:pt x="11075919" y="4126251"/>
                  <a:pt x="11069720" y="4122532"/>
                </a:cubicBezTo>
                <a:cubicBezTo>
                  <a:pt x="11217250" y="4261402"/>
                  <a:pt x="11405692" y="4413913"/>
                  <a:pt x="11651162" y="4570143"/>
                </a:cubicBezTo>
                <a:cubicBezTo>
                  <a:pt x="11506112" y="4498228"/>
                  <a:pt x="11358582" y="4411433"/>
                  <a:pt x="11208572" y="4317199"/>
                </a:cubicBezTo>
                <a:cubicBezTo>
                  <a:pt x="11017651" y="4180808"/>
                  <a:pt x="10821770" y="4050617"/>
                  <a:pt x="10622170" y="3926625"/>
                </a:cubicBezTo>
                <a:cubicBezTo>
                  <a:pt x="10613491" y="3921665"/>
                  <a:pt x="10604813" y="3916705"/>
                  <a:pt x="10594896" y="3911745"/>
                </a:cubicBezTo>
                <a:cubicBezTo>
                  <a:pt x="10338268" y="3743116"/>
                  <a:pt x="10087838" y="3585646"/>
                  <a:pt x="9852286" y="3477773"/>
                </a:cubicBezTo>
                <a:cubicBezTo>
                  <a:pt x="9733270" y="3423217"/>
                  <a:pt x="9560945" y="3348821"/>
                  <a:pt x="9370023" y="3269467"/>
                </a:cubicBezTo>
                <a:cubicBezTo>
                  <a:pt x="9351427" y="3249628"/>
                  <a:pt x="9330352" y="3231029"/>
                  <a:pt x="9305556" y="3217389"/>
                </a:cubicBezTo>
                <a:cubicBezTo>
                  <a:pt x="9210096" y="3161594"/>
                  <a:pt x="9112155" y="3146714"/>
                  <a:pt x="9008017" y="3124395"/>
                </a:cubicBezTo>
                <a:cubicBezTo>
                  <a:pt x="9008017" y="3124395"/>
                  <a:pt x="9008017" y="3124395"/>
                  <a:pt x="9006777" y="3124395"/>
                </a:cubicBezTo>
                <a:cubicBezTo>
                  <a:pt x="9004298" y="3121915"/>
                  <a:pt x="9001818" y="3120676"/>
                  <a:pt x="8999338" y="3118197"/>
                </a:cubicBezTo>
                <a:cubicBezTo>
                  <a:pt x="8996859" y="3115716"/>
                  <a:pt x="8994379" y="3114477"/>
                  <a:pt x="8991899" y="3111997"/>
                </a:cubicBezTo>
                <a:cubicBezTo>
                  <a:pt x="8452608" y="2891290"/>
                  <a:pt x="7907120" y="2674304"/>
                  <a:pt x="7907120" y="2674304"/>
                </a:cubicBezTo>
                <a:cubicBezTo>
                  <a:pt x="7907120" y="2674304"/>
                  <a:pt x="7898442" y="2809456"/>
                  <a:pt x="7928194" y="2995443"/>
                </a:cubicBezTo>
                <a:cubicBezTo>
                  <a:pt x="7928194" y="2996684"/>
                  <a:pt x="7928194" y="2996684"/>
                  <a:pt x="7929435" y="2996684"/>
                </a:cubicBezTo>
                <a:cubicBezTo>
                  <a:pt x="7930674" y="3001644"/>
                  <a:pt x="7934394" y="3004124"/>
                  <a:pt x="7936872" y="3006603"/>
                </a:cubicBezTo>
                <a:cubicBezTo>
                  <a:pt x="7941832" y="3032642"/>
                  <a:pt x="7951750" y="3057440"/>
                  <a:pt x="7960429" y="3082238"/>
                </a:cubicBezTo>
                <a:cubicBezTo>
                  <a:pt x="7954230" y="3072319"/>
                  <a:pt x="7948030" y="3063640"/>
                  <a:pt x="7943072" y="3054961"/>
                </a:cubicBezTo>
                <a:cubicBezTo>
                  <a:pt x="7940592" y="3048760"/>
                  <a:pt x="7938113" y="3043801"/>
                  <a:pt x="7935634" y="3040081"/>
                </a:cubicBezTo>
                <a:cubicBezTo>
                  <a:pt x="7967866" y="3223590"/>
                  <a:pt x="8039772" y="3449255"/>
                  <a:pt x="8183583" y="3648882"/>
                </a:cubicBezTo>
                <a:cubicBezTo>
                  <a:pt x="8188542" y="3651362"/>
                  <a:pt x="8192261" y="3655082"/>
                  <a:pt x="8198460" y="3657562"/>
                </a:cubicBezTo>
                <a:cubicBezTo>
                  <a:pt x="8207138" y="3678640"/>
                  <a:pt x="8219536" y="3698478"/>
                  <a:pt x="8235654" y="3714598"/>
                </a:cubicBezTo>
                <a:cubicBezTo>
                  <a:pt x="8249290" y="3736916"/>
                  <a:pt x="8266647" y="3754275"/>
                  <a:pt x="8286483" y="3770394"/>
                </a:cubicBezTo>
                <a:cubicBezTo>
                  <a:pt x="8515836" y="4004739"/>
                  <a:pt x="8879082" y="4172129"/>
                  <a:pt x="9459285" y="4123772"/>
                </a:cubicBezTo>
                <a:cubicBezTo>
                  <a:pt x="9439450" y="4134930"/>
                  <a:pt x="9419614" y="4143611"/>
                  <a:pt x="9397298" y="4153530"/>
                </a:cubicBezTo>
                <a:cubicBezTo>
                  <a:pt x="9391099" y="4153530"/>
                  <a:pt x="9383660" y="4154770"/>
                  <a:pt x="9376223" y="4158489"/>
                </a:cubicBezTo>
                <a:cubicBezTo>
                  <a:pt x="9330352" y="4177089"/>
                  <a:pt x="9284481" y="4194447"/>
                  <a:pt x="9238610" y="4213046"/>
                </a:cubicBezTo>
                <a:cubicBezTo>
                  <a:pt x="9234891" y="4213046"/>
                  <a:pt x="9232411" y="4213046"/>
                  <a:pt x="9229932" y="4211806"/>
                </a:cubicBezTo>
                <a:cubicBezTo>
                  <a:pt x="9228693" y="4211806"/>
                  <a:pt x="9226213" y="4211806"/>
                  <a:pt x="9224973" y="4211806"/>
                </a:cubicBezTo>
                <a:cubicBezTo>
                  <a:pt x="9114635" y="4241564"/>
                  <a:pt x="8994379" y="4260163"/>
                  <a:pt x="8862966" y="4267603"/>
                </a:cubicBezTo>
                <a:cubicBezTo>
                  <a:pt x="9052647" y="4422593"/>
                  <a:pt x="9234891" y="4567663"/>
                  <a:pt x="9423333" y="4697855"/>
                </a:cubicBezTo>
                <a:cubicBezTo>
                  <a:pt x="9423333" y="4697855"/>
                  <a:pt x="9424572" y="4697855"/>
                  <a:pt x="9424572" y="4699095"/>
                </a:cubicBezTo>
                <a:cubicBezTo>
                  <a:pt x="9487799" y="4762331"/>
                  <a:pt x="9559705" y="4803248"/>
                  <a:pt x="9636570" y="4834246"/>
                </a:cubicBezTo>
                <a:cubicBezTo>
                  <a:pt x="9946507" y="5020234"/>
                  <a:pt x="10277520" y="5155385"/>
                  <a:pt x="10669281" y="5208702"/>
                </a:cubicBezTo>
                <a:cubicBezTo>
                  <a:pt x="10887476" y="5237220"/>
                  <a:pt x="11151543" y="5209942"/>
                  <a:pt x="11414370" y="5193823"/>
                </a:cubicBezTo>
                <a:cubicBezTo>
                  <a:pt x="11423048" y="5195063"/>
                  <a:pt x="11431726" y="5196303"/>
                  <a:pt x="11440405" y="5195063"/>
                </a:cubicBezTo>
                <a:cubicBezTo>
                  <a:pt x="11516029" y="5193823"/>
                  <a:pt x="11591654" y="5190104"/>
                  <a:pt x="11667279" y="5186383"/>
                </a:cubicBezTo>
                <a:cubicBezTo>
                  <a:pt x="11912749" y="5186383"/>
                  <a:pt x="12142104" y="5217381"/>
                  <a:pt x="12310710" y="5341373"/>
                </a:cubicBezTo>
                <a:cubicBezTo>
                  <a:pt x="12311946" y="5341373"/>
                  <a:pt x="12314428" y="5341373"/>
                  <a:pt x="12315668" y="5341373"/>
                </a:cubicBezTo>
                <a:cubicBezTo>
                  <a:pt x="12316910" y="5342614"/>
                  <a:pt x="12316910" y="5343853"/>
                  <a:pt x="12318146" y="5343853"/>
                </a:cubicBezTo>
                <a:cubicBezTo>
                  <a:pt x="12316910" y="5343853"/>
                  <a:pt x="12314428" y="5343853"/>
                  <a:pt x="12313186" y="5343853"/>
                </a:cubicBezTo>
                <a:cubicBezTo>
                  <a:pt x="12316910" y="5346333"/>
                  <a:pt x="12319386" y="5348813"/>
                  <a:pt x="12323106" y="5352532"/>
                </a:cubicBezTo>
                <a:cubicBezTo>
                  <a:pt x="12340462" y="5372371"/>
                  <a:pt x="12360300" y="5389731"/>
                  <a:pt x="12382616" y="5404610"/>
                </a:cubicBezTo>
                <a:cubicBezTo>
                  <a:pt x="12432206" y="5455446"/>
                  <a:pt x="12474354" y="5518682"/>
                  <a:pt x="12507830" y="5595557"/>
                </a:cubicBezTo>
                <a:cubicBezTo>
                  <a:pt x="12514026" y="5621596"/>
                  <a:pt x="12522706" y="5647634"/>
                  <a:pt x="12536342" y="5674912"/>
                </a:cubicBezTo>
                <a:cubicBezTo>
                  <a:pt x="12540062" y="5682352"/>
                  <a:pt x="12543782" y="5689791"/>
                  <a:pt x="12547502" y="5697231"/>
                </a:cubicBezTo>
                <a:cubicBezTo>
                  <a:pt x="12547502" y="5698470"/>
                  <a:pt x="12548742" y="5699711"/>
                  <a:pt x="12548742" y="5700950"/>
                </a:cubicBezTo>
                <a:cubicBezTo>
                  <a:pt x="12549982" y="5705910"/>
                  <a:pt x="12551220" y="5709630"/>
                  <a:pt x="12552458" y="5714590"/>
                </a:cubicBezTo>
                <a:cubicBezTo>
                  <a:pt x="12546260" y="5712110"/>
                  <a:pt x="12538822" y="5708390"/>
                  <a:pt x="12531382" y="5705910"/>
                </a:cubicBezTo>
                <a:cubicBezTo>
                  <a:pt x="12478074" y="5617876"/>
                  <a:pt x="12390052" y="5537281"/>
                  <a:pt x="12390052" y="5537281"/>
                </a:cubicBezTo>
                <a:cubicBezTo>
                  <a:pt x="12390052" y="5537281"/>
                  <a:pt x="11998290" y="5202502"/>
                  <a:pt x="11460241" y="5403369"/>
                </a:cubicBezTo>
                <a:cubicBezTo>
                  <a:pt x="11602812" y="5518682"/>
                  <a:pt x="11709430" y="5671193"/>
                  <a:pt x="11788774" y="5838582"/>
                </a:cubicBezTo>
                <a:cubicBezTo>
                  <a:pt x="11793733" y="5844781"/>
                  <a:pt x="11801172" y="5850980"/>
                  <a:pt x="11806131" y="5857181"/>
                </a:cubicBezTo>
                <a:cubicBezTo>
                  <a:pt x="11816049" y="5890659"/>
                  <a:pt x="11828447" y="5922896"/>
                  <a:pt x="11842083" y="5955134"/>
                </a:cubicBezTo>
                <a:cubicBezTo>
                  <a:pt x="11839604" y="5951414"/>
                  <a:pt x="11835885" y="5947694"/>
                  <a:pt x="11832166" y="5943974"/>
                </a:cubicBezTo>
                <a:cubicBezTo>
                  <a:pt x="11891673" y="6095245"/>
                  <a:pt x="11930106" y="6253954"/>
                  <a:pt x="11951182" y="6405225"/>
                </a:cubicBezTo>
                <a:cubicBezTo>
                  <a:pt x="11951182" y="6523017"/>
                  <a:pt x="11961098" y="6639570"/>
                  <a:pt x="11972258" y="6756122"/>
                </a:cubicBezTo>
                <a:cubicBezTo>
                  <a:pt x="11974736" y="6799520"/>
                  <a:pt x="11975978" y="6840438"/>
                  <a:pt x="11977214" y="6883834"/>
                </a:cubicBezTo>
                <a:cubicBezTo>
                  <a:pt x="11979696" y="6940870"/>
                  <a:pt x="11980936" y="6997908"/>
                  <a:pt x="11982174" y="7054944"/>
                </a:cubicBezTo>
                <a:cubicBezTo>
                  <a:pt x="11979696" y="7068583"/>
                  <a:pt x="11978454" y="7083462"/>
                  <a:pt x="11978454" y="7099580"/>
                </a:cubicBezTo>
                <a:cubicBezTo>
                  <a:pt x="11978454" y="7190094"/>
                  <a:pt x="11982174" y="7279368"/>
                  <a:pt x="11993334" y="7369882"/>
                </a:cubicBezTo>
                <a:cubicBezTo>
                  <a:pt x="11994574" y="7372363"/>
                  <a:pt x="11994574" y="7373603"/>
                  <a:pt x="11994574" y="7376082"/>
                </a:cubicBezTo>
                <a:cubicBezTo>
                  <a:pt x="11997052" y="7413279"/>
                  <a:pt x="12000770" y="7450479"/>
                  <a:pt x="12004490" y="7487676"/>
                </a:cubicBezTo>
                <a:cubicBezTo>
                  <a:pt x="12014408" y="7581909"/>
                  <a:pt x="12028046" y="7674902"/>
                  <a:pt x="12046642" y="7759219"/>
                </a:cubicBezTo>
                <a:cubicBezTo>
                  <a:pt x="12056562" y="7802616"/>
                  <a:pt x="12066478" y="7843532"/>
                  <a:pt x="12077636" y="7883211"/>
                </a:cubicBezTo>
                <a:cubicBezTo>
                  <a:pt x="12081354" y="7896849"/>
                  <a:pt x="12085074" y="7910488"/>
                  <a:pt x="12090034" y="7922887"/>
                </a:cubicBezTo>
                <a:cubicBezTo>
                  <a:pt x="12082596" y="7924127"/>
                  <a:pt x="12076398" y="7925368"/>
                  <a:pt x="12070198" y="7927846"/>
                </a:cubicBezTo>
                <a:cubicBezTo>
                  <a:pt x="12065238" y="7915448"/>
                  <a:pt x="12059038" y="7903050"/>
                  <a:pt x="12056562" y="7895609"/>
                </a:cubicBezTo>
                <a:cubicBezTo>
                  <a:pt x="12046642" y="7868331"/>
                  <a:pt x="12037964" y="7839813"/>
                  <a:pt x="12029286" y="7812535"/>
                </a:cubicBezTo>
                <a:cubicBezTo>
                  <a:pt x="12011930" y="7754259"/>
                  <a:pt x="11997052" y="7694742"/>
                  <a:pt x="11985894" y="7635226"/>
                </a:cubicBezTo>
                <a:cubicBezTo>
                  <a:pt x="11979696" y="7606708"/>
                  <a:pt x="11973498" y="7578190"/>
                  <a:pt x="11969776" y="7550913"/>
                </a:cubicBezTo>
                <a:cubicBezTo>
                  <a:pt x="11966058" y="7527352"/>
                  <a:pt x="11956140" y="7435600"/>
                  <a:pt x="11966058" y="7536033"/>
                </a:cubicBezTo>
                <a:cubicBezTo>
                  <a:pt x="11958622" y="7462877"/>
                  <a:pt x="11948702" y="7388483"/>
                  <a:pt x="11943742" y="7315327"/>
                </a:cubicBezTo>
                <a:cubicBezTo>
                  <a:pt x="11928866" y="7142977"/>
                  <a:pt x="11927626" y="6970628"/>
                  <a:pt x="11922667" y="6799520"/>
                </a:cubicBezTo>
                <a:cubicBezTo>
                  <a:pt x="11918948" y="6633370"/>
                  <a:pt x="11923907" y="6454822"/>
                  <a:pt x="11869358" y="6296112"/>
                </a:cubicBezTo>
                <a:cubicBezTo>
                  <a:pt x="11838364" y="6205598"/>
                  <a:pt x="11798692" y="6102684"/>
                  <a:pt x="11736705" y="6023330"/>
                </a:cubicBezTo>
                <a:cubicBezTo>
                  <a:pt x="11565619" y="5726988"/>
                  <a:pt x="11315190" y="5490164"/>
                  <a:pt x="10959382" y="5460406"/>
                </a:cubicBezTo>
                <a:cubicBezTo>
                  <a:pt x="10940786" y="5455446"/>
                  <a:pt x="10923429" y="5451727"/>
                  <a:pt x="10903593" y="5449247"/>
                </a:cubicBezTo>
                <a:cubicBezTo>
                  <a:pt x="10860202" y="5441807"/>
                  <a:pt x="10818050" y="5438088"/>
                  <a:pt x="10775899" y="5445526"/>
                </a:cubicBezTo>
                <a:cubicBezTo>
                  <a:pt x="10640767" y="5426928"/>
                  <a:pt x="10520511" y="5400889"/>
                  <a:pt x="10525470" y="5462886"/>
                </a:cubicBezTo>
                <a:cubicBezTo>
                  <a:pt x="10534148" y="5545960"/>
                  <a:pt x="10534148" y="5617876"/>
                  <a:pt x="10539107" y="5694751"/>
                </a:cubicBezTo>
                <a:cubicBezTo>
                  <a:pt x="10541586" y="5697231"/>
                  <a:pt x="10544066" y="5700950"/>
                  <a:pt x="10546545" y="5703430"/>
                </a:cubicBezTo>
                <a:cubicBezTo>
                  <a:pt x="10546545" y="5722029"/>
                  <a:pt x="10547786" y="5741868"/>
                  <a:pt x="10550264" y="5760466"/>
                </a:cubicBezTo>
                <a:cubicBezTo>
                  <a:pt x="10547786" y="5756747"/>
                  <a:pt x="10545306" y="5753027"/>
                  <a:pt x="10542826" y="5748067"/>
                </a:cubicBezTo>
                <a:cubicBezTo>
                  <a:pt x="10551505" y="5838582"/>
                  <a:pt x="10571341" y="5936534"/>
                  <a:pt x="10618451" y="6061767"/>
                </a:cubicBezTo>
                <a:cubicBezTo>
                  <a:pt x="10633328" y="6167160"/>
                  <a:pt x="10676719" y="6267594"/>
                  <a:pt x="10728788" y="6358108"/>
                </a:cubicBezTo>
                <a:cubicBezTo>
                  <a:pt x="10731268" y="6361828"/>
                  <a:pt x="10733747" y="6365547"/>
                  <a:pt x="10734988" y="6370507"/>
                </a:cubicBezTo>
                <a:cubicBezTo>
                  <a:pt x="10753584" y="6421344"/>
                  <a:pt x="10775899" y="6472181"/>
                  <a:pt x="10799454" y="6524258"/>
                </a:cubicBezTo>
                <a:cubicBezTo>
                  <a:pt x="10855243" y="6654450"/>
                  <a:pt x="10923429" y="6779680"/>
                  <a:pt x="10991615" y="6904913"/>
                </a:cubicBezTo>
                <a:cubicBezTo>
                  <a:pt x="11025089" y="6965668"/>
                  <a:pt x="11058562" y="7027664"/>
                  <a:pt x="11090796" y="7089660"/>
                </a:cubicBezTo>
                <a:cubicBezTo>
                  <a:pt x="11158981" y="7273170"/>
                  <a:pt x="11201133" y="7472797"/>
                  <a:pt x="11230887" y="7676143"/>
                </a:cubicBezTo>
                <a:cubicBezTo>
                  <a:pt x="11223449" y="7693503"/>
                  <a:pt x="11217250" y="7710861"/>
                  <a:pt x="11214770" y="7730700"/>
                </a:cubicBezTo>
                <a:cubicBezTo>
                  <a:pt x="11206092" y="7781536"/>
                  <a:pt x="11199894" y="7831134"/>
                  <a:pt x="11194934" y="7881970"/>
                </a:cubicBezTo>
                <a:cubicBezTo>
                  <a:pt x="11177578" y="7812535"/>
                  <a:pt x="11160221" y="7745580"/>
                  <a:pt x="11144104" y="7681103"/>
                </a:cubicBezTo>
                <a:cubicBezTo>
                  <a:pt x="11125508" y="7563311"/>
                  <a:pt x="11099474" y="7447998"/>
                  <a:pt x="11061042" y="7333925"/>
                </a:cubicBezTo>
                <a:cubicBezTo>
                  <a:pt x="11031287" y="7247130"/>
                  <a:pt x="11008971" y="7160336"/>
                  <a:pt x="10970540" y="7076022"/>
                </a:cubicBezTo>
                <a:cubicBezTo>
                  <a:pt x="10958142" y="7047503"/>
                  <a:pt x="10940786" y="7021466"/>
                  <a:pt x="10922189" y="6997908"/>
                </a:cubicBezTo>
                <a:cubicBezTo>
                  <a:pt x="10856483" y="6847876"/>
                  <a:pt x="10778379" y="6705286"/>
                  <a:pt x="10680439" y="6562695"/>
                </a:cubicBezTo>
                <a:cubicBezTo>
                  <a:pt x="10658123" y="6513098"/>
                  <a:pt x="10634568" y="6464742"/>
                  <a:pt x="10606054" y="6416384"/>
                </a:cubicBezTo>
                <a:cubicBezTo>
                  <a:pt x="10591177" y="6391586"/>
                  <a:pt x="10575060" y="6365547"/>
                  <a:pt x="10556464" y="6340750"/>
                </a:cubicBezTo>
                <a:cubicBezTo>
                  <a:pt x="10546545" y="6284952"/>
                  <a:pt x="10511832" y="6224197"/>
                  <a:pt x="10475880" y="6189478"/>
                </a:cubicBezTo>
                <a:cubicBezTo>
                  <a:pt x="10467202" y="6182039"/>
                  <a:pt x="10458524" y="6172120"/>
                  <a:pt x="10447366" y="6165920"/>
                </a:cubicBezTo>
                <a:cubicBezTo>
                  <a:pt x="10444886" y="6159721"/>
                  <a:pt x="10441167" y="6153520"/>
                  <a:pt x="10438687" y="6147322"/>
                </a:cubicBezTo>
                <a:cubicBezTo>
                  <a:pt x="10437447" y="6144842"/>
                  <a:pt x="10436208" y="6141122"/>
                  <a:pt x="10434968" y="6136162"/>
                </a:cubicBezTo>
                <a:cubicBezTo>
                  <a:pt x="10433728" y="6129962"/>
                  <a:pt x="10432489" y="6123763"/>
                  <a:pt x="10431249" y="6120043"/>
                </a:cubicBezTo>
                <a:cubicBezTo>
                  <a:pt x="10423811" y="6058047"/>
                  <a:pt x="10401495" y="5999771"/>
                  <a:pt x="10366782" y="5953894"/>
                </a:cubicBezTo>
                <a:cubicBezTo>
                  <a:pt x="10351905" y="5844781"/>
                  <a:pt x="10325870" y="5736908"/>
                  <a:pt x="10283718" y="5636474"/>
                </a:cubicBezTo>
                <a:cubicBezTo>
                  <a:pt x="10272561" y="5591837"/>
                  <a:pt x="10252724" y="5552160"/>
                  <a:pt x="10226690" y="5517442"/>
                </a:cubicBezTo>
                <a:cubicBezTo>
                  <a:pt x="10110154" y="5315335"/>
                  <a:pt x="9917992" y="5147946"/>
                  <a:pt x="9604336" y="5053712"/>
                </a:cubicBezTo>
                <a:cubicBezTo>
                  <a:pt x="9751866" y="5252100"/>
                  <a:pt x="9536150" y="5632755"/>
                  <a:pt x="9832450" y="5982412"/>
                </a:cubicBezTo>
                <a:cubicBezTo>
                  <a:pt x="9831210" y="5982412"/>
                  <a:pt x="9825011" y="5978692"/>
                  <a:pt x="9816333" y="5973733"/>
                </a:cubicBezTo>
                <a:cubicBezTo>
                  <a:pt x="9663844" y="5884458"/>
                  <a:pt x="9559705" y="5730709"/>
                  <a:pt x="9531190" y="5555880"/>
                </a:cubicBezTo>
                <a:cubicBezTo>
                  <a:pt x="9503916" y="5395930"/>
                  <a:pt x="9458046" y="5247140"/>
                  <a:pt x="9384901" y="5109508"/>
                </a:cubicBezTo>
                <a:cubicBezTo>
                  <a:pt x="9383660" y="5098349"/>
                  <a:pt x="9382421" y="5087190"/>
                  <a:pt x="9381181" y="5076030"/>
                </a:cubicBezTo>
                <a:cubicBezTo>
                  <a:pt x="9367544" y="5027674"/>
                  <a:pt x="9342749" y="4985516"/>
                  <a:pt x="9308036" y="4949559"/>
                </a:cubicBezTo>
                <a:cubicBezTo>
                  <a:pt x="9269604" y="4918561"/>
                  <a:pt x="9234891" y="4885083"/>
                  <a:pt x="9205136" y="4846646"/>
                </a:cubicBezTo>
                <a:cubicBezTo>
                  <a:pt x="9201417" y="4842925"/>
                  <a:pt x="9196458" y="4839206"/>
                  <a:pt x="9192739" y="4835486"/>
                </a:cubicBezTo>
                <a:cubicBezTo>
                  <a:pt x="9124553" y="4761091"/>
                  <a:pt x="9046449" y="4691655"/>
                  <a:pt x="8955947" y="4628419"/>
                </a:cubicBezTo>
                <a:cubicBezTo>
                  <a:pt x="8933631" y="4581302"/>
                  <a:pt x="8897679" y="4542865"/>
                  <a:pt x="8846849" y="4518067"/>
                </a:cubicBezTo>
                <a:cubicBezTo>
                  <a:pt x="8704278" y="4451111"/>
                  <a:pt x="8559227" y="4382915"/>
                  <a:pt x="8416656" y="4313479"/>
                </a:cubicBezTo>
                <a:cubicBezTo>
                  <a:pt x="8332353" y="4265123"/>
                  <a:pt x="8251770" y="4214286"/>
                  <a:pt x="8179864" y="4159729"/>
                </a:cubicBezTo>
                <a:cubicBezTo>
                  <a:pt x="8176144" y="4154770"/>
                  <a:pt x="8173666" y="4151050"/>
                  <a:pt x="8171186" y="4148570"/>
                </a:cubicBezTo>
                <a:cubicBezTo>
                  <a:pt x="8111678" y="4079135"/>
                  <a:pt x="8054650" y="4008459"/>
                  <a:pt x="7971586" y="3966302"/>
                </a:cubicBezTo>
                <a:lnTo>
                  <a:pt x="7970346" y="3966302"/>
                </a:lnTo>
                <a:cubicBezTo>
                  <a:pt x="7705040" y="3676160"/>
                  <a:pt x="7669087" y="3455454"/>
                  <a:pt x="7325677" y="3265747"/>
                </a:cubicBezTo>
                <a:cubicBezTo>
                  <a:pt x="7108720" y="3146714"/>
                  <a:pt x="6838455" y="3233509"/>
                  <a:pt x="6642575" y="3363700"/>
                </a:cubicBezTo>
                <a:cubicBezTo>
                  <a:pt x="6410742" y="3516211"/>
                  <a:pt x="6045016" y="3736916"/>
                  <a:pt x="6164032" y="3958862"/>
                </a:cubicBezTo>
                <a:cubicBezTo>
                  <a:pt x="6186347" y="4056816"/>
                  <a:pt x="6259492" y="4136171"/>
                  <a:pt x="6364871" y="4172129"/>
                </a:cubicBezTo>
                <a:cubicBezTo>
                  <a:pt x="6400824" y="4184528"/>
                  <a:pt x="6436777" y="4198167"/>
                  <a:pt x="6471489" y="4211806"/>
                </a:cubicBezTo>
                <a:cubicBezTo>
                  <a:pt x="6483887" y="4216766"/>
                  <a:pt x="6498764" y="4220485"/>
                  <a:pt x="6511162" y="4225445"/>
                </a:cubicBezTo>
                <a:cubicBezTo>
                  <a:pt x="6516120" y="4229165"/>
                  <a:pt x="6522320" y="4232884"/>
                  <a:pt x="6524800" y="4234125"/>
                </a:cubicBezTo>
                <a:cubicBezTo>
                  <a:pt x="6591744" y="4263882"/>
                  <a:pt x="6657452" y="4297360"/>
                  <a:pt x="6720679" y="4333319"/>
                </a:cubicBezTo>
                <a:cubicBezTo>
                  <a:pt x="6838455" y="4401513"/>
                  <a:pt x="6942594" y="4488308"/>
                  <a:pt x="7057891" y="4561463"/>
                </a:cubicBezTo>
                <a:cubicBezTo>
                  <a:pt x="7154592" y="4623459"/>
                  <a:pt x="7257490" y="4680495"/>
                  <a:pt x="7366588" y="4725133"/>
                </a:cubicBezTo>
                <a:cubicBezTo>
                  <a:pt x="7498002" y="4794569"/>
                  <a:pt x="7636854" y="4831766"/>
                  <a:pt x="7835214" y="4891282"/>
                </a:cubicBezTo>
                <a:cubicBezTo>
                  <a:pt x="8079444" y="4963198"/>
                  <a:pt x="8255489" y="4959478"/>
                  <a:pt x="8467486" y="4968158"/>
                </a:cubicBezTo>
                <a:lnTo>
                  <a:pt x="8477404" y="4971877"/>
                </a:lnTo>
                <a:cubicBezTo>
                  <a:pt x="8352190" y="4990476"/>
                  <a:pt x="8203419" y="4991716"/>
                  <a:pt x="8054650" y="4985516"/>
                </a:cubicBezTo>
                <a:cubicBezTo>
                  <a:pt x="8032334" y="4980557"/>
                  <a:pt x="8008778" y="4976837"/>
                  <a:pt x="7985224" y="4976837"/>
                </a:cubicBezTo>
                <a:lnTo>
                  <a:pt x="7972826" y="4976837"/>
                </a:lnTo>
                <a:cubicBezTo>
                  <a:pt x="7964148" y="4975597"/>
                  <a:pt x="7955469" y="4974357"/>
                  <a:pt x="7952990" y="4974357"/>
                </a:cubicBezTo>
                <a:cubicBezTo>
                  <a:pt x="7952990" y="4974357"/>
                  <a:pt x="7951750" y="4974357"/>
                  <a:pt x="7949271" y="4974357"/>
                </a:cubicBezTo>
                <a:cubicBezTo>
                  <a:pt x="7948030" y="4974357"/>
                  <a:pt x="7940592" y="4975597"/>
                  <a:pt x="7930674" y="4976837"/>
                </a:cubicBezTo>
                <a:lnTo>
                  <a:pt x="7915798" y="4976837"/>
                </a:lnTo>
                <a:cubicBezTo>
                  <a:pt x="7897201" y="4973117"/>
                  <a:pt x="7878604" y="4970638"/>
                  <a:pt x="7858768" y="4970638"/>
                </a:cubicBezTo>
                <a:cubicBezTo>
                  <a:pt x="7852570" y="4970638"/>
                  <a:pt x="7847611" y="4971877"/>
                  <a:pt x="7841412" y="4971877"/>
                </a:cubicBezTo>
                <a:cubicBezTo>
                  <a:pt x="7555030" y="4947079"/>
                  <a:pt x="7314519" y="4903682"/>
                  <a:pt x="7314519" y="4903682"/>
                </a:cubicBezTo>
                <a:cubicBezTo>
                  <a:pt x="7314519" y="4903682"/>
                  <a:pt x="7382706" y="4945839"/>
                  <a:pt x="7462049" y="5078510"/>
                </a:cubicBezTo>
                <a:cubicBezTo>
                  <a:pt x="7471968" y="5103309"/>
                  <a:pt x="7484365" y="5124387"/>
                  <a:pt x="7498002" y="5146706"/>
                </a:cubicBezTo>
                <a:cubicBezTo>
                  <a:pt x="7522798" y="5195063"/>
                  <a:pt x="7547592" y="5253339"/>
                  <a:pt x="7571147" y="5324014"/>
                </a:cubicBezTo>
                <a:cubicBezTo>
                  <a:pt x="7634375" y="5508763"/>
                  <a:pt x="7882324" y="6282472"/>
                  <a:pt x="8013738" y="6400266"/>
                </a:cubicBezTo>
                <a:cubicBezTo>
                  <a:pt x="8188542" y="6557736"/>
                  <a:pt x="8328634" y="6262634"/>
                  <a:pt x="8695600" y="6276274"/>
                </a:cubicBezTo>
                <a:cubicBezTo>
                  <a:pt x="8736512" y="6283713"/>
                  <a:pt x="8778662" y="6288673"/>
                  <a:pt x="8819575" y="6293632"/>
                </a:cubicBezTo>
                <a:cubicBezTo>
                  <a:pt x="8834452" y="6294872"/>
                  <a:pt x="8848089" y="6294872"/>
                  <a:pt x="8862966" y="6294872"/>
                </a:cubicBezTo>
                <a:cubicBezTo>
                  <a:pt x="9160506" y="6338270"/>
                  <a:pt x="9532431" y="6437462"/>
                  <a:pt x="9820052" y="6345709"/>
                </a:cubicBezTo>
                <a:cubicBezTo>
                  <a:pt x="9691119" y="6444902"/>
                  <a:pt x="9547308" y="6479620"/>
                  <a:pt x="9397298" y="6485820"/>
                </a:cubicBezTo>
                <a:cubicBezTo>
                  <a:pt x="9392339" y="6484580"/>
                  <a:pt x="9387379" y="6483339"/>
                  <a:pt x="9379941" y="6483339"/>
                </a:cubicBezTo>
                <a:cubicBezTo>
                  <a:pt x="9308036" y="6483339"/>
                  <a:pt x="9236130" y="6479620"/>
                  <a:pt x="9165465" y="6485820"/>
                </a:cubicBezTo>
                <a:cubicBezTo>
                  <a:pt x="9161745" y="6487060"/>
                  <a:pt x="9159266" y="6487060"/>
                  <a:pt x="9158026" y="6488298"/>
                </a:cubicBezTo>
                <a:cubicBezTo>
                  <a:pt x="9153067" y="6484580"/>
                  <a:pt x="9146868" y="6482100"/>
                  <a:pt x="9141909" y="6479620"/>
                </a:cubicBezTo>
                <a:cubicBezTo>
                  <a:pt x="9004298" y="6469701"/>
                  <a:pt x="8865446" y="6452342"/>
                  <a:pt x="8730313" y="6458541"/>
                </a:cubicBezTo>
                <a:cubicBezTo>
                  <a:pt x="8732793" y="6459782"/>
                  <a:pt x="8734032" y="6459782"/>
                  <a:pt x="8736512" y="6461021"/>
                </a:cubicBezTo>
                <a:cubicBezTo>
                  <a:pt x="8705518" y="6461021"/>
                  <a:pt x="8677003" y="6464742"/>
                  <a:pt x="8647250" y="6469701"/>
                </a:cubicBezTo>
                <a:cubicBezTo>
                  <a:pt x="8644770" y="6469701"/>
                  <a:pt x="8642290" y="6467222"/>
                  <a:pt x="8639811" y="6465981"/>
                </a:cubicBezTo>
                <a:cubicBezTo>
                  <a:pt x="8534433" y="6479620"/>
                  <a:pt x="8434013" y="6510618"/>
                  <a:pt x="8339792" y="6573853"/>
                </a:cubicBezTo>
                <a:cubicBezTo>
                  <a:pt x="8339792" y="6573853"/>
                  <a:pt x="8603858" y="6617250"/>
                  <a:pt x="8834452" y="6773482"/>
                </a:cubicBezTo>
                <a:cubicBezTo>
                  <a:pt x="8859246" y="6799520"/>
                  <a:pt x="8887761" y="6815639"/>
                  <a:pt x="8917515" y="6832998"/>
                </a:cubicBezTo>
                <a:cubicBezTo>
                  <a:pt x="8932392" y="6850356"/>
                  <a:pt x="8947269" y="6865234"/>
                  <a:pt x="8964625" y="6877635"/>
                </a:cubicBezTo>
                <a:cubicBezTo>
                  <a:pt x="9053887" y="6965668"/>
                  <a:pt x="9127032" y="7078503"/>
                  <a:pt x="9158026" y="7221093"/>
                </a:cubicBezTo>
                <a:cubicBezTo>
                  <a:pt x="9158026" y="7289287"/>
                  <a:pt x="9162986" y="7358724"/>
                  <a:pt x="9166705" y="7425680"/>
                </a:cubicBezTo>
                <a:cubicBezTo>
                  <a:pt x="9166705" y="7441798"/>
                  <a:pt x="9166705" y="7456677"/>
                  <a:pt x="9166705" y="7472797"/>
                </a:cubicBezTo>
                <a:cubicBezTo>
                  <a:pt x="9166705" y="7475276"/>
                  <a:pt x="9166705" y="7476516"/>
                  <a:pt x="9166705" y="7477756"/>
                </a:cubicBezTo>
                <a:cubicBezTo>
                  <a:pt x="9165465" y="7488916"/>
                  <a:pt x="9162986" y="7501315"/>
                  <a:pt x="9161745" y="7513713"/>
                </a:cubicBezTo>
                <a:cubicBezTo>
                  <a:pt x="9158026" y="7523633"/>
                  <a:pt x="9154307" y="7532312"/>
                  <a:pt x="9153067" y="7539752"/>
                </a:cubicBezTo>
                <a:cubicBezTo>
                  <a:pt x="9140670" y="7594308"/>
                  <a:pt x="9128273" y="7651344"/>
                  <a:pt x="9124553" y="7707142"/>
                </a:cubicBezTo>
                <a:cubicBezTo>
                  <a:pt x="9105957" y="7863372"/>
                  <a:pt x="9127032" y="8025801"/>
                  <a:pt x="9133231" y="8210549"/>
                </a:cubicBezTo>
                <a:cubicBezTo>
                  <a:pt x="9133231" y="8213030"/>
                  <a:pt x="9133231" y="8214268"/>
                  <a:pt x="9133231" y="8216749"/>
                </a:cubicBezTo>
                <a:cubicBezTo>
                  <a:pt x="9135711" y="8245267"/>
                  <a:pt x="9139429" y="8275026"/>
                  <a:pt x="9141909" y="8304782"/>
                </a:cubicBezTo>
                <a:cubicBezTo>
                  <a:pt x="9148109" y="8363059"/>
                  <a:pt x="9153067" y="8422576"/>
                  <a:pt x="9156787" y="8483332"/>
                </a:cubicBezTo>
                <a:cubicBezTo>
                  <a:pt x="9159266" y="8544087"/>
                  <a:pt x="9160506" y="8604843"/>
                  <a:pt x="9160506" y="8664360"/>
                </a:cubicBezTo>
                <a:cubicBezTo>
                  <a:pt x="9161745" y="8722637"/>
                  <a:pt x="9159266" y="8782152"/>
                  <a:pt x="9155547" y="8839188"/>
                </a:cubicBezTo>
                <a:cubicBezTo>
                  <a:pt x="9153067" y="8867706"/>
                  <a:pt x="9150587" y="8894986"/>
                  <a:pt x="9146868" y="8922264"/>
                </a:cubicBezTo>
                <a:cubicBezTo>
                  <a:pt x="9144389" y="8949542"/>
                  <a:pt x="9140670" y="8975581"/>
                  <a:pt x="9135711" y="9000378"/>
                </a:cubicBezTo>
                <a:cubicBezTo>
                  <a:pt x="9131992" y="9027657"/>
                  <a:pt x="9128273" y="9052454"/>
                  <a:pt x="9122074" y="9076015"/>
                </a:cubicBezTo>
                <a:cubicBezTo>
                  <a:pt x="9120834" y="9088413"/>
                  <a:pt x="9117115" y="9099573"/>
                  <a:pt x="9115874" y="9111971"/>
                </a:cubicBezTo>
                <a:cubicBezTo>
                  <a:pt x="9112155" y="9123131"/>
                  <a:pt x="9109676" y="9134289"/>
                  <a:pt x="9107196" y="9145449"/>
                </a:cubicBezTo>
                <a:cubicBezTo>
                  <a:pt x="9102238" y="9165288"/>
                  <a:pt x="9097279" y="9183887"/>
                  <a:pt x="9091080" y="9201245"/>
                </a:cubicBezTo>
                <a:cubicBezTo>
                  <a:pt x="9089840" y="9136770"/>
                  <a:pt x="9084881" y="9072293"/>
                  <a:pt x="9084881" y="9007818"/>
                </a:cubicBezTo>
                <a:cubicBezTo>
                  <a:pt x="9084881" y="9004099"/>
                  <a:pt x="9084881" y="8999139"/>
                  <a:pt x="9086121" y="8995418"/>
                </a:cubicBezTo>
                <a:cubicBezTo>
                  <a:pt x="9088600" y="8969381"/>
                  <a:pt x="9089840" y="8943341"/>
                  <a:pt x="9092319" y="8917304"/>
                </a:cubicBezTo>
                <a:cubicBezTo>
                  <a:pt x="9092319" y="8890026"/>
                  <a:pt x="9094799" y="8862747"/>
                  <a:pt x="9096038" y="8835469"/>
                </a:cubicBezTo>
                <a:cubicBezTo>
                  <a:pt x="9096038" y="8808191"/>
                  <a:pt x="9096038" y="8779673"/>
                  <a:pt x="9097279" y="8751155"/>
                </a:cubicBezTo>
                <a:cubicBezTo>
                  <a:pt x="9097279" y="8722637"/>
                  <a:pt x="9096038" y="8694119"/>
                  <a:pt x="9096038" y="8664360"/>
                </a:cubicBezTo>
                <a:cubicBezTo>
                  <a:pt x="9094799" y="8628401"/>
                  <a:pt x="9094799" y="8591204"/>
                  <a:pt x="9092319" y="8554007"/>
                </a:cubicBezTo>
                <a:cubicBezTo>
                  <a:pt x="9091080" y="8531689"/>
                  <a:pt x="9091080" y="8508131"/>
                  <a:pt x="9088600" y="8485811"/>
                </a:cubicBezTo>
                <a:cubicBezTo>
                  <a:pt x="9086121" y="8426296"/>
                  <a:pt x="9082402" y="8368019"/>
                  <a:pt x="9077443" y="8309742"/>
                </a:cubicBezTo>
                <a:cubicBezTo>
                  <a:pt x="9076203" y="8292384"/>
                  <a:pt x="9074963" y="8276264"/>
                  <a:pt x="9073724" y="8258906"/>
                </a:cubicBezTo>
                <a:cubicBezTo>
                  <a:pt x="9060086" y="8206830"/>
                  <a:pt x="9045209" y="8153513"/>
                  <a:pt x="9030332" y="8102677"/>
                </a:cubicBezTo>
                <a:cubicBezTo>
                  <a:pt x="9029092" y="8103915"/>
                  <a:pt x="9029092" y="8106396"/>
                  <a:pt x="9029092" y="8107636"/>
                </a:cubicBezTo>
                <a:cubicBezTo>
                  <a:pt x="9025373" y="8082838"/>
                  <a:pt x="9020414" y="8058039"/>
                  <a:pt x="9010496" y="8035721"/>
                </a:cubicBezTo>
                <a:cubicBezTo>
                  <a:pt x="9008017" y="7976204"/>
                  <a:pt x="8988181" y="7920408"/>
                  <a:pt x="8955947" y="7875770"/>
                </a:cubicBezTo>
                <a:cubicBezTo>
                  <a:pt x="8948508" y="7854692"/>
                  <a:pt x="8942310" y="7837332"/>
                  <a:pt x="8937350" y="7822455"/>
                </a:cubicBezTo>
                <a:cubicBezTo>
                  <a:pt x="8932392" y="7827413"/>
                  <a:pt x="8928672" y="7832372"/>
                  <a:pt x="8923714" y="7837332"/>
                </a:cubicBezTo>
                <a:cubicBezTo>
                  <a:pt x="8916275" y="7829894"/>
                  <a:pt x="8908837" y="7822455"/>
                  <a:pt x="8900159" y="7815014"/>
                </a:cubicBezTo>
                <a:cubicBezTo>
                  <a:pt x="8908837" y="7807576"/>
                  <a:pt x="8917515" y="7798895"/>
                  <a:pt x="8924953" y="7790215"/>
                </a:cubicBezTo>
                <a:cubicBezTo>
                  <a:pt x="8921234" y="7777817"/>
                  <a:pt x="8917515" y="7770376"/>
                  <a:pt x="8917515" y="7770376"/>
                </a:cubicBezTo>
                <a:cubicBezTo>
                  <a:pt x="8862966" y="7761697"/>
                  <a:pt x="8809656" y="7756738"/>
                  <a:pt x="8756348" y="7756738"/>
                </a:cubicBezTo>
                <a:cubicBezTo>
                  <a:pt x="8746429" y="7755499"/>
                  <a:pt x="8736512" y="7755499"/>
                  <a:pt x="8725354" y="7755499"/>
                </a:cubicBezTo>
                <a:cubicBezTo>
                  <a:pt x="8707997" y="7755499"/>
                  <a:pt x="8689401" y="7756738"/>
                  <a:pt x="8670805" y="7760459"/>
                </a:cubicBezTo>
                <a:cubicBezTo>
                  <a:pt x="8491041" y="7780296"/>
                  <a:pt x="8319956" y="7864612"/>
                  <a:pt x="8152590" y="8050600"/>
                </a:cubicBezTo>
                <a:cubicBezTo>
                  <a:pt x="8145151" y="8060520"/>
                  <a:pt x="8138953" y="8071678"/>
                  <a:pt x="8131514" y="8082838"/>
                </a:cubicBezTo>
                <a:cubicBezTo>
                  <a:pt x="8124076" y="8095236"/>
                  <a:pt x="8115398" y="8108875"/>
                  <a:pt x="8107959" y="8122516"/>
                </a:cubicBezTo>
                <a:cubicBezTo>
                  <a:pt x="8100520" y="8136155"/>
                  <a:pt x="8091842" y="8151034"/>
                  <a:pt x="8085644" y="8165911"/>
                </a:cubicBezTo>
                <a:cubicBezTo>
                  <a:pt x="8083164" y="8167151"/>
                  <a:pt x="8083164" y="8168392"/>
                  <a:pt x="8081924" y="8169632"/>
                </a:cubicBezTo>
                <a:cubicBezTo>
                  <a:pt x="8062088" y="8193191"/>
                  <a:pt x="8043492" y="8217990"/>
                  <a:pt x="8024895" y="8242786"/>
                </a:cubicBezTo>
                <a:cubicBezTo>
                  <a:pt x="7969107" y="8317183"/>
                  <a:pt x="7925716" y="8401497"/>
                  <a:pt x="7891003" y="8488292"/>
                </a:cubicBezTo>
                <a:cubicBezTo>
                  <a:pt x="7892242" y="8483332"/>
                  <a:pt x="7893482" y="8477132"/>
                  <a:pt x="7895962" y="8472172"/>
                </a:cubicBezTo>
                <a:cubicBezTo>
                  <a:pt x="7898442" y="8463493"/>
                  <a:pt x="7902160" y="8453573"/>
                  <a:pt x="7904640" y="8443654"/>
                </a:cubicBezTo>
                <a:cubicBezTo>
                  <a:pt x="7908359" y="8434975"/>
                  <a:pt x="7912078" y="8426296"/>
                  <a:pt x="7914558" y="8416376"/>
                </a:cubicBezTo>
                <a:cubicBezTo>
                  <a:pt x="7918278" y="8406457"/>
                  <a:pt x="7920756" y="8397777"/>
                  <a:pt x="7924476" y="8389098"/>
                </a:cubicBezTo>
                <a:cubicBezTo>
                  <a:pt x="7931914" y="8370500"/>
                  <a:pt x="7939352" y="8353140"/>
                  <a:pt x="7946791" y="8335781"/>
                </a:cubicBezTo>
                <a:cubicBezTo>
                  <a:pt x="7946791" y="8334541"/>
                  <a:pt x="7948030" y="8333300"/>
                  <a:pt x="7948030" y="8333300"/>
                </a:cubicBezTo>
                <a:cubicBezTo>
                  <a:pt x="7914558" y="8387858"/>
                  <a:pt x="7882324" y="8447373"/>
                  <a:pt x="7848852" y="8510610"/>
                </a:cubicBezTo>
                <a:cubicBezTo>
                  <a:pt x="7883564" y="8333300"/>
                  <a:pt x="7939352" y="8190710"/>
                  <a:pt x="8007540" y="8074158"/>
                </a:cubicBezTo>
                <a:cubicBezTo>
                  <a:pt x="8003820" y="8076637"/>
                  <a:pt x="8001340" y="8079118"/>
                  <a:pt x="7998860" y="8081597"/>
                </a:cubicBezTo>
                <a:cubicBezTo>
                  <a:pt x="8012498" y="8058039"/>
                  <a:pt x="8028614" y="8035721"/>
                  <a:pt x="8042252" y="8013401"/>
                </a:cubicBezTo>
                <a:cubicBezTo>
                  <a:pt x="8043492" y="8013401"/>
                  <a:pt x="8044731" y="8013401"/>
                  <a:pt x="8045972" y="8013401"/>
                </a:cubicBezTo>
                <a:cubicBezTo>
                  <a:pt x="8090602" y="7945207"/>
                  <a:pt x="8140192" y="7889409"/>
                  <a:pt x="8191022" y="7842292"/>
                </a:cubicBezTo>
                <a:cubicBezTo>
                  <a:pt x="8194741" y="7841054"/>
                  <a:pt x="8198460" y="7839813"/>
                  <a:pt x="8202180" y="7837332"/>
                </a:cubicBezTo>
                <a:cubicBezTo>
                  <a:pt x="8251770" y="7823693"/>
                  <a:pt x="8293922" y="7792696"/>
                  <a:pt x="8326154" y="7753018"/>
                </a:cubicBezTo>
                <a:cubicBezTo>
                  <a:pt x="8345990" y="7741858"/>
                  <a:pt x="8363346" y="7726981"/>
                  <a:pt x="8378224" y="7710861"/>
                </a:cubicBezTo>
                <a:cubicBezTo>
                  <a:pt x="8445171" y="7676143"/>
                  <a:pt x="8512117" y="7652585"/>
                  <a:pt x="8576583" y="7637705"/>
                </a:cubicBezTo>
                <a:cubicBezTo>
                  <a:pt x="8632373" y="7625307"/>
                  <a:pt x="8745190" y="7600508"/>
                  <a:pt x="8836932" y="7585629"/>
                </a:cubicBezTo>
                <a:cubicBezTo>
                  <a:pt x="8942310" y="7570749"/>
                  <a:pt x="8939830" y="7284328"/>
                  <a:pt x="8917515" y="7178936"/>
                </a:cubicBezTo>
                <a:cubicBezTo>
                  <a:pt x="8881562" y="7005346"/>
                  <a:pt x="8735271" y="6929712"/>
                  <a:pt x="8556748" y="6880114"/>
                </a:cubicBezTo>
                <a:cubicBezTo>
                  <a:pt x="8531953" y="6870194"/>
                  <a:pt x="8505918" y="6862756"/>
                  <a:pt x="8481123" y="6855315"/>
                </a:cubicBezTo>
                <a:cubicBezTo>
                  <a:pt x="8426574" y="6840438"/>
                  <a:pt x="8362107" y="6826797"/>
                  <a:pt x="8295161" y="6820599"/>
                </a:cubicBezTo>
                <a:cubicBezTo>
                  <a:pt x="8176144" y="6794560"/>
                  <a:pt x="8058369" y="6764801"/>
                  <a:pt x="7961668" y="6717684"/>
                </a:cubicBezTo>
                <a:cubicBezTo>
                  <a:pt x="7959188" y="6712724"/>
                  <a:pt x="7955469" y="6709005"/>
                  <a:pt x="7951750" y="6705286"/>
                </a:cubicBezTo>
                <a:cubicBezTo>
                  <a:pt x="7902160" y="6647009"/>
                  <a:pt x="7842652" y="6594932"/>
                  <a:pt x="7776946" y="6552776"/>
                </a:cubicBezTo>
                <a:cubicBezTo>
                  <a:pt x="7762068" y="6532936"/>
                  <a:pt x="7748432" y="6510618"/>
                  <a:pt x="7734794" y="6488298"/>
                </a:cubicBezTo>
                <a:cubicBezTo>
                  <a:pt x="7687684" y="6299832"/>
                  <a:pt x="7613298" y="6116324"/>
                  <a:pt x="7525276" y="5946454"/>
                </a:cubicBezTo>
                <a:cubicBezTo>
                  <a:pt x="7521557" y="5939014"/>
                  <a:pt x="7516598" y="5930336"/>
                  <a:pt x="7511640" y="5922896"/>
                </a:cubicBezTo>
                <a:cubicBezTo>
                  <a:pt x="7432295" y="5655074"/>
                  <a:pt x="7362870" y="5378572"/>
                  <a:pt x="7211620" y="5136787"/>
                </a:cubicBezTo>
                <a:cubicBezTo>
                  <a:pt x="6983506" y="4774730"/>
                  <a:pt x="6703324" y="4582543"/>
                  <a:pt x="6471489" y="4480868"/>
                </a:cubicBezTo>
                <a:cubicBezTo>
                  <a:pt x="6429338" y="4451111"/>
                  <a:pt x="6382228" y="4427553"/>
                  <a:pt x="6333877" y="4421352"/>
                </a:cubicBezTo>
                <a:cubicBezTo>
                  <a:pt x="6332638" y="4420113"/>
                  <a:pt x="6330158" y="4420113"/>
                  <a:pt x="6327679" y="4420113"/>
                </a:cubicBezTo>
                <a:cubicBezTo>
                  <a:pt x="6320240" y="4416393"/>
                  <a:pt x="6311562" y="4413913"/>
                  <a:pt x="6302884" y="4411433"/>
                </a:cubicBezTo>
                <a:cubicBezTo>
                  <a:pt x="6294206" y="4408953"/>
                  <a:pt x="6284288" y="4408953"/>
                  <a:pt x="6275609" y="4411433"/>
                </a:cubicBezTo>
                <a:cubicBezTo>
                  <a:pt x="6118160" y="4366796"/>
                  <a:pt x="6011542" y="4365557"/>
                  <a:pt x="6011542" y="4365557"/>
                </a:cubicBezTo>
                <a:cubicBezTo>
                  <a:pt x="6011542" y="4365557"/>
                  <a:pt x="6046256" y="4607340"/>
                  <a:pt x="6177669" y="4959478"/>
                </a:cubicBezTo>
                <a:cubicBezTo>
                  <a:pt x="6178910" y="4959478"/>
                  <a:pt x="6178910" y="4960718"/>
                  <a:pt x="6178910" y="4960718"/>
                </a:cubicBezTo>
                <a:cubicBezTo>
                  <a:pt x="6185108" y="5042553"/>
                  <a:pt x="6227259" y="5129347"/>
                  <a:pt x="6260732" y="5198783"/>
                </a:cubicBezTo>
                <a:cubicBezTo>
                  <a:pt x="6296684" y="5274418"/>
                  <a:pt x="6340076" y="5347574"/>
                  <a:pt x="6385947" y="5418249"/>
                </a:cubicBezTo>
                <a:cubicBezTo>
                  <a:pt x="6388426" y="5421968"/>
                  <a:pt x="6390906" y="5425688"/>
                  <a:pt x="6392146" y="5429408"/>
                </a:cubicBezTo>
                <a:cubicBezTo>
                  <a:pt x="6389666" y="5425688"/>
                  <a:pt x="6385947" y="5421968"/>
                  <a:pt x="6383468" y="5418249"/>
                </a:cubicBezTo>
                <a:cubicBezTo>
                  <a:pt x="6451654" y="5550920"/>
                  <a:pt x="6532238" y="5688551"/>
                  <a:pt x="6627698" y="5827422"/>
                </a:cubicBezTo>
                <a:cubicBezTo>
                  <a:pt x="6693405" y="5922896"/>
                  <a:pt x="6747954" y="6013410"/>
                  <a:pt x="6791344" y="6098964"/>
                </a:cubicBezTo>
                <a:cubicBezTo>
                  <a:pt x="6796304" y="6111364"/>
                  <a:pt x="6801263" y="6123763"/>
                  <a:pt x="6806222" y="6134922"/>
                </a:cubicBezTo>
                <a:cubicBezTo>
                  <a:pt x="6812421" y="6153520"/>
                  <a:pt x="6821099" y="6170880"/>
                  <a:pt x="6831016" y="6186998"/>
                </a:cubicBezTo>
                <a:cubicBezTo>
                  <a:pt x="6835976" y="6196918"/>
                  <a:pt x="6840935" y="6205598"/>
                  <a:pt x="6847134" y="6214278"/>
                </a:cubicBezTo>
                <a:cubicBezTo>
                  <a:pt x="6848374" y="6219237"/>
                  <a:pt x="6850854" y="6222956"/>
                  <a:pt x="6852093" y="6227916"/>
                </a:cubicBezTo>
                <a:cubicBezTo>
                  <a:pt x="6855812" y="6234116"/>
                  <a:pt x="6858291" y="6239075"/>
                  <a:pt x="6860771" y="6245276"/>
                </a:cubicBezTo>
                <a:cubicBezTo>
                  <a:pt x="6862010" y="6246515"/>
                  <a:pt x="6862010" y="6246515"/>
                  <a:pt x="6862010" y="6246515"/>
                </a:cubicBezTo>
                <a:cubicBezTo>
                  <a:pt x="6878128" y="6282472"/>
                  <a:pt x="6893004" y="6317191"/>
                  <a:pt x="6906642" y="6351908"/>
                </a:cubicBezTo>
                <a:cubicBezTo>
                  <a:pt x="6904162" y="6350669"/>
                  <a:pt x="6901683" y="6348189"/>
                  <a:pt x="6900442" y="6346948"/>
                </a:cubicBezTo>
                <a:cubicBezTo>
                  <a:pt x="6899203" y="6345709"/>
                  <a:pt x="6899203" y="6344468"/>
                  <a:pt x="6897964" y="6344468"/>
                </a:cubicBezTo>
                <a:cubicBezTo>
                  <a:pt x="6922758" y="6416384"/>
                  <a:pt x="6941354" y="6485820"/>
                  <a:pt x="6954992" y="6557736"/>
                </a:cubicBezTo>
                <a:cubicBezTo>
                  <a:pt x="6956232" y="6558976"/>
                  <a:pt x="6957472" y="6561454"/>
                  <a:pt x="6958710" y="6562695"/>
                </a:cubicBezTo>
                <a:cubicBezTo>
                  <a:pt x="6958710" y="6563936"/>
                  <a:pt x="6958710" y="6563936"/>
                  <a:pt x="6958710" y="6563936"/>
                </a:cubicBezTo>
                <a:cubicBezTo>
                  <a:pt x="6964910" y="6614772"/>
                  <a:pt x="6969868" y="6665608"/>
                  <a:pt x="6976068" y="6715206"/>
                </a:cubicBezTo>
                <a:cubicBezTo>
                  <a:pt x="6995904" y="6925992"/>
                  <a:pt x="6977307" y="7142977"/>
                  <a:pt x="6953752" y="7407081"/>
                </a:cubicBezTo>
                <a:cubicBezTo>
                  <a:pt x="6954992" y="7409560"/>
                  <a:pt x="6956232" y="7413279"/>
                  <a:pt x="6957472" y="7415760"/>
                </a:cubicBezTo>
                <a:cubicBezTo>
                  <a:pt x="6954992" y="7431878"/>
                  <a:pt x="6951272" y="7447998"/>
                  <a:pt x="6948794" y="7464118"/>
                </a:cubicBezTo>
                <a:cubicBezTo>
                  <a:pt x="6937636" y="7447998"/>
                  <a:pt x="6923998" y="7434359"/>
                  <a:pt x="6910361" y="7421961"/>
                </a:cubicBezTo>
                <a:cubicBezTo>
                  <a:pt x="6897964" y="7367403"/>
                  <a:pt x="6889284" y="7312846"/>
                  <a:pt x="6885566" y="7259531"/>
                </a:cubicBezTo>
                <a:cubicBezTo>
                  <a:pt x="6889284" y="7176455"/>
                  <a:pt x="6881847" y="7090901"/>
                  <a:pt x="6881847" y="7010306"/>
                </a:cubicBezTo>
                <a:cubicBezTo>
                  <a:pt x="6881847" y="7002866"/>
                  <a:pt x="6879367" y="6997908"/>
                  <a:pt x="6878128" y="6992948"/>
                </a:cubicBezTo>
                <a:cubicBezTo>
                  <a:pt x="6878128" y="6720165"/>
                  <a:pt x="6874408" y="6449862"/>
                  <a:pt x="6612821" y="6182039"/>
                </a:cubicBezTo>
                <a:cubicBezTo>
                  <a:pt x="6672328" y="6614772"/>
                  <a:pt x="6723158" y="6885074"/>
                  <a:pt x="6579348" y="7270689"/>
                </a:cubicBezTo>
                <a:cubicBezTo>
                  <a:pt x="6575629" y="7275649"/>
                  <a:pt x="6574388" y="7281849"/>
                  <a:pt x="6573149" y="7288049"/>
                </a:cubicBezTo>
                <a:cubicBezTo>
                  <a:pt x="6571910" y="7289287"/>
                  <a:pt x="6571910" y="7290528"/>
                  <a:pt x="6570669" y="7293009"/>
                </a:cubicBezTo>
                <a:cubicBezTo>
                  <a:pt x="6569430" y="7296728"/>
                  <a:pt x="6568190" y="7301688"/>
                  <a:pt x="6565710" y="7306648"/>
                </a:cubicBezTo>
                <a:cubicBezTo>
                  <a:pt x="6565710" y="7306648"/>
                  <a:pt x="6566950" y="7309126"/>
                  <a:pt x="6566950" y="7310367"/>
                </a:cubicBezTo>
                <a:cubicBezTo>
                  <a:pt x="6563230" y="7325246"/>
                  <a:pt x="6558272" y="7338885"/>
                  <a:pt x="6554552" y="7352524"/>
                </a:cubicBezTo>
                <a:cubicBezTo>
                  <a:pt x="6548354" y="7364924"/>
                  <a:pt x="6540915" y="7377323"/>
                  <a:pt x="6534717" y="7389721"/>
                </a:cubicBezTo>
                <a:cubicBezTo>
                  <a:pt x="6533476" y="7387242"/>
                  <a:pt x="6533476" y="7386002"/>
                  <a:pt x="6533476" y="7383523"/>
                </a:cubicBezTo>
                <a:cubicBezTo>
                  <a:pt x="6508682" y="7439319"/>
                  <a:pt x="6481408" y="7497596"/>
                  <a:pt x="6447934" y="7559592"/>
                </a:cubicBezTo>
                <a:cubicBezTo>
                  <a:pt x="6446694" y="7560830"/>
                  <a:pt x="6446694" y="7562070"/>
                  <a:pt x="6446694" y="7562070"/>
                </a:cubicBezTo>
                <a:cubicBezTo>
                  <a:pt x="6433058" y="7586869"/>
                  <a:pt x="6420659" y="7612906"/>
                  <a:pt x="6407022" y="7637705"/>
                </a:cubicBezTo>
                <a:cubicBezTo>
                  <a:pt x="6407022" y="7635226"/>
                  <a:pt x="6408263" y="7633986"/>
                  <a:pt x="6408263" y="7631507"/>
                </a:cubicBezTo>
                <a:cubicBezTo>
                  <a:pt x="6359912" y="7717062"/>
                  <a:pt x="6304123" y="7808814"/>
                  <a:pt x="6239656" y="7908009"/>
                </a:cubicBezTo>
                <a:cubicBezTo>
                  <a:pt x="6237178" y="7912969"/>
                  <a:pt x="6233458" y="7917929"/>
                  <a:pt x="6230978" y="7921648"/>
                </a:cubicBezTo>
                <a:cubicBezTo>
                  <a:pt x="6219820" y="7930327"/>
                  <a:pt x="6208663" y="7939006"/>
                  <a:pt x="6199985" y="7948926"/>
                </a:cubicBezTo>
                <a:cubicBezTo>
                  <a:pt x="6118160" y="8030761"/>
                  <a:pt x="6063612" y="8128714"/>
                  <a:pt x="6028900" y="8235348"/>
                </a:cubicBezTo>
                <a:cubicBezTo>
                  <a:pt x="5928478" y="8394058"/>
                  <a:pt x="5852854" y="8535408"/>
                  <a:pt x="5799546" y="8689159"/>
                </a:cubicBezTo>
                <a:cubicBezTo>
                  <a:pt x="5774750" y="8701557"/>
                  <a:pt x="5749954" y="8718916"/>
                  <a:pt x="5730120" y="8739995"/>
                </a:cubicBezTo>
                <a:cubicBezTo>
                  <a:pt x="5723921" y="8744955"/>
                  <a:pt x="5718962" y="8749915"/>
                  <a:pt x="5712763" y="8756115"/>
                </a:cubicBezTo>
                <a:cubicBezTo>
                  <a:pt x="5738798" y="8669320"/>
                  <a:pt x="5757394" y="8581285"/>
                  <a:pt x="5756155" y="8492011"/>
                </a:cubicBezTo>
                <a:cubicBezTo>
                  <a:pt x="5777230" y="8436215"/>
                  <a:pt x="5802025" y="8382898"/>
                  <a:pt x="5826820" y="8329581"/>
                </a:cubicBezTo>
                <a:cubicBezTo>
                  <a:pt x="5844176" y="8299823"/>
                  <a:pt x="5861534" y="8270066"/>
                  <a:pt x="5878890" y="8241548"/>
                </a:cubicBezTo>
                <a:cubicBezTo>
                  <a:pt x="5959474" y="8106396"/>
                  <a:pt x="6037578" y="7970005"/>
                  <a:pt x="6113202" y="7833613"/>
                </a:cubicBezTo>
                <a:cubicBezTo>
                  <a:pt x="6113202" y="7832372"/>
                  <a:pt x="6114441" y="7832372"/>
                  <a:pt x="6115682" y="7832372"/>
                </a:cubicBezTo>
                <a:cubicBezTo>
                  <a:pt x="6244615" y="7625307"/>
                  <a:pt x="6371070" y="7418239"/>
                  <a:pt x="6450414" y="7192575"/>
                </a:cubicBezTo>
                <a:cubicBezTo>
                  <a:pt x="6466531" y="7167776"/>
                  <a:pt x="6478928" y="7140499"/>
                  <a:pt x="6488846" y="7111980"/>
                </a:cubicBezTo>
                <a:cubicBezTo>
                  <a:pt x="6500004" y="7074781"/>
                  <a:pt x="6502484" y="7030146"/>
                  <a:pt x="6503723" y="6989227"/>
                </a:cubicBezTo>
                <a:cubicBezTo>
                  <a:pt x="6528518" y="6907394"/>
                  <a:pt x="6540915" y="6823078"/>
                  <a:pt x="6535958" y="6738764"/>
                </a:cubicBezTo>
                <a:cubicBezTo>
                  <a:pt x="6535958" y="6722644"/>
                  <a:pt x="6533476" y="6707764"/>
                  <a:pt x="6530998" y="6692888"/>
                </a:cubicBezTo>
                <a:cubicBezTo>
                  <a:pt x="6517361" y="6354388"/>
                  <a:pt x="6358672" y="5984892"/>
                  <a:pt x="6177669" y="5607956"/>
                </a:cubicBezTo>
                <a:cubicBezTo>
                  <a:pt x="6150394" y="5541000"/>
                  <a:pt x="6118160" y="5475285"/>
                  <a:pt x="6082208" y="5413289"/>
                </a:cubicBezTo>
                <a:cubicBezTo>
                  <a:pt x="5849135" y="4937160"/>
                  <a:pt x="5611104" y="4458551"/>
                  <a:pt x="5613584" y="4025818"/>
                </a:cubicBezTo>
                <a:cubicBezTo>
                  <a:pt x="5614823" y="4022098"/>
                  <a:pt x="5616062" y="4018378"/>
                  <a:pt x="5616062" y="4013418"/>
                </a:cubicBezTo>
                <a:cubicBezTo>
                  <a:pt x="5622262" y="3966302"/>
                  <a:pt x="5624742" y="3919185"/>
                  <a:pt x="5624742" y="3870828"/>
                </a:cubicBezTo>
                <a:cubicBezTo>
                  <a:pt x="5645816" y="3734436"/>
                  <a:pt x="5695406" y="3603005"/>
                  <a:pt x="5782189" y="3477773"/>
                </a:cubicBezTo>
                <a:cubicBezTo>
                  <a:pt x="5447456" y="3655082"/>
                  <a:pt x="5189588" y="3514970"/>
                  <a:pt x="4978832" y="3917944"/>
                </a:cubicBezTo>
                <a:cubicBezTo>
                  <a:pt x="4954037" y="3966302"/>
                  <a:pt x="4934200" y="4013418"/>
                  <a:pt x="4916844" y="4060536"/>
                </a:cubicBezTo>
                <a:cubicBezTo>
                  <a:pt x="4836260" y="4178328"/>
                  <a:pt x="4839980" y="4325878"/>
                  <a:pt x="4827582" y="4469710"/>
                </a:cubicBezTo>
                <a:cubicBezTo>
                  <a:pt x="4813944" y="4632139"/>
                  <a:pt x="4828822" y="4803248"/>
                  <a:pt x="4874692" y="4961957"/>
                </a:cubicBezTo>
                <a:cubicBezTo>
                  <a:pt x="4908165" y="5078510"/>
                  <a:pt x="4960235" y="5183903"/>
                  <a:pt x="5023463" y="5283098"/>
                </a:cubicBezTo>
                <a:cubicBezTo>
                  <a:pt x="5152396" y="5553400"/>
                  <a:pt x="5324722" y="5826183"/>
                  <a:pt x="5438779" y="6097725"/>
                </a:cubicBezTo>
                <a:cubicBezTo>
                  <a:pt x="5459854" y="6164680"/>
                  <a:pt x="5480930" y="6232876"/>
                  <a:pt x="5505725" y="6298592"/>
                </a:cubicBezTo>
                <a:cubicBezTo>
                  <a:pt x="5511924" y="6317191"/>
                  <a:pt x="5518122" y="6335790"/>
                  <a:pt x="5524320" y="6354388"/>
                </a:cubicBezTo>
                <a:cubicBezTo>
                  <a:pt x="5556555" y="6485820"/>
                  <a:pt x="5567712" y="6614772"/>
                  <a:pt x="5542917" y="6743724"/>
                </a:cubicBezTo>
                <a:cubicBezTo>
                  <a:pt x="5545397" y="6756122"/>
                  <a:pt x="5547877" y="6768522"/>
                  <a:pt x="5551596" y="6782161"/>
                </a:cubicBezTo>
                <a:cubicBezTo>
                  <a:pt x="5549116" y="6784640"/>
                  <a:pt x="5549116" y="6785880"/>
                  <a:pt x="5547877" y="6787121"/>
                </a:cubicBezTo>
                <a:cubicBezTo>
                  <a:pt x="5537958" y="6804479"/>
                  <a:pt x="5528040" y="6820599"/>
                  <a:pt x="5519363" y="6837957"/>
                </a:cubicBezTo>
                <a:cubicBezTo>
                  <a:pt x="5497047" y="6880114"/>
                  <a:pt x="5478450" y="6924752"/>
                  <a:pt x="5463574" y="6969390"/>
                </a:cubicBezTo>
                <a:cubicBezTo>
                  <a:pt x="5437538" y="7017745"/>
                  <a:pt x="5406545" y="7064862"/>
                  <a:pt x="5369353" y="7113219"/>
                </a:cubicBezTo>
                <a:cubicBezTo>
                  <a:pt x="5369353" y="7107021"/>
                  <a:pt x="5369353" y="7102061"/>
                  <a:pt x="5369353" y="7095861"/>
                </a:cubicBezTo>
                <a:cubicBezTo>
                  <a:pt x="5492088" y="6820599"/>
                  <a:pt x="5520602" y="6712724"/>
                  <a:pt x="5448696" y="6493258"/>
                </a:cubicBezTo>
                <a:cubicBezTo>
                  <a:pt x="5384230" y="6299832"/>
                  <a:pt x="5287528" y="6059288"/>
                  <a:pt x="5161074" y="5838582"/>
                </a:cubicBezTo>
                <a:cubicBezTo>
                  <a:pt x="5144958" y="5772866"/>
                  <a:pt x="5107765" y="5713350"/>
                  <a:pt x="5056936" y="5671193"/>
                </a:cubicBezTo>
                <a:cubicBezTo>
                  <a:pt x="5044538" y="5655074"/>
                  <a:pt x="5032140" y="5637715"/>
                  <a:pt x="5020983" y="5621596"/>
                </a:cubicBezTo>
                <a:cubicBezTo>
                  <a:pt x="4735842" y="5232261"/>
                  <a:pt x="4620544" y="4906162"/>
                  <a:pt x="4592030" y="4627180"/>
                </a:cubicBezTo>
                <a:cubicBezTo>
                  <a:pt x="4592030" y="4620979"/>
                  <a:pt x="4592030" y="4616019"/>
                  <a:pt x="4592030" y="4609820"/>
                </a:cubicBezTo>
                <a:cubicBezTo>
                  <a:pt x="4592030" y="4572623"/>
                  <a:pt x="4589550" y="4535425"/>
                  <a:pt x="4585832" y="4498228"/>
                </a:cubicBezTo>
                <a:cubicBezTo>
                  <a:pt x="4584591" y="4365557"/>
                  <a:pt x="4603188" y="4244044"/>
                  <a:pt x="4629222" y="4133691"/>
                </a:cubicBezTo>
                <a:cubicBezTo>
                  <a:pt x="4582112" y="4258923"/>
                  <a:pt x="4415986" y="4391595"/>
                  <a:pt x="4213906" y="4534185"/>
                </a:cubicBezTo>
                <a:cubicBezTo>
                  <a:pt x="4194070" y="4540385"/>
                  <a:pt x="4175474" y="4550304"/>
                  <a:pt x="4158117" y="4562704"/>
                </a:cubicBezTo>
                <a:cubicBezTo>
                  <a:pt x="4034142" y="4655698"/>
                  <a:pt x="3902728" y="4742491"/>
                  <a:pt x="3776275" y="4836726"/>
                </a:cubicBezTo>
                <a:cubicBezTo>
                  <a:pt x="3716766" y="4878883"/>
                  <a:pt x="3659738" y="4923520"/>
                  <a:pt x="3603949" y="4966917"/>
                </a:cubicBezTo>
                <a:cubicBezTo>
                  <a:pt x="3602710" y="4966917"/>
                  <a:pt x="3602710" y="4966917"/>
                  <a:pt x="3601470" y="4968158"/>
                </a:cubicBezTo>
                <a:cubicBezTo>
                  <a:pt x="3541962" y="4996676"/>
                  <a:pt x="3496093" y="5043793"/>
                  <a:pt x="3456421" y="5095869"/>
                </a:cubicBezTo>
                <a:cubicBezTo>
                  <a:pt x="3236984" y="5306656"/>
                  <a:pt x="3111769" y="5536041"/>
                  <a:pt x="3239464" y="5788984"/>
                </a:cubicBezTo>
                <a:cubicBezTo>
                  <a:pt x="3239464" y="5785265"/>
                  <a:pt x="3239464" y="5782785"/>
                  <a:pt x="3239464" y="5782785"/>
                </a:cubicBezTo>
                <a:cubicBezTo>
                  <a:pt x="3239464" y="5782785"/>
                  <a:pt x="3240704" y="5787745"/>
                  <a:pt x="3243183" y="5795185"/>
                </a:cubicBezTo>
                <a:cubicBezTo>
                  <a:pt x="3281616" y="5868340"/>
                  <a:pt x="3329966" y="5930336"/>
                  <a:pt x="3384515" y="5986132"/>
                </a:cubicBezTo>
                <a:cubicBezTo>
                  <a:pt x="3399392" y="5997291"/>
                  <a:pt x="3416748" y="6009690"/>
                  <a:pt x="3435344" y="6020850"/>
                </a:cubicBezTo>
                <a:cubicBezTo>
                  <a:pt x="3458900" y="6034488"/>
                  <a:pt x="3484934" y="6048128"/>
                  <a:pt x="3513449" y="6060526"/>
                </a:cubicBezTo>
                <a:cubicBezTo>
                  <a:pt x="3538242" y="6095245"/>
                  <a:pt x="3567996" y="6123763"/>
                  <a:pt x="3600230" y="6148561"/>
                </a:cubicBezTo>
                <a:cubicBezTo>
                  <a:pt x="3597751" y="6148561"/>
                  <a:pt x="3596510" y="6147322"/>
                  <a:pt x="3594032" y="6147322"/>
                </a:cubicBezTo>
                <a:cubicBezTo>
                  <a:pt x="3598990" y="6149802"/>
                  <a:pt x="3603949" y="6153520"/>
                  <a:pt x="3608909" y="6156000"/>
                </a:cubicBezTo>
                <a:cubicBezTo>
                  <a:pt x="3657258" y="6191958"/>
                  <a:pt x="3711808" y="6220476"/>
                  <a:pt x="3768836" y="6245276"/>
                </a:cubicBezTo>
                <a:cubicBezTo>
                  <a:pt x="4058938" y="6395306"/>
                  <a:pt x="4357718" y="6518058"/>
                  <a:pt x="4440780" y="6839198"/>
                </a:cubicBezTo>
                <a:cubicBezTo>
                  <a:pt x="4440780" y="6870194"/>
                  <a:pt x="4442020" y="6901194"/>
                  <a:pt x="4445738" y="6932190"/>
                </a:cubicBezTo>
                <a:cubicBezTo>
                  <a:pt x="4440780" y="6930952"/>
                  <a:pt x="4434581" y="6929712"/>
                  <a:pt x="4429623" y="6927230"/>
                </a:cubicBezTo>
                <a:cubicBezTo>
                  <a:pt x="4190350" y="6616012"/>
                  <a:pt x="3860578" y="6546576"/>
                  <a:pt x="3860578" y="6546576"/>
                </a:cubicBezTo>
                <a:cubicBezTo>
                  <a:pt x="3860578" y="6546576"/>
                  <a:pt x="3850660" y="6607331"/>
                  <a:pt x="3839502" y="6709005"/>
                </a:cubicBezTo>
                <a:cubicBezTo>
                  <a:pt x="3840741" y="6718924"/>
                  <a:pt x="3841982" y="6727604"/>
                  <a:pt x="3843221" y="6738764"/>
                </a:cubicBezTo>
                <a:cubicBezTo>
                  <a:pt x="3848180" y="6771001"/>
                  <a:pt x="3858098" y="6805720"/>
                  <a:pt x="3871736" y="6842917"/>
                </a:cubicBezTo>
                <a:cubicBezTo>
                  <a:pt x="3860578" y="6857796"/>
                  <a:pt x="3851899" y="6872676"/>
                  <a:pt x="3844460" y="6888793"/>
                </a:cubicBezTo>
                <a:cubicBezTo>
                  <a:pt x="3840741" y="6880114"/>
                  <a:pt x="3839502" y="6871435"/>
                  <a:pt x="3837022" y="6861516"/>
                </a:cubicBezTo>
                <a:cubicBezTo>
                  <a:pt x="3833302" y="6849117"/>
                  <a:pt x="3830824" y="6836716"/>
                  <a:pt x="3828345" y="6825558"/>
                </a:cubicBezTo>
                <a:cubicBezTo>
                  <a:pt x="3824626" y="6872676"/>
                  <a:pt x="3820906" y="6927230"/>
                  <a:pt x="3818426" y="6984267"/>
                </a:cubicBezTo>
                <a:cubicBezTo>
                  <a:pt x="3818426" y="6991708"/>
                  <a:pt x="3817187" y="6997908"/>
                  <a:pt x="3815946" y="7005346"/>
                </a:cubicBezTo>
                <a:cubicBezTo>
                  <a:pt x="3815946" y="7014026"/>
                  <a:pt x="3815946" y="7022704"/>
                  <a:pt x="3815946" y="7031384"/>
                </a:cubicBezTo>
                <a:cubicBezTo>
                  <a:pt x="3809748" y="7269450"/>
                  <a:pt x="3820906" y="7570749"/>
                  <a:pt x="3887852" y="7865850"/>
                </a:cubicBezTo>
                <a:cubicBezTo>
                  <a:pt x="3841982" y="7688543"/>
                  <a:pt x="3777515" y="7491395"/>
                  <a:pt x="3734123" y="7285568"/>
                </a:cubicBezTo>
                <a:cubicBezTo>
                  <a:pt x="3731643" y="7299207"/>
                  <a:pt x="3729164" y="7311607"/>
                  <a:pt x="3726684" y="7324006"/>
                </a:cubicBezTo>
                <a:cubicBezTo>
                  <a:pt x="3721726" y="7269450"/>
                  <a:pt x="3715528" y="7214893"/>
                  <a:pt x="3705608" y="7160336"/>
                </a:cubicBezTo>
                <a:cubicBezTo>
                  <a:pt x="3706849" y="7155376"/>
                  <a:pt x="3706849" y="7151656"/>
                  <a:pt x="3708089" y="7147937"/>
                </a:cubicBezTo>
                <a:cubicBezTo>
                  <a:pt x="3695691" y="7059904"/>
                  <a:pt x="3685774" y="6971868"/>
                  <a:pt x="3685774" y="6883834"/>
                </a:cubicBezTo>
                <a:cubicBezTo>
                  <a:pt x="3689493" y="6656928"/>
                  <a:pt x="3646102" y="6520538"/>
                  <a:pt x="3646102" y="6520538"/>
                </a:cubicBezTo>
                <a:cubicBezTo>
                  <a:pt x="3646102" y="6520538"/>
                  <a:pt x="3347322" y="6437462"/>
                  <a:pt x="3121688" y="6055567"/>
                </a:cubicBezTo>
                <a:lnTo>
                  <a:pt x="3121688" y="6058047"/>
                </a:lnTo>
                <a:cubicBezTo>
                  <a:pt x="3115488" y="6050608"/>
                  <a:pt x="3109290" y="6043168"/>
                  <a:pt x="3101852" y="6035729"/>
                </a:cubicBezTo>
                <a:cubicBezTo>
                  <a:pt x="3103092" y="6033249"/>
                  <a:pt x="3104331" y="6029528"/>
                  <a:pt x="3105571" y="6028290"/>
                </a:cubicBezTo>
                <a:cubicBezTo>
                  <a:pt x="3049782" y="5929096"/>
                  <a:pt x="2998952" y="5812543"/>
                  <a:pt x="2960521" y="5672432"/>
                </a:cubicBezTo>
                <a:cubicBezTo>
                  <a:pt x="2841505" y="5787745"/>
                  <a:pt x="2727448" y="5942735"/>
                  <a:pt x="2627028" y="6118804"/>
                </a:cubicBezTo>
                <a:cubicBezTo>
                  <a:pt x="2588597" y="6157241"/>
                  <a:pt x="2561321" y="6204358"/>
                  <a:pt x="2552643" y="6257675"/>
                </a:cubicBezTo>
                <a:cubicBezTo>
                  <a:pt x="2551403" y="6258914"/>
                  <a:pt x="2551403" y="6260154"/>
                  <a:pt x="2550165" y="6262634"/>
                </a:cubicBezTo>
                <a:cubicBezTo>
                  <a:pt x="2540246" y="6279992"/>
                  <a:pt x="2530327" y="6297352"/>
                  <a:pt x="2519170" y="6315950"/>
                </a:cubicBezTo>
                <a:cubicBezTo>
                  <a:pt x="2480737" y="6382906"/>
                  <a:pt x="2444785" y="6447382"/>
                  <a:pt x="2417510" y="6520538"/>
                </a:cubicBezTo>
                <a:cubicBezTo>
                  <a:pt x="2408832" y="6544096"/>
                  <a:pt x="2405113" y="6568896"/>
                  <a:pt x="2405113" y="6594932"/>
                </a:cubicBezTo>
                <a:cubicBezTo>
                  <a:pt x="2372879" y="6682968"/>
                  <a:pt x="2343126" y="6771001"/>
                  <a:pt x="2319570" y="6859036"/>
                </a:cubicBezTo>
                <a:cubicBezTo>
                  <a:pt x="2246425" y="6991708"/>
                  <a:pt x="2230309" y="7166536"/>
                  <a:pt x="2219151" y="7305407"/>
                </a:cubicBezTo>
                <a:cubicBezTo>
                  <a:pt x="2216671" y="7338885"/>
                  <a:pt x="2214192" y="7372363"/>
                  <a:pt x="2210471" y="7407081"/>
                </a:cubicBezTo>
                <a:cubicBezTo>
                  <a:pt x="2209234" y="7415760"/>
                  <a:pt x="2206754" y="7424439"/>
                  <a:pt x="2205513" y="7434359"/>
                </a:cubicBezTo>
                <a:cubicBezTo>
                  <a:pt x="2188157" y="7471556"/>
                  <a:pt x="2170800" y="7511234"/>
                  <a:pt x="2153443" y="7549672"/>
                </a:cubicBezTo>
                <a:cubicBezTo>
                  <a:pt x="2112532" y="7646384"/>
                  <a:pt x="2080299" y="7745580"/>
                  <a:pt x="2050544" y="7846013"/>
                </a:cubicBezTo>
                <a:cubicBezTo>
                  <a:pt x="2045586" y="7842292"/>
                  <a:pt x="2041868" y="7838573"/>
                  <a:pt x="2038148" y="7834853"/>
                </a:cubicBezTo>
                <a:cubicBezTo>
                  <a:pt x="1915413" y="7956364"/>
                  <a:pt x="1805075" y="8077878"/>
                  <a:pt x="1688537" y="8179552"/>
                </a:cubicBezTo>
                <a:cubicBezTo>
                  <a:pt x="1651346" y="8189471"/>
                  <a:pt x="1615392" y="8206830"/>
                  <a:pt x="1585639" y="8231628"/>
                </a:cubicBezTo>
                <a:cubicBezTo>
                  <a:pt x="1526130" y="8255187"/>
                  <a:pt x="1481499" y="8294863"/>
                  <a:pt x="1452985" y="8345701"/>
                </a:cubicBezTo>
                <a:cubicBezTo>
                  <a:pt x="1346367" y="8400256"/>
                  <a:pt x="1229830" y="8433734"/>
                  <a:pt x="1093457" y="8436215"/>
                </a:cubicBezTo>
                <a:cubicBezTo>
                  <a:pt x="632272" y="8441175"/>
                  <a:pt x="270265" y="8484572"/>
                  <a:pt x="0" y="8759834"/>
                </a:cubicBezTo>
                <a:cubicBezTo>
                  <a:pt x="148770" y="8443654"/>
                  <a:pt x="476064" y="8370500"/>
                  <a:pt x="870304" y="8366778"/>
                </a:cubicBezTo>
                <a:cubicBezTo>
                  <a:pt x="964525" y="8365540"/>
                  <a:pt x="1053787" y="8353140"/>
                  <a:pt x="1138089" y="8329581"/>
                </a:cubicBezTo>
                <a:cubicBezTo>
                  <a:pt x="1191399" y="8330822"/>
                  <a:pt x="1239750" y="8323381"/>
                  <a:pt x="1290578" y="8293624"/>
                </a:cubicBezTo>
                <a:cubicBezTo>
                  <a:pt x="1312895" y="8281224"/>
                  <a:pt x="1336450" y="8261385"/>
                  <a:pt x="1355046" y="8241548"/>
                </a:cubicBezTo>
                <a:cubicBezTo>
                  <a:pt x="1465383" y="8180790"/>
                  <a:pt x="1568282" y="8101436"/>
                  <a:pt x="1668702" y="7999762"/>
                </a:cubicBezTo>
                <a:cubicBezTo>
                  <a:pt x="2081538" y="7584388"/>
                  <a:pt x="2053024" y="7054944"/>
                  <a:pt x="2153443" y="6540378"/>
                </a:cubicBezTo>
                <a:lnTo>
                  <a:pt x="2147245" y="6545335"/>
                </a:lnTo>
                <a:cubicBezTo>
                  <a:pt x="2155924" y="6510618"/>
                  <a:pt x="2162123" y="6477141"/>
                  <a:pt x="2167081" y="6442422"/>
                </a:cubicBezTo>
                <a:cubicBezTo>
                  <a:pt x="2169562" y="6439942"/>
                  <a:pt x="2173280" y="6437462"/>
                  <a:pt x="2175759" y="6434983"/>
                </a:cubicBezTo>
                <a:cubicBezTo>
                  <a:pt x="2198076" y="6345709"/>
                  <a:pt x="2230309" y="6266354"/>
                  <a:pt x="2266262" y="6191958"/>
                </a:cubicBezTo>
                <a:cubicBezTo>
                  <a:pt x="2291056" y="6162201"/>
                  <a:pt x="2309652" y="6127482"/>
                  <a:pt x="2320809" y="6091524"/>
                </a:cubicBezTo>
                <a:cubicBezTo>
                  <a:pt x="2320809" y="6091524"/>
                  <a:pt x="2320809" y="6091524"/>
                  <a:pt x="2322051" y="6091524"/>
                </a:cubicBezTo>
                <a:cubicBezTo>
                  <a:pt x="2531568" y="5743108"/>
                  <a:pt x="2857621" y="5528602"/>
                  <a:pt x="2986555" y="5093389"/>
                </a:cubicBezTo>
                <a:cubicBezTo>
                  <a:pt x="2881176" y="5124387"/>
                  <a:pt x="2760921" y="5154146"/>
                  <a:pt x="2638186" y="5185144"/>
                </a:cubicBezTo>
                <a:cubicBezTo>
                  <a:pt x="2566280" y="5193823"/>
                  <a:pt x="2493135" y="5214901"/>
                  <a:pt x="2421230" y="5228540"/>
                </a:cubicBezTo>
                <a:cubicBezTo>
                  <a:pt x="2340647" y="5243420"/>
                  <a:pt x="2260062" y="5262018"/>
                  <a:pt x="2180719" y="5284337"/>
                </a:cubicBezTo>
                <a:cubicBezTo>
                  <a:pt x="2134848" y="5296736"/>
                  <a:pt x="2036908" y="5319054"/>
                  <a:pt x="1963762" y="5358733"/>
                </a:cubicBezTo>
                <a:cubicBezTo>
                  <a:pt x="1744326" y="5425688"/>
                  <a:pt x="1545968" y="5514962"/>
                  <a:pt x="1325292" y="5691031"/>
                </a:cubicBezTo>
                <a:cubicBezTo>
                  <a:pt x="1493897" y="5517442"/>
                  <a:pt x="1702175" y="5387251"/>
                  <a:pt x="1929050" y="5280618"/>
                </a:cubicBezTo>
                <a:cubicBezTo>
                  <a:pt x="1987318" y="5268218"/>
                  <a:pt x="2043107" y="5245899"/>
                  <a:pt x="2101375" y="5226061"/>
                </a:cubicBezTo>
                <a:cubicBezTo>
                  <a:pt x="2105093" y="5224821"/>
                  <a:pt x="2107574" y="5223582"/>
                  <a:pt x="2111292" y="5222341"/>
                </a:cubicBezTo>
                <a:cubicBezTo>
                  <a:pt x="2283617" y="5173984"/>
                  <a:pt x="2453464" y="5105789"/>
                  <a:pt x="2620830" y="5042553"/>
                </a:cubicBezTo>
                <a:cubicBezTo>
                  <a:pt x="2747283" y="4995435"/>
                  <a:pt x="2872499" y="4943359"/>
                  <a:pt x="2997713" y="4895002"/>
                </a:cubicBezTo>
                <a:cubicBezTo>
                  <a:pt x="3036144" y="4882603"/>
                  <a:pt x="3073338" y="4868963"/>
                  <a:pt x="3110531" y="4855325"/>
                </a:cubicBezTo>
                <a:cubicBezTo>
                  <a:pt x="3104331" y="4856565"/>
                  <a:pt x="3098133" y="4857804"/>
                  <a:pt x="3093174" y="4859045"/>
                </a:cubicBezTo>
                <a:cubicBezTo>
                  <a:pt x="3105571" y="4854085"/>
                  <a:pt x="3117968" y="4849125"/>
                  <a:pt x="3131605" y="4844166"/>
                </a:cubicBezTo>
                <a:cubicBezTo>
                  <a:pt x="3171277" y="4829286"/>
                  <a:pt x="3210950" y="4813168"/>
                  <a:pt x="3249382" y="4798288"/>
                </a:cubicBezTo>
                <a:cubicBezTo>
                  <a:pt x="3320047" y="4799528"/>
                  <a:pt x="3388233" y="4768530"/>
                  <a:pt x="3440303" y="4720174"/>
                </a:cubicBezTo>
                <a:cubicBezTo>
                  <a:pt x="3577915" y="4653218"/>
                  <a:pt x="3703130" y="4578822"/>
                  <a:pt x="3808508" y="4488308"/>
                </a:cubicBezTo>
                <a:cubicBezTo>
                  <a:pt x="3839502" y="4461030"/>
                  <a:pt x="3869256" y="4433752"/>
                  <a:pt x="3900250" y="4405234"/>
                </a:cubicBezTo>
                <a:cubicBezTo>
                  <a:pt x="3899009" y="4406473"/>
                  <a:pt x="3897771" y="4407713"/>
                  <a:pt x="3896530" y="4407713"/>
                </a:cubicBezTo>
                <a:lnTo>
                  <a:pt x="3896530" y="4406473"/>
                </a:lnTo>
                <a:cubicBezTo>
                  <a:pt x="3903969" y="4402754"/>
                  <a:pt x="3910167" y="4397794"/>
                  <a:pt x="3915127" y="4390354"/>
                </a:cubicBezTo>
                <a:cubicBezTo>
                  <a:pt x="3923805" y="4384155"/>
                  <a:pt x="3933723" y="4377955"/>
                  <a:pt x="3941162" y="4371756"/>
                </a:cubicBezTo>
                <a:cubicBezTo>
                  <a:pt x="3962237" y="4354397"/>
                  <a:pt x="3982073" y="4337038"/>
                  <a:pt x="4000670" y="4318439"/>
                </a:cubicBezTo>
                <a:cubicBezTo>
                  <a:pt x="4011826" y="4309760"/>
                  <a:pt x="4022984" y="4298601"/>
                  <a:pt x="4032903" y="4287441"/>
                </a:cubicBezTo>
                <a:cubicBezTo>
                  <a:pt x="4036622" y="4282481"/>
                  <a:pt x="4039102" y="4278762"/>
                  <a:pt x="4040341" y="4273802"/>
                </a:cubicBezTo>
                <a:cubicBezTo>
                  <a:pt x="4049019" y="4263882"/>
                  <a:pt x="4056458" y="4255203"/>
                  <a:pt x="4065137" y="4245284"/>
                </a:cubicBezTo>
                <a:cubicBezTo>
                  <a:pt x="4201508" y="4105173"/>
                  <a:pt x="4318044" y="3966302"/>
                  <a:pt x="4411027" y="3846030"/>
                </a:cubicBezTo>
                <a:cubicBezTo>
                  <a:pt x="4408547" y="3848510"/>
                  <a:pt x="4406067" y="3850990"/>
                  <a:pt x="4402348" y="3853468"/>
                </a:cubicBezTo>
                <a:cubicBezTo>
                  <a:pt x="4417225" y="3832390"/>
                  <a:pt x="4430862" y="3812552"/>
                  <a:pt x="4445738" y="3791472"/>
                </a:cubicBezTo>
                <a:cubicBezTo>
                  <a:pt x="4450698" y="3787753"/>
                  <a:pt x="4455657" y="3785273"/>
                  <a:pt x="4460616" y="3782793"/>
                </a:cubicBezTo>
                <a:cubicBezTo>
                  <a:pt x="4487892" y="3745597"/>
                  <a:pt x="4513926" y="3710878"/>
                  <a:pt x="4535002" y="3678640"/>
                </a:cubicBezTo>
                <a:cubicBezTo>
                  <a:pt x="4578393" y="3662522"/>
                  <a:pt x="4598228" y="3625323"/>
                  <a:pt x="4598228" y="3588126"/>
                </a:cubicBezTo>
                <a:cubicBezTo>
                  <a:pt x="4600708" y="3584406"/>
                  <a:pt x="4603188" y="3580687"/>
                  <a:pt x="4605666" y="3576966"/>
                </a:cubicBezTo>
                <a:cubicBezTo>
                  <a:pt x="4614345" y="3570767"/>
                  <a:pt x="4620544" y="3560847"/>
                  <a:pt x="4624262" y="3549689"/>
                </a:cubicBezTo>
                <a:cubicBezTo>
                  <a:pt x="4650298" y="3508771"/>
                  <a:pt x="4665175" y="3483973"/>
                  <a:pt x="4667654" y="3480253"/>
                </a:cubicBezTo>
                <a:cubicBezTo>
                  <a:pt x="4651538" y="3483973"/>
                  <a:pt x="4632942" y="3490172"/>
                  <a:pt x="4614345" y="3495132"/>
                </a:cubicBezTo>
                <a:cubicBezTo>
                  <a:pt x="4604428" y="3485213"/>
                  <a:pt x="4590790" y="3477773"/>
                  <a:pt x="4573433" y="3477773"/>
                </a:cubicBezTo>
                <a:cubicBezTo>
                  <a:pt x="4565994" y="3477773"/>
                  <a:pt x="4561036" y="3480253"/>
                  <a:pt x="4556077" y="3481493"/>
                </a:cubicBezTo>
                <a:cubicBezTo>
                  <a:pt x="4554836" y="3481493"/>
                  <a:pt x="4554836" y="3481493"/>
                  <a:pt x="4554836" y="3481493"/>
                </a:cubicBezTo>
                <a:cubicBezTo>
                  <a:pt x="4547398" y="3481493"/>
                  <a:pt x="4539960" y="3482733"/>
                  <a:pt x="4532522" y="3485213"/>
                </a:cubicBezTo>
                <a:cubicBezTo>
                  <a:pt x="4515165" y="3479013"/>
                  <a:pt x="4494090" y="3477773"/>
                  <a:pt x="4470534" y="3482733"/>
                </a:cubicBezTo>
                <a:cubicBezTo>
                  <a:pt x="4454418" y="3487693"/>
                  <a:pt x="4438300" y="3490172"/>
                  <a:pt x="4422184" y="3493892"/>
                </a:cubicBezTo>
                <a:cubicBezTo>
                  <a:pt x="4300688" y="3502572"/>
                  <a:pt x="4146959" y="3516211"/>
                  <a:pt x="3985792" y="3538530"/>
                </a:cubicBezTo>
                <a:cubicBezTo>
                  <a:pt x="3984553" y="3538530"/>
                  <a:pt x="3983312" y="3539769"/>
                  <a:pt x="3982073" y="3539769"/>
                </a:cubicBezTo>
                <a:cubicBezTo>
                  <a:pt x="3931244" y="3539769"/>
                  <a:pt x="3881653" y="3548448"/>
                  <a:pt x="3833302" y="3560847"/>
                </a:cubicBezTo>
                <a:cubicBezTo>
                  <a:pt x="3672136" y="3588126"/>
                  <a:pt x="3512209" y="3624084"/>
                  <a:pt x="3379556" y="3671201"/>
                </a:cubicBezTo>
                <a:cubicBezTo>
                  <a:pt x="2949363" y="3824950"/>
                  <a:pt x="2826627" y="4143611"/>
                  <a:pt x="2418751" y="4258923"/>
                </a:cubicBezTo>
                <a:cubicBezTo>
                  <a:pt x="2330729" y="4268842"/>
                  <a:pt x="2245186" y="4287441"/>
                  <a:pt x="2160882" y="4312240"/>
                </a:cubicBezTo>
                <a:cubicBezTo>
                  <a:pt x="1963762" y="4354397"/>
                  <a:pt x="1767881" y="4413913"/>
                  <a:pt x="1574481" y="4494507"/>
                </a:cubicBezTo>
                <a:cubicBezTo>
                  <a:pt x="1487699" y="4505667"/>
                  <a:pt x="1409595" y="4535425"/>
                  <a:pt x="1329011" y="4570143"/>
                </a:cubicBezTo>
                <a:cubicBezTo>
                  <a:pt x="1309174" y="4578822"/>
                  <a:pt x="1290578" y="4587501"/>
                  <a:pt x="1270743" y="4598661"/>
                </a:cubicBezTo>
                <a:cubicBezTo>
                  <a:pt x="1262064" y="4602381"/>
                  <a:pt x="1250906" y="4606101"/>
                  <a:pt x="1242229" y="4611061"/>
                </a:cubicBezTo>
                <a:cubicBezTo>
                  <a:pt x="1182719" y="4634619"/>
                  <a:pt x="1120733" y="4658178"/>
                  <a:pt x="1062463" y="4686696"/>
                </a:cubicBezTo>
                <a:cubicBezTo>
                  <a:pt x="990560" y="4711493"/>
                  <a:pt x="921133" y="4742491"/>
                  <a:pt x="852946" y="4775969"/>
                </a:cubicBezTo>
                <a:cubicBezTo>
                  <a:pt x="767405" y="4816887"/>
                  <a:pt x="675662" y="4868963"/>
                  <a:pt x="585161" y="4893762"/>
                </a:cubicBezTo>
                <a:cubicBezTo>
                  <a:pt x="572763" y="4897482"/>
                  <a:pt x="562845" y="4903682"/>
                  <a:pt x="556646" y="4912361"/>
                </a:cubicBezTo>
                <a:cubicBezTo>
                  <a:pt x="519454" y="4927240"/>
                  <a:pt x="481022" y="4943359"/>
                  <a:pt x="443829" y="4961957"/>
                </a:cubicBezTo>
                <a:cubicBezTo>
                  <a:pt x="436390" y="4965678"/>
                  <a:pt x="426473" y="4969397"/>
                  <a:pt x="419034" y="4974357"/>
                </a:cubicBezTo>
                <a:cubicBezTo>
                  <a:pt x="440111" y="4943359"/>
                  <a:pt x="463666" y="4916081"/>
                  <a:pt x="495899" y="4893762"/>
                </a:cubicBezTo>
                <a:cubicBezTo>
                  <a:pt x="564086" y="4845405"/>
                  <a:pt x="642190" y="4810688"/>
                  <a:pt x="717815" y="4773489"/>
                </a:cubicBezTo>
                <a:cubicBezTo>
                  <a:pt x="783521" y="4740012"/>
                  <a:pt x="846749" y="4702814"/>
                  <a:pt x="911216" y="4666857"/>
                </a:cubicBezTo>
                <a:cubicBezTo>
                  <a:pt x="985600" y="4633379"/>
                  <a:pt x="1061226" y="4601141"/>
                  <a:pt x="1136850" y="4568903"/>
                </a:cubicBezTo>
                <a:cubicBezTo>
                  <a:pt x="1231072" y="4527985"/>
                  <a:pt x="1325292" y="4487069"/>
                  <a:pt x="1418272" y="4446151"/>
                </a:cubicBezTo>
                <a:cubicBezTo>
                  <a:pt x="1457944" y="4434991"/>
                  <a:pt x="1495136" y="4422593"/>
                  <a:pt x="1534809" y="4411433"/>
                </a:cubicBezTo>
                <a:cubicBezTo>
                  <a:pt x="1687298" y="4366796"/>
                  <a:pt x="1839789" y="4313479"/>
                  <a:pt x="1988558" y="4255203"/>
                </a:cubicBezTo>
                <a:cubicBezTo>
                  <a:pt x="1983599" y="4255203"/>
                  <a:pt x="1978640" y="4255203"/>
                  <a:pt x="1973681" y="4253963"/>
                </a:cubicBezTo>
                <a:cubicBezTo>
                  <a:pt x="2118731" y="4210567"/>
                  <a:pt x="2266262" y="4170889"/>
                  <a:pt x="2392715" y="4089054"/>
                </a:cubicBezTo>
                <a:cubicBezTo>
                  <a:pt x="2713810" y="3937783"/>
                  <a:pt x="2883656" y="3736916"/>
                  <a:pt x="3176237" y="3560847"/>
                </a:cubicBezTo>
                <a:cubicBezTo>
                  <a:pt x="3589072" y="3311624"/>
                  <a:pt x="4101089" y="3361221"/>
                  <a:pt x="4548638" y="3273186"/>
                </a:cubicBezTo>
                <a:cubicBezTo>
                  <a:pt x="4875932" y="3207471"/>
                  <a:pt x="5290008" y="3192592"/>
                  <a:pt x="5597466" y="3042561"/>
                </a:cubicBezTo>
                <a:cubicBezTo>
                  <a:pt x="5871451" y="2849134"/>
                  <a:pt x="6030139" y="2689184"/>
                  <a:pt x="6213622" y="2449878"/>
                </a:cubicBezTo>
                <a:cubicBezTo>
                  <a:pt x="6482646" y="2102701"/>
                  <a:pt x="6475208" y="1822479"/>
                  <a:pt x="6395864" y="1471582"/>
                </a:cubicBezTo>
                <a:cubicBezTo>
                  <a:pt x="6300404" y="1042570"/>
                  <a:pt x="6283048" y="560240"/>
                  <a:pt x="6092126" y="138667"/>
                </a:cubicBezTo>
                <a:close/>
              </a:path>
            </a:pathLst>
          </a:custGeom>
          <a:solidFill>
            <a:srgbClr val="1E120D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6" name="Oval 9">
            <a:extLst>
              <a:ext uri="{FF2B5EF4-FFF2-40B4-BE49-F238E27FC236}">
                <a16:creationId xmlns:a16="http://schemas.microsoft.com/office/drawing/2014/main" id="{B0432590-6C8E-144B-B4C9-52B8D0B28A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3633" y="6506601"/>
            <a:ext cx="1634279" cy="163715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id-ID" sz="7198" dirty="0">
              <a:latin typeface="Lato Light" panose="020F0502020204030203" pitchFamily="34" charset="0"/>
            </a:endParaRPr>
          </a:p>
        </p:txBody>
      </p:sp>
      <p:sp>
        <p:nvSpPr>
          <p:cNvPr id="7" name="Freeform 936">
            <a:extLst>
              <a:ext uri="{FF2B5EF4-FFF2-40B4-BE49-F238E27FC236}">
                <a16:creationId xmlns:a16="http://schemas.microsoft.com/office/drawing/2014/main" id="{CC1E86AB-DA9B-1847-8F98-2CCF7D700E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4763" y="6860464"/>
            <a:ext cx="929431" cy="929431"/>
          </a:xfrm>
          <a:custGeom>
            <a:avLst/>
            <a:gdLst>
              <a:gd name="T0" fmla="*/ 166384 w 296503"/>
              <a:gd name="T1" fmla="*/ 230760 h 296053"/>
              <a:gd name="T2" fmla="*/ 159150 w 296503"/>
              <a:gd name="T3" fmla="*/ 233316 h 296053"/>
              <a:gd name="T4" fmla="*/ 136001 w 296503"/>
              <a:gd name="T5" fmla="*/ 243537 h 296053"/>
              <a:gd name="T6" fmla="*/ 138171 w 296503"/>
              <a:gd name="T7" fmla="*/ 254490 h 296053"/>
              <a:gd name="T8" fmla="*/ 121171 w 296503"/>
              <a:gd name="T9" fmla="*/ 273839 h 296053"/>
              <a:gd name="T10" fmla="*/ 232576 w 296503"/>
              <a:gd name="T11" fmla="*/ 290999 h 296053"/>
              <a:gd name="T12" fmla="*/ 227512 w 296503"/>
              <a:gd name="T13" fmla="*/ 244632 h 296053"/>
              <a:gd name="T14" fmla="*/ 222447 w 296503"/>
              <a:gd name="T15" fmla="*/ 239522 h 296053"/>
              <a:gd name="T16" fmla="*/ 194596 w 296503"/>
              <a:gd name="T17" fmla="*/ 205569 h 296053"/>
              <a:gd name="T18" fmla="*/ 57149 w 296503"/>
              <a:gd name="T19" fmla="*/ 178553 h 296053"/>
              <a:gd name="T20" fmla="*/ 56789 w 296503"/>
              <a:gd name="T21" fmla="*/ 190601 h 296053"/>
              <a:gd name="T22" fmla="*/ 45215 w 296503"/>
              <a:gd name="T23" fmla="*/ 190966 h 296053"/>
              <a:gd name="T24" fmla="*/ 45215 w 296503"/>
              <a:gd name="T25" fmla="*/ 263980 h 296053"/>
              <a:gd name="T26" fmla="*/ 128044 w 296503"/>
              <a:gd name="T27" fmla="*/ 249744 h 296053"/>
              <a:gd name="T28" fmla="*/ 149746 w 296503"/>
              <a:gd name="T29" fmla="*/ 220537 h 296053"/>
              <a:gd name="T30" fmla="*/ 188809 w 296503"/>
              <a:gd name="T31" fmla="*/ 197173 h 296053"/>
              <a:gd name="T32" fmla="*/ 166745 w 296503"/>
              <a:gd name="T33" fmla="*/ 169790 h 296053"/>
              <a:gd name="T34" fmla="*/ 147214 w 296503"/>
              <a:gd name="T35" fmla="*/ 176363 h 296053"/>
              <a:gd name="T36" fmla="*/ 100915 w 296503"/>
              <a:gd name="T37" fmla="*/ 134015 h 296053"/>
              <a:gd name="T38" fmla="*/ 112852 w 296503"/>
              <a:gd name="T39" fmla="*/ 126347 h 296053"/>
              <a:gd name="T40" fmla="*/ 166745 w 296503"/>
              <a:gd name="T41" fmla="*/ 160664 h 296053"/>
              <a:gd name="T42" fmla="*/ 225341 w 296503"/>
              <a:gd name="T43" fmla="*/ 129633 h 296053"/>
              <a:gd name="T44" fmla="*/ 168916 w 296503"/>
              <a:gd name="T45" fmla="*/ 63917 h 296053"/>
              <a:gd name="T46" fmla="*/ 197852 w 296503"/>
              <a:gd name="T47" fmla="*/ 188410 h 296053"/>
              <a:gd name="T48" fmla="*/ 197852 w 296503"/>
              <a:gd name="T49" fmla="*/ 196808 h 296053"/>
              <a:gd name="T50" fmla="*/ 231852 w 296503"/>
              <a:gd name="T51" fmla="*/ 235141 h 296053"/>
              <a:gd name="T52" fmla="*/ 232576 w 296503"/>
              <a:gd name="T53" fmla="*/ 300125 h 296053"/>
              <a:gd name="T54" fmla="*/ 112128 w 296503"/>
              <a:gd name="T55" fmla="*/ 273839 h 296053"/>
              <a:gd name="T56" fmla="*/ 45215 w 296503"/>
              <a:gd name="T57" fmla="*/ 273108 h 296053"/>
              <a:gd name="T58" fmla="*/ 48469 w 296503"/>
              <a:gd name="T59" fmla="*/ 182204 h 296053"/>
              <a:gd name="T60" fmla="*/ 100915 w 296503"/>
              <a:gd name="T61" fmla="*/ 125252 h 296053"/>
              <a:gd name="T62" fmla="*/ 168916 w 296503"/>
              <a:gd name="T63" fmla="*/ 63917 h 296053"/>
              <a:gd name="T64" fmla="*/ 172561 w 296503"/>
              <a:gd name="T65" fmla="*/ 1367 h 296053"/>
              <a:gd name="T66" fmla="*/ 257358 w 296503"/>
              <a:gd name="T67" fmla="*/ 36705 h 296053"/>
              <a:gd name="T68" fmla="*/ 261707 w 296503"/>
              <a:gd name="T69" fmla="*/ 90991 h 296053"/>
              <a:gd name="T70" fmla="*/ 298307 w 296503"/>
              <a:gd name="T71" fmla="*/ 129611 h 296053"/>
              <a:gd name="T72" fmla="*/ 261707 w 296503"/>
              <a:gd name="T73" fmla="*/ 168229 h 296053"/>
              <a:gd name="T74" fmla="*/ 257358 w 296503"/>
              <a:gd name="T75" fmla="*/ 222878 h 296053"/>
              <a:gd name="T76" fmla="*/ 237428 w 296503"/>
              <a:gd name="T77" fmla="*/ 218142 h 296053"/>
              <a:gd name="T78" fmla="*/ 252647 w 296503"/>
              <a:gd name="T79" fmla="*/ 213770 h 296053"/>
              <a:gd name="T80" fmla="*/ 254097 w 296503"/>
              <a:gd name="T81" fmla="*/ 163127 h 296053"/>
              <a:gd name="T82" fmla="*/ 254097 w 296503"/>
              <a:gd name="T83" fmla="*/ 96090 h 296053"/>
              <a:gd name="T84" fmla="*/ 252647 w 296503"/>
              <a:gd name="T85" fmla="*/ 45814 h 296053"/>
              <a:gd name="T86" fmla="*/ 202639 w 296503"/>
              <a:gd name="T87" fmla="*/ 44356 h 296053"/>
              <a:gd name="T88" fmla="*/ 135960 w 296503"/>
              <a:gd name="T89" fmla="*/ 44356 h 296053"/>
              <a:gd name="T90" fmla="*/ 85952 w 296503"/>
              <a:gd name="T91" fmla="*/ 45814 h 296053"/>
              <a:gd name="T92" fmla="*/ 84502 w 296503"/>
              <a:gd name="T93" fmla="*/ 96090 h 296053"/>
              <a:gd name="T94" fmla="*/ 54426 w 296503"/>
              <a:gd name="T95" fmla="*/ 132890 h 296053"/>
              <a:gd name="T96" fmla="*/ 48264 w 296503"/>
              <a:gd name="T97" fmla="*/ 139080 h 296053"/>
              <a:gd name="T98" fmla="*/ 41741 w 296503"/>
              <a:gd name="T99" fmla="*/ 126331 h 296053"/>
              <a:gd name="T100" fmla="*/ 76893 w 296503"/>
              <a:gd name="T101" fmla="*/ 41077 h 296053"/>
              <a:gd name="T102" fmla="*/ 131250 w 296503"/>
              <a:gd name="T103" fmla="*/ 36705 h 296053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296503" h="296053">
                <a:moveTo>
                  <a:pt x="193419" y="202780"/>
                </a:moveTo>
                <a:cubicBezTo>
                  <a:pt x="179398" y="202780"/>
                  <a:pt x="167175" y="213584"/>
                  <a:pt x="165377" y="227629"/>
                </a:cubicBezTo>
                <a:cubicBezTo>
                  <a:pt x="165377" y="229069"/>
                  <a:pt x="164299" y="230510"/>
                  <a:pt x="162501" y="231230"/>
                </a:cubicBezTo>
                <a:cubicBezTo>
                  <a:pt x="161063" y="231590"/>
                  <a:pt x="159266" y="231230"/>
                  <a:pt x="158187" y="230150"/>
                </a:cubicBezTo>
                <a:cubicBezTo>
                  <a:pt x="155671" y="227989"/>
                  <a:pt x="152075" y="226548"/>
                  <a:pt x="148840" y="226548"/>
                </a:cubicBezTo>
                <a:cubicBezTo>
                  <a:pt x="141290" y="226548"/>
                  <a:pt x="135178" y="232670"/>
                  <a:pt x="135178" y="240233"/>
                </a:cubicBezTo>
                <a:cubicBezTo>
                  <a:pt x="135178" y="242754"/>
                  <a:pt x="135897" y="244915"/>
                  <a:pt x="136976" y="246715"/>
                </a:cubicBezTo>
                <a:cubicBezTo>
                  <a:pt x="137695" y="248156"/>
                  <a:pt x="137695" y="249596"/>
                  <a:pt x="137335" y="251037"/>
                </a:cubicBezTo>
                <a:cubicBezTo>
                  <a:pt x="136616" y="252477"/>
                  <a:pt x="135538" y="253198"/>
                  <a:pt x="134100" y="253558"/>
                </a:cubicBezTo>
                <a:cubicBezTo>
                  <a:pt x="125831" y="255358"/>
                  <a:pt x="120438" y="262201"/>
                  <a:pt x="120438" y="270124"/>
                </a:cubicBezTo>
                <a:cubicBezTo>
                  <a:pt x="120438" y="279487"/>
                  <a:pt x="127988" y="287050"/>
                  <a:pt x="137335" y="287050"/>
                </a:cubicBezTo>
                <a:lnTo>
                  <a:pt x="231169" y="287050"/>
                </a:lnTo>
                <a:cubicBezTo>
                  <a:pt x="243752" y="287050"/>
                  <a:pt x="254178" y="276606"/>
                  <a:pt x="254178" y="264002"/>
                </a:cubicBezTo>
                <a:cubicBezTo>
                  <a:pt x="254178" y="249957"/>
                  <a:pt x="241235" y="238432"/>
                  <a:pt x="226135" y="241313"/>
                </a:cubicBezTo>
                <a:cubicBezTo>
                  <a:pt x="224697" y="242034"/>
                  <a:pt x="223259" y="241313"/>
                  <a:pt x="222181" y="240233"/>
                </a:cubicBezTo>
                <a:cubicBezTo>
                  <a:pt x="221102" y="239153"/>
                  <a:pt x="220743" y="237712"/>
                  <a:pt x="221102" y="236272"/>
                </a:cubicBezTo>
                <a:cubicBezTo>
                  <a:pt x="221462" y="234471"/>
                  <a:pt x="221462" y="232670"/>
                  <a:pt x="221462" y="231230"/>
                </a:cubicBezTo>
                <a:cubicBezTo>
                  <a:pt x="221462" y="215744"/>
                  <a:pt x="208879" y="202780"/>
                  <a:pt x="193419" y="202780"/>
                </a:cubicBezTo>
                <a:close/>
                <a:moveTo>
                  <a:pt x="100305" y="132195"/>
                </a:moveTo>
                <a:cubicBezTo>
                  <a:pt x="76577" y="132195"/>
                  <a:pt x="56804" y="152002"/>
                  <a:pt x="56804" y="176130"/>
                </a:cubicBezTo>
                <a:cubicBezTo>
                  <a:pt x="56804" y="178651"/>
                  <a:pt x="57163" y="181172"/>
                  <a:pt x="57882" y="184053"/>
                </a:cubicBezTo>
                <a:cubicBezTo>
                  <a:pt x="57882" y="185494"/>
                  <a:pt x="57523" y="186934"/>
                  <a:pt x="56444" y="188015"/>
                </a:cubicBezTo>
                <a:cubicBezTo>
                  <a:pt x="55366" y="189095"/>
                  <a:pt x="53928" y="189455"/>
                  <a:pt x="52490" y="189095"/>
                </a:cubicBezTo>
                <a:cubicBezTo>
                  <a:pt x="49973" y="188735"/>
                  <a:pt x="47456" y="188375"/>
                  <a:pt x="44940" y="188375"/>
                </a:cubicBezTo>
                <a:cubicBezTo>
                  <a:pt x="25166" y="188375"/>
                  <a:pt x="8988" y="204580"/>
                  <a:pt x="8988" y="224387"/>
                </a:cubicBezTo>
                <a:cubicBezTo>
                  <a:pt x="8988" y="244555"/>
                  <a:pt x="25166" y="260400"/>
                  <a:pt x="44940" y="260400"/>
                </a:cubicBezTo>
                <a:lnTo>
                  <a:pt x="113248" y="260400"/>
                </a:lnTo>
                <a:cubicBezTo>
                  <a:pt x="115764" y="254278"/>
                  <a:pt x="120798" y="249236"/>
                  <a:pt x="127269" y="246355"/>
                </a:cubicBezTo>
                <a:cubicBezTo>
                  <a:pt x="126550" y="244555"/>
                  <a:pt x="126550" y="242394"/>
                  <a:pt x="126550" y="240233"/>
                </a:cubicBezTo>
                <a:cubicBezTo>
                  <a:pt x="126550" y="227989"/>
                  <a:pt x="136616" y="217545"/>
                  <a:pt x="148840" y="217545"/>
                </a:cubicBezTo>
                <a:cubicBezTo>
                  <a:pt x="152075" y="217545"/>
                  <a:pt x="155311" y="218265"/>
                  <a:pt x="158187" y="219706"/>
                </a:cubicBezTo>
                <a:cubicBezTo>
                  <a:pt x="162142" y="206381"/>
                  <a:pt x="174006" y="196658"/>
                  <a:pt x="187667" y="194497"/>
                </a:cubicBezTo>
                <a:cubicBezTo>
                  <a:pt x="188027" y="192696"/>
                  <a:pt x="188027" y="191256"/>
                  <a:pt x="188027" y="189455"/>
                </a:cubicBezTo>
                <a:cubicBezTo>
                  <a:pt x="188027" y="177211"/>
                  <a:pt x="177960" y="167487"/>
                  <a:pt x="165737" y="167487"/>
                </a:cubicBezTo>
                <a:cubicBezTo>
                  <a:pt x="160344" y="167487"/>
                  <a:pt x="155311" y="169288"/>
                  <a:pt x="150997" y="173249"/>
                </a:cubicBezTo>
                <a:cubicBezTo>
                  <a:pt x="149918" y="173970"/>
                  <a:pt x="148121" y="174690"/>
                  <a:pt x="146323" y="173970"/>
                </a:cubicBezTo>
                <a:cubicBezTo>
                  <a:pt x="144885" y="173609"/>
                  <a:pt x="143807" y="172169"/>
                  <a:pt x="143807" y="170368"/>
                </a:cubicBezTo>
                <a:cubicBezTo>
                  <a:pt x="140930" y="148761"/>
                  <a:pt x="122236" y="132195"/>
                  <a:pt x="100305" y="132195"/>
                </a:cubicBezTo>
                <a:close/>
                <a:moveTo>
                  <a:pt x="167894" y="71693"/>
                </a:moveTo>
                <a:cubicBezTo>
                  <a:pt x="138054" y="71693"/>
                  <a:pt x="113607" y="95462"/>
                  <a:pt x="112169" y="124632"/>
                </a:cubicBezTo>
                <a:cubicBezTo>
                  <a:pt x="130864" y="128954"/>
                  <a:pt x="145964" y="143359"/>
                  <a:pt x="150997" y="162085"/>
                </a:cubicBezTo>
                <a:cubicBezTo>
                  <a:pt x="155671" y="159564"/>
                  <a:pt x="160704" y="158484"/>
                  <a:pt x="165737" y="158484"/>
                </a:cubicBezTo>
                <a:cubicBezTo>
                  <a:pt x="178679" y="158484"/>
                  <a:pt x="189465" y="166047"/>
                  <a:pt x="194498" y="176851"/>
                </a:cubicBezTo>
                <a:cubicBezTo>
                  <a:pt x="212114" y="167487"/>
                  <a:pt x="223978" y="149121"/>
                  <a:pt x="223978" y="127873"/>
                </a:cubicBezTo>
                <a:cubicBezTo>
                  <a:pt x="223978" y="96902"/>
                  <a:pt x="198812" y="71693"/>
                  <a:pt x="167894" y="71693"/>
                </a:cubicBezTo>
                <a:close/>
                <a:moveTo>
                  <a:pt x="167894" y="63050"/>
                </a:moveTo>
                <a:cubicBezTo>
                  <a:pt x="203486" y="63050"/>
                  <a:pt x="232966" y="92220"/>
                  <a:pt x="232966" y="127873"/>
                </a:cubicBezTo>
                <a:cubicBezTo>
                  <a:pt x="232966" y="153442"/>
                  <a:pt x="217867" y="175410"/>
                  <a:pt x="196655" y="185854"/>
                </a:cubicBezTo>
                <a:cubicBezTo>
                  <a:pt x="197015" y="187294"/>
                  <a:pt x="197015" y="188375"/>
                  <a:pt x="197015" y="189455"/>
                </a:cubicBezTo>
                <a:cubicBezTo>
                  <a:pt x="197015" y="191256"/>
                  <a:pt x="197015" y="192696"/>
                  <a:pt x="196655" y="194137"/>
                </a:cubicBezTo>
                <a:cubicBezTo>
                  <a:pt x="215709" y="195577"/>
                  <a:pt x="230450" y="211783"/>
                  <a:pt x="230450" y="231230"/>
                </a:cubicBezTo>
                <a:cubicBezTo>
                  <a:pt x="230450" y="231590"/>
                  <a:pt x="230450" y="231590"/>
                  <a:pt x="230450" y="231950"/>
                </a:cubicBezTo>
                <a:cubicBezTo>
                  <a:pt x="248425" y="231950"/>
                  <a:pt x="263165" y="246355"/>
                  <a:pt x="263165" y="264002"/>
                </a:cubicBezTo>
                <a:cubicBezTo>
                  <a:pt x="263165" y="281648"/>
                  <a:pt x="248785" y="296053"/>
                  <a:pt x="231169" y="296053"/>
                </a:cubicBezTo>
                <a:lnTo>
                  <a:pt x="137335" y="296053"/>
                </a:lnTo>
                <a:cubicBezTo>
                  <a:pt x="122955" y="296053"/>
                  <a:pt x="111450" y="284529"/>
                  <a:pt x="111450" y="270124"/>
                </a:cubicBezTo>
                <a:cubicBezTo>
                  <a:pt x="111450" y="270124"/>
                  <a:pt x="111450" y="269764"/>
                  <a:pt x="111450" y="269403"/>
                </a:cubicBezTo>
                <a:lnTo>
                  <a:pt x="44940" y="269403"/>
                </a:lnTo>
                <a:cubicBezTo>
                  <a:pt x="20133" y="269403"/>
                  <a:pt x="0" y="249236"/>
                  <a:pt x="0" y="224387"/>
                </a:cubicBezTo>
                <a:cubicBezTo>
                  <a:pt x="0" y="198818"/>
                  <a:pt x="21931" y="177571"/>
                  <a:pt x="48175" y="179732"/>
                </a:cubicBezTo>
                <a:cubicBezTo>
                  <a:pt x="48175" y="178291"/>
                  <a:pt x="48175" y="177211"/>
                  <a:pt x="48175" y="176130"/>
                </a:cubicBezTo>
                <a:cubicBezTo>
                  <a:pt x="48175" y="146960"/>
                  <a:pt x="71544" y="123552"/>
                  <a:pt x="100305" y="123552"/>
                </a:cubicBezTo>
                <a:cubicBezTo>
                  <a:pt x="101384" y="123552"/>
                  <a:pt x="102462" y="123552"/>
                  <a:pt x="103181" y="123552"/>
                </a:cubicBezTo>
                <a:cubicBezTo>
                  <a:pt x="105338" y="89700"/>
                  <a:pt x="133740" y="63050"/>
                  <a:pt x="167894" y="63050"/>
                </a:cubicBezTo>
                <a:close/>
                <a:moveTo>
                  <a:pt x="165394" y="1347"/>
                </a:moveTo>
                <a:cubicBezTo>
                  <a:pt x="166835" y="-450"/>
                  <a:pt x="169717" y="-450"/>
                  <a:pt x="171517" y="1347"/>
                </a:cubicBezTo>
                <a:lnTo>
                  <a:pt x="206456" y="36207"/>
                </a:lnTo>
                <a:lnTo>
                  <a:pt x="255801" y="36207"/>
                </a:lnTo>
                <a:cubicBezTo>
                  <a:pt x="258323" y="36207"/>
                  <a:pt x="260124" y="38004"/>
                  <a:pt x="260124" y="40520"/>
                </a:cubicBezTo>
                <a:lnTo>
                  <a:pt x="260124" y="89756"/>
                </a:lnTo>
                <a:lnTo>
                  <a:pt x="295062" y="124616"/>
                </a:lnTo>
                <a:cubicBezTo>
                  <a:pt x="295782" y="125335"/>
                  <a:pt x="296503" y="126773"/>
                  <a:pt x="296503" y="127851"/>
                </a:cubicBezTo>
                <a:cubicBezTo>
                  <a:pt x="296503" y="128929"/>
                  <a:pt x="295782" y="130007"/>
                  <a:pt x="295062" y="131085"/>
                </a:cubicBezTo>
                <a:lnTo>
                  <a:pt x="260124" y="165946"/>
                </a:lnTo>
                <a:lnTo>
                  <a:pt x="260124" y="215182"/>
                </a:lnTo>
                <a:cubicBezTo>
                  <a:pt x="260124" y="217697"/>
                  <a:pt x="258323" y="219854"/>
                  <a:pt x="255801" y="219854"/>
                </a:cubicBezTo>
                <a:lnTo>
                  <a:pt x="240313" y="219854"/>
                </a:lnTo>
                <a:cubicBezTo>
                  <a:pt x="238152" y="219854"/>
                  <a:pt x="235991" y="217697"/>
                  <a:pt x="235991" y="215182"/>
                </a:cubicBezTo>
                <a:cubicBezTo>
                  <a:pt x="235991" y="212666"/>
                  <a:pt x="238152" y="210869"/>
                  <a:pt x="240313" y="210869"/>
                </a:cubicBezTo>
                <a:lnTo>
                  <a:pt x="251119" y="210869"/>
                </a:lnTo>
                <a:lnTo>
                  <a:pt x="251119" y="164149"/>
                </a:lnTo>
                <a:cubicBezTo>
                  <a:pt x="251119" y="162711"/>
                  <a:pt x="251839" y="161993"/>
                  <a:pt x="252560" y="160914"/>
                </a:cubicBezTo>
                <a:lnTo>
                  <a:pt x="285697" y="127851"/>
                </a:lnTo>
                <a:lnTo>
                  <a:pt x="252560" y="94787"/>
                </a:lnTo>
                <a:cubicBezTo>
                  <a:pt x="251839" y="94069"/>
                  <a:pt x="251119" y="92990"/>
                  <a:pt x="251119" y="91912"/>
                </a:cubicBezTo>
                <a:lnTo>
                  <a:pt x="251119" y="45192"/>
                </a:lnTo>
                <a:lnTo>
                  <a:pt x="204655" y="45192"/>
                </a:lnTo>
                <a:cubicBezTo>
                  <a:pt x="203214" y="45192"/>
                  <a:pt x="202133" y="44833"/>
                  <a:pt x="201413" y="43754"/>
                </a:cubicBezTo>
                <a:lnTo>
                  <a:pt x="168276" y="10691"/>
                </a:lnTo>
                <a:lnTo>
                  <a:pt x="135138" y="43754"/>
                </a:lnTo>
                <a:cubicBezTo>
                  <a:pt x="134418" y="44833"/>
                  <a:pt x="133337" y="45192"/>
                  <a:pt x="131897" y="45192"/>
                </a:cubicBezTo>
                <a:lnTo>
                  <a:pt x="85432" y="45192"/>
                </a:lnTo>
                <a:lnTo>
                  <a:pt x="85432" y="91912"/>
                </a:lnTo>
                <a:cubicBezTo>
                  <a:pt x="85432" y="92990"/>
                  <a:pt x="84712" y="94069"/>
                  <a:pt x="83992" y="94787"/>
                </a:cubicBezTo>
                <a:lnTo>
                  <a:pt x="50854" y="127851"/>
                </a:lnTo>
                <a:lnTo>
                  <a:pt x="54096" y="131085"/>
                </a:lnTo>
                <a:cubicBezTo>
                  <a:pt x="55897" y="132523"/>
                  <a:pt x="55897" y="135757"/>
                  <a:pt x="54096" y="137195"/>
                </a:cubicBezTo>
                <a:cubicBezTo>
                  <a:pt x="52295" y="138992"/>
                  <a:pt x="49413" y="138992"/>
                  <a:pt x="47973" y="137195"/>
                </a:cubicBezTo>
                <a:lnTo>
                  <a:pt x="41489" y="131085"/>
                </a:lnTo>
                <a:cubicBezTo>
                  <a:pt x="39688" y="129288"/>
                  <a:pt x="39688" y="126413"/>
                  <a:pt x="41489" y="124616"/>
                </a:cubicBezTo>
                <a:lnTo>
                  <a:pt x="76428" y="89756"/>
                </a:lnTo>
                <a:lnTo>
                  <a:pt x="76428" y="40520"/>
                </a:lnTo>
                <a:cubicBezTo>
                  <a:pt x="76428" y="38004"/>
                  <a:pt x="78228" y="36207"/>
                  <a:pt x="80750" y="36207"/>
                </a:cubicBezTo>
                <a:lnTo>
                  <a:pt x="130456" y="36207"/>
                </a:lnTo>
                <a:lnTo>
                  <a:pt x="165394" y="134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9" name="Oval 9">
            <a:extLst>
              <a:ext uri="{FF2B5EF4-FFF2-40B4-BE49-F238E27FC236}">
                <a16:creationId xmlns:a16="http://schemas.microsoft.com/office/drawing/2014/main" id="{A1EDC10A-87AE-B74F-A0A4-0FEE5816A1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9745" y="10236030"/>
            <a:ext cx="1634279" cy="163715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id-ID" sz="7198" dirty="0">
              <a:latin typeface="Lato Light" panose="020F0502020204030203" pitchFamily="34" charset="0"/>
            </a:endParaRPr>
          </a:p>
        </p:txBody>
      </p:sp>
      <p:sp>
        <p:nvSpPr>
          <p:cNvPr id="11" name="Oval 9">
            <a:extLst>
              <a:ext uri="{FF2B5EF4-FFF2-40B4-BE49-F238E27FC236}">
                <a16:creationId xmlns:a16="http://schemas.microsoft.com/office/drawing/2014/main" id="{105340E3-DDD7-7D4C-BCA1-568EE4589D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31034" y="9541952"/>
            <a:ext cx="1634279" cy="163715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id-ID" sz="7198" dirty="0">
              <a:latin typeface="Lato Light" panose="020F0502020204030203" pitchFamily="34" charset="0"/>
            </a:endParaRPr>
          </a:p>
        </p:txBody>
      </p:sp>
      <p:sp>
        <p:nvSpPr>
          <p:cNvPr id="13" name="Oval 9">
            <a:extLst>
              <a:ext uri="{FF2B5EF4-FFF2-40B4-BE49-F238E27FC236}">
                <a16:creationId xmlns:a16="http://schemas.microsoft.com/office/drawing/2014/main" id="{2C92C73C-A4B6-D64B-AAF3-3CE6DC5530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11687" y="10143755"/>
            <a:ext cx="1634279" cy="163715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id-ID" sz="7198" dirty="0">
              <a:latin typeface="Lato Light" panose="020F0502020204030203" pitchFamily="34" charset="0"/>
            </a:endParaRPr>
          </a:p>
        </p:txBody>
      </p:sp>
      <p:sp>
        <p:nvSpPr>
          <p:cNvPr id="15" name="Oval 9">
            <a:extLst>
              <a:ext uri="{FF2B5EF4-FFF2-40B4-BE49-F238E27FC236}">
                <a16:creationId xmlns:a16="http://schemas.microsoft.com/office/drawing/2014/main" id="{7E3D876D-1C9E-694E-8B6F-0C8D269506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73130" y="10230633"/>
            <a:ext cx="1634279" cy="163715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id-ID" sz="7198" dirty="0">
              <a:latin typeface="Lato Light" panose="020F0502020204030203" pitchFamily="34" charset="0"/>
            </a:endParaRPr>
          </a:p>
        </p:txBody>
      </p:sp>
      <p:sp>
        <p:nvSpPr>
          <p:cNvPr id="17" name="Oval 9">
            <a:extLst>
              <a:ext uri="{FF2B5EF4-FFF2-40B4-BE49-F238E27FC236}">
                <a16:creationId xmlns:a16="http://schemas.microsoft.com/office/drawing/2014/main" id="{CF810E16-8FC8-5B4A-B1D8-0E6585A55F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08553" y="3462312"/>
            <a:ext cx="1634279" cy="163715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id-ID" sz="7198" dirty="0">
              <a:latin typeface="Lato Light" panose="020F0502020204030203" pitchFamily="34" charset="0"/>
            </a:endParaRPr>
          </a:p>
        </p:txBody>
      </p:sp>
      <p:sp>
        <p:nvSpPr>
          <p:cNvPr id="19" name="Oval 9">
            <a:extLst>
              <a:ext uri="{FF2B5EF4-FFF2-40B4-BE49-F238E27FC236}">
                <a16:creationId xmlns:a16="http://schemas.microsoft.com/office/drawing/2014/main" id="{AAF2C9AB-2DD1-AF48-A540-48D6A8829C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17418" y="6915720"/>
            <a:ext cx="1634279" cy="163715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id-ID" sz="7198" dirty="0">
              <a:latin typeface="Lato Light" panose="020F0502020204030203" pitchFamily="34" charset="0"/>
            </a:endParaRPr>
          </a:p>
        </p:txBody>
      </p:sp>
      <p:sp>
        <p:nvSpPr>
          <p:cNvPr id="21" name="Oval 9">
            <a:extLst>
              <a:ext uri="{FF2B5EF4-FFF2-40B4-BE49-F238E27FC236}">
                <a16:creationId xmlns:a16="http://schemas.microsoft.com/office/drawing/2014/main" id="{7F48C478-CF1E-2A46-B51C-BFB62C49C7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94642" y="9268367"/>
            <a:ext cx="1634279" cy="163715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id-ID" sz="7198" dirty="0">
              <a:latin typeface="Lato Light" panose="020F0502020204030203" pitchFamily="34" charset="0"/>
            </a:endParaRPr>
          </a:p>
        </p:txBody>
      </p:sp>
      <p:sp>
        <p:nvSpPr>
          <p:cNvPr id="25" name="Freeform 808">
            <a:extLst>
              <a:ext uri="{FF2B5EF4-FFF2-40B4-BE49-F238E27FC236}">
                <a16:creationId xmlns:a16="http://schemas.microsoft.com/office/drawing/2014/main" id="{54630229-0204-974F-BFA8-7FAAA59A68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66543" y="10519516"/>
            <a:ext cx="924566" cy="885637"/>
          </a:xfrm>
          <a:custGeom>
            <a:avLst/>
            <a:gdLst>
              <a:gd name="T0" fmla="*/ 193317 w 302272"/>
              <a:gd name="T1" fmla="*/ 255192 h 288346"/>
              <a:gd name="T2" fmla="*/ 117475 w 302272"/>
              <a:gd name="T3" fmla="*/ 255192 h 288346"/>
              <a:gd name="T4" fmla="*/ 163234 w 302272"/>
              <a:gd name="T5" fmla="*/ 223618 h 288346"/>
              <a:gd name="T6" fmla="*/ 67820 w 302272"/>
              <a:gd name="T7" fmla="*/ 232777 h 288346"/>
              <a:gd name="T8" fmla="*/ 120545 w 302272"/>
              <a:gd name="T9" fmla="*/ 196631 h 288346"/>
              <a:gd name="T10" fmla="*/ 225171 w 302272"/>
              <a:gd name="T11" fmla="*/ 205790 h 288346"/>
              <a:gd name="T12" fmla="*/ 120545 w 302272"/>
              <a:gd name="T13" fmla="*/ 196631 h 288346"/>
              <a:gd name="T14" fmla="*/ 96479 w 302272"/>
              <a:gd name="T15" fmla="*/ 201027 h 288346"/>
              <a:gd name="T16" fmla="*/ 23812 w 302272"/>
              <a:gd name="T17" fmla="*/ 201027 h 288346"/>
              <a:gd name="T18" fmla="*/ 170850 w 302272"/>
              <a:gd name="T19" fmla="*/ 162148 h 288346"/>
              <a:gd name="T20" fmla="*/ 165357 w 302272"/>
              <a:gd name="T21" fmla="*/ 182042 h 288346"/>
              <a:gd name="T22" fmla="*/ 126553 w 302272"/>
              <a:gd name="T23" fmla="*/ 141068 h 288346"/>
              <a:gd name="T24" fmla="*/ 167916 w 302272"/>
              <a:gd name="T25" fmla="*/ 145533 h 288346"/>
              <a:gd name="T26" fmla="*/ 144896 w 302272"/>
              <a:gd name="T27" fmla="*/ 164509 h 288346"/>
              <a:gd name="T28" fmla="*/ 122237 w 302272"/>
              <a:gd name="T29" fmla="*/ 145533 h 288346"/>
              <a:gd name="T30" fmla="*/ 123463 w 302272"/>
              <a:gd name="T31" fmla="*/ 131516 h 288346"/>
              <a:gd name="T32" fmla="*/ 66619 w 302272"/>
              <a:gd name="T33" fmla="*/ 188329 h 288346"/>
              <a:gd name="T34" fmla="*/ 185651 w 302272"/>
              <a:gd name="T35" fmla="*/ 118843 h 288346"/>
              <a:gd name="T36" fmla="*/ 226653 w 302272"/>
              <a:gd name="T37" fmla="*/ 123606 h 288346"/>
              <a:gd name="T38" fmla="*/ 203994 w 302272"/>
              <a:gd name="T39" fmla="*/ 142290 h 288346"/>
              <a:gd name="T40" fmla="*/ 180975 w 302272"/>
              <a:gd name="T41" fmla="*/ 123606 h 288346"/>
              <a:gd name="T42" fmla="*/ 9363 w 302272"/>
              <a:gd name="T43" fmla="*/ 279340 h 288346"/>
              <a:gd name="T44" fmla="*/ 9363 w 302272"/>
              <a:gd name="T45" fmla="*/ 101734 h 288346"/>
              <a:gd name="T46" fmla="*/ 203655 w 302272"/>
              <a:gd name="T47" fmla="*/ 86161 h 288346"/>
              <a:gd name="T48" fmla="*/ 196477 w 302272"/>
              <a:gd name="T49" fmla="*/ 80760 h 288346"/>
              <a:gd name="T50" fmla="*/ 176019 w 302272"/>
              <a:gd name="T51" fmla="*/ 74279 h 288346"/>
              <a:gd name="T52" fmla="*/ 170276 w 302272"/>
              <a:gd name="T53" fmla="*/ 86161 h 288346"/>
              <a:gd name="T54" fmla="*/ 114330 w 302272"/>
              <a:gd name="T55" fmla="*/ 39790 h 288346"/>
              <a:gd name="T56" fmla="*/ 95587 w 302272"/>
              <a:gd name="T57" fmla="*/ 49636 h 288346"/>
              <a:gd name="T58" fmla="*/ 89459 w 302272"/>
              <a:gd name="T59" fmla="*/ 51460 h 288346"/>
              <a:gd name="T60" fmla="*/ 85855 w 302272"/>
              <a:gd name="T61" fmla="*/ 59484 h 288346"/>
              <a:gd name="T62" fmla="*/ 85855 w 302272"/>
              <a:gd name="T63" fmla="*/ 69695 h 288346"/>
              <a:gd name="T64" fmla="*/ 135957 w 302272"/>
              <a:gd name="T65" fmla="*/ 67142 h 288346"/>
              <a:gd name="T66" fmla="*/ 127667 w 302272"/>
              <a:gd name="T67" fmla="*/ 58754 h 288346"/>
              <a:gd name="T68" fmla="*/ 122981 w 302272"/>
              <a:gd name="T69" fmla="*/ 51095 h 288346"/>
              <a:gd name="T70" fmla="*/ 132353 w 302272"/>
              <a:gd name="T71" fmla="*/ 50001 h 288346"/>
              <a:gd name="T72" fmla="*/ 138841 w 302272"/>
              <a:gd name="T73" fmla="*/ 79907 h 288346"/>
              <a:gd name="T74" fmla="*/ 84773 w 302272"/>
              <a:gd name="T75" fmla="*/ 78813 h 288346"/>
              <a:gd name="T76" fmla="*/ 80448 w 302272"/>
              <a:gd name="T77" fmla="*/ 50366 h 288346"/>
              <a:gd name="T78" fmla="*/ 115051 w 302272"/>
              <a:gd name="T79" fmla="*/ 30672 h 288346"/>
              <a:gd name="T80" fmla="*/ 249556 w 302272"/>
              <a:gd name="T81" fmla="*/ 92727 h 288346"/>
              <a:gd name="T82" fmla="*/ 271883 w 302272"/>
              <a:gd name="T83" fmla="*/ 213773 h 288346"/>
              <a:gd name="T84" fmla="*/ 55096 w 302272"/>
              <a:gd name="T85" fmla="*/ 141 h 288346"/>
              <a:gd name="T86" fmla="*/ 280165 w 302272"/>
              <a:gd name="T87" fmla="*/ 219537 h 288346"/>
              <a:gd name="T88" fmla="*/ 275124 w 302272"/>
              <a:gd name="T89" fmla="*/ 223500 h 288346"/>
              <a:gd name="T90" fmla="*/ 249556 w 302272"/>
              <a:gd name="T91" fmla="*/ 288346 h 288346"/>
              <a:gd name="T92" fmla="*/ 0 w 302272"/>
              <a:gd name="T93" fmla="*/ 97050 h 288346"/>
              <a:gd name="T94" fmla="*/ 50055 w 302272"/>
              <a:gd name="T95" fmla="*/ 4104 h 2883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02272" h="288346">
                <a:moveTo>
                  <a:pt x="122125" y="250606"/>
                </a:moveTo>
                <a:lnTo>
                  <a:pt x="189025" y="250606"/>
                </a:lnTo>
                <a:cubicBezTo>
                  <a:pt x="191529" y="250606"/>
                  <a:pt x="193317" y="252723"/>
                  <a:pt x="193317" y="255192"/>
                </a:cubicBezTo>
                <a:cubicBezTo>
                  <a:pt x="193317" y="257662"/>
                  <a:pt x="191529" y="259778"/>
                  <a:pt x="189025" y="259778"/>
                </a:cubicBezTo>
                <a:lnTo>
                  <a:pt x="122125" y="259778"/>
                </a:lnTo>
                <a:cubicBezTo>
                  <a:pt x="119621" y="259778"/>
                  <a:pt x="117475" y="257662"/>
                  <a:pt x="117475" y="255192"/>
                </a:cubicBezTo>
                <a:cubicBezTo>
                  <a:pt x="117475" y="252723"/>
                  <a:pt x="119621" y="250606"/>
                  <a:pt x="122125" y="250606"/>
                </a:cubicBezTo>
                <a:close/>
                <a:moveTo>
                  <a:pt x="67820" y="223618"/>
                </a:moveTo>
                <a:lnTo>
                  <a:pt x="163234" y="223618"/>
                </a:lnTo>
                <a:cubicBezTo>
                  <a:pt x="165754" y="223618"/>
                  <a:pt x="167915" y="225816"/>
                  <a:pt x="167915" y="228381"/>
                </a:cubicBezTo>
                <a:cubicBezTo>
                  <a:pt x="167915" y="230579"/>
                  <a:pt x="165754" y="232777"/>
                  <a:pt x="163234" y="232777"/>
                </a:cubicBezTo>
                <a:lnTo>
                  <a:pt x="67820" y="232777"/>
                </a:lnTo>
                <a:cubicBezTo>
                  <a:pt x="65300" y="232777"/>
                  <a:pt x="63500" y="230579"/>
                  <a:pt x="63500" y="228381"/>
                </a:cubicBezTo>
                <a:cubicBezTo>
                  <a:pt x="63500" y="225816"/>
                  <a:pt x="65300" y="223618"/>
                  <a:pt x="67820" y="223618"/>
                </a:cubicBezTo>
                <a:close/>
                <a:moveTo>
                  <a:pt x="120545" y="196631"/>
                </a:moveTo>
                <a:lnTo>
                  <a:pt x="225171" y="196631"/>
                </a:lnTo>
                <a:cubicBezTo>
                  <a:pt x="227679" y="196631"/>
                  <a:pt x="229829" y="198829"/>
                  <a:pt x="229829" y="201027"/>
                </a:cubicBezTo>
                <a:cubicBezTo>
                  <a:pt x="229829" y="203958"/>
                  <a:pt x="227679" y="205790"/>
                  <a:pt x="225171" y="205790"/>
                </a:cubicBezTo>
                <a:lnTo>
                  <a:pt x="120545" y="205790"/>
                </a:lnTo>
                <a:cubicBezTo>
                  <a:pt x="118037" y="205790"/>
                  <a:pt x="115887" y="203958"/>
                  <a:pt x="115887" y="201027"/>
                </a:cubicBezTo>
                <a:cubicBezTo>
                  <a:pt x="115887" y="198829"/>
                  <a:pt x="118037" y="196631"/>
                  <a:pt x="120545" y="196631"/>
                </a:cubicBezTo>
                <a:close/>
                <a:moveTo>
                  <a:pt x="28107" y="196631"/>
                </a:moveTo>
                <a:lnTo>
                  <a:pt x="92183" y="196631"/>
                </a:lnTo>
                <a:cubicBezTo>
                  <a:pt x="94331" y="196631"/>
                  <a:pt x="96479" y="198829"/>
                  <a:pt x="96479" y="201027"/>
                </a:cubicBezTo>
                <a:cubicBezTo>
                  <a:pt x="96479" y="203958"/>
                  <a:pt x="94331" y="205790"/>
                  <a:pt x="92183" y="205790"/>
                </a:cubicBezTo>
                <a:lnTo>
                  <a:pt x="28107" y="205790"/>
                </a:lnTo>
                <a:cubicBezTo>
                  <a:pt x="25602" y="205790"/>
                  <a:pt x="23812" y="203958"/>
                  <a:pt x="23812" y="201027"/>
                </a:cubicBezTo>
                <a:cubicBezTo>
                  <a:pt x="23812" y="198829"/>
                  <a:pt x="25602" y="196631"/>
                  <a:pt x="28107" y="196631"/>
                </a:cubicBezTo>
                <a:close/>
                <a:moveTo>
                  <a:pt x="165014" y="159616"/>
                </a:moveTo>
                <a:cubicBezTo>
                  <a:pt x="167417" y="158531"/>
                  <a:pt x="169820" y="159616"/>
                  <a:pt x="170850" y="162148"/>
                </a:cubicBezTo>
                <a:cubicBezTo>
                  <a:pt x="173252" y="168297"/>
                  <a:pt x="174282" y="175170"/>
                  <a:pt x="174282" y="182042"/>
                </a:cubicBezTo>
                <a:cubicBezTo>
                  <a:pt x="174282" y="184936"/>
                  <a:pt x="172223" y="186745"/>
                  <a:pt x="169820" y="186745"/>
                </a:cubicBezTo>
                <a:cubicBezTo>
                  <a:pt x="167417" y="186745"/>
                  <a:pt x="165357" y="184936"/>
                  <a:pt x="165357" y="182042"/>
                </a:cubicBezTo>
                <a:cubicBezTo>
                  <a:pt x="165357" y="176617"/>
                  <a:pt x="164327" y="170829"/>
                  <a:pt x="162611" y="165404"/>
                </a:cubicBezTo>
                <a:cubicBezTo>
                  <a:pt x="161925" y="162872"/>
                  <a:pt x="162954" y="160340"/>
                  <a:pt x="165014" y="159616"/>
                </a:cubicBezTo>
                <a:close/>
                <a:moveTo>
                  <a:pt x="126553" y="141068"/>
                </a:moveTo>
                <a:cubicBezTo>
                  <a:pt x="134106" y="141068"/>
                  <a:pt x="140940" y="144045"/>
                  <a:pt x="144896" y="148882"/>
                </a:cubicBezTo>
                <a:cubicBezTo>
                  <a:pt x="149212" y="144045"/>
                  <a:pt x="155686" y="141068"/>
                  <a:pt x="163239" y="141068"/>
                </a:cubicBezTo>
                <a:cubicBezTo>
                  <a:pt x="165757" y="141068"/>
                  <a:pt x="167916" y="142929"/>
                  <a:pt x="167916" y="145533"/>
                </a:cubicBezTo>
                <a:cubicBezTo>
                  <a:pt x="167916" y="148510"/>
                  <a:pt x="165757" y="150370"/>
                  <a:pt x="163239" y="150370"/>
                </a:cubicBezTo>
                <a:cubicBezTo>
                  <a:pt x="155686" y="150370"/>
                  <a:pt x="149572" y="154835"/>
                  <a:pt x="149572" y="160044"/>
                </a:cubicBezTo>
                <a:cubicBezTo>
                  <a:pt x="149572" y="162649"/>
                  <a:pt x="147414" y="164509"/>
                  <a:pt x="144896" y="164509"/>
                </a:cubicBezTo>
                <a:cubicBezTo>
                  <a:pt x="142378" y="164509"/>
                  <a:pt x="140580" y="162649"/>
                  <a:pt x="140580" y="160044"/>
                </a:cubicBezTo>
                <a:cubicBezTo>
                  <a:pt x="140580" y="154835"/>
                  <a:pt x="134106" y="150370"/>
                  <a:pt x="126553" y="150370"/>
                </a:cubicBezTo>
                <a:cubicBezTo>
                  <a:pt x="124035" y="150370"/>
                  <a:pt x="122237" y="148510"/>
                  <a:pt x="122237" y="145533"/>
                </a:cubicBezTo>
                <a:cubicBezTo>
                  <a:pt x="122237" y="142929"/>
                  <a:pt x="124035" y="141068"/>
                  <a:pt x="126553" y="141068"/>
                </a:cubicBezTo>
                <a:close/>
                <a:moveTo>
                  <a:pt x="118756" y="126781"/>
                </a:moveTo>
                <a:cubicBezTo>
                  <a:pt x="121290" y="126781"/>
                  <a:pt x="123463" y="128602"/>
                  <a:pt x="123463" y="131516"/>
                </a:cubicBezTo>
                <a:cubicBezTo>
                  <a:pt x="123463" y="134065"/>
                  <a:pt x="121290" y="135886"/>
                  <a:pt x="118756" y="135886"/>
                </a:cubicBezTo>
                <a:cubicBezTo>
                  <a:pt x="92687" y="135886"/>
                  <a:pt x="71325" y="157373"/>
                  <a:pt x="71325" y="183595"/>
                </a:cubicBezTo>
                <a:cubicBezTo>
                  <a:pt x="71325" y="186508"/>
                  <a:pt x="69153" y="188329"/>
                  <a:pt x="66619" y="188329"/>
                </a:cubicBezTo>
                <a:cubicBezTo>
                  <a:pt x="64446" y="188329"/>
                  <a:pt x="61912" y="186508"/>
                  <a:pt x="61912" y="183595"/>
                </a:cubicBezTo>
                <a:cubicBezTo>
                  <a:pt x="61912" y="152274"/>
                  <a:pt x="87618" y="126781"/>
                  <a:pt x="118756" y="126781"/>
                </a:cubicBezTo>
                <a:close/>
                <a:moveTo>
                  <a:pt x="185651" y="118843"/>
                </a:moveTo>
                <a:cubicBezTo>
                  <a:pt x="192844" y="118843"/>
                  <a:pt x="199678" y="121774"/>
                  <a:pt x="203994" y="126537"/>
                </a:cubicBezTo>
                <a:cubicBezTo>
                  <a:pt x="207950" y="121774"/>
                  <a:pt x="214784" y="118843"/>
                  <a:pt x="221977" y="118843"/>
                </a:cubicBezTo>
                <a:cubicBezTo>
                  <a:pt x="224854" y="118843"/>
                  <a:pt x="226653" y="121041"/>
                  <a:pt x="226653" y="123606"/>
                </a:cubicBezTo>
                <a:cubicBezTo>
                  <a:pt x="226653" y="126170"/>
                  <a:pt x="224854" y="128368"/>
                  <a:pt x="221977" y="128368"/>
                </a:cubicBezTo>
                <a:cubicBezTo>
                  <a:pt x="214784" y="128368"/>
                  <a:pt x="208310" y="132398"/>
                  <a:pt x="208310" y="137527"/>
                </a:cubicBezTo>
                <a:cubicBezTo>
                  <a:pt x="208310" y="140092"/>
                  <a:pt x="206511" y="142290"/>
                  <a:pt x="203994" y="142290"/>
                </a:cubicBezTo>
                <a:cubicBezTo>
                  <a:pt x="201476" y="142290"/>
                  <a:pt x="199318" y="140092"/>
                  <a:pt x="199318" y="137527"/>
                </a:cubicBezTo>
                <a:cubicBezTo>
                  <a:pt x="199318" y="132398"/>
                  <a:pt x="192844" y="128368"/>
                  <a:pt x="185651" y="128368"/>
                </a:cubicBezTo>
                <a:cubicBezTo>
                  <a:pt x="183133" y="128368"/>
                  <a:pt x="180975" y="126170"/>
                  <a:pt x="180975" y="123606"/>
                </a:cubicBezTo>
                <a:cubicBezTo>
                  <a:pt x="180975" y="121041"/>
                  <a:pt x="183133" y="118843"/>
                  <a:pt x="185651" y="118843"/>
                </a:cubicBezTo>
                <a:close/>
                <a:moveTo>
                  <a:pt x="9363" y="101734"/>
                </a:moveTo>
                <a:lnTo>
                  <a:pt x="9363" y="279340"/>
                </a:lnTo>
                <a:lnTo>
                  <a:pt x="244875" y="279340"/>
                </a:lnTo>
                <a:lnTo>
                  <a:pt x="244875" y="101734"/>
                </a:lnTo>
                <a:lnTo>
                  <a:pt x="9363" y="101734"/>
                </a:lnTo>
                <a:close/>
                <a:moveTo>
                  <a:pt x="187145" y="53756"/>
                </a:moveTo>
                <a:cubicBezTo>
                  <a:pt x="198272" y="53756"/>
                  <a:pt x="207603" y="62758"/>
                  <a:pt x="207603" y="74279"/>
                </a:cubicBezTo>
                <a:cubicBezTo>
                  <a:pt x="207603" y="78240"/>
                  <a:pt x="206168" y="82560"/>
                  <a:pt x="203655" y="86161"/>
                </a:cubicBezTo>
                <a:cubicBezTo>
                  <a:pt x="202937" y="87241"/>
                  <a:pt x="201502" y="87961"/>
                  <a:pt x="199707" y="87961"/>
                </a:cubicBezTo>
                <a:cubicBezTo>
                  <a:pt x="198989" y="87961"/>
                  <a:pt x="198272" y="87601"/>
                  <a:pt x="197554" y="87241"/>
                </a:cubicBezTo>
                <a:cubicBezTo>
                  <a:pt x="195400" y="85441"/>
                  <a:pt x="195041" y="82920"/>
                  <a:pt x="196477" y="80760"/>
                </a:cubicBezTo>
                <a:cubicBezTo>
                  <a:pt x="197554" y="78960"/>
                  <a:pt x="198272" y="76439"/>
                  <a:pt x="198272" y="74279"/>
                </a:cubicBezTo>
                <a:cubicBezTo>
                  <a:pt x="198272" y="68158"/>
                  <a:pt x="193247" y="62758"/>
                  <a:pt x="187145" y="62758"/>
                </a:cubicBezTo>
                <a:cubicBezTo>
                  <a:pt x="180685" y="62758"/>
                  <a:pt x="176019" y="68158"/>
                  <a:pt x="176019" y="74279"/>
                </a:cubicBezTo>
                <a:cubicBezTo>
                  <a:pt x="176019" y="76439"/>
                  <a:pt x="176378" y="78960"/>
                  <a:pt x="177814" y="80760"/>
                </a:cubicBezTo>
                <a:cubicBezTo>
                  <a:pt x="179249" y="82920"/>
                  <a:pt x="178890" y="85441"/>
                  <a:pt x="176737" y="87241"/>
                </a:cubicBezTo>
                <a:cubicBezTo>
                  <a:pt x="174583" y="88321"/>
                  <a:pt x="172071" y="87961"/>
                  <a:pt x="170276" y="86161"/>
                </a:cubicBezTo>
                <a:cubicBezTo>
                  <a:pt x="167764" y="82560"/>
                  <a:pt x="166687" y="78240"/>
                  <a:pt x="166687" y="74279"/>
                </a:cubicBezTo>
                <a:cubicBezTo>
                  <a:pt x="166687" y="62758"/>
                  <a:pt x="176019" y="53756"/>
                  <a:pt x="187145" y="53756"/>
                </a:cubicBezTo>
                <a:close/>
                <a:moveTo>
                  <a:pt x="114330" y="39790"/>
                </a:moveTo>
                <a:cubicBezTo>
                  <a:pt x="109284" y="39425"/>
                  <a:pt x="104598" y="42707"/>
                  <a:pt x="103517" y="47448"/>
                </a:cubicBezTo>
                <a:cubicBezTo>
                  <a:pt x="103156" y="48907"/>
                  <a:pt x="101714" y="50366"/>
                  <a:pt x="100273" y="50730"/>
                </a:cubicBezTo>
                <a:cubicBezTo>
                  <a:pt x="98470" y="51460"/>
                  <a:pt x="96668" y="50730"/>
                  <a:pt x="95587" y="49636"/>
                </a:cubicBezTo>
                <a:cubicBezTo>
                  <a:pt x="95226" y="48907"/>
                  <a:pt x="94506" y="48542"/>
                  <a:pt x="93424" y="48178"/>
                </a:cubicBezTo>
                <a:lnTo>
                  <a:pt x="93064" y="48178"/>
                </a:lnTo>
                <a:cubicBezTo>
                  <a:pt x="91261" y="48178"/>
                  <a:pt x="89820" y="49636"/>
                  <a:pt x="89459" y="51460"/>
                </a:cubicBezTo>
                <a:cubicBezTo>
                  <a:pt x="89459" y="52189"/>
                  <a:pt x="89459" y="52554"/>
                  <a:pt x="89820" y="53283"/>
                </a:cubicBezTo>
                <a:cubicBezTo>
                  <a:pt x="90541" y="54743"/>
                  <a:pt x="90541" y="56201"/>
                  <a:pt x="89459" y="57660"/>
                </a:cubicBezTo>
                <a:cubicBezTo>
                  <a:pt x="88738" y="58754"/>
                  <a:pt x="87297" y="59484"/>
                  <a:pt x="85855" y="59484"/>
                </a:cubicBezTo>
                <a:cubicBezTo>
                  <a:pt x="83692" y="59848"/>
                  <a:pt x="81890" y="61672"/>
                  <a:pt x="81529" y="64225"/>
                </a:cubicBezTo>
                <a:cubicBezTo>
                  <a:pt x="81169" y="65319"/>
                  <a:pt x="81890" y="66778"/>
                  <a:pt x="82611" y="67872"/>
                </a:cubicBezTo>
                <a:cubicBezTo>
                  <a:pt x="83332" y="68966"/>
                  <a:pt x="84413" y="69330"/>
                  <a:pt x="85855" y="69695"/>
                </a:cubicBezTo>
                <a:lnTo>
                  <a:pt x="127306" y="74071"/>
                </a:lnTo>
                <a:cubicBezTo>
                  <a:pt x="129469" y="74436"/>
                  <a:pt x="131271" y="73707"/>
                  <a:pt x="133074" y="72613"/>
                </a:cubicBezTo>
                <a:cubicBezTo>
                  <a:pt x="134515" y="71154"/>
                  <a:pt x="135597" y="69330"/>
                  <a:pt x="135957" y="67142"/>
                </a:cubicBezTo>
                <a:cubicBezTo>
                  <a:pt x="136318" y="65319"/>
                  <a:pt x="135597" y="63131"/>
                  <a:pt x="134155" y="61672"/>
                </a:cubicBezTo>
                <a:cubicBezTo>
                  <a:pt x="133074" y="59848"/>
                  <a:pt x="131271" y="59119"/>
                  <a:pt x="129109" y="58754"/>
                </a:cubicBezTo>
                <a:cubicBezTo>
                  <a:pt x="128748" y="58754"/>
                  <a:pt x="128027" y="58754"/>
                  <a:pt x="127667" y="58754"/>
                </a:cubicBezTo>
                <a:cubicBezTo>
                  <a:pt x="125865" y="59119"/>
                  <a:pt x="124423" y="58390"/>
                  <a:pt x="123702" y="56931"/>
                </a:cubicBezTo>
                <a:cubicBezTo>
                  <a:pt x="122621" y="55837"/>
                  <a:pt x="122260" y="54378"/>
                  <a:pt x="122621" y="52554"/>
                </a:cubicBezTo>
                <a:cubicBezTo>
                  <a:pt x="122621" y="52189"/>
                  <a:pt x="122981" y="51460"/>
                  <a:pt x="122981" y="51095"/>
                </a:cubicBezTo>
                <a:cubicBezTo>
                  <a:pt x="123702" y="45260"/>
                  <a:pt x="119737" y="40519"/>
                  <a:pt x="114330" y="39790"/>
                </a:cubicBezTo>
                <a:close/>
                <a:moveTo>
                  <a:pt x="115051" y="30672"/>
                </a:moveTo>
                <a:cubicBezTo>
                  <a:pt x="125144" y="31766"/>
                  <a:pt x="132353" y="40154"/>
                  <a:pt x="132353" y="50001"/>
                </a:cubicBezTo>
                <a:cubicBezTo>
                  <a:pt x="135957" y="50730"/>
                  <a:pt x="139201" y="52554"/>
                  <a:pt x="141364" y="55837"/>
                </a:cubicBezTo>
                <a:cubicBezTo>
                  <a:pt x="144248" y="59119"/>
                  <a:pt x="145689" y="63495"/>
                  <a:pt x="144968" y="68236"/>
                </a:cubicBezTo>
                <a:cubicBezTo>
                  <a:pt x="144608" y="72613"/>
                  <a:pt x="142445" y="76624"/>
                  <a:pt x="138841" y="79907"/>
                </a:cubicBezTo>
                <a:cubicBezTo>
                  <a:pt x="135957" y="82095"/>
                  <a:pt x="131992" y="83554"/>
                  <a:pt x="128388" y="83554"/>
                </a:cubicBezTo>
                <a:cubicBezTo>
                  <a:pt x="127667" y="83554"/>
                  <a:pt x="126946" y="83554"/>
                  <a:pt x="126585" y="83554"/>
                </a:cubicBezTo>
                <a:lnTo>
                  <a:pt x="84773" y="78813"/>
                </a:lnTo>
                <a:cubicBezTo>
                  <a:pt x="77204" y="78083"/>
                  <a:pt x="71437" y="70789"/>
                  <a:pt x="72518" y="63131"/>
                </a:cubicBezTo>
                <a:cubicBezTo>
                  <a:pt x="72879" y="58025"/>
                  <a:pt x="76123" y="54013"/>
                  <a:pt x="80448" y="51825"/>
                </a:cubicBezTo>
                <a:cubicBezTo>
                  <a:pt x="80448" y="51460"/>
                  <a:pt x="80448" y="50730"/>
                  <a:pt x="80448" y="50366"/>
                </a:cubicBezTo>
                <a:cubicBezTo>
                  <a:pt x="81169" y="43437"/>
                  <a:pt x="87297" y="38331"/>
                  <a:pt x="94506" y="39060"/>
                </a:cubicBezTo>
                <a:cubicBezTo>
                  <a:pt x="95226" y="39425"/>
                  <a:pt x="96308" y="39425"/>
                  <a:pt x="97029" y="39790"/>
                </a:cubicBezTo>
                <a:cubicBezTo>
                  <a:pt x="100633" y="33590"/>
                  <a:pt x="107842" y="29943"/>
                  <a:pt x="115051" y="30672"/>
                </a:cubicBezTo>
                <a:close/>
                <a:moveTo>
                  <a:pt x="58698" y="9868"/>
                </a:moveTo>
                <a:lnTo>
                  <a:pt x="48975" y="92727"/>
                </a:lnTo>
                <a:lnTo>
                  <a:pt x="249556" y="92727"/>
                </a:lnTo>
                <a:cubicBezTo>
                  <a:pt x="252077" y="92727"/>
                  <a:pt x="254237" y="94528"/>
                  <a:pt x="254237" y="97050"/>
                </a:cubicBezTo>
                <a:lnTo>
                  <a:pt x="254237" y="211612"/>
                </a:lnTo>
                <a:lnTo>
                  <a:pt x="271883" y="213773"/>
                </a:lnTo>
                <a:lnTo>
                  <a:pt x="292769" y="37247"/>
                </a:lnTo>
                <a:lnTo>
                  <a:pt x="58698" y="9868"/>
                </a:lnTo>
                <a:close/>
                <a:moveTo>
                  <a:pt x="55096" y="141"/>
                </a:moveTo>
                <a:lnTo>
                  <a:pt x="298171" y="28961"/>
                </a:lnTo>
                <a:cubicBezTo>
                  <a:pt x="300691" y="29322"/>
                  <a:pt x="302852" y="31483"/>
                  <a:pt x="302132" y="34005"/>
                </a:cubicBezTo>
                <a:lnTo>
                  <a:pt x="280165" y="219537"/>
                </a:lnTo>
                <a:cubicBezTo>
                  <a:pt x="280165" y="220618"/>
                  <a:pt x="279805" y="221699"/>
                  <a:pt x="278725" y="222419"/>
                </a:cubicBezTo>
                <a:cubicBezTo>
                  <a:pt x="277644" y="223140"/>
                  <a:pt x="276924" y="223500"/>
                  <a:pt x="275844" y="223500"/>
                </a:cubicBezTo>
                <a:cubicBezTo>
                  <a:pt x="275844" y="223500"/>
                  <a:pt x="275484" y="223500"/>
                  <a:pt x="275124" y="223500"/>
                </a:cubicBezTo>
                <a:lnTo>
                  <a:pt x="254237" y="220978"/>
                </a:lnTo>
                <a:lnTo>
                  <a:pt x="254237" y="284023"/>
                </a:lnTo>
                <a:cubicBezTo>
                  <a:pt x="254237" y="286184"/>
                  <a:pt x="252077" y="288346"/>
                  <a:pt x="249556" y="288346"/>
                </a:cubicBezTo>
                <a:lnTo>
                  <a:pt x="4681" y="288346"/>
                </a:lnTo>
                <a:cubicBezTo>
                  <a:pt x="2160" y="288346"/>
                  <a:pt x="0" y="286184"/>
                  <a:pt x="0" y="284023"/>
                </a:cubicBezTo>
                <a:lnTo>
                  <a:pt x="0" y="97050"/>
                </a:lnTo>
                <a:cubicBezTo>
                  <a:pt x="0" y="94528"/>
                  <a:pt x="2160" y="92727"/>
                  <a:pt x="4681" y="92727"/>
                </a:cubicBezTo>
                <a:lnTo>
                  <a:pt x="39612" y="92727"/>
                </a:lnTo>
                <a:lnTo>
                  <a:pt x="50055" y="4104"/>
                </a:lnTo>
                <a:cubicBezTo>
                  <a:pt x="50415" y="2663"/>
                  <a:pt x="50775" y="1582"/>
                  <a:pt x="51855" y="862"/>
                </a:cubicBezTo>
                <a:cubicBezTo>
                  <a:pt x="52936" y="141"/>
                  <a:pt x="54016" y="-219"/>
                  <a:pt x="55096" y="14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6" name="Freeform 807">
            <a:extLst>
              <a:ext uri="{FF2B5EF4-FFF2-40B4-BE49-F238E27FC236}">
                <a16:creationId xmlns:a16="http://schemas.microsoft.com/office/drawing/2014/main" id="{6CFB3951-4295-D942-8180-B01A7163CA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43306" y="9622231"/>
            <a:ext cx="929431" cy="929431"/>
          </a:xfrm>
          <a:custGeom>
            <a:avLst/>
            <a:gdLst>
              <a:gd name="T0" fmla="*/ 175848 w 302852"/>
              <a:gd name="T1" fmla="*/ 296686 h 302852"/>
              <a:gd name="T2" fmla="*/ 103187 w 302852"/>
              <a:gd name="T3" fmla="*/ 296686 h 302852"/>
              <a:gd name="T4" fmla="*/ 213946 w 302852"/>
              <a:gd name="T5" fmla="*/ 251590 h 302852"/>
              <a:gd name="T6" fmla="*/ 228600 w 302852"/>
              <a:gd name="T7" fmla="*/ 251590 h 302852"/>
              <a:gd name="T8" fmla="*/ 234828 w 302852"/>
              <a:gd name="T9" fmla="*/ 245567 h 302852"/>
              <a:gd name="T10" fmla="*/ 207352 w 302852"/>
              <a:gd name="T11" fmla="*/ 272143 h 302852"/>
              <a:gd name="T12" fmla="*/ 98124 w 302852"/>
              <a:gd name="T13" fmla="*/ 216900 h 302852"/>
              <a:gd name="T14" fmla="*/ 52259 w 302852"/>
              <a:gd name="T15" fmla="*/ 286239 h 302852"/>
              <a:gd name="T16" fmla="*/ 123403 w 302852"/>
              <a:gd name="T17" fmla="*/ 243986 h 302852"/>
              <a:gd name="T18" fmla="*/ 98124 w 302852"/>
              <a:gd name="T19" fmla="*/ 216900 h 302852"/>
              <a:gd name="T20" fmla="*/ 231745 w 302852"/>
              <a:gd name="T21" fmla="*/ 119032 h 302852"/>
              <a:gd name="T22" fmla="*/ 76456 w 302852"/>
              <a:gd name="T23" fmla="*/ 86890 h 302852"/>
              <a:gd name="T24" fmla="*/ 73928 w 302852"/>
              <a:gd name="T25" fmla="*/ 139616 h 302852"/>
              <a:gd name="T26" fmla="*/ 56593 w 302852"/>
              <a:gd name="T27" fmla="*/ 142867 h 302852"/>
              <a:gd name="T28" fmla="*/ 91984 w 302852"/>
              <a:gd name="T29" fmla="*/ 152979 h 302852"/>
              <a:gd name="T30" fmla="*/ 197798 w 302852"/>
              <a:gd name="T31" fmla="*/ 284072 h 302852"/>
              <a:gd name="T32" fmla="*/ 253775 w 302852"/>
              <a:gd name="T33" fmla="*/ 260598 h 302852"/>
              <a:gd name="T34" fmla="*/ 208632 w 302852"/>
              <a:gd name="T35" fmla="*/ 227373 h 302852"/>
              <a:gd name="T36" fmla="*/ 103180 w 302852"/>
              <a:gd name="T37" fmla="*/ 96641 h 302852"/>
              <a:gd name="T38" fmla="*/ 238246 w 302852"/>
              <a:gd name="T39" fmla="*/ 78945 h 302852"/>
              <a:gd name="T40" fmla="*/ 263164 w 302852"/>
              <a:gd name="T41" fmla="*/ 105670 h 302852"/>
              <a:gd name="T42" fmla="*/ 231023 w 302852"/>
              <a:gd name="T43" fmla="*/ 129505 h 302852"/>
              <a:gd name="T44" fmla="*/ 170712 w 302852"/>
              <a:gd name="T45" fmla="*/ 176453 h 302852"/>
              <a:gd name="T46" fmla="*/ 263164 w 302852"/>
              <a:gd name="T47" fmla="*/ 260598 h 302852"/>
              <a:gd name="T48" fmla="*/ 191297 w 302852"/>
              <a:gd name="T49" fmla="*/ 290211 h 302852"/>
              <a:gd name="T50" fmla="*/ 121237 w 302852"/>
              <a:gd name="T51" fmla="*/ 225928 h 302852"/>
              <a:gd name="T52" fmla="*/ 85123 w 302852"/>
              <a:gd name="T53" fmla="*/ 294906 h 302852"/>
              <a:gd name="T54" fmla="*/ 45759 w 302852"/>
              <a:gd name="T55" fmla="*/ 292739 h 302852"/>
              <a:gd name="T56" fmla="*/ 106069 w 302852"/>
              <a:gd name="T57" fmla="*/ 210761 h 302852"/>
              <a:gd name="T58" fmla="*/ 87290 w 302852"/>
              <a:gd name="T59" fmla="*/ 161285 h 302852"/>
              <a:gd name="T60" fmla="*/ 43592 w 302852"/>
              <a:gd name="T61" fmla="*/ 102419 h 302852"/>
              <a:gd name="T62" fmla="*/ 90540 w 302852"/>
              <a:gd name="T63" fmla="*/ 113976 h 302852"/>
              <a:gd name="T64" fmla="*/ 65621 w 302852"/>
              <a:gd name="T65" fmla="*/ 80029 h 302852"/>
              <a:gd name="T66" fmla="*/ 164212 w 302852"/>
              <a:gd name="T67" fmla="*/ 169952 h 302852"/>
              <a:gd name="T68" fmla="*/ 211883 w 302852"/>
              <a:gd name="T69" fmla="*/ 106753 h 302852"/>
              <a:gd name="T70" fmla="*/ 269753 w 302852"/>
              <a:gd name="T71" fmla="*/ 23926 h 302852"/>
              <a:gd name="T72" fmla="*/ 275981 w 302852"/>
              <a:gd name="T73" fmla="*/ 30049 h 302852"/>
              <a:gd name="T74" fmla="*/ 268287 w 302852"/>
              <a:gd name="T75" fmla="*/ 27327 h 302852"/>
              <a:gd name="T76" fmla="*/ 217311 w 302852"/>
              <a:gd name="T77" fmla="*/ 23926 h 302852"/>
              <a:gd name="T78" fmla="*/ 214136 w 302852"/>
              <a:gd name="T79" fmla="*/ 31410 h 302852"/>
              <a:gd name="T80" fmla="*/ 210961 w 302852"/>
              <a:gd name="T81" fmla="*/ 23926 h 302852"/>
              <a:gd name="T82" fmla="*/ 244298 w 302852"/>
              <a:gd name="T83" fmla="*/ 31397 h 302852"/>
              <a:gd name="T84" fmla="*/ 9374 w 302852"/>
              <a:gd name="T85" fmla="*/ 9013 h 302852"/>
              <a:gd name="T86" fmla="*/ 293478 w 302852"/>
              <a:gd name="T87" fmla="*/ 9013 h 302852"/>
              <a:gd name="T88" fmla="*/ 298165 w 302852"/>
              <a:gd name="T89" fmla="*/ 0 h 302852"/>
              <a:gd name="T90" fmla="*/ 302852 w 302852"/>
              <a:gd name="T91" fmla="*/ 298165 h 302852"/>
              <a:gd name="T92" fmla="*/ 267519 w 302852"/>
              <a:gd name="T93" fmla="*/ 298165 h 302852"/>
              <a:gd name="T94" fmla="*/ 293478 w 302852"/>
              <a:gd name="T95" fmla="*/ 55162 h 302852"/>
              <a:gd name="T96" fmla="*/ 25958 w 302852"/>
              <a:gd name="T97" fmla="*/ 293478 h 302852"/>
              <a:gd name="T98" fmla="*/ 4687 w 302852"/>
              <a:gd name="T99" fmla="*/ 302852 h 302852"/>
              <a:gd name="T100" fmla="*/ 0 w 302852"/>
              <a:gd name="T101" fmla="*/ 4326 h 3028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302852" h="302852">
                <a:moveTo>
                  <a:pt x="107910" y="292100"/>
                </a:moveTo>
                <a:lnTo>
                  <a:pt x="171125" y="292100"/>
                </a:lnTo>
                <a:cubicBezTo>
                  <a:pt x="173669" y="292100"/>
                  <a:pt x="175848" y="294217"/>
                  <a:pt x="175848" y="296686"/>
                </a:cubicBezTo>
                <a:cubicBezTo>
                  <a:pt x="175848" y="299156"/>
                  <a:pt x="173669" y="301272"/>
                  <a:pt x="171125" y="301272"/>
                </a:cubicBezTo>
                <a:lnTo>
                  <a:pt x="107910" y="301272"/>
                </a:lnTo>
                <a:cubicBezTo>
                  <a:pt x="105367" y="301272"/>
                  <a:pt x="103187" y="299156"/>
                  <a:pt x="103187" y="296686"/>
                </a:cubicBezTo>
                <a:cubicBezTo>
                  <a:pt x="103187" y="294217"/>
                  <a:pt x="105367" y="292100"/>
                  <a:pt x="107910" y="292100"/>
                </a:cubicBezTo>
                <a:close/>
                <a:moveTo>
                  <a:pt x="221273" y="249110"/>
                </a:moveTo>
                <a:cubicBezTo>
                  <a:pt x="218709" y="249110"/>
                  <a:pt x="216144" y="249819"/>
                  <a:pt x="213946" y="251590"/>
                </a:cubicBezTo>
                <a:cubicBezTo>
                  <a:pt x="210283" y="255488"/>
                  <a:pt x="210283" y="261867"/>
                  <a:pt x="213946" y="265410"/>
                </a:cubicBezTo>
                <a:cubicBezTo>
                  <a:pt x="217976" y="269662"/>
                  <a:pt x="224570" y="269662"/>
                  <a:pt x="228600" y="265410"/>
                </a:cubicBezTo>
                <a:cubicBezTo>
                  <a:pt x="232263" y="261867"/>
                  <a:pt x="232263" y="255488"/>
                  <a:pt x="228600" y="251590"/>
                </a:cubicBezTo>
                <a:cubicBezTo>
                  <a:pt x="226768" y="249819"/>
                  <a:pt x="223837" y="249110"/>
                  <a:pt x="221273" y="249110"/>
                </a:cubicBezTo>
                <a:close/>
                <a:moveTo>
                  <a:pt x="221227" y="239986"/>
                </a:moveTo>
                <a:cubicBezTo>
                  <a:pt x="226219" y="239986"/>
                  <a:pt x="231164" y="241846"/>
                  <a:pt x="234828" y="245567"/>
                </a:cubicBezTo>
                <a:cubicBezTo>
                  <a:pt x="242521" y="252654"/>
                  <a:pt x="242521" y="264701"/>
                  <a:pt x="234828" y="272143"/>
                </a:cubicBezTo>
                <a:cubicBezTo>
                  <a:pt x="231164" y="275686"/>
                  <a:pt x="226402" y="277458"/>
                  <a:pt x="221273" y="277458"/>
                </a:cubicBezTo>
                <a:cubicBezTo>
                  <a:pt x="216144" y="277458"/>
                  <a:pt x="211382" y="275686"/>
                  <a:pt x="207352" y="272143"/>
                </a:cubicBezTo>
                <a:cubicBezTo>
                  <a:pt x="200025" y="264701"/>
                  <a:pt x="200025" y="252654"/>
                  <a:pt x="207352" y="245567"/>
                </a:cubicBezTo>
                <a:cubicBezTo>
                  <a:pt x="211199" y="241846"/>
                  <a:pt x="216236" y="239986"/>
                  <a:pt x="221227" y="239986"/>
                </a:cubicBezTo>
                <a:close/>
                <a:moveTo>
                  <a:pt x="98124" y="216900"/>
                </a:moveTo>
                <a:cubicBezTo>
                  <a:pt x="97763" y="216900"/>
                  <a:pt x="97402" y="216900"/>
                  <a:pt x="96679" y="217261"/>
                </a:cubicBezTo>
                <a:lnTo>
                  <a:pt x="52259" y="261681"/>
                </a:lnTo>
                <a:cubicBezTo>
                  <a:pt x="45398" y="268543"/>
                  <a:pt x="45398" y="279377"/>
                  <a:pt x="52259" y="286239"/>
                </a:cubicBezTo>
                <a:lnTo>
                  <a:pt x="54426" y="288406"/>
                </a:lnTo>
                <a:cubicBezTo>
                  <a:pt x="61288" y="295267"/>
                  <a:pt x="72122" y="295267"/>
                  <a:pt x="78984" y="288406"/>
                </a:cubicBezTo>
                <a:lnTo>
                  <a:pt x="123403" y="243986"/>
                </a:lnTo>
                <a:cubicBezTo>
                  <a:pt x="124126" y="242902"/>
                  <a:pt x="124126" y="241819"/>
                  <a:pt x="123403" y="240735"/>
                </a:cubicBezTo>
                <a:lnTo>
                  <a:pt x="99568" y="217261"/>
                </a:lnTo>
                <a:cubicBezTo>
                  <a:pt x="99207" y="216900"/>
                  <a:pt x="98485" y="216900"/>
                  <a:pt x="98124" y="216900"/>
                </a:cubicBezTo>
                <a:close/>
                <a:moveTo>
                  <a:pt x="236079" y="89418"/>
                </a:moveTo>
                <a:lnTo>
                  <a:pt x="221633" y="108920"/>
                </a:lnTo>
                <a:lnTo>
                  <a:pt x="231745" y="119032"/>
                </a:lnTo>
                <a:lnTo>
                  <a:pt x="251247" y="104947"/>
                </a:lnTo>
                <a:lnTo>
                  <a:pt x="236079" y="89418"/>
                </a:lnTo>
                <a:close/>
                <a:moveTo>
                  <a:pt x="76456" y="86890"/>
                </a:moveTo>
                <a:lnTo>
                  <a:pt x="98846" y="109281"/>
                </a:lnTo>
                <a:cubicBezTo>
                  <a:pt x="99929" y="110364"/>
                  <a:pt x="100291" y="112170"/>
                  <a:pt x="100291" y="113615"/>
                </a:cubicBezTo>
                <a:cubicBezTo>
                  <a:pt x="96679" y="126616"/>
                  <a:pt x="86929" y="136727"/>
                  <a:pt x="73928" y="139616"/>
                </a:cubicBezTo>
                <a:cubicBezTo>
                  <a:pt x="72483" y="140339"/>
                  <a:pt x="71038" y="139616"/>
                  <a:pt x="69594" y="138533"/>
                </a:cubicBezTo>
                <a:lnTo>
                  <a:pt x="47203" y="116143"/>
                </a:lnTo>
                <a:cubicBezTo>
                  <a:pt x="46481" y="125893"/>
                  <a:pt x="49731" y="136005"/>
                  <a:pt x="56593" y="142867"/>
                </a:cubicBezTo>
                <a:cubicBezTo>
                  <a:pt x="64899" y="151173"/>
                  <a:pt x="76456" y="154423"/>
                  <a:pt x="88012" y="151534"/>
                </a:cubicBezTo>
                <a:cubicBezTo>
                  <a:pt x="88373" y="151534"/>
                  <a:pt x="88373" y="151534"/>
                  <a:pt x="88734" y="151534"/>
                </a:cubicBezTo>
                <a:cubicBezTo>
                  <a:pt x="90179" y="151534"/>
                  <a:pt x="91262" y="152256"/>
                  <a:pt x="91984" y="152979"/>
                </a:cubicBezTo>
                <a:lnTo>
                  <a:pt x="187686" y="248680"/>
                </a:lnTo>
                <a:cubicBezTo>
                  <a:pt x="188769" y="249764"/>
                  <a:pt x="189130" y="251208"/>
                  <a:pt x="189130" y="252653"/>
                </a:cubicBezTo>
                <a:cubicBezTo>
                  <a:pt x="186241" y="263848"/>
                  <a:pt x="189492" y="275766"/>
                  <a:pt x="197798" y="284072"/>
                </a:cubicBezTo>
                <a:cubicBezTo>
                  <a:pt x="203938" y="290211"/>
                  <a:pt x="212244" y="293462"/>
                  <a:pt x="220911" y="293462"/>
                </a:cubicBezTo>
                <a:cubicBezTo>
                  <a:pt x="229939" y="293462"/>
                  <a:pt x="237884" y="290211"/>
                  <a:pt x="244024" y="284072"/>
                </a:cubicBezTo>
                <a:cubicBezTo>
                  <a:pt x="250524" y="277571"/>
                  <a:pt x="253775" y="269265"/>
                  <a:pt x="253775" y="260598"/>
                </a:cubicBezTo>
                <a:cubicBezTo>
                  <a:pt x="253775" y="251570"/>
                  <a:pt x="250524" y="243625"/>
                  <a:pt x="244024" y="237124"/>
                </a:cubicBezTo>
                <a:cubicBezTo>
                  <a:pt x="236079" y="229179"/>
                  <a:pt x="224522" y="225928"/>
                  <a:pt x="213327" y="228817"/>
                </a:cubicBezTo>
                <a:cubicBezTo>
                  <a:pt x="211521" y="229179"/>
                  <a:pt x="210077" y="228817"/>
                  <a:pt x="208632" y="227373"/>
                </a:cubicBezTo>
                <a:lnTo>
                  <a:pt x="113292" y="131671"/>
                </a:lnTo>
                <a:cubicBezTo>
                  <a:pt x="112208" y="130588"/>
                  <a:pt x="111486" y="129144"/>
                  <a:pt x="112208" y="127338"/>
                </a:cubicBezTo>
                <a:cubicBezTo>
                  <a:pt x="114736" y="116143"/>
                  <a:pt x="111486" y="104586"/>
                  <a:pt x="103180" y="96641"/>
                </a:cubicBezTo>
                <a:cubicBezTo>
                  <a:pt x="96318" y="89418"/>
                  <a:pt x="86567" y="85807"/>
                  <a:pt x="76456" y="86890"/>
                </a:cubicBezTo>
                <a:close/>
                <a:moveTo>
                  <a:pt x="234634" y="77501"/>
                </a:moveTo>
                <a:cubicBezTo>
                  <a:pt x="236079" y="77501"/>
                  <a:pt x="237523" y="77862"/>
                  <a:pt x="238246" y="78945"/>
                </a:cubicBezTo>
                <a:lnTo>
                  <a:pt x="250163" y="90502"/>
                </a:lnTo>
                <a:lnTo>
                  <a:pt x="261720" y="102058"/>
                </a:lnTo>
                <a:cubicBezTo>
                  <a:pt x="262803" y="103142"/>
                  <a:pt x="263164" y="104225"/>
                  <a:pt x="263164" y="105670"/>
                </a:cubicBezTo>
                <a:cubicBezTo>
                  <a:pt x="262803" y="107114"/>
                  <a:pt x="262081" y="108559"/>
                  <a:pt x="260997" y="109281"/>
                </a:cubicBezTo>
                <a:lnTo>
                  <a:pt x="233912" y="128782"/>
                </a:lnTo>
                <a:cubicBezTo>
                  <a:pt x="232829" y="129505"/>
                  <a:pt x="232106" y="129505"/>
                  <a:pt x="231023" y="129505"/>
                </a:cubicBezTo>
                <a:cubicBezTo>
                  <a:pt x="229939" y="129505"/>
                  <a:pt x="228856" y="129144"/>
                  <a:pt x="227773" y="128421"/>
                </a:cubicBezTo>
                <a:lnTo>
                  <a:pt x="223439" y="123726"/>
                </a:lnTo>
                <a:lnTo>
                  <a:pt x="170712" y="176453"/>
                </a:lnTo>
                <a:lnTo>
                  <a:pt x="213688" y="219067"/>
                </a:lnTo>
                <a:cubicBezTo>
                  <a:pt x="227050" y="216900"/>
                  <a:pt x="241135" y="220872"/>
                  <a:pt x="250885" y="230623"/>
                </a:cubicBezTo>
                <a:cubicBezTo>
                  <a:pt x="258830" y="238930"/>
                  <a:pt x="263164" y="249403"/>
                  <a:pt x="263164" y="260598"/>
                </a:cubicBezTo>
                <a:cubicBezTo>
                  <a:pt x="263164" y="271793"/>
                  <a:pt x="258830" y="282627"/>
                  <a:pt x="250885" y="290211"/>
                </a:cubicBezTo>
                <a:cubicBezTo>
                  <a:pt x="242579" y="298517"/>
                  <a:pt x="232467" y="302851"/>
                  <a:pt x="220911" y="302851"/>
                </a:cubicBezTo>
                <a:cubicBezTo>
                  <a:pt x="209716" y="302851"/>
                  <a:pt x="198881" y="298517"/>
                  <a:pt x="191297" y="290211"/>
                </a:cubicBezTo>
                <a:cubicBezTo>
                  <a:pt x="181547" y="280461"/>
                  <a:pt x="176852" y="266737"/>
                  <a:pt x="179380" y="253375"/>
                </a:cubicBezTo>
                <a:lnTo>
                  <a:pt x="136766" y="210399"/>
                </a:lnTo>
                <a:lnTo>
                  <a:pt x="121237" y="225928"/>
                </a:lnTo>
                <a:lnTo>
                  <a:pt x="129904" y="234596"/>
                </a:lnTo>
                <a:cubicBezTo>
                  <a:pt x="134238" y="238930"/>
                  <a:pt x="134238" y="246153"/>
                  <a:pt x="129904" y="250486"/>
                </a:cubicBezTo>
                <a:lnTo>
                  <a:pt x="85123" y="294906"/>
                </a:lnTo>
                <a:cubicBezTo>
                  <a:pt x="80067" y="299962"/>
                  <a:pt x="73566" y="302490"/>
                  <a:pt x="66705" y="302490"/>
                </a:cubicBezTo>
                <a:cubicBezTo>
                  <a:pt x="59843" y="302490"/>
                  <a:pt x="53343" y="299962"/>
                  <a:pt x="47926" y="294906"/>
                </a:cubicBezTo>
                <a:lnTo>
                  <a:pt x="45759" y="292739"/>
                </a:lnTo>
                <a:cubicBezTo>
                  <a:pt x="35647" y="282266"/>
                  <a:pt x="35647" y="265654"/>
                  <a:pt x="45759" y="255181"/>
                </a:cubicBezTo>
                <a:lnTo>
                  <a:pt x="90179" y="210761"/>
                </a:lnTo>
                <a:cubicBezTo>
                  <a:pt x="94512" y="206427"/>
                  <a:pt x="101735" y="206427"/>
                  <a:pt x="106069" y="210761"/>
                </a:cubicBezTo>
                <a:lnTo>
                  <a:pt x="114736" y="219428"/>
                </a:lnTo>
                <a:lnTo>
                  <a:pt x="130265" y="203899"/>
                </a:lnTo>
                <a:lnTo>
                  <a:pt x="87290" y="161285"/>
                </a:lnTo>
                <a:cubicBezTo>
                  <a:pt x="73928" y="163813"/>
                  <a:pt x="60204" y="159479"/>
                  <a:pt x="50454" y="149367"/>
                </a:cubicBezTo>
                <a:cubicBezTo>
                  <a:pt x="38897" y="138172"/>
                  <a:pt x="34925" y="120837"/>
                  <a:pt x="40342" y="105670"/>
                </a:cubicBezTo>
                <a:cubicBezTo>
                  <a:pt x="41064" y="104225"/>
                  <a:pt x="42147" y="102780"/>
                  <a:pt x="43592" y="102419"/>
                </a:cubicBezTo>
                <a:cubicBezTo>
                  <a:pt x="45037" y="102058"/>
                  <a:pt x="46842" y="102419"/>
                  <a:pt x="47926" y="103864"/>
                </a:cubicBezTo>
                <a:lnTo>
                  <a:pt x="74289" y="129866"/>
                </a:lnTo>
                <a:cubicBezTo>
                  <a:pt x="81511" y="127338"/>
                  <a:pt x="87651" y="121560"/>
                  <a:pt x="90540" y="113976"/>
                </a:cubicBezTo>
                <a:lnTo>
                  <a:pt x="64177" y="87613"/>
                </a:lnTo>
                <a:cubicBezTo>
                  <a:pt x="63093" y="86529"/>
                  <a:pt x="62732" y="84724"/>
                  <a:pt x="62732" y="83279"/>
                </a:cubicBezTo>
                <a:cubicBezTo>
                  <a:pt x="63093" y="81834"/>
                  <a:pt x="64177" y="80390"/>
                  <a:pt x="65621" y="80029"/>
                </a:cubicBezTo>
                <a:cubicBezTo>
                  <a:pt x="81150" y="74612"/>
                  <a:pt x="98485" y="78584"/>
                  <a:pt x="110041" y="89780"/>
                </a:cubicBezTo>
                <a:cubicBezTo>
                  <a:pt x="119792" y="99530"/>
                  <a:pt x="123765" y="113253"/>
                  <a:pt x="121598" y="126977"/>
                </a:cubicBezTo>
                <a:lnTo>
                  <a:pt x="164212" y="169952"/>
                </a:lnTo>
                <a:lnTo>
                  <a:pt x="216939" y="117226"/>
                </a:lnTo>
                <a:lnTo>
                  <a:pt x="212244" y="112892"/>
                </a:lnTo>
                <a:cubicBezTo>
                  <a:pt x="210799" y="111087"/>
                  <a:pt x="210799" y="108920"/>
                  <a:pt x="211883" y="106753"/>
                </a:cubicBezTo>
                <a:lnTo>
                  <a:pt x="231745" y="79668"/>
                </a:lnTo>
                <a:cubicBezTo>
                  <a:pt x="232467" y="78584"/>
                  <a:pt x="233551" y="77862"/>
                  <a:pt x="234634" y="77501"/>
                </a:cubicBezTo>
                <a:close/>
                <a:moveTo>
                  <a:pt x="269753" y="23926"/>
                </a:moveTo>
                <a:cubicBezTo>
                  <a:pt x="271218" y="22225"/>
                  <a:pt x="274149" y="22225"/>
                  <a:pt x="275981" y="23926"/>
                </a:cubicBezTo>
                <a:cubicBezTo>
                  <a:pt x="277080" y="24606"/>
                  <a:pt x="277446" y="25967"/>
                  <a:pt x="277446" y="27327"/>
                </a:cubicBezTo>
                <a:cubicBezTo>
                  <a:pt x="277446" y="28008"/>
                  <a:pt x="277080" y="29369"/>
                  <a:pt x="275981" y="30049"/>
                </a:cubicBezTo>
                <a:cubicBezTo>
                  <a:pt x="275248" y="31069"/>
                  <a:pt x="274149" y="31410"/>
                  <a:pt x="273050" y="31410"/>
                </a:cubicBezTo>
                <a:cubicBezTo>
                  <a:pt x="271584" y="31410"/>
                  <a:pt x="270485" y="31069"/>
                  <a:pt x="269753" y="30049"/>
                </a:cubicBezTo>
                <a:cubicBezTo>
                  <a:pt x="268654" y="29369"/>
                  <a:pt x="268287" y="28008"/>
                  <a:pt x="268287" y="27327"/>
                </a:cubicBezTo>
                <a:cubicBezTo>
                  <a:pt x="268287" y="25967"/>
                  <a:pt x="268654" y="24606"/>
                  <a:pt x="269753" y="23926"/>
                </a:cubicBezTo>
                <a:close/>
                <a:moveTo>
                  <a:pt x="210961" y="23926"/>
                </a:moveTo>
                <a:cubicBezTo>
                  <a:pt x="212725" y="22225"/>
                  <a:pt x="215547" y="22225"/>
                  <a:pt x="217311" y="23926"/>
                </a:cubicBezTo>
                <a:cubicBezTo>
                  <a:pt x="218370" y="24606"/>
                  <a:pt x="218722" y="25967"/>
                  <a:pt x="218722" y="27327"/>
                </a:cubicBezTo>
                <a:cubicBezTo>
                  <a:pt x="218722" y="28008"/>
                  <a:pt x="218370" y="29369"/>
                  <a:pt x="217311" y="30049"/>
                </a:cubicBezTo>
                <a:cubicBezTo>
                  <a:pt x="216606" y="31069"/>
                  <a:pt x="215195" y="31410"/>
                  <a:pt x="214136" y="31410"/>
                </a:cubicBezTo>
                <a:cubicBezTo>
                  <a:pt x="212725" y="31410"/>
                  <a:pt x="211667" y="31069"/>
                  <a:pt x="210961" y="30049"/>
                </a:cubicBezTo>
                <a:cubicBezTo>
                  <a:pt x="210256" y="29369"/>
                  <a:pt x="209550" y="28008"/>
                  <a:pt x="209550" y="27327"/>
                </a:cubicBezTo>
                <a:cubicBezTo>
                  <a:pt x="209550" y="25967"/>
                  <a:pt x="210256" y="24606"/>
                  <a:pt x="210961" y="23926"/>
                </a:cubicBezTo>
                <a:close/>
                <a:moveTo>
                  <a:pt x="244298" y="22225"/>
                </a:moveTo>
                <a:cubicBezTo>
                  <a:pt x="246768" y="22225"/>
                  <a:pt x="248884" y="24341"/>
                  <a:pt x="248884" y="27164"/>
                </a:cubicBezTo>
                <a:cubicBezTo>
                  <a:pt x="248884" y="29280"/>
                  <a:pt x="246768" y="31397"/>
                  <a:pt x="244298" y="31397"/>
                </a:cubicBezTo>
                <a:cubicBezTo>
                  <a:pt x="241829" y="31397"/>
                  <a:pt x="239712" y="29280"/>
                  <a:pt x="239712" y="27164"/>
                </a:cubicBezTo>
                <a:cubicBezTo>
                  <a:pt x="239712" y="24341"/>
                  <a:pt x="241829" y="22225"/>
                  <a:pt x="244298" y="22225"/>
                </a:cubicBezTo>
                <a:close/>
                <a:moveTo>
                  <a:pt x="9374" y="9013"/>
                </a:moveTo>
                <a:lnTo>
                  <a:pt x="9374" y="45788"/>
                </a:lnTo>
                <a:lnTo>
                  <a:pt x="293478" y="45788"/>
                </a:lnTo>
                <a:lnTo>
                  <a:pt x="293478" y="9013"/>
                </a:lnTo>
                <a:lnTo>
                  <a:pt x="9374" y="9013"/>
                </a:lnTo>
                <a:close/>
                <a:moveTo>
                  <a:pt x="4687" y="0"/>
                </a:moveTo>
                <a:lnTo>
                  <a:pt x="298165" y="0"/>
                </a:lnTo>
                <a:cubicBezTo>
                  <a:pt x="300688" y="0"/>
                  <a:pt x="302852" y="1802"/>
                  <a:pt x="302852" y="4326"/>
                </a:cubicBezTo>
                <a:lnTo>
                  <a:pt x="302852" y="50475"/>
                </a:lnTo>
                <a:lnTo>
                  <a:pt x="302852" y="298165"/>
                </a:lnTo>
                <a:cubicBezTo>
                  <a:pt x="302852" y="300688"/>
                  <a:pt x="300688" y="302852"/>
                  <a:pt x="298165" y="302852"/>
                </a:cubicBezTo>
                <a:lnTo>
                  <a:pt x="272206" y="302852"/>
                </a:lnTo>
                <a:cubicBezTo>
                  <a:pt x="269682" y="302852"/>
                  <a:pt x="267519" y="300688"/>
                  <a:pt x="267519" y="298165"/>
                </a:cubicBezTo>
                <a:cubicBezTo>
                  <a:pt x="267519" y="295641"/>
                  <a:pt x="269682" y="293478"/>
                  <a:pt x="272206" y="293478"/>
                </a:cubicBezTo>
                <a:lnTo>
                  <a:pt x="293478" y="293478"/>
                </a:lnTo>
                <a:lnTo>
                  <a:pt x="293478" y="55162"/>
                </a:lnTo>
                <a:lnTo>
                  <a:pt x="9374" y="55162"/>
                </a:lnTo>
                <a:lnTo>
                  <a:pt x="9374" y="293478"/>
                </a:lnTo>
                <a:lnTo>
                  <a:pt x="25958" y="293478"/>
                </a:lnTo>
                <a:cubicBezTo>
                  <a:pt x="28482" y="293478"/>
                  <a:pt x="30645" y="295641"/>
                  <a:pt x="30645" y="298165"/>
                </a:cubicBezTo>
                <a:cubicBezTo>
                  <a:pt x="30645" y="300688"/>
                  <a:pt x="28482" y="302852"/>
                  <a:pt x="25958" y="302852"/>
                </a:cubicBezTo>
                <a:lnTo>
                  <a:pt x="4687" y="302852"/>
                </a:lnTo>
                <a:cubicBezTo>
                  <a:pt x="2163" y="302852"/>
                  <a:pt x="0" y="300688"/>
                  <a:pt x="0" y="298165"/>
                </a:cubicBezTo>
                <a:lnTo>
                  <a:pt x="0" y="50475"/>
                </a:lnTo>
                <a:lnTo>
                  <a:pt x="0" y="4326"/>
                </a:lnTo>
                <a:cubicBezTo>
                  <a:pt x="0" y="1802"/>
                  <a:pt x="2163" y="0"/>
                  <a:pt x="46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8" name="Freeform 804">
            <a:extLst>
              <a:ext uri="{FF2B5EF4-FFF2-40B4-BE49-F238E27FC236}">
                <a16:creationId xmlns:a16="http://schemas.microsoft.com/office/drawing/2014/main" id="{9D14B870-BCBB-E543-BD4D-26414798C3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60975" y="3816176"/>
            <a:ext cx="929434" cy="929431"/>
          </a:xfrm>
          <a:custGeom>
            <a:avLst/>
            <a:gdLst>
              <a:gd name="T0" fmla="*/ 252053 w 302853"/>
              <a:gd name="T1" fmla="*/ 275882 h 302851"/>
              <a:gd name="T2" fmla="*/ 225425 w 302853"/>
              <a:gd name="T3" fmla="*/ 275882 h 302851"/>
              <a:gd name="T4" fmla="*/ 242697 w 302853"/>
              <a:gd name="T5" fmla="*/ 258377 h 302851"/>
              <a:gd name="T6" fmla="*/ 210557 w 302853"/>
              <a:gd name="T7" fmla="*/ 263187 h 302851"/>
              <a:gd name="T8" fmla="*/ 205906 w 302853"/>
              <a:gd name="T9" fmla="*/ 228600 h 302851"/>
              <a:gd name="T10" fmla="*/ 250267 w 302853"/>
              <a:gd name="T11" fmla="*/ 236526 h 302851"/>
              <a:gd name="T12" fmla="*/ 204117 w 302853"/>
              <a:gd name="T13" fmla="*/ 278680 h 302851"/>
              <a:gd name="T14" fmla="*/ 205906 w 302853"/>
              <a:gd name="T15" fmla="*/ 228600 h 302851"/>
              <a:gd name="T16" fmla="*/ 90123 w 302853"/>
              <a:gd name="T17" fmla="*/ 222271 h 302851"/>
              <a:gd name="T18" fmla="*/ 63500 w 302853"/>
              <a:gd name="T19" fmla="*/ 222271 h 302851"/>
              <a:gd name="T20" fmla="*/ 81006 w 302853"/>
              <a:gd name="T21" fmla="*/ 204766 h 302851"/>
              <a:gd name="T22" fmla="*/ 48632 w 302853"/>
              <a:gd name="T23" fmla="*/ 209212 h 302851"/>
              <a:gd name="T24" fmla="*/ 129407 w 302853"/>
              <a:gd name="T25" fmla="*/ 178468 h 302851"/>
              <a:gd name="T26" fmla="*/ 168480 w 302853"/>
              <a:gd name="T27" fmla="*/ 228727 h 302851"/>
              <a:gd name="T28" fmla="*/ 129407 w 302853"/>
              <a:gd name="T29" fmla="*/ 178468 h 302851"/>
              <a:gd name="T30" fmla="*/ 89415 w 302853"/>
              <a:gd name="T31" fmla="*/ 177508 h 302851"/>
              <a:gd name="T32" fmla="*/ 44339 w 302853"/>
              <a:gd name="T33" fmla="*/ 225065 h 302851"/>
              <a:gd name="T34" fmla="*/ 39688 w 302853"/>
              <a:gd name="T35" fmla="*/ 179309 h 302851"/>
              <a:gd name="T36" fmla="*/ 275863 w 302853"/>
              <a:gd name="T37" fmla="*/ 158668 h 302851"/>
              <a:gd name="T38" fmla="*/ 132930 w 302853"/>
              <a:gd name="T39" fmla="*/ 301265 h 302851"/>
              <a:gd name="T40" fmla="*/ 266817 w 302853"/>
              <a:gd name="T41" fmla="*/ 292263 h 302851"/>
              <a:gd name="T42" fmla="*/ 8962 w 302853"/>
              <a:gd name="T43" fmla="*/ 145926 h 302851"/>
              <a:gd name="T44" fmla="*/ 92843 w 302853"/>
              <a:gd name="T45" fmla="*/ 293811 h 302851"/>
              <a:gd name="T46" fmla="*/ 120445 w 302853"/>
              <a:gd name="T47" fmla="*/ 173768 h 302851"/>
              <a:gd name="T48" fmla="*/ 8962 w 302853"/>
              <a:gd name="T49" fmla="*/ 136525 h 302851"/>
              <a:gd name="T50" fmla="*/ 129407 w 302853"/>
              <a:gd name="T51" fmla="*/ 169067 h 302851"/>
              <a:gd name="T52" fmla="*/ 177442 w 302853"/>
              <a:gd name="T53" fmla="*/ 228727 h 302851"/>
              <a:gd name="T54" fmla="*/ 92843 w 302853"/>
              <a:gd name="T55" fmla="*/ 302851 h 302851"/>
              <a:gd name="T56" fmla="*/ 0 w 302853"/>
              <a:gd name="T57" fmla="*/ 145926 h 302851"/>
              <a:gd name="T58" fmla="*/ 229823 w 302853"/>
              <a:gd name="T59" fmla="*/ 98403 h 302851"/>
              <a:gd name="T60" fmla="*/ 207941 w 302853"/>
              <a:gd name="T61" fmla="*/ 120286 h 302851"/>
              <a:gd name="T62" fmla="*/ 220341 w 302853"/>
              <a:gd name="T63" fmla="*/ 111168 h 302851"/>
              <a:gd name="T64" fmla="*/ 187101 w 302853"/>
              <a:gd name="T65" fmla="*/ 79217 h 302851"/>
              <a:gd name="T66" fmla="*/ 187101 w 302853"/>
              <a:gd name="T67" fmla="*/ 79217 h 302851"/>
              <a:gd name="T68" fmla="*/ 227527 w 302853"/>
              <a:gd name="T69" fmla="*/ 72732 h 302851"/>
              <a:gd name="T70" fmla="*/ 182451 w 302853"/>
              <a:gd name="T71" fmla="*/ 120290 h 302851"/>
              <a:gd name="T72" fmla="*/ 177800 w 302853"/>
              <a:gd name="T73" fmla="*/ 74533 h 302851"/>
              <a:gd name="T74" fmla="*/ 159820 w 302853"/>
              <a:gd name="T75" fmla="*/ 136372 h 302851"/>
              <a:gd name="T76" fmla="*/ 159820 w 302853"/>
              <a:gd name="T77" fmla="*/ 55357 h 302851"/>
              <a:gd name="T78" fmla="*/ 302853 w 302853"/>
              <a:gd name="T79" fmla="*/ 50697 h 302851"/>
              <a:gd name="T80" fmla="*/ 155136 w 302853"/>
              <a:gd name="T81" fmla="*/ 145692 h 302851"/>
              <a:gd name="T82" fmla="*/ 155136 w 302853"/>
              <a:gd name="T83" fmla="*/ 46037 h 302851"/>
              <a:gd name="T84" fmla="*/ 97688 w 302853"/>
              <a:gd name="T85" fmla="*/ 45975 h 302851"/>
              <a:gd name="T86" fmla="*/ 102017 w 302853"/>
              <a:gd name="T87" fmla="*/ 0 h 302851"/>
              <a:gd name="T88" fmla="*/ 275864 w 302853"/>
              <a:gd name="T89" fmla="*/ 32326 h 302851"/>
              <a:gd name="T90" fmla="*/ 266847 w 302853"/>
              <a:gd name="T91" fmla="*/ 8979 h 302851"/>
              <a:gd name="T92" fmla="*/ 102017 w 302853"/>
              <a:gd name="T93" fmla="*/ 55314 h 302851"/>
              <a:gd name="T94" fmla="*/ 55489 w 302853"/>
              <a:gd name="T95" fmla="*/ 128228 h 302851"/>
              <a:gd name="T96" fmla="*/ 51161 w 302853"/>
              <a:gd name="T97" fmla="*/ 50644 h 302851"/>
              <a:gd name="T98" fmla="*/ 52603 w 302853"/>
              <a:gd name="T99" fmla="*/ 47771 h 302851"/>
              <a:gd name="T100" fmla="*/ 100574 w 302853"/>
              <a:gd name="T101" fmla="*/ 359 h 3028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302853" h="302851">
                <a:moveTo>
                  <a:pt x="247375" y="254000"/>
                </a:moveTo>
                <a:cubicBezTo>
                  <a:pt x="249894" y="254000"/>
                  <a:pt x="252053" y="255824"/>
                  <a:pt x="252053" y="258377"/>
                </a:cubicBezTo>
                <a:lnTo>
                  <a:pt x="252053" y="275882"/>
                </a:lnTo>
                <a:cubicBezTo>
                  <a:pt x="252053" y="278434"/>
                  <a:pt x="249894" y="280623"/>
                  <a:pt x="247375" y="280623"/>
                </a:cubicBezTo>
                <a:lnTo>
                  <a:pt x="230103" y="280623"/>
                </a:lnTo>
                <a:cubicBezTo>
                  <a:pt x="227584" y="280623"/>
                  <a:pt x="225425" y="278434"/>
                  <a:pt x="225425" y="275882"/>
                </a:cubicBezTo>
                <a:cubicBezTo>
                  <a:pt x="225425" y="273329"/>
                  <a:pt x="227584" y="271141"/>
                  <a:pt x="230103" y="271141"/>
                </a:cubicBezTo>
                <a:lnTo>
                  <a:pt x="242697" y="271141"/>
                </a:lnTo>
                <a:lnTo>
                  <a:pt x="242697" y="258377"/>
                </a:lnTo>
                <a:cubicBezTo>
                  <a:pt x="242697" y="255824"/>
                  <a:pt x="244856" y="254000"/>
                  <a:pt x="247375" y="254000"/>
                </a:cubicBezTo>
                <a:close/>
                <a:moveTo>
                  <a:pt x="210557" y="237607"/>
                </a:moveTo>
                <a:lnTo>
                  <a:pt x="210557" y="263187"/>
                </a:lnTo>
                <a:lnTo>
                  <a:pt x="235957" y="237607"/>
                </a:lnTo>
                <a:lnTo>
                  <a:pt x="210557" y="237607"/>
                </a:lnTo>
                <a:close/>
                <a:moveTo>
                  <a:pt x="205906" y="228600"/>
                </a:moveTo>
                <a:lnTo>
                  <a:pt x="247047" y="228600"/>
                </a:lnTo>
                <a:cubicBezTo>
                  <a:pt x="248836" y="228600"/>
                  <a:pt x="250267" y="229681"/>
                  <a:pt x="250982" y="231122"/>
                </a:cubicBezTo>
                <a:cubicBezTo>
                  <a:pt x="252055" y="233284"/>
                  <a:pt x="251698" y="235085"/>
                  <a:pt x="250267" y="236526"/>
                </a:cubicBezTo>
                <a:lnTo>
                  <a:pt x="209483" y="277599"/>
                </a:lnTo>
                <a:cubicBezTo>
                  <a:pt x="208410" y="278319"/>
                  <a:pt x="207337" y="279040"/>
                  <a:pt x="205906" y="279040"/>
                </a:cubicBezTo>
                <a:cubicBezTo>
                  <a:pt x="205548" y="279040"/>
                  <a:pt x="204833" y="279040"/>
                  <a:pt x="204117" y="278680"/>
                </a:cubicBezTo>
                <a:cubicBezTo>
                  <a:pt x="202686" y="277959"/>
                  <a:pt x="201613" y="276518"/>
                  <a:pt x="201613" y="274356"/>
                </a:cubicBezTo>
                <a:lnTo>
                  <a:pt x="201613" y="233284"/>
                </a:lnTo>
                <a:cubicBezTo>
                  <a:pt x="201613" y="230762"/>
                  <a:pt x="203402" y="228600"/>
                  <a:pt x="205906" y="228600"/>
                </a:cubicBezTo>
                <a:close/>
                <a:moveTo>
                  <a:pt x="85747" y="200025"/>
                </a:moveTo>
                <a:cubicBezTo>
                  <a:pt x="88300" y="200025"/>
                  <a:pt x="90123" y="201849"/>
                  <a:pt x="90123" y="204766"/>
                </a:cubicBezTo>
                <a:lnTo>
                  <a:pt x="90123" y="222271"/>
                </a:lnTo>
                <a:cubicBezTo>
                  <a:pt x="90123" y="224824"/>
                  <a:pt x="88300" y="226648"/>
                  <a:pt x="85747" y="226648"/>
                </a:cubicBezTo>
                <a:lnTo>
                  <a:pt x="68241" y="226648"/>
                </a:lnTo>
                <a:cubicBezTo>
                  <a:pt x="65688" y="226648"/>
                  <a:pt x="63500" y="224824"/>
                  <a:pt x="63500" y="222271"/>
                </a:cubicBezTo>
                <a:cubicBezTo>
                  <a:pt x="63500" y="219718"/>
                  <a:pt x="65688" y="217530"/>
                  <a:pt x="68241" y="217530"/>
                </a:cubicBezTo>
                <a:lnTo>
                  <a:pt x="81006" y="217530"/>
                </a:lnTo>
                <a:lnTo>
                  <a:pt x="81006" y="204766"/>
                </a:lnTo>
                <a:cubicBezTo>
                  <a:pt x="81006" y="201849"/>
                  <a:pt x="83194" y="200025"/>
                  <a:pt x="85747" y="200025"/>
                </a:cubicBezTo>
                <a:close/>
                <a:moveTo>
                  <a:pt x="48632" y="183632"/>
                </a:moveTo>
                <a:lnTo>
                  <a:pt x="48632" y="209212"/>
                </a:lnTo>
                <a:lnTo>
                  <a:pt x="74032" y="183632"/>
                </a:lnTo>
                <a:lnTo>
                  <a:pt x="48632" y="183632"/>
                </a:lnTo>
                <a:close/>
                <a:moveTo>
                  <a:pt x="129407" y="178468"/>
                </a:moveTo>
                <a:lnTo>
                  <a:pt x="129407" y="261269"/>
                </a:lnTo>
                <a:lnTo>
                  <a:pt x="136218" y="261269"/>
                </a:lnTo>
                <a:cubicBezTo>
                  <a:pt x="154141" y="261269"/>
                  <a:pt x="168480" y="246806"/>
                  <a:pt x="168480" y="228727"/>
                </a:cubicBezTo>
                <a:lnTo>
                  <a:pt x="168480" y="210287"/>
                </a:lnTo>
                <a:cubicBezTo>
                  <a:pt x="168480" y="192931"/>
                  <a:pt x="154141" y="178468"/>
                  <a:pt x="136218" y="178468"/>
                </a:cubicBezTo>
                <a:lnTo>
                  <a:pt x="129407" y="178468"/>
                </a:lnTo>
                <a:close/>
                <a:moveTo>
                  <a:pt x="44339" y="174625"/>
                </a:moveTo>
                <a:lnTo>
                  <a:pt x="85122" y="174625"/>
                </a:lnTo>
                <a:cubicBezTo>
                  <a:pt x="86911" y="174625"/>
                  <a:pt x="88342" y="175706"/>
                  <a:pt x="89415" y="177508"/>
                </a:cubicBezTo>
                <a:cubicBezTo>
                  <a:pt x="90130" y="178949"/>
                  <a:pt x="89415" y="181110"/>
                  <a:pt x="88342" y="182551"/>
                </a:cubicBezTo>
                <a:lnTo>
                  <a:pt x="47201" y="223624"/>
                </a:lnTo>
                <a:cubicBezTo>
                  <a:pt x="46485" y="224705"/>
                  <a:pt x="45054" y="225065"/>
                  <a:pt x="44339" y="225065"/>
                </a:cubicBezTo>
                <a:cubicBezTo>
                  <a:pt x="43623" y="225065"/>
                  <a:pt x="42908" y="225065"/>
                  <a:pt x="42192" y="224705"/>
                </a:cubicBezTo>
                <a:cubicBezTo>
                  <a:pt x="40761" y="223984"/>
                  <a:pt x="39688" y="222183"/>
                  <a:pt x="39688" y="220742"/>
                </a:cubicBezTo>
                <a:lnTo>
                  <a:pt x="39688" y="179309"/>
                </a:lnTo>
                <a:cubicBezTo>
                  <a:pt x="39688" y="176787"/>
                  <a:pt x="41477" y="174625"/>
                  <a:pt x="44339" y="174625"/>
                </a:cubicBezTo>
                <a:close/>
                <a:moveTo>
                  <a:pt x="271159" y="153987"/>
                </a:moveTo>
                <a:cubicBezTo>
                  <a:pt x="273692" y="153987"/>
                  <a:pt x="275863" y="156148"/>
                  <a:pt x="275863" y="158668"/>
                </a:cubicBezTo>
                <a:lnTo>
                  <a:pt x="275863" y="296584"/>
                </a:lnTo>
                <a:cubicBezTo>
                  <a:pt x="275863" y="299105"/>
                  <a:pt x="273692" y="301265"/>
                  <a:pt x="271159" y="301265"/>
                </a:cubicBezTo>
                <a:lnTo>
                  <a:pt x="132930" y="301265"/>
                </a:lnTo>
                <a:cubicBezTo>
                  <a:pt x="130397" y="301265"/>
                  <a:pt x="128588" y="299105"/>
                  <a:pt x="128588" y="296584"/>
                </a:cubicBezTo>
                <a:cubicBezTo>
                  <a:pt x="128588" y="294063"/>
                  <a:pt x="130397" y="292263"/>
                  <a:pt x="132930" y="292263"/>
                </a:cubicBezTo>
                <a:lnTo>
                  <a:pt x="266817" y="292263"/>
                </a:lnTo>
                <a:lnTo>
                  <a:pt x="266817" y="158668"/>
                </a:lnTo>
                <a:cubicBezTo>
                  <a:pt x="266817" y="156148"/>
                  <a:pt x="268626" y="153987"/>
                  <a:pt x="271159" y="153987"/>
                </a:cubicBezTo>
                <a:close/>
                <a:moveTo>
                  <a:pt x="8962" y="145926"/>
                </a:moveTo>
                <a:lnTo>
                  <a:pt x="8962" y="265970"/>
                </a:lnTo>
                <a:cubicBezTo>
                  <a:pt x="8962" y="281156"/>
                  <a:pt x="21508" y="293811"/>
                  <a:pt x="36564" y="293811"/>
                </a:cubicBezTo>
                <a:lnTo>
                  <a:pt x="92843" y="293811"/>
                </a:lnTo>
                <a:cubicBezTo>
                  <a:pt x="107899" y="293811"/>
                  <a:pt x="120445" y="281156"/>
                  <a:pt x="120445" y="265970"/>
                </a:cubicBezTo>
                <a:lnTo>
                  <a:pt x="120445" y="265608"/>
                </a:lnTo>
                <a:lnTo>
                  <a:pt x="120445" y="173768"/>
                </a:lnTo>
                <a:lnTo>
                  <a:pt x="120445" y="145926"/>
                </a:lnTo>
                <a:lnTo>
                  <a:pt x="8962" y="145926"/>
                </a:lnTo>
                <a:close/>
                <a:moveTo>
                  <a:pt x="8962" y="136525"/>
                </a:moveTo>
                <a:lnTo>
                  <a:pt x="120445" y="136525"/>
                </a:lnTo>
                <a:cubicBezTo>
                  <a:pt x="125464" y="136525"/>
                  <a:pt x="129407" y="140864"/>
                  <a:pt x="129407" y="145926"/>
                </a:cubicBezTo>
                <a:lnTo>
                  <a:pt x="129407" y="169067"/>
                </a:lnTo>
                <a:lnTo>
                  <a:pt x="136218" y="169067"/>
                </a:lnTo>
                <a:cubicBezTo>
                  <a:pt x="159160" y="169067"/>
                  <a:pt x="177442" y="187508"/>
                  <a:pt x="177442" y="210287"/>
                </a:cubicBezTo>
                <a:lnTo>
                  <a:pt x="177442" y="228727"/>
                </a:lnTo>
                <a:cubicBezTo>
                  <a:pt x="177442" y="251868"/>
                  <a:pt x="159160" y="270309"/>
                  <a:pt x="136218" y="270309"/>
                </a:cubicBezTo>
                <a:lnTo>
                  <a:pt x="129048" y="270309"/>
                </a:lnTo>
                <a:cubicBezTo>
                  <a:pt x="126898" y="288388"/>
                  <a:pt x="111483" y="302851"/>
                  <a:pt x="92843" y="302851"/>
                </a:cubicBezTo>
                <a:lnTo>
                  <a:pt x="36564" y="302851"/>
                </a:lnTo>
                <a:cubicBezTo>
                  <a:pt x="16131" y="302851"/>
                  <a:pt x="0" y="286218"/>
                  <a:pt x="0" y="265970"/>
                </a:cubicBezTo>
                <a:lnTo>
                  <a:pt x="0" y="145926"/>
                </a:lnTo>
                <a:cubicBezTo>
                  <a:pt x="0" y="140864"/>
                  <a:pt x="4302" y="136525"/>
                  <a:pt x="8962" y="136525"/>
                </a:cubicBezTo>
                <a:close/>
                <a:moveTo>
                  <a:pt x="225082" y="93662"/>
                </a:moveTo>
                <a:cubicBezTo>
                  <a:pt x="227635" y="93662"/>
                  <a:pt x="229823" y="95486"/>
                  <a:pt x="229823" y="98403"/>
                </a:cubicBezTo>
                <a:lnTo>
                  <a:pt x="229823" y="115909"/>
                </a:lnTo>
                <a:cubicBezTo>
                  <a:pt x="229823" y="118462"/>
                  <a:pt x="227635" y="120286"/>
                  <a:pt x="225082" y="120286"/>
                </a:cubicBezTo>
                <a:lnTo>
                  <a:pt x="207941" y="120286"/>
                </a:lnTo>
                <a:cubicBezTo>
                  <a:pt x="205388" y="120286"/>
                  <a:pt x="203200" y="118462"/>
                  <a:pt x="203200" y="115909"/>
                </a:cubicBezTo>
                <a:cubicBezTo>
                  <a:pt x="203200" y="113356"/>
                  <a:pt x="205388" y="111168"/>
                  <a:pt x="207941" y="111168"/>
                </a:cubicBezTo>
                <a:lnTo>
                  <a:pt x="220341" y="111168"/>
                </a:lnTo>
                <a:lnTo>
                  <a:pt x="220341" y="98403"/>
                </a:lnTo>
                <a:cubicBezTo>
                  <a:pt x="220341" y="95486"/>
                  <a:pt x="222529" y="93662"/>
                  <a:pt x="225082" y="93662"/>
                </a:cubicBezTo>
                <a:close/>
                <a:moveTo>
                  <a:pt x="187101" y="79217"/>
                </a:moveTo>
                <a:lnTo>
                  <a:pt x="187101" y="104798"/>
                </a:lnTo>
                <a:lnTo>
                  <a:pt x="212501" y="79217"/>
                </a:lnTo>
                <a:lnTo>
                  <a:pt x="187101" y="79217"/>
                </a:lnTo>
                <a:close/>
                <a:moveTo>
                  <a:pt x="182451" y="69850"/>
                </a:moveTo>
                <a:lnTo>
                  <a:pt x="223234" y="69850"/>
                </a:lnTo>
                <a:cubicBezTo>
                  <a:pt x="225380" y="69850"/>
                  <a:pt x="226811" y="70931"/>
                  <a:pt x="227527" y="72732"/>
                </a:cubicBezTo>
                <a:cubicBezTo>
                  <a:pt x="228242" y="74173"/>
                  <a:pt x="227527" y="76695"/>
                  <a:pt x="226454" y="77776"/>
                </a:cubicBezTo>
                <a:lnTo>
                  <a:pt x="185670" y="118849"/>
                </a:lnTo>
                <a:cubicBezTo>
                  <a:pt x="184597" y="119930"/>
                  <a:pt x="183524" y="120290"/>
                  <a:pt x="182451" y="120290"/>
                </a:cubicBezTo>
                <a:cubicBezTo>
                  <a:pt x="181735" y="120290"/>
                  <a:pt x="181020" y="120290"/>
                  <a:pt x="180662" y="120290"/>
                </a:cubicBezTo>
                <a:cubicBezTo>
                  <a:pt x="178873" y="119209"/>
                  <a:pt x="177800" y="117408"/>
                  <a:pt x="177800" y="115967"/>
                </a:cubicBezTo>
                <a:lnTo>
                  <a:pt x="177800" y="74533"/>
                </a:lnTo>
                <a:cubicBezTo>
                  <a:pt x="177800" y="72011"/>
                  <a:pt x="179946" y="69850"/>
                  <a:pt x="182451" y="69850"/>
                </a:cubicBezTo>
                <a:close/>
                <a:moveTo>
                  <a:pt x="159820" y="55357"/>
                </a:moveTo>
                <a:lnTo>
                  <a:pt x="159820" y="136372"/>
                </a:lnTo>
                <a:lnTo>
                  <a:pt x="293485" y="136372"/>
                </a:lnTo>
                <a:lnTo>
                  <a:pt x="293485" y="55357"/>
                </a:lnTo>
                <a:lnTo>
                  <a:pt x="159820" y="55357"/>
                </a:lnTo>
                <a:close/>
                <a:moveTo>
                  <a:pt x="155136" y="46037"/>
                </a:moveTo>
                <a:lnTo>
                  <a:pt x="297809" y="46037"/>
                </a:lnTo>
                <a:cubicBezTo>
                  <a:pt x="300691" y="46037"/>
                  <a:pt x="302853" y="48188"/>
                  <a:pt x="302853" y="50697"/>
                </a:cubicBezTo>
                <a:lnTo>
                  <a:pt x="302853" y="141032"/>
                </a:lnTo>
                <a:cubicBezTo>
                  <a:pt x="302853" y="143541"/>
                  <a:pt x="300691" y="145692"/>
                  <a:pt x="297809" y="145692"/>
                </a:cubicBezTo>
                <a:lnTo>
                  <a:pt x="155136" y="145692"/>
                </a:lnTo>
                <a:cubicBezTo>
                  <a:pt x="152614" y="145692"/>
                  <a:pt x="150813" y="143541"/>
                  <a:pt x="150813" y="141032"/>
                </a:cubicBezTo>
                <a:lnTo>
                  <a:pt x="150813" y="50697"/>
                </a:lnTo>
                <a:cubicBezTo>
                  <a:pt x="150813" y="48188"/>
                  <a:pt x="152614" y="46037"/>
                  <a:pt x="155136" y="46037"/>
                </a:cubicBezTo>
                <a:close/>
                <a:moveTo>
                  <a:pt x="97688" y="15445"/>
                </a:moveTo>
                <a:lnTo>
                  <a:pt x="66670" y="45975"/>
                </a:lnTo>
                <a:lnTo>
                  <a:pt x="97688" y="45975"/>
                </a:lnTo>
                <a:lnTo>
                  <a:pt x="97688" y="15445"/>
                </a:lnTo>
                <a:close/>
                <a:moveTo>
                  <a:pt x="101656" y="0"/>
                </a:moveTo>
                <a:cubicBezTo>
                  <a:pt x="102017" y="0"/>
                  <a:pt x="102017" y="0"/>
                  <a:pt x="102017" y="0"/>
                </a:cubicBezTo>
                <a:lnTo>
                  <a:pt x="271175" y="0"/>
                </a:lnTo>
                <a:cubicBezTo>
                  <a:pt x="273700" y="0"/>
                  <a:pt x="275864" y="2155"/>
                  <a:pt x="275864" y="4669"/>
                </a:cubicBezTo>
                <a:lnTo>
                  <a:pt x="275864" y="32326"/>
                </a:lnTo>
                <a:cubicBezTo>
                  <a:pt x="275864" y="34840"/>
                  <a:pt x="273700" y="36995"/>
                  <a:pt x="271175" y="36995"/>
                </a:cubicBezTo>
                <a:cubicBezTo>
                  <a:pt x="268651" y="36995"/>
                  <a:pt x="266847" y="34840"/>
                  <a:pt x="266847" y="32326"/>
                </a:cubicBezTo>
                <a:lnTo>
                  <a:pt x="266847" y="8979"/>
                </a:lnTo>
                <a:lnTo>
                  <a:pt x="106705" y="8979"/>
                </a:lnTo>
                <a:lnTo>
                  <a:pt x="106705" y="50644"/>
                </a:lnTo>
                <a:cubicBezTo>
                  <a:pt x="106705" y="53159"/>
                  <a:pt x="104541" y="55314"/>
                  <a:pt x="102017" y="55314"/>
                </a:cubicBezTo>
                <a:lnTo>
                  <a:pt x="60178" y="55314"/>
                </a:lnTo>
                <a:lnTo>
                  <a:pt x="60178" y="123200"/>
                </a:lnTo>
                <a:cubicBezTo>
                  <a:pt x="60178" y="125714"/>
                  <a:pt x="58014" y="128228"/>
                  <a:pt x="55489" y="128228"/>
                </a:cubicBezTo>
                <a:cubicBezTo>
                  <a:pt x="52964" y="128228"/>
                  <a:pt x="50800" y="125714"/>
                  <a:pt x="50800" y="123200"/>
                </a:cubicBezTo>
                <a:lnTo>
                  <a:pt x="50800" y="50644"/>
                </a:lnTo>
                <a:lnTo>
                  <a:pt x="51161" y="50644"/>
                </a:lnTo>
                <a:cubicBezTo>
                  <a:pt x="51161" y="50285"/>
                  <a:pt x="51161" y="49567"/>
                  <a:pt x="51521" y="49208"/>
                </a:cubicBezTo>
                <a:cubicBezTo>
                  <a:pt x="51521" y="49208"/>
                  <a:pt x="51521" y="49208"/>
                  <a:pt x="51521" y="48848"/>
                </a:cubicBezTo>
                <a:cubicBezTo>
                  <a:pt x="51882" y="48489"/>
                  <a:pt x="51882" y="48130"/>
                  <a:pt x="52603" y="47771"/>
                </a:cubicBezTo>
                <a:lnTo>
                  <a:pt x="98770" y="1077"/>
                </a:lnTo>
                <a:cubicBezTo>
                  <a:pt x="99131" y="1077"/>
                  <a:pt x="99852" y="718"/>
                  <a:pt x="100213" y="359"/>
                </a:cubicBezTo>
                <a:lnTo>
                  <a:pt x="100574" y="359"/>
                </a:lnTo>
                <a:cubicBezTo>
                  <a:pt x="100935" y="359"/>
                  <a:pt x="101295" y="0"/>
                  <a:pt x="10165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9" name="Freeform 821">
            <a:extLst>
              <a:ext uri="{FF2B5EF4-FFF2-40B4-BE49-F238E27FC236}">
                <a16:creationId xmlns:a16="http://schemas.microsoft.com/office/drawing/2014/main" id="{9F26C165-2BF3-D24B-BF42-C9D57B7524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83458" y="9895814"/>
            <a:ext cx="929431" cy="929434"/>
          </a:xfrm>
          <a:custGeom>
            <a:avLst/>
            <a:gdLst>
              <a:gd name="T0" fmla="*/ 161711 w 302997"/>
              <a:gd name="T1" fmla="*/ 279446 h 302852"/>
              <a:gd name="T2" fmla="*/ 93293 w 302997"/>
              <a:gd name="T3" fmla="*/ 262029 h 302852"/>
              <a:gd name="T4" fmla="*/ 187921 w 302997"/>
              <a:gd name="T5" fmla="*/ 270487 h 302852"/>
              <a:gd name="T6" fmla="*/ 199193 w 302997"/>
              <a:gd name="T7" fmla="*/ 259215 h 302852"/>
              <a:gd name="T8" fmla="*/ 10827 w 302997"/>
              <a:gd name="T9" fmla="*/ 279729 h 302852"/>
              <a:gd name="T10" fmla="*/ 53055 w 302997"/>
              <a:gd name="T11" fmla="*/ 269252 h 302852"/>
              <a:gd name="T12" fmla="*/ 203557 w 302997"/>
              <a:gd name="T13" fmla="*/ 242852 h 302852"/>
              <a:gd name="T14" fmla="*/ 226829 w 302997"/>
              <a:gd name="T15" fmla="*/ 275214 h 302852"/>
              <a:gd name="T16" fmla="*/ 194466 w 302997"/>
              <a:gd name="T17" fmla="*/ 298123 h 302852"/>
              <a:gd name="T18" fmla="*/ 171195 w 302997"/>
              <a:gd name="T19" fmla="*/ 265760 h 302852"/>
              <a:gd name="T20" fmla="*/ 231331 w 302997"/>
              <a:gd name="T21" fmla="*/ 197034 h 302852"/>
              <a:gd name="T22" fmla="*/ 132356 w 302997"/>
              <a:gd name="T23" fmla="*/ 230698 h 302852"/>
              <a:gd name="T24" fmla="*/ 160272 w 302997"/>
              <a:gd name="T25" fmla="*/ 225737 h 302852"/>
              <a:gd name="T26" fmla="*/ 245595 w 302997"/>
              <a:gd name="T27" fmla="*/ 157978 h 302852"/>
              <a:gd name="T28" fmla="*/ 256503 w 302997"/>
              <a:gd name="T29" fmla="*/ 168887 h 302852"/>
              <a:gd name="T30" fmla="*/ 249958 w 302997"/>
              <a:gd name="T31" fmla="*/ 141252 h 302852"/>
              <a:gd name="T32" fmla="*/ 273229 w 302997"/>
              <a:gd name="T33" fmla="*/ 173614 h 302852"/>
              <a:gd name="T34" fmla="*/ 240868 w 302997"/>
              <a:gd name="T35" fmla="*/ 196886 h 302852"/>
              <a:gd name="T36" fmla="*/ 217596 w 302997"/>
              <a:gd name="T37" fmla="*/ 164523 h 302852"/>
              <a:gd name="T38" fmla="*/ 161092 w 302997"/>
              <a:gd name="T39" fmla="*/ 120650 h 302852"/>
              <a:gd name="T40" fmla="*/ 139844 w 302997"/>
              <a:gd name="T41" fmla="*/ 141898 h 302852"/>
              <a:gd name="T42" fmla="*/ 161092 w 302997"/>
              <a:gd name="T43" fmla="*/ 153988 h 302852"/>
              <a:gd name="T44" fmla="*/ 156329 w 302997"/>
              <a:gd name="T45" fmla="*/ 125412 h 302852"/>
              <a:gd name="T46" fmla="*/ 78850 w 302997"/>
              <a:gd name="T47" fmla="*/ 120372 h 302852"/>
              <a:gd name="T48" fmla="*/ 76970 w 302997"/>
              <a:gd name="T49" fmla="*/ 171093 h 302852"/>
              <a:gd name="T50" fmla="*/ 66819 w 302997"/>
              <a:gd name="T51" fmla="*/ 140374 h 302852"/>
              <a:gd name="T52" fmla="*/ 155917 w 302997"/>
              <a:gd name="T53" fmla="*/ 104502 h 302852"/>
              <a:gd name="T54" fmla="*/ 120547 w 302997"/>
              <a:gd name="T55" fmla="*/ 163031 h 302852"/>
              <a:gd name="T56" fmla="*/ 140036 w 302997"/>
              <a:gd name="T57" fmla="*/ 182180 h 302852"/>
              <a:gd name="T58" fmla="*/ 198145 w 302997"/>
              <a:gd name="T59" fmla="*/ 147134 h 302852"/>
              <a:gd name="T60" fmla="*/ 154473 w 302997"/>
              <a:gd name="T61" fmla="*/ 95469 h 302852"/>
              <a:gd name="T62" fmla="*/ 173241 w 302997"/>
              <a:gd name="T63" fmla="*/ 186876 h 302852"/>
              <a:gd name="T64" fmla="*/ 36452 w 302997"/>
              <a:gd name="T65" fmla="*/ 298878 h 302852"/>
              <a:gd name="T66" fmla="*/ 4330 w 302997"/>
              <a:gd name="T67" fmla="*/ 286232 h 302852"/>
              <a:gd name="T68" fmla="*/ 115494 w 302997"/>
              <a:gd name="T69" fmla="*/ 152192 h 302852"/>
              <a:gd name="T70" fmla="*/ 285730 w 302997"/>
              <a:gd name="T71" fmla="*/ 83270 h 302852"/>
              <a:gd name="T72" fmla="*/ 238245 w 302997"/>
              <a:gd name="T73" fmla="*/ 260858 h 302852"/>
              <a:gd name="T74" fmla="*/ 233209 w 302997"/>
              <a:gd name="T75" fmla="*/ 252933 h 302852"/>
              <a:gd name="T76" fmla="*/ 285730 w 302997"/>
              <a:gd name="T77" fmla="*/ 83270 h 302852"/>
              <a:gd name="T78" fmla="*/ 90019 w 302997"/>
              <a:gd name="T79" fmla="*/ 100542 h 302852"/>
              <a:gd name="T80" fmla="*/ 90019 w 302997"/>
              <a:gd name="T81" fmla="*/ 57150 h 302852"/>
              <a:gd name="T82" fmla="*/ 122017 w 302997"/>
              <a:gd name="T83" fmla="*/ 89694 h 302852"/>
              <a:gd name="T84" fmla="*/ 90019 w 302997"/>
              <a:gd name="T85" fmla="*/ 121876 h 302852"/>
              <a:gd name="T86" fmla="*/ 57294 w 302997"/>
              <a:gd name="T87" fmla="*/ 89694 h 302852"/>
              <a:gd name="T88" fmla="*/ 90019 w 302997"/>
              <a:gd name="T89" fmla="*/ 57150 h 302852"/>
              <a:gd name="T90" fmla="*/ 249838 w 302997"/>
              <a:gd name="T91" fmla="*/ 129817 h 302852"/>
              <a:gd name="T92" fmla="*/ 160844 w 302997"/>
              <a:gd name="T93" fmla="*/ 56916 h 302852"/>
              <a:gd name="T94" fmla="*/ 110965 w 302997"/>
              <a:gd name="T95" fmla="*/ 61919 h 302852"/>
              <a:gd name="T96" fmla="*/ 246923 w 302997"/>
              <a:gd name="T97" fmla="*/ 53181 h 302852"/>
              <a:gd name="T98" fmla="*/ 262696 w 302997"/>
              <a:gd name="T99" fmla="*/ 37481 h 302852"/>
              <a:gd name="T100" fmla="*/ 296751 w 302997"/>
              <a:gd name="T101" fmla="*/ 48543 h 302852"/>
              <a:gd name="T102" fmla="*/ 267356 w 302997"/>
              <a:gd name="T103" fmla="*/ 87079 h 302852"/>
              <a:gd name="T104" fmla="*/ 228641 w 302997"/>
              <a:gd name="T105" fmla="*/ 57463 h 302852"/>
              <a:gd name="T106" fmla="*/ 258394 w 302997"/>
              <a:gd name="T107" fmla="*/ 18926 h 302852"/>
              <a:gd name="T108" fmla="*/ 236606 w 302997"/>
              <a:gd name="T109" fmla="*/ 21603 h 302852"/>
              <a:gd name="T110" fmla="*/ 161486 w 302997"/>
              <a:gd name="T111" fmla="*/ 9361 h 302852"/>
              <a:gd name="T112" fmla="*/ 41224 w 302997"/>
              <a:gd name="T113" fmla="*/ 208470 h 302852"/>
              <a:gd name="T114" fmla="*/ 19194 w 302997"/>
              <a:gd name="T115" fmla="*/ 141860 h 3028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02997" h="302852">
                <a:moveTo>
                  <a:pt x="99383" y="259852"/>
                </a:moveTo>
                <a:cubicBezTo>
                  <a:pt x="117293" y="269286"/>
                  <a:pt x="136636" y="274366"/>
                  <a:pt x="157054" y="274729"/>
                </a:cubicBezTo>
                <a:cubicBezTo>
                  <a:pt x="159561" y="274729"/>
                  <a:pt x="161711" y="276906"/>
                  <a:pt x="161711" y="279446"/>
                </a:cubicBezTo>
                <a:cubicBezTo>
                  <a:pt x="161711" y="281986"/>
                  <a:pt x="159561" y="283800"/>
                  <a:pt x="157054" y="283800"/>
                </a:cubicBezTo>
                <a:cubicBezTo>
                  <a:pt x="135203" y="283438"/>
                  <a:pt x="114427" y="278358"/>
                  <a:pt x="95084" y="268198"/>
                </a:cubicBezTo>
                <a:cubicBezTo>
                  <a:pt x="92935" y="267109"/>
                  <a:pt x="92219" y="264206"/>
                  <a:pt x="93293" y="262029"/>
                </a:cubicBezTo>
                <a:cubicBezTo>
                  <a:pt x="94368" y="259852"/>
                  <a:pt x="97234" y="258763"/>
                  <a:pt x="99383" y="259852"/>
                </a:cubicBezTo>
                <a:close/>
                <a:moveTo>
                  <a:pt x="199193" y="259215"/>
                </a:moveTo>
                <a:cubicBezTo>
                  <a:pt x="196284" y="263942"/>
                  <a:pt x="192648" y="267578"/>
                  <a:pt x="187921" y="270487"/>
                </a:cubicBezTo>
                <a:cubicBezTo>
                  <a:pt x="192648" y="273396"/>
                  <a:pt x="196284" y="277033"/>
                  <a:pt x="199193" y="281396"/>
                </a:cubicBezTo>
                <a:cubicBezTo>
                  <a:pt x="202102" y="277033"/>
                  <a:pt x="205739" y="273396"/>
                  <a:pt x="210102" y="270487"/>
                </a:cubicBezTo>
                <a:cubicBezTo>
                  <a:pt x="205739" y="267578"/>
                  <a:pt x="202102" y="263942"/>
                  <a:pt x="199193" y="259215"/>
                </a:cubicBezTo>
                <a:close/>
                <a:moveTo>
                  <a:pt x="33926" y="250103"/>
                </a:moveTo>
                <a:lnTo>
                  <a:pt x="10827" y="273226"/>
                </a:lnTo>
                <a:cubicBezTo>
                  <a:pt x="9022" y="275032"/>
                  <a:pt x="9022" y="277923"/>
                  <a:pt x="10827" y="279729"/>
                </a:cubicBezTo>
                <a:lnTo>
                  <a:pt x="23459" y="292374"/>
                </a:lnTo>
                <a:cubicBezTo>
                  <a:pt x="24903" y="294181"/>
                  <a:pt x="27790" y="294181"/>
                  <a:pt x="29956" y="292374"/>
                </a:cubicBezTo>
                <a:lnTo>
                  <a:pt x="53055" y="269252"/>
                </a:lnTo>
                <a:lnTo>
                  <a:pt x="33926" y="250103"/>
                </a:lnTo>
                <a:close/>
                <a:moveTo>
                  <a:pt x="199193" y="238125"/>
                </a:moveTo>
                <a:cubicBezTo>
                  <a:pt x="201739" y="238125"/>
                  <a:pt x="203557" y="240307"/>
                  <a:pt x="203557" y="242852"/>
                </a:cubicBezTo>
                <a:cubicBezTo>
                  <a:pt x="203557" y="255579"/>
                  <a:pt x="214102" y="265760"/>
                  <a:pt x="226829" y="265760"/>
                </a:cubicBezTo>
                <a:cubicBezTo>
                  <a:pt x="229374" y="265760"/>
                  <a:pt x="231556" y="267942"/>
                  <a:pt x="231556" y="270487"/>
                </a:cubicBezTo>
                <a:cubicBezTo>
                  <a:pt x="231556" y="273033"/>
                  <a:pt x="229374" y="275214"/>
                  <a:pt x="226829" y="275214"/>
                </a:cubicBezTo>
                <a:cubicBezTo>
                  <a:pt x="214102" y="275214"/>
                  <a:pt x="203557" y="285396"/>
                  <a:pt x="203557" y="298123"/>
                </a:cubicBezTo>
                <a:cubicBezTo>
                  <a:pt x="203557" y="300668"/>
                  <a:pt x="201739" y="302850"/>
                  <a:pt x="199193" y="302850"/>
                </a:cubicBezTo>
                <a:cubicBezTo>
                  <a:pt x="196648" y="302850"/>
                  <a:pt x="194466" y="300668"/>
                  <a:pt x="194466" y="298123"/>
                </a:cubicBezTo>
                <a:cubicBezTo>
                  <a:pt x="194466" y="285396"/>
                  <a:pt x="184285" y="275214"/>
                  <a:pt x="171195" y="275214"/>
                </a:cubicBezTo>
                <a:cubicBezTo>
                  <a:pt x="169013" y="275214"/>
                  <a:pt x="166831" y="273033"/>
                  <a:pt x="166831" y="270487"/>
                </a:cubicBezTo>
                <a:cubicBezTo>
                  <a:pt x="166831" y="267942"/>
                  <a:pt x="169013" y="265760"/>
                  <a:pt x="171195" y="265760"/>
                </a:cubicBezTo>
                <a:cubicBezTo>
                  <a:pt x="184285" y="265760"/>
                  <a:pt x="194466" y="255579"/>
                  <a:pt x="194466" y="242852"/>
                </a:cubicBezTo>
                <a:cubicBezTo>
                  <a:pt x="194466" y="240307"/>
                  <a:pt x="196648" y="238125"/>
                  <a:pt x="199193" y="238125"/>
                </a:cubicBezTo>
                <a:close/>
                <a:moveTo>
                  <a:pt x="231331" y="197034"/>
                </a:moveTo>
                <a:cubicBezTo>
                  <a:pt x="233144" y="198452"/>
                  <a:pt x="233144" y="201287"/>
                  <a:pt x="231694" y="203058"/>
                </a:cubicBezTo>
                <a:cubicBezTo>
                  <a:pt x="213566" y="223256"/>
                  <a:pt x="187826" y="234595"/>
                  <a:pt x="160272" y="234595"/>
                </a:cubicBezTo>
                <a:cubicBezTo>
                  <a:pt x="150846" y="234595"/>
                  <a:pt x="141420" y="233178"/>
                  <a:pt x="132356" y="230698"/>
                </a:cubicBezTo>
                <a:cubicBezTo>
                  <a:pt x="130181" y="229635"/>
                  <a:pt x="128731" y="227154"/>
                  <a:pt x="129456" y="225028"/>
                </a:cubicBezTo>
                <a:cubicBezTo>
                  <a:pt x="130181" y="222548"/>
                  <a:pt x="132719" y="221130"/>
                  <a:pt x="135257" y="222193"/>
                </a:cubicBezTo>
                <a:cubicBezTo>
                  <a:pt x="143232" y="224319"/>
                  <a:pt x="151934" y="225737"/>
                  <a:pt x="160272" y="225737"/>
                </a:cubicBezTo>
                <a:cubicBezTo>
                  <a:pt x="184925" y="225737"/>
                  <a:pt x="208491" y="215106"/>
                  <a:pt x="224805" y="197389"/>
                </a:cubicBezTo>
                <a:cubicBezTo>
                  <a:pt x="226255" y="195263"/>
                  <a:pt x="229518" y="195263"/>
                  <a:pt x="231331" y="197034"/>
                </a:cubicBezTo>
                <a:close/>
                <a:moveTo>
                  <a:pt x="245595" y="157978"/>
                </a:moveTo>
                <a:cubicBezTo>
                  <a:pt x="242686" y="162342"/>
                  <a:pt x="238686" y="166342"/>
                  <a:pt x="234323" y="168887"/>
                </a:cubicBezTo>
                <a:cubicBezTo>
                  <a:pt x="238686" y="171796"/>
                  <a:pt x="242686" y="175432"/>
                  <a:pt x="245595" y="180159"/>
                </a:cubicBezTo>
                <a:cubicBezTo>
                  <a:pt x="247776" y="175432"/>
                  <a:pt x="251776" y="171796"/>
                  <a:pt x="256503" y="168887"/>
                </a:cubicBezTo>
                <a:cubicBezTo>
                  <a:pt x="251776" y="166342"/>
                  <a:pt x="247776" y="162342"/>
                  <a:pt x="245595" y="157978"/>
                </a:cubicBezTo>
                <a:close/>
                <a:moveTo>
                  <a:pt x="245595" y="136525"/>
                </a:moveTo>
                <a:cubicBezTo>
                  <a:pt x="247776" y="136525"/>
                  <a:pt x="249958" y="138706"/>
                  <a:pt x="249958" y="141252"/>
                </a:cubicBezTo>
                <a:cubicBezTo>
                  <a:pt x="249958" y="153979"/>
                  <a:pt x="260503" y="164523"/>
                  <a:pt x="273229" y="164523"/>
                </a:cubicBezTo>
                <a:cubicBezTo>
                  <a:pt x="275775" y="164523"/>
                  <a:pt x="277593" y="166705"/>
                  <a:pt x="277593" y="168887"/>
                </a:cubicBezTo>
                <a:cubicBezTo>
                  <a:pt x="277593" y="171432"/>
                  <a:pt x="275775" y="173614"/>
                  <a:pt x="273229" y="173614"/>
                </a:cubicBezTo>
                <a:cubicBezTo>
                  <a:pt x="260503" y="173614"/>
                  <a:pt x="249958" y="184159"/>
                  <a:pt x="249958" y="196886"/>
                </a:cubicBezTo>
                <a:cubicBezTo>
                  <a:pt x="249958" y="199431"/>
                  <a:pt x="247776" y="201249"/>
                  <a:pt x="245595" y="201249"/>
                </a:cubicBezTo>
                <a:cubicBezTo>
                  <a:pt x="243049" y="201249"/>
                  <a:pt x="240868" y="199431"/>
                  <a:pt x="240868" y="196886"/>
                </a:cubicBezTo>
                <a:cubicBezTo>
                  <a:pt x="240868" y="184159"/>
                  <a:pt x="230323" y="173614"/>
                  <a:pt x="217596" y="173614"/>
                </a:cubicBezTo>
                <a:cubicBezTo>
                  <a:pt x="215051" y="173614"/>
                  <a:pt x="212869" y="171432"/>
                  <a:pt x="212869" y="168887"/>
                </a:cubicBezTo>
                <a:cubicBezTo>
                  <a:pt x="212869" y="166705"/>
                  <a:pt x="215051" y="164523"/>
                  <a:pt x="217596" y="164523"/>
                </a:cubicBezTo>
                <a:cubicBezTo>
                  <a:pt x="230323" y="164523"/>
                  <a:pt x="240868" y="153979"/>
                  <a:pt x="240868" y="141252"/>
                </a:cubicBezTo>
                <a:cubicBezTo>
                  <a:pt x="240868" y="138706"/>
                  <a:pt x="243049" y="136525"/>
                  <a:pt x="245595" y="136525"/>
                </a:cubicBezTo>
                <a:close/>
                <a:moveTo>
                  <a:pt x="161092" y="120650"/>
                </a:moveTo>
                <a:cubicBezTo>
                  <a:pt x="172815" y="120650"/>
                  <a:pt x="182340" y="130175"/>
                  <a:pt x="182340" y="141898"/>
                </a:cubicBezTo>
                <a:cubicBezTo>
                  <a:pt x="182340" y="153621"/>
                  <a:pt x="172815" y="163146"/>
                  <a:pt x="161092" y="163146"/>
                </a:cubicBezTo>
                <a:cubicBezTo>
                  <a:pt x="149735" y="163146"/>
                  <a:pt x="139844" y="153621"/>
                  <a:pt x="139844" y="141898"/>
                </a:cubicBezTo>
                <a:cubicBezTo>
                  <a:pt x="139844" y="139334"/>
                  <a:pt x="142042" y="137502"/>
                  <a:pt x="144606" y="137502"/>
                </a:cubicBezTo>
                <a:cubicBezTo>
                  <a:pt x="147171" y="137502"/>
                  <a:pt x="149369" y="139334"/>
                  <a:pt x="149369" y="141898"/>
                </a:cubicBezTo>
                <a:cubicBezTo>
                  <a:pt x="149369" y="148492"/>
                  <a:pt x="154497" y="153988"/>
                  <a:pt x="161092" y="153988"/>
                </a:cubicBezTo>
                <a:cubicBezTo>
                  <a:pt x="167686" y="153988"/>
                  <a:pt x="173181" y="148492"/>
                  <a:pt x="173181" y="141898"/>
                </a:cubicBezTo>
                <a:cubicBezTo>
                  <a:pt x="173181" y="135304"/>
                  <a:pt x="167686" y="130175"/>
                  <a:pt x="161092" y="130175"/>
                </a:cubicBezTo>
                <a:cubicBezTo>
                  <a:pt x="158527" y="130175"/>
                  <a:pt x="156329" y="127977"/>
                  <a:pt x="156329" y="125412"/>
                </a:cubicBezTo>
                <a:cubicBezTo>
                  <a:pt x="156329" y="122848"/>
                  <a:pt x="158527" y="120650"/>
                  <a:pt x="161092" y="120650"/>
                </a:cubicBezTo>
                <a:close/>
                <a:moveTo>
                  <a:pt x="75090" y="114657"/>
                </a:moveTo>
                <a:cubicBezTo>
                  <a:pt x="77722" y="115371"/>
                  <a:pt x="79226" y="117872"/>
                  <a:pt x="78850" y="120372"/>
                </a:cubicBezTo>
                <a:cubicBezTo>
                  <a:pt x="76970" y="126801"/>
                  <a:pt x="76218" y="133588"/>
                  <a:pt x="76218" y="140374"/>
                </a:cubicBezTo>
                <a:cubicBezTo>
                  <a:pt x="76218" y="148947"/>
                  <a:pt x="77346" y="157519"/>
                  <a:pt x="79978" y="165378"/>
                </a:cubicBezTo>
                <a:cubicBezTo>
                  <a:pt x="80730" y="167521"/>
                  <a:pt x="79226" y="170021"/>
                  <a:pt x="76970" y="171093"/>
                </a:cubicBezTo>
                <a:cubicBezTo>
                  <a:pt x="76218" y="171093"/>
                  <a:pt x="75842" y="171093"/>
                  <a:pt x="75466" y="171093"/>
                </a:cubicBezTo>
                <a:cubicBezTo>
                  <a:pt x="73586" y="171093"/>
                  <a:pt x="71330" y="170021"/>
                  <a:pt x="70954" y="167878"/>
                </a:cubicBezTo>
                <a:cubicBezTo>
                  <a:pt x="67947" y="158948"/>
                  <a:pt x="66819" y="149661"/>
                  <a:pt x="66819" y="140374"/>
                </a:cubicBezTo>
                <a:cubicBezTo>
                  <a:pt x="66819" y="132874"/>
                  <a:pt x="67571" y="125373"/>
                  <a:pt x="69451" y="118229"/>
                </a:cubicBezTo>
                <a:cubicBezTo>
                  <a:pt x="70203" y="115729"/>
                  <a:pt x="72458" y="114300"/>
                  <a:pt x="75090" y="114657"/>
                </a:cubicBezTo>
                <a:close/>
                <a:moveTo>
                  <a:pt x="155917" y="104502"/>
                </a:moveTo>
                <a:cubicBezTo>
                  <a:pt x="141119" y="106308"/>
                  <a:pt x="128848" y="117508"/>
                  <a:pt x="124878" y="131960"/>
                </a:cubicBezTo>
                <a:cubicBezTo>
                  <a:pt x="123073" y="137741"/>
                  <a:pt x="123073" y="144244"/>
                  <a:pt x="124517" y="150024"/>
                </a:cubicBezTo>
                <a:cubicBezTo>
                  <a:pt x="125599" y="154721"/>
                  <a:pt x="124156" y="159779"/>
                  <a:pt x="120547" y="163031"/>
                </a:cubicBezTo>
                <a:lnTo>
                  <a:pt x="40422" y="243600"/>
                </a:lnTo>
                <a:lnTo>
                  <a:pt x="59551" y="262748"/>
                </a:lnTo>
                <a:lnTo>
                  <a:pt x="140036" y="182180"/>
                </a:lnTo>
                <a:cubicBezTo>
                  <a:pt x="143285" y="178928"/>
                  <a:pt x="148337" y="177483"/>
                  <a:pt x="152668" y="178567"/>
                </a:cubicBezTo>
                <a:cubicBezTo>
                  <a:pt x="158804" y="180012"/>
                  <a:pt x="164940" y="179651"/>
                  <a:pt x="171076" y="178205"/>
                </a:cubicBezTo>
                <a:cubicBezTo>
                  <a:pt x="185152" y="174231"/>
                  <a:pt x="196340" y="161586"/>
                  <a:pt x="198145" y="147134"/>
                </a:cubicBezTo>
                <a:cubicBezTo>
                  <a:pt x="199949" y="135211"/>
                  <a:pt x="195979" y="123650"/>
                  <a:pt x="187678" y="115340"/>
                </a:cubicBezTo>
                <a:cubicBezTo>
                  <a:pt x="179377" y="107031"/>
                  <a:pt x="167828" y="102695"/>
                  <a:pt x="155917" y="104502"/>
                </a:cubicBezTo>
                <a:close/>
                <a:moveTo>
                  <a:pt x="154473" y="95469"/>
                </a:moveTo>
                <a:cubicBezTo>
                  <a:pt x="169271" y="93663"/>
                  <a:pt x="183708" y="97998"/>
                  <a:pt x="194175" y="108837"/>
                </a:cubicBezTo>
                <a:cubicBezTo>
                  <a:pt x="204641" y="119315"/>
                  <a:pt x="209333" y="133766"/>
                  <a:pt x="207168" y="148579"/>
                </a:cubicBezTo>
                <a:cubicBezTo>
                  <a:pt x="205002" y="166644"/>
                  <a:pt x="191287" y="181818"/>
                  <a:pt x="173241" y="186876"/>
                </a:cubicBezTo>
                <a:cubicBezTo>
                  <a:pt x="166022" y="189044"/>
                  <a:pt x="158443" y="189044"/>
                  <a:pt x="150864" y="187599"/>
                </a:cubicBezTo>
                <a:cubicBezTo>
                  <a:pt x="149059" y="187238"/>
                  <a:pt x="147616" y="187599"/>
                  <a:pt x="146533" y="188683"/>
                </a:cubicBezTo>
                <a:lnTo>
                  <a:pt x="36452" y="298878"/>
                </a:lnTo>
                <a:cubicBezTo>
                  <a:pt x="33926" y="301407"/>
                  <a:pt x="30317" y="302852"/>
                  <a:pt x="26707" y="302852"/>
                </a:cubicBezTo>
                <a:cubicBezTo>
                  <a:pt x="23098" y="302852"/>
                  <a:pt x="19489" y="301407"/>
                  <a:pt x="16602" y="298878"/>
                </a:cubicBezTo>
                <a:lnTo>
                  <a:pt x="4330" y="286232"/>
                </a:lnTo>
                <a:cubicBezTo>
                  <a:pt x="-1444" y="280813"/>
                  <a:pt x="-1444" y="272142"/>
                  <a:pt x="4330" y="266723"/>
                </a:cubicBezTo>
                <a:lnTo>
                  <a:pt x="114411" y="156528"/>
                </a:lnTo>
                <a:cubicBezTo>
                  <a:pt x="115133" y="155444"/>
                  <a:pt x="115855" y="153637"/>
                  <a:pt x="115494" y="152192"/>
                </a:cubicBezTo>
                <a:cubicBezTo>
                  <a:pt x="113689" y="144605"/>
                  <a:pt x="113689" y="137018"/>
                  <a:pt x="115855" y="129431"/>
                </a:cubicBezTo>
                <a:cubicBezTo>
                  <a:pt x="120908" y="111727"/>
                  <a:pt x="136427" y="97998"/>
                  <a:pt x="154473" y="95469"/>
                </a:cubicBezTo>
                <a:close/>
                <a:moveTo>
                  <a:pt x="285730" y="83270"/>
                </a:moveTo>
                <a:cubicBezTo>
                  <a:pt x="288248" y="82550"/>
                  <a:pt x="290766" y="83270"/>
                  <a:pt x="291845" y="85792"/>
                </a:cubicBezTo>
                <a:cubicBezTo>
                  <a:pt x="299399" y="103803"/>
                  <a:pt x="302997" y="122174"/>
                  <a:pt x="302997" y="141265"/>
                </a:cubicBezTo>
                <a:cubicBezTo>
                  <a:pt x="302997" y="189894"/>
                  <a:pt x="278895" y="234201"/>
                  <a:pt x="238245" y="260858"/>
                </a:cubicBezTo>
                <a:cubicBezTo>
                  <a:pt x="237166" y="261218"/>
                  <a:pt x="236447" y="261578"/>
                  <a:pt x="235727" y="261578"/>
                </a:cubicBezTo>
                <a:cubicBezTo>
                  <a:pt x="233929" y="261578"/>
                  <a:pt x="232490" y="260858"/>
                  <a:pt x="231770" y="259417"/>
                </a:cubicBezTo>
                <a:cubicBezTo>
                  <a:pt x="230331" y="257255"/>
                  <a:pt x="231051" y="254374"/>
                  <a:pt x="233209" y="252933"/>
                </a:cubicBezTo>
                <a:cubicBezTo>
                  <a:pt x="271340" y="228438"/>
                  <a:pt x="294003" y="186652"/>
                  <a:pt x="294003" y="141265"/>
                </a:cubicBezTo>
                <a:cubicBezTo>
                  <a:pt x="294003" y="123614"/>
                  <a:pt x="290406" y="105964"/>
                  <a:pt x="283571" y="89394"/>
                </a:cubicBezTo>
                <a:cubicBezTo>
                  <a:pt x="282492" y="86872"/>
                  <a:pt x="283571" y="84711"/>
                  <a:pt x="285730" y="83270"/>
                </a:cubicBezTo>
                <a:close/>
                <a:moveTo>
                  <a:pt x="90019" y="78484"/>
                </a:moveTo>
                <a:cubicBezTo>
                  <a:pt x="87110" y="82823"/>
                  <a:pt x="83474" y="86801"/>
                  <a:pt x="78747" y="89694"/>
                </a:cubicBezTo>
                <a:cubicBezTo>
                  <a:pt x="83474" y="92225"/>
                  <a:pt x="87110" y="96203"/>
                  <a:pt x="90019" y="100542"/>
                </a:cubicBezTo>
                <a:cubicBezTo>
                  <a:pt x="92564" y="96203"/>
                  <a:pt x="96201" y="92225"/>
                  <a:pt x="100927" y="89694"/>
                </a:cubicBezTo>
                <a:cubicBezTo>
                  <a:pt x="96201" y="86801"/>
                  <a:pt x="92564" y="82823"/>
                  <a:pt x="90019" y="78484"/>
                </a:cubicBezTo>
                <a:close/>
                <a:moveTo>
                  <a:pt x="90019" y="57150"/>
                </a:moveTo>
                <a:cubicBezTo>
                  <a:pt x="92564" y="57150"/>
                  <a:pt x="94382" y="59319"/>
                  <a:pt x="94382" y="61851"/>
                </a:cubicBezTo>
                <a:cubicBezTo>
                  <a:pt x="94382" y="74507"/>
                  <a:pt x="104927" y="84993"/>
                  <a:pt x="117654" y="84993"/>
                </a:cubicBezTo>
                <a:cubicBezTo>
                  <a:pt x="120199" y="84993"/>
                  <a:pt x="122017" y="86801"/>
                  <a:pt x="122017" y="89694"/>
                </a:cubicBezTo>
                <a:cubicBezTo>
                  <a:pt x="122017" y="91863"/>
                  <a:pt x="120199" y="94033"/>
                  <a:pt x="117654" y="94033"/>
                </a:cubicBezTo>
                <a:cubicBezTo>
                  <a:pt x="104927" y="94033"/>
                  <a:pt x="94382" y="104519"/>
                  <a:pt x="94382" y="117175"/>
                </a:cubicBezTo>
                <a:cubicBezTo>
                  <a:pt x="94382" y="119707"/>
                  <a:pt x="92564" y="121876"/>
                  <a:pt x="90019" y="121876"/>
                </a:cubicBezTo>
                <a:cubicBezTo>
                  <a:pt x="87474" y="121876"/>
                  <a:pt x="85292" y="119707"/>
                  <a:pt x="85292" y="117175"/>
                </a:cubicBezTo>
                <a:cubicBezTo>
                  <a:pt x="85292" y="104519"/>
                  <a:pt x="74747" y="94033"/>
                  <a:pt x="62384" y="94033"/>
                </a:cubicBezTo>
                <a:cubicBezTo>
                  <a:pt x="59475" y="94033"/>
                  <a:pt x="57294" y="91863"/>
                  <a:pt x="57294" y="89694"/>
                </a:cubicBezTo>
                <a:cubicBezTo>
                  <a:pt x="57294" y="86801"/>
                  <a:pt x="59475" y="84993"/>
                  <a:pt x="62384" y="84993"/>
                </a:cubicBezTo>
                <a:cubicBezTo>
                  <a:pt x="74747" y="84993"/>
                  <a:pt x="85292" y="74507"/>
                  <a:pt x="85292" y="61851"/>
                </a:cubicBezTo>
                <a:cubicBezTo>
                  <a:pt x="85292" y="59319"/>
                  <a:pt x="87474" y="57150"/>
                  <a:pt x="90019" y="57150"/>
                </a:cubicBezTo>
                <a:close/>
                <a:moveTo>
                  <a:pt x="160844" y="47625"/>
                </a:moveTo>
                <a:cubicBezTo>
                  <a:pt x="206418" y="47625"/>
                  <a:pt x="245173" y="79787"/>
                  <a:pt x="253427" y="124457"/>
                </a:cubicBezTo>
                <a:cubicBezTo>
                  <a:pt x="253785" y="126959"/>
                  <a:pt x="252350" y="129460"/>
                  <a:pt x="249838" y="129817"/>
                </a:cubicBezTo>
                <a:cubicBezTo>
                  <a:pt x="249479" y="129817"/>
                  <a:pt x="249120" y="129817"/>
                  <a:pt x="248762" y="129817"/>
                </a:cubicBezTo>
                <a:cubicBezTo>
                  <a:pt x="246608" y="129817"/>
                  <a:pt x="244814" y="128031"/>
                  <a:pt x="244455" y="126244"/>
                </a:cubicBezTo>
                <a:cubicBezTo>
                  <a:pt x="236920" y="86220"/>
                  <a:pt x="201753" y="56916"/>
                  <a:pt x="160844" y="56916"/>
                </a:cubicBezTo>
                <a:cubicBezTo>
                  <a:pt x="145055" y="56916"/>
                  <a:pt x="129266" y="61204"/>
                  <a:pt x="115988" y="69781"/>
                </a:cubicBezTo>
                <a:cubicBezTo>
                  <a:pt x="113835" y="71210"/>
                  <a:pt x="110965" y="70496"/>
                  <a:pt x="109529" y="68352"/>
                </a:cubicBezTo>
                <a:cubicBezTo>
                  <a:pt x="108094" y="66207"/>
                  <a:pt x="108811" y="63349"/>
                  <a:pt x="110965" y="61919"/>
                </a:cubicBezTo>
                <a:cubicBezTo>
                  <a:pt x="126036" y="52628"/>
                  <a:pt x="143261" y="47625"/>
                  <a:pt x="160844" y="47625"/>
                </a:cubicBezTo>
                <a:close/>
                <a:moveTo>
                  <a:pt x="262696" y="37481"/>
                </a:moveTo>
                <a:cubicBezTo>
                  <a:pt x="259111" y="43904"/>
                  <a:pt x="253376" y="49613"/>
                  <a:pt x="246923" y="53181"/>
                </a:cubicBezTo>
                <a:cubicBezTo>
                  <a:pt x="253376" y="56749"/>
                  <a:pt x="259111" y="62102"/>
                  <a:pt x="262696" y="68881"/>
                </a:cubicBezTo>
                <a:cubicBezTo>
                  <a:pt x="266281" y="62102"/>
                  <a:pt x="272016" y="56749"/>
                  <a:pt x="278469" y="53181"/>
                </a:cubicBezTo>
                <a:cubicBezTo>
                  <a:pt x="272016" y="49613"/>
                  <a:pt x="266281" y="43904"/>
                  <a:pt x="262696" y="37481"/>
                </a:cubicBezTo>
                <a:close/>
                <a:moveTo>
                  <a:pt x="262696" y="14288"/>
                </a:moveTo>
                <a:cubicBezTo>
                  <a:pt x="265205" y="14288"/>
                  <a:pt x="267356" y="16429"/>
                  <a:pt x="267356" y="18926"/>
                </a:cubicBezTo>
                <a:cubicBezTo>
                  <a:pt x="267356" y="35340"/>
                  <a:pt x="280620" y="48543"/>
                  <a:pt x="296751" y="48543"/>
                </a:cubicBezTo>
                <a:cubicBezTo>
                  <a:pt x="299618" y="48543"/>
                  <a:pt x="301411" y="50684"/>
                  <a:pt x="301411" y="53181"/>
                </a:cubicBezTo>
                <a:cubicBezTo>
                  <a:pt x="301411" y="55679"/>
                  <a:pt x="299618" y="57463"/>
                  <a:pt x="296751" y="57463"/>
                </a:cubicBezTo>
                <a:cubicBezTo>
                  <a:pt x="280620" y="57463"/>
                  <a:pt x="267356" y="71022"/>
                  <a:pt x="267356" y="87079"/>
                </a:cubicBezTo>
                <a:cubicBezTo>
                  <a:pt x="267356" y="89577"/>
                  <a:pt x="265205" y="91718"/>
                  <a:pt x="262696" y="91718"/>
                </a:cubicBezTo>
                <a:cubicBezTo>
                  <a:pt x="260187" y="91718"/>
                  <a:pt x="258394" y="89577"/>
                  <a:pt x="258394" y="87079"/>
                </a:cubicBezTo>
                <a:cubicBezTo>
                  <a:pt x="258394" y="71022"/>
                  <a:pt x="245131" y="57463"/>
                  <a:pt x="228641" y="57463"/>
                </a:cubicBezTo>
                <a:cubicBezTo>
                  <a:pt x="226132" y="57463"/>
                  <a:pt x="223981" y="55679"/>
                  <a:pt x="223981" y="53181"/>
                </a:cubicBezTo>
                <a:cubicBezTo>
                  <a:pt x="223981" y="50684"/>
                  <a:pt x="226132" y="48543"/>
                  <a:pt x="228641" y="48543"/>
                </a:cubicBezTo>
                <a:cubicBezTo>
                  <a:pt x="245131" y="48543"/>
                  <a:pt x="258394" y="35340"/>
                  <a:pt x="258394" y="18926"/>
                </a:cubicBezTo>
                <a:cubicBezTo>
                  <a:pt x="258394" y="16429"/>
                  <a:pt x="260187" y="14288"/>
                  <a:pt x="262696" y="14288"/>
                </a:cubicBezTo>
                <a:close/>
                <a:moveTo>
                  <a:pt x="161486" y="0"/>
                </a:moveTo>
                <a:cubicBezTo>
                  <a:pt x="188212" y="0"/>
                  <a:pt x="214215" y="7561"/>
                  <a:pt x="236606" y="21603"/>
                </a:cubicBezTo>
                <a:cubicBezTo>
                  <a:pt x="238773" y="22683"/>
                  <a:pt x="239495" y="25563"/>
                  <a:pt x="238050" y="27724"/>
                </a:cubicBezTo>
                <a:cubicBezTo>
                  <a:pt x="236967" y="29884"/>
                  <a:pt x="234078" y="30604"/>
                  <a:pt x="231911" y="29164"/>
                </a:cubicBezTo>
                <a:cubicBezTo>
                  <a:pt x="210964" y="16202"/>
                  <a:pt x="186406" y="9361"/>
                  <a:pt x="161486" y="9361"/>
                </a:cubicBezTo>
                <a:cubicBezTo>
                  <a:pt x="88173" y="9361"/>
                  <a:pt x="28222" y="68770"/>
                  <a:pt x="28222" y="141860"/>
                </a:cubicBezTo>
                <a:cubicBezTo>
                  <a:pt x="28222" y="163463"/>
                  <a:pt x="33279" y="183626"/>
                  <a:pt x="43030" y="202709"/>
                </a:cubicBezTo>
                <a:cubicBezTo>
                  <a:pt x="44474" y="204869"/>
                  <a:pt x="43391" y="207750"/>
                  <a:pt x="41224" y="208470"/>
                </a:cubicBezTo>
                <a:cubicBezTo>
                  <a:pt x="40502" y="209190"/>
                  <a:pt x="39779" y="209190"/>
                  <a:pt x="39057" y="209190"/>
                </a:cubicBezTo>
                <a:cubicBezTo>
                  <a:pt x="37251" y="209190"/>
                  <a:pt x="35807" y="208470"/>
                  <a:pt x="35084" y="206669"/>
                </a:cubicBezTo>
                <a:cubicBezTo>
                  <a:pt x="24611" y="186506"/>
                  <a:pt x="19194" y="164903"/>
                  <a:pt x="19194" y="141860"/>
                </a:cubicBezTo>
                <a:cubicBezTo>
                  <a:pt x="19194" y="63729"/>
                  <a:pt x="83117" y="0"/>
                  <a:pt x="16148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0" name="Freeform 822">
            <a:extLst>
              <a:ext uri="{FF2B5EF4-FFF2-40B4-BE49-F238E27FC236}">
                <a16:creationId xmlns:a16="http://schemas.microsoft.com/office/drawing/2014/main" id="{D7F20F80-CAB6-9F45-BA7A-60C00DD896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26015" y="10584496"/>
            <a:ext cx="929431" cy="929434"/>
          </a:xfrm>
          <a:custGeom>
            <a:avLst/>
            <a:gdLst>
              <a:gd name="T0" fmla="*/ 113934 w 302852"/>
              <a:gd name="T1" fmla="*/ 274814 h 302853"/>
              <a:gd name="T2" fmla="*/ 105874 w 302852"/>
              <a:gd name="T3" fmla="*/ 277989 h 302853"/>
              <a:gd name="T4" fmla="*/ 43039 w 302852"/>
              <a:gd name="T5" fmla="*/ 271639 h 302853"/>
              <a:gd name="T6" fmla="*/ 49036 w 302852"/>
              <a:gd name="T7" fmla="*/ 277989 h 302853"/>
              <a:gd name="T8" fmla="*/ 41275 w 302852"/>
              <a:gd name="T9" fmla="*/ 274814 h 302853"/>
              <a:gd name="T10" fmla="*/ 82183 w 302852"/>
              <a:gd name="T11" fmla="*/ 274638 h 302853"/>
              <a:gd name="T12" fmla="*/ 77787 w 302852"/>
              <a:gd name="T13" fmla="*/ 269875 h 302853"/>
              <a:gd name="T14" fmla="*/ 27243 w 302852"/>
              <a:gd name="T15" fmla="*/ 293479 h 302853"/>
              <a:gd name="T16" fmla="*/ 145897 w 302852"/>
              <a:gd name="T17" fmla="*/ 257064 h 302853"/>
              <a:gd name="T18" fmla="*/ 40741 w 302852"/>
              <a:gd name="T19" fmla="*/ 215611 h 302853"/>
              <a:gd name="T20" fmla="*/ 40741 w 302852"/>
              <a:gd name="T21" fmla="*/ 157089 h 302853"/>
              <a:gd name="T22" fmla="*/ 271100 w 302852"/>
              <a:gd name="T23" fmla="*/ 152364 h 302853"/>
              <a:gd name="T24" fmla="*/ 177380 w 302852"/>
              <a:gd name="T25" fmla="*/ 225062 h 302853"/>
              <a:gd name="T26" fmla="*/ 262054 w 302852"/>
              <a:gd name="T27" fmla="*/ 215611 h 302853"/>
              <a:gd name="T28" fmla="*/ 173037 w 302852"/>
              <a:gd name="T29" fmla="*/ 152364 h 302853"/>
              <a:gd name="T30" fmla="*/ 118790 w 302852"/>
              <a:gd name="T31" fmla="*/ 147638 h 302853"/>
              <a:gd name="T32" fmla="*/ 118790 w 302852"/>
              <a:gd name="T33" fmla="*/ 225062 h 302853"/>
              <a:gd name="T34" fmla="*/ 31750 w 302852"/>
              <a:gd name="T35" fmla="*/ 152364 h 302853"/>
              <a:gd name="T36" fmla="*/ 40741 w 302852"/>
              <a:gd name="T37" fmla="*/ 117661 h 302853"/>
              <a:gd name="T38" fmla="*/ 40741 w 302852"/>
              <a:gd name="T39" fmla="*/ 86769 h 302853"/>
              <a:gd name="T40" fmla="*/ 271100 w 302852"/>
              <a:gd name="T41" fmla="*/ 82458 h 302853"/>
              <a:gd name="T42" fmla="*/ 177380 w 302852"/>
              <a:gd name="T43" fmla="*/ 126641 h 302853"/>
              <a:gd name="T44" fmla="*/ 262054 w 302852"/>
              <a:gd name="T45" fmla="*/ 117661 h 302853"/>
              <a:gd name="T46" fmla="*/ 173037 w 302852"/>
              <a:gd name="T47" fmla="*/ 82458 h 302853"/>
              <a:gd name="T48" fmla="*/ 118790 w 302852"/>
              <a:gd name="T49" fmla="*/ 77788 h 302853"/>
              <a:gd name="T50" fmla="*/ 118790 w 302852"/>
              <a:gd name="T51" fmla="*/ 126641 h 302853"/>
              <a:gd name="T52" fmla="*/ 31750 w 302852"/>
              <a:gd name="T53" fmla="*/ 82458 h 302853"/>
              <a:gd name="T54" fmla="*/ 9320 w 302852"/>
              <a:gd name="T55" fmla="*/ 248051 h 302853"/>
              <a:gd name="T56" fmla="*/ 9320 w 302852"/>
              <a:gd name="T57" fmla="*/ 55163 h 302853"/>
              <a:gd name="T58" fmla="*/ 277446 w 302852"/>
              <a:gd name="T59" fmla="*/ 27164 h 302853"/>
              <a:gd name="T60" fmla="*/ 269753 w 302852"/>
              <a:gd name="T61" fmla="*/ 30339 h 302853"/>
              <a:gd name="T62" fmla="*/ 210961 w 302852"/>
              <a:gd name="T63" fmla="*/ 23636 h 302853"/>
              <a:gd name="T64" fmla="*/ 217311 w 302852"/>
              <a:gd name="T65" fmla="*/ 30339 h 302853"/>
              <a:gd name="T66" fmla="*/ 209550 w 302852"/>
              <a:gd name="T67" fmla="*/ 27164 h 302853"/>
              <a:gd name="T68" fmla="*/ 248884 w 302852"/>
              <a:gd name="T69" fmla="*/ 26988 h 302853"/>
              <a:gd name="T70" fmla="*/ 244298 w 302852"/>
              <a:gd name="T71" fmla="*/ 22225 h 302853"/>
              <a:gd name="T72" fmla="*/ 110948 w 302852"/>
              <a:gd name="T73" fmla="*/ 31384 h 302853"/>
              <a:gd name="T74" fmla="*/ 63345 w 302852"/>
              <a:gd name="T75" fmla="*/ 22225 h 302853"/>
              <a:gd name="T76" fmla="*/ 90641 w 302852"/>
              <a:gd name="T77" fmla="*/ 31384 h 302853"/>
              <a:gd name="T78" fmla="*/ 63345 w 302852"/>
              <a:gd name="T79" fmla="*/ 22225 h 302853"/>
              <a:gd name="T80" fmla="*/ 9320 w 302852"/>
              <a:gd name="T81" fmla="*/ 45789 h 302853"/>
              <a:gd name="T82" fmla="*/ 127973 w 302852"/>
              <a:gd name="T83" fmla="*/ 9374 h 302853"/>
              <a:gd name="T84" fmla="*/ 298164 w 302852"/>
              <a:gd name="T85" fmla="*/ 0 h 302853"/>
              <a:gd name="T86" fmla="*/ 302852 w 302852"/>
              <a:gd name="T87" fmla="*/ 298166 h 302853"/>
              <a:gd name="T88" fmla="*/ 165100 w 302852"/>
              <a:gd name="T89" fmla="*/ 298166 h 302853"/>
              <a:gd name="T90" fmla="*/ 293476 w 302852"/>
              <a:gd name="T91" fmla="*/ 55163 h 302853"/>
              <a:gd name="T92" fmla="*/ 178803 w 302852"/>
              <a:gd name="T93" fmla="*/ 45789 h 302853"/>
              <a:gd name="T94" fmla="*/ 169788 w 302852"/>
              <a:gd name="T95" fmla="*/ 9374 h 302853"/>
              <a:gd name="T96" fmla="*/ 27243 w 302852"/>
              <a:gd name="T97" fmla="*/ 0 h 302853"/>
              <a:gd name="T98" fmla="*/ 155217 w 302852"/>
              <a:gd name="T99" fmla="*/ 50476 h 302853"/>
              <a:gd name="T100" fmla="*/ 127973 w 302852"/>
              <a:gd name="T101" fmla="*/ 302853 h 302853"/>
              <a:gd name="T102" fmla="*/ 0 w 302852"/>
              <a:gd name="T103" fmla="*/ 252377 h 302853"/>
              <a:gd name="T104" fmla="*/ 27243 w 302852"/>
              <a:gd name="T105" fmla="*/ 0 h 3028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02852" h="302853">
                <a:moveTo>
                  <a:pt x="105874" y="271639"/>
                </a:moveTo>
                <a:cubicBezTo>
                  <a:pt x="107706" y="269875"/>
                  <a:pt x="111003" y="269875"/>
                  <a:pt x="112835" y="271639"/>
                </a:cubicBezTo>
                <a:cubicBezTo>
                  <a:pt x="113568" y="272345"/>
                  <a:pt x="113934" y="273403"/>
                  <a:pt x="113934" y="274814"/>
                </a:cubicBezTo>
                <a:cubicBezTo>
                  <a:pt x="113934" y="275872"/>
                  <a:pt x="113568" y="276931"/>
                  <a:pt x="112835" y="277989"/>
                </a:cubicBezTo>
                <a:cubicBezTo>
                  <a:pt x="111736" y="278695"/>
                  <a:pt x="110637" y="279047"/>
                  <a:pt x="109171" y="279047"/>
                </a:cubicBezTo>
                <a:cubicBezTo>
                  <a:pt x="108072" y="279047"/>
                  <a:pt x="106973" y="278695"/>
                  <a:pt x="105874" y="277989"/>
                </a:cubicBezTo>
                <a:cubicBezTo>
                  <a:pt x="105141" y="276931"/>
                  <a:pt x="104775" y="275872"/>
                  <a:pt x="104775" y="274814"/>
                </a:cubicBezTo>
                <a:cubicBezTo>
                  <a:pt x="104775" y="273403"/>
                  <a:pt x="105141" y="272345"/>
                  <a:pt x="105874" y="271639"/>
                </a:cubicBezTo>
                <a:close/>
                <a:moveTo>
                  <a:pt x="43039" y="271639"/>
                </a:moveTo>
                <a:cubicBezTo>
                  <a:pt x="44450" y="269875"/>
                  <a:pt x="47625" y="269875"/>
                  <a:pt x="49036" y="271639"/>
                </a:cubicBezTo>
                <a:cubicBezTo>
                  <a:pt x="49741" y="272345"/>
                  <a:pt x="50447" y="273403"/>
                  <a:pt x="50447" y="274814"/>
                </a:cubicBezTo>
                <a:cubicBezTo>
                  <a:pt x="50447" y="275872"/>
                  <a:pt x="49741" y="276931"/>
                  <a:pt x="49036" y="277989"/>
                </a:cubicBezTo>
                <a:cubicBezTo>
                  <a:pt x="48330" y="278695"/>
                  <a:pt x="47272" y="279047"/>
                  <a:pt x="45861" y="279047"/>
                </a:cubicBezTo>
                <a:cubicBezTo>
                  <a:pt x="44803" y="279047"/>
                  <a:pt x="43744" y="278695"/>
                  <a:pt x="43039" y="277989"/>
                </a:cubicBezTo>
                <a:cubicBezTo>
                  <a:pt x="41980" y="276931"/>
                  <a:pt x="41275" y="275872"/>
                  <a:pt x="41275" y="274814"/>
                </a:cubicBezTo>
                <a:cubicBezTo>
                  <a:pt x="41275" y="273403"/>
                  <a:pt x="41980" y="272345"/>
                  <a:pt x="43039" y="271639"/>
                </a:cubicBezTo>
                <a:close/>
                <a:moveTo>
                  <a:pt x="77787" y="269875"/>
                </a:moveTo>
                <a:cubicBezTo>
                  <a:pt x="80352" y="269875"/>
                  <a:pt x="82183" y="272073"/>
                  <a:pt x="82183" y="274638"/>
                </a:cubicBezTo>
                <a:cubicBezTo>
                  <a:pt x="82183" y="277202"/>
                  <a:pt x="80352" y="279034"/>
                  <a:pt x="77787" y="279034"/>
                </a:cubicBezTo>
                <a:cubicBezTo>
                  <a:pt x="75223" y="279034"/>
                  <a:pt x="73025" y="277202"/>
                  <a:pt x="73025" y="274638"/>
                </a:cubicBezTo>
                <a:cubicBezTo>
                  <a:pt x="73025" y="272073"/>
                  <a:pt x="75223" y="269875"/>
                  <a:pt x="77787" y="269875"/>
                </a:cubicBezTo>
                <a:close/>
                <a:moveTo>
                  <a:pt x="9320" y="257064"/>
                </a:moveTo>
                <a:lnTo>
                  <a:pt x="9320" y="275812"/>
                </a:lnTo>
                <a:cubicBezTo>
                  <a:pt x="9320" y="285547"/>
                  <a:pt x="17206" y="293479"/>
                  <a:pt x="27243" y="293479"/>
                </a:cubicBezTo>
                <a:lnTo>
                  <a:pt x="127973" y="293479"/>
                </a:lnTo>
                <a:cubicBezTo>
                  <a:pt x="138010" y="293479"/>
                  <a:pt x="145897" y="285547"/>
                  <a:pt x="145897" y="275812"/>
                </a:cubicBezTo>
                <a:lnTo>
                  <a:pt x="145897" y="257064"/>
                </a:lnTo>
                <a:lnTo>
                  <a:pt x="9320" y="257064"/>
                </a:lnTo>
                <a:close/>
                <a:moveTo>
                  <a:pt x="40741" y="157089"/>
                </a:moveTo>
                <a:lnTo>
                  <a:pt x="40741" y="215611"/>
                </a:lnTo>
                <a:lnTo>
                  <a:pt x="114114" y="215611"/>
                </a:lnTo>
                <a:lnTo>
                  <a:pt x="114114" y="157089"/>
                </a:lnTo>
                <a:lnTo>
                  <a:pt x="40741" y="157089"/>
                </a:lnTo>
                <a:close/>
                <a:moveTo>
                  <a:pt x="177380" y="147638"/>
                </a:moveTo>
                <a:lnTo>
                  <a:pt x="266396" y="147638"/>
                </a:lnTo>
                <a:cubicBezTo>
                  <a:pt x="268929" y="147638"/>
                  <a:pt x="271100" y="149819"/>
                  <a:pt x="271100" y="152364"/>
                </a:cubicBezTo>
                <a:lnTo>
                  <a:pt x="271100" y="220336"/>
                </a:lnTo>
                <a:cubicBezTo>
                  <a:pt x="271100" y="222881"/>
                  <a:pt x="268929" y="225062"/>
                  <a:pt x="266396" y="225062"/>
                </a:cubicBezTo>
                <a:lnTo>
                  <a:pt x="177380" y="225062"/>
                </a:lnTo>
                <a:cubicBezTo>
                  <a:pt x="174847" y="225062"/>
                  <a:pt x="173037" y="222881"/>
                  <a:pt x="173037" y="220336"/>
                </a:cubicBezTo>
                <a:cubicBezTo>
                  <a:pt x="173037" y="217792"/>
                  <a:pt x="174847" y="215611"/>
                  <a:pt x="177380" y="215611"/>
                </a:cubicBezTo>
                <a:lnTo>
                  <a:pt x="262054" y="215611"/>
                </a:lnTo>
                <a:lnTo>
                  <a:pt x="262054" y="157089"/>
                </a:lnTo>
                <a:lnTo>
                  <a:pt x="177380" y="157089"/>
                </a:lnTo>
                <a:cubicBezTo>
                  <a:pt x="174847" y="157089"/>
                  <a:pt x="173037" y="154908"/>
                  <a:pt x="173037" y="152364"/>
                </a:cubicBezTo>
                <a:cubicBezTo>
                  <a:pt x="173037" y="149819"/>
                  <a:pt x="174847" y="147638"/>
                  <a:pt x="177380" y="147638"/>
                </a:cubicBezTo>
                <a:close/>
                <a:moveTo>
                  <a:pt x="36425" y="147638"/>
                </a:moveTo>
                <a:lnTo>
                  <a:pt x="118790" y="147638"/>
                </a:lnTo>
                <a:cubicBezTo>
                  <a:pt x="121308" y="147638"/>
                  <a:pt x="123466" y="149819"/>
                  <a:pt x="123466" y="152364"/>
                </a:cubicBezTo>
                <a:lnTo>
                  <a:pt x="123466" y="220336"/>
                </a:lnTo>
                <a:cubicBezTo>
                  <a:pt x="123466" y="222881"/>
                  <a:pt x="121308" y="225062"/>
                  <a:pt x="118790" y="225062"/>
                </a:cubicBezTo>
                <a:lnTo>
                  <a:pt x="36425" y="225062"/>
                </a:lnTo>
                <a:cubicBezTo>
                  <a:pt x="33908" y="225062"/>
                  <a:pt x="31750" y="222881"/>
                  <a:pt x="31750" y="220336"/>
                </a:cubicBezTo>
                <a:lnTo>
                  <a:pt x="31750" y="152364"/>
                </a:lnTo>
                <a:cubicBezTo>
                  <a:pt x="31750" y="149819"/>
                  <a:pt x="33908" y="147638"/>
                  <a:pt x="36425" y="147638"/>
                </a:cubicBezTo>
                <a:close/>
                <a:moveTo>
                  <a:pt x="40741" y="86769"/>
                </a:moveTo>
                <a:lnTo>
                  <a:pt x="40741" y="117661"/>
                </a:lnTo>
                <a:lnTo>
                  <a:pt x="114114" y="117661"/>
                </a:lnTo>
                <a:lnTo>
                  <a:pt x="114114" y="86769"/>
                </a:lnTo>
                <a:lnTo>
                  <a:pt x="40741" y="86769"/>
                </a:lnTo>
                <a:close/>
                <a:moveTo>
                  <a:pt x="177380" y="77788"/>
                </a:moveTo>
                <a:lnTo>
                  <a:pt x="266396" y="77788"/>
                </a:lnTo>
                <a:cubicBezTo>
                  <a:pt x="268929" y="77788"/>
                  <a:pt x="271100" y="79584"/>
                  <a:pt x="271100" y="82458"/>
                </a:cubicBezTo>
                <a:lnTo>
                  <a:pt x="271100" y="122330"/>
                </a:lnTo>
                <a:cubicBezTo>
                  <a:pt x="271100" y="124845"/>
                  <a:pt x="268929" y="126641"/>
                  <a:pt x="266396" y="126641"/>
                </a:cubicBezTo>
                <a:lnTo>
                  <a:pt x="177380" y="126641"/>
                </a:lnTo>
                <a:cubicBezTo>
                  <a:pt x="174847" y="126641"/>
                  <a:pt x="173037" y="124845"/>
                  <a:pt x="173037" y="122330"/>
                </a:cubicBezTo>
                <a:cubicBezTo>
                  <a:pt x="173037" y="119816"/>
                  <a:pt x="174847" y="117661"/>
                  <a:pt x="177380" y="117661"/>
                </a:cubicBezTo>
                <a:lnTo>
                  <a:pt x="262054" y="117661"/>
                </a:lnTo>
                <a:lnTo>
                  <a:pt x="262054" y="86769"/>
                </a:lnTo>
                <a:lnTo>
                  <a:pt x="177380" y="86769"/>
                </a:lnTo>
                <a:cubicBezTo>
                  <a:pt x="174847" y="86769"/>
                  <a:pt x="173037" y="84972"/>
                  <a:pt x="173037" y="82458"/>
                </a:cubicBezTo>
                <a:cubicBezTo>
                  <a:pt x="173037" y="79584"/>
                  <a:pt x="174847" y="77788"/>
                  <a:pt x="177380" y="77788"/>
                </a:cubicBezTo>
                <a:close/>
                <a:moveTo>
                  <a:pt x="36425" y="77788"/>
                </a:moveTo>
                <a:lnTo>
                  <a:pt x="118790" y="77788"/>
                </a:lnTo>
                <a:cubicBezTo>
                  <a:pt x="121308" y="77788"/>
                  <a:pt x="123466" y="79584"/>
                  <a:pt x="123466" y="82458"/>
                </a:cubicBezTo>
                <a:lnTo>
                  <a:pt x="123466" y="122330"/>
                </a:lnTo>
                <a:cubicBezTo>
                  <a:pt x="123466" y="124845"/>
                  <a:pt x="121308" y="126641"/>
                  <a:pt x="118790" y="126641"/>
                </a:cubicBezTo>
                <a:lnTo>
                  <a:pt x="36425" y="126641"/>
                </a:lnTo>
                <a:cubicBezTo>
                  <a:pt x="33908" y="126641"/>
                  <a:pt x="31750" y="124845"/>
                  <a:pt x="31750" y="122330"/>
                </a:cubicBezTo>
                <a:lnTo>
                  <a:pt x="31750" y="82458"/>
                </a:lnTo>
                <a:cubicBezTo>
                  <a:pt x="31750" y="79584"/>
                  <a:pt x="33908" y="77788"/>
                  <a:pt x="36425" y="77788"/>
                </a:cubicBezTo>
                <a:close/>
                <a:moveTo>
                  <a:pt x="9320" y="55163"/>
                </a:moveTo>
                <a:lnTo>
                  <a:pt x="9320" y="248051"/>
                </a:lnTo>
                <a:lnTo>
                  <a:pt x="145897" y="248051"/>
                </a:lnTo>
                <a:lnTo>
                  <a:pt x="145897" y="55163"/>
                </a:lnTo>
                <a:lnTo>
                  <a:pt x="9320" y="55163"/>
                </a:lnTo>
                <a:close/>
                <a:moveTo>
                  <a:pt x="269753" y="23636"/>
                </a:moveTo>
                <a:cubicBezTo>
                  <a:pt x="271218" y="22225"/>
                  <a:pt x="274149" y="22225"/>
                  <a:pt x="275981" y="23636"/>
                </a:cubicBezTo>
                <a:cubicBezTo>
                  <a:pt x="277080" y="24695"/>
                  <a:pt x="277446" y="25753"/>
                  <a:pt x="277446" y="27164"/>
                </a:cubicBezTo>
                <a:cubicBezTo>
                  <a:pt x="277446" y="28222"/>
                  <a:pt x="277080" y="29281"/>
                  <a:pt x="275981" y="30339"/>
                </a:cubicBezTo>
                <a:cubicBezTo>
                  <a:pt x="275248" y="31045"/>
                  <a:pt x="274149" y="31397"/>
                  <a:pt x="273050" y="31397"/>
                </a:cubicBezTo>
                <a:cubicBezTo>
                  <a:pt x="271584" y="31397"/>
                  <a:pt x="270485" y="31045"/>
                  <a:pt x="269753" y="30339"/>
                </a:cubicBezTo>
                <a:cubicBezTo>
                  <a:pt x="268654" y="29281"/>
                  <a:pt x="268287" y="28222"/>
                  <a:pt x="268287" y="27164"/>
                </a:cubicBezTo>
                <a:cubicBezTo>
                  <a:pt x="268287" y="25753"/>
                  <a:pt x="268654" y="24695"/>
                  <a:pt x="269753" y="23636"/>
                </a:cubicBezTo>
                <a:close/>
                <a:moveTo>
                  <a:pt x="210961" y="23636"/>
                </a:moveTo>
                <a:cubicBezTo>
                  <a:pt x="212725" y="22225"/>
                  <a:pt x="215547" y="22225"/>
                  <a:pt x="217311" y="23636"/>
                </a:cubicBezTo>
                <a:cubicBezTo>
                  <a:pt x="218370" y="24695"/>
                  <a:pt x="218722" y="25753"/>
                  <a:pt x="218722" y="27164"/>
                </a:cubicBezTo>
                <a:cubicBezTo>
                  <a:pt x="218722" y="28222"/>
                  <a:pt x="218370" y="29281"/>
                  <a:pt x="217311" y="30339"/>
                </a:cubicBezTo>
                <a:cubicBezTo>
                  <a:pt x="216253" y="31045"/>
                  <a:pt x="215195" y="31397"/>
                  <a:pt x="214136" y="31397"/>
                </a:cubicBezTo>
                <a:cubicBezTo>
                  <a:pt x="213078" y="31397"/>
                  <a:pt x="211667" y="31045"/>
                  <a:pt x="210961" y="30339"/>
                </a:cubicBezTo>
                <a:cubicBezTo>
                  <a:pt x="210256" y="29281"/>
                  <a:pt x="209550" y="28222"/>
                  <a:pt x="209550" y="27164"/>
                </a:cubicBezTo>
                <a:cubicBezTo>
                  <a:pt x="209550" y="25753"/>
                  <a:pt x="210256" y="24695"/>
                  <a:pt x="210961" y="23636"/>
                </a:cubicBezTo>
                <a:close/>
                <a:moveTo>
                  <a:pt x="244298" y="22225"/>
                </a:moveTo>
                <a:cubicBezTo>
                  <a:pt x="246768" y="22225"/>
                  <a:pt x="248884" y="24423"/>
                  <a:pt x="248884" y="26988"/>
                </a:cubicBezTo>
                <a:cubicBezTo>
                  <a:pt x="248884" y="29552"/>
                  <a:pt x="246768" y="31384"/>
                  <a:pt x="244298" y="31384"/>
                </a:cubicBezTo>
                <a:cubicBezTo>
                  <a:pt x="241829" y="31384"/>
                  <a:pt x="239712" y="29552"/>
                  <a:pt x="239712" y="26988"/>
                </a:cubicBezTo>
                <a:cubicBezTo>
                  <a:pt x="239712" y="24423"/>
                  <a:pt x="241829" y="22225"/>
                  <a:pt x="244298" y="22225"/>
                </a:cubicBezTo>
                <a:close/>
                <a:moveTo>
                  <a:pt x="110948" y="22225"/>
                </a:moveTo>
                <a:cubicBezTo>
                  <a:pt x="113418" y="22225"/>
                  <a:pt x="115534" y="24423"/>
                  <a:pt x="115534" y="26988"/>
                </a:cubicBezTo>
                <a:cubicBezTo>
                  <a:pt x="115534" y="29552"/>
                  <a:pt x="113418" y="31384"/>
                  <a:pt x="110948" y="31384"/>
                </a:cubicBezTo>
                <a:cubicBezTo>
                  <a:pt x="108479" y="31384"/>
                  <a:pt x="106362" y="29552"/>
                  <a:pt x="106362" y="26988"/>
                </a:cubicBezTo>
                <a:cubicBezTo>
                  <a:pt x="106362" y="24423"/>
                  <a:pt x="108479" y="22225"/>
                  <a:pt x="110948" y="22225"/>
                </a:cubicBezTo>
                <a:close/>
                <a:moveTo>
                  <a:pt x="63345" y="22225"/>
                </a:moveTo>
                <a:lnTo>
                  <a:pt x="90641" y="22225"/>
                </a:lnTo>
                <a:cubicBezTo>
                  <a:pt x="93123" y="22225"/>
                  <a:pt x="94895" y="24423"/>
                  <a:pt x="94895" y="26988"/>
                </a:cubicBezTo>
                <a:cubicBezTo>
                  <a:pt x="94895" y="29552"/>
                  <a:pt x="93123" y="31384"/>
                  <a:pt x="90641" y="31384"/>
                </a:cubicBezTo>
                <a:lnTo>
                  <a:pt x="63345" y="31384"/>
                </a:lnTo>
                <a:cubicBezTo>
                  <a:pt x="61218" y="31384"/>
                  <a:pt x="58737" y="29552"/>
                  <a:pt x="58737" y="26988"/>
                </a:cubicBezTo>
                <a:cubicBezTo>
                  <a:pt x="58737" y="24423"/>
                  <a:pt x="61218" y="22225"/>
                  <a:pt x="63345" y="22225"/>
                </a:cubicBezTo>
                <a:close/>
                <a:moveTo>
                  <a:pt x="27243" y="9374"/>
                </a:moveTo>
                <a:cubicBezTo>
                  <a:pt x="17206" y="9374"/>
                  <a:pt x="9320" y="17306"/>
                  <a:pt x="9320" y="27401"/>
                </a:cubicBezTo>
                <a:lnTo>
                  <a:pt x="9320" y="45789"/>
                </a:lnTo>
                <a:lnTo>
                  <a:pt x="145897" y="45789"/>
                </a:lnTo>
                <a:lnTo>
                  <a:pt x="145897" y="27401"/>
                </a:lnTo>
                <a:cubicBezTo>
                  <a:pt x="145897" y="17306"/>
                  <a:pt x="138010" y="9374"/>
                  <a:pt x="127973" y="9374"/>
                </a:cubicBezTo>
                <a:lnTo>
                  <a:pt x="27243" y="9374"/>
                </a:lnTo>
                <a:close/>
                <a:moveTo>
                  <a:pt x="169788" y="0"/>
                </a:moveTo>
                <a:lnTo>
                  <a:pt x="298164" y="0"/>
                </a:lnTo>
                <a:cubicBezTo>
                  <a:pt x="300688" y="0"/>
                  <a:pt x="302852" y="2163"/>
                  <a:pt x="302852" y="4687"/>
                </a:cubicBezTo>
                <a:lnTo>
                  <a:pt x="302852" y="50476"/>
                </a:lnTo>
                <a:lnTo>
                  <a:pt x="302852" y="298166"/>
                </a:lnTo>
                <a:cubicBezTo>
                  <a:pt x="302852" y="300689"/>
                  <a:pt x="300688" y="302853"/>
                  <a:pt x="298164" y="302853"/>
                </a:cubicBezTo>
                <a:lnTo>
                  <a:pt x="169788" y="302853"/>
                </a:lnTo>
                <a:cubicBezTo>
                  <a:pt x="167264" y="302853"/>
                  <a:pt x="165100" y="300689"/>
                  <a:pt x="165100" y="298166"/>
                </a:cubicBezTo>
                <a:cubicBezTo>
                  <a:pt x="165100" y="295642"/>
                  <a:pt x="167264" y="293479"/>
                  <a:pt x="169788" y="293479"/>
                </a:cubicBezTo>
                <a:lnTo>
                  <a:pt x="293476" y="293479"/>
                </a:lnTo>
                <a:lnTo>
                  <a:pt x="293476" y="55163"/>
                </a:lnTo>
                <a:lnTo>
                  <a:pt x="178803" y="55163"/>
                </a:lnTo>
                <a:cubicBezTo>
                  <a:pt x="176279" y="55163"/>
                  <a:pt x="174476" y="52999"/>
                  <a:pt x="174476" y="50476"/>
                </a:cubicBezTo>
                <a:cubicBezTo>
                  <a:pt x="174476" y="47952"/>
                  <a:pt x="176279" y="45789"/>
                  <a:pt x="178803" y="45789"/>
                </a:cubicBezTo>
                <a:lnTo>
                  <a:pt x="293476" y="45789"/>
                </a:lnTo>
                <a:lnTo>
                  <a:pt x="293476" y="9374"/>
                </a:lnTo>
                <a:lnTo>
                  <a:pt x="169788" y="9374"/>
                </a:lnTo>
                <a:cubicBezTo>
                  <a:pt x="167264" y="9374"/>
                  <a:pt x="165100" y="7211"/>
                  <a:pt x="165100" y="4687"/>
                </a:cubicBezTo>
                <a:cubicBezTo>
                  <a:pt x="165100" y="2163"/>
                  <a:pt x="167264" y="0"/>
                  <a:pt x="169788" y="0"/>
                </a:cubicBezTo>
                <a:close/>
                <a:moveTo>
                  <a:pt x="27243" y="0"/>
                </a:moveTo>
                <a:lnTo>
                  <a:pt x="127973" y="0"/>
                </a:lnTo>
                <a:cubicBezTo>
                  <a:pt x="143029" y="0"/>
                  <a:pt x="155217" y="12258"/>
                  <a:pt x="155217" y="27401"/>
                </a:cubicBezTo>
                <a:lnTo>
                  <a:pt x="155217" y="50476"/>
                </a:lnTo>
                <a:lnTo>
                  <a:pt x="155217" y="252377"/>
                </a:lnTo>
                <a:lnTo>
                  <a:pt x="155217" y="275812"/>
                </a:lnTo>
                <a:cubicBezTo>
                  <a:pt x="155217" y="290594"/>
                  <a:pt x="143029" y="302853"/>
                  <a:pt x="127973" y="302853"/>
                </a:cubicBezTo>
                <a:lnTo>
                  <a:pt x="27243" y="302853"/>
                </a:lnTo>
                <a:cubicBezTo>
                  <a:pt x="12188" y="302853"/>
                  <a:pt x="0" y="290594"/>
                  <a:pt x="0" y="275812"/>
                </a:cubicBezTo>
                <a:lnTo>
                  <a:pt x="0" y="252377"/>
                </a:lnTo>
                <a:lnTo>
                  <a:pt x="0" y="50476"/>
                </a:lnTo>
                <a:lnTo>
                  <a:pt x="0" y="27401"/>
                </a:lnTo>
                <a:cubicBezTo>
                  <a:pt x="0" y="12258"/>
                  <a:pt x="12188" y="0"/>
                  <a:pt x="2724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1" name="Freeform 823">
            <a:extLst>
              <a:ext uri="{FF2B5EF4-FFF2-40B4-BE49-F238E27FC236}">
                <a16:creationId xmlns:a16="http://schemas.microsoft.com/office/drawing/2014/main" id="{C984C9BE-5718-1544-881A-BFD337EFB3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81763" y="7269585"/>
            <a:ext cx="705589" cy="929431"/>
          </a:xfrm>
          <a:custGeom>
            <a:avLst/>
            <a:gdLst>
              <a:gd name="T0" fmla="*/ 137768 w 229966"/>
              <a:gd name="T1" fmla="*/ 230547 h 302124"/>
              <a:gd name="T2" fmla="*/ 139562 w 229966"/>
              <a:gd name="T3" fmla="*/ 287377 h 302124"/>
              <a:gd name="T4" fmla="*/ 178311 w 229966"/>
              <a:gd name="T5" fmla="*/ 213642 h 302124"/>
              <a:gd name="T6" fmla="*/ 56278 w 229966"/>
              <a:gd name="T7" fmla="*/ 115772 h 302124"/>
              <a:gd name="T8" fmla="*/ 115778 w 229966"/>
              <a:gd name="T9" fmla="*/ 46896 h 302124"/>
              <a:gd name="T10" fmla="*/ 115778 w 229966"/>
              <a:gd name="T11" fmla="*/ 46896 h 302124"/>
              <a:gd name="T12" fmla="*/ 67088 w 229966"/>
              <a:gd name="T13" fmla="*/ 27326 h 302124"/>
              <a:gd name="T14" fmla="*/ 52019 w 229966"/>
              <a:gd name="T15" fmla="*/ 37757 h 302124"/>
              <a:gd name="T16" fmla="*/ 24750 w 229966"/>
              <a:gd name="T17" fmla="*/ 60777 h 302124"/>
              <a:gd name="T18" fmla="*/ 8964 w 229966"/>
              <a:gd name="T19" fmla="*/ 94227 h 302124"/>
              <a:gd name="T20" fmla="*/ 10758 w 229966"/>
              <a:gd name="T21" fmla="*/ 131275 h 302124"/>
              <a:gd name="T22" fmla="*/ 27262 w 229966"/>
              <a:gd name="T23" fmla="*/ 162927 h 302124"/>
              <a:gd name="T24" fmla="*/ 37308 w 229966"/>
              <a:gd name="T25" fmla="*/ 178393 h 302124"/>
              <a:gd name="T26" fmla="*/ 60629 w 229966"/>
              <a:gd name="T27" fmla="*/ 206088 h 302124"/>
              <a:gd name="T28" fmla="*/ 89691 w 229966"/>
              <a:gd name="T29" fmla="*/ 217958 h 302124"/>
              <a:gd name="T30" fmla="*/ 125570 w 229966"/>
              <a:gd name="T31" fmla="*/ 215080 h 302124"/>
              <a:gd name="T32" fmla="*/ 143150 w 229966"/>
              <a:gd name="T33" fmla="*/ 211484 h 302124"/>
              <a:gd name="T34" fmla="*/ 177593 w 229966"/>
              <a:gd name="T35" fmla="*/ 200693 h 302124"/>
              <a:gd name="T36" fmla="*/ 204502 w 229966"/>
              <a:gd name="T37" fmla="*/ 175515 h 302124"/>
              <a:gd name="T38" fmla="*/ 217418 w 229966"/>
              <a:gd name="T39" fmla="*/ 140986 h 302124"/>
              <a:gd name="T40" fmla="*/ 214189 w 229966"/>
              <a:gd name="T41" fmla="*/ 105018 h 302124"/>
              <a:gd name="T42" fmla="*/ 210602 w 229966"/>
              <a:gd name="T43" fmla="*/ 86674 h 302124"/>
              <a:gd name="T44" fmla="*/ 199838 w 229966"/>
              <a:gd name="T45" fmla="*/ 52504 h 302124"/>
              <a:gd name="T46" fmla="*/ 174723 w 229966"/>
              <a:gd name="T47" fmla="*/ 25528 h 302124"/>
              <a:gd name="T48" fmla="*/ 140280 w 229966"/>
              <a:gd name="T49" fmla="*/ 12939 h 302124"/>
              <a:gd name="T50" fmla="*/ 104401 w 229966"/>
              <a:gd name="T51" fmla="*/ 15816 h 302124"/>
              <a:gd name="T52" fmla="*/ 105478 w 229966"/>
              <a:gd name="T53" fmla="*/ 4306 h 302124"/>
              <a:gd name="T54" fmla="*/ 137768 w 229966"/>
              <a:gd name="T55" fmla="*/ 350 h 302124"/>
              <a:gd name="T56" fmla="*/ 166112 w 229966"/>
              <a:gd name="T57" fmla="*/ 16176 h 302124"/>
              <a:gd name="T58" fmla="*/ 193021 w 229966"/>
              <a:gd name="T59" fmla="*/ 43152 h 302124"/>
              <a:gd name="T60" fmla="*/ 211319 w 229966"/>
              <a:gd name="T61" fmla="*/ 70848 h 302124"/>
              <a:gd name="T62" fmla="*/ 225670 w 229966"/>
              <a:gd name="T63" fmla="*/ 105737 h 302124"/>
              <a:gd name="T64" fmla="*/ 229617 w 229966"/>
              <a:gd name="T65" fmla="*/ 138468 h 302124"/>
              <a:gd name="T66" fmla="*/ 213831 w 229966"/>
              <a:gd name="T67" fmla="*/ 166523 h 302124"/>
              <a:gd name="T68" fmla="*/ 186922 w 229966"/>
              <a:gd name="T69" fmla="*/ 193500 h 302124"/>
              <a:gd name="T70" fmla="*/ 209525 w 229966"/>
              <a:gd name="T71" fmla="*/ 273709 h 302124"/>
              <a:gd name="T72" fmla="*/ 138845 w 229966"/>
              <a:gd name="T73" fmla="*/ 302124 h 302124"/>
              <a:gd name="T74" fmla="*/ 95073 w 229966"/>
              <a:gd name="T75" fmla="*/ 230547 h 302124"/>
              <a:gd name="T76" fmla="*/ 70317 w 229966"/>
              <a:gd name="T77" fmla="*/ 212203 h 302124"/>
              <a:gd name="T78" fmla="*/ 66011 w 229966"/>
              <a:gd name="T79" fmla="*/ 255005 h 302124"/>
              <a:gd name="T80" fmla="*/ 68882 w 229966"/>
              <a:gd name="T81" fmla="*/ 255365 h 302124"/>
              <a:gd name="T82" fmla="*/ 71393 w 229966"/>
              <a:gd name="T83" fmla="*/ 257163 h 302124"/>
              <a:gd name="T84" fmla="*/ 109783 w 229966"/>
              <a:gd name="T85" fmla="*/ 262559 h 302124"/>
              <a:gd name="T86" fmla="*/ 87180 w 229966"/>
              <a:gd name="T87" fmla="*/ 299965 h 302124"/>
              <a:gd name="T88" fmla="*/ 20445 w 229966"/>
              <a:gd name="T89" fmla="*/ 273709 h 302124"/>
              <a:gd name="T90" fmla="*/ 42690 w 229966"/>
              <a:gd name="T91" fmla="*/ 193500 h 302124"/>
              <a:gd name="T92" fmla="*/ 16140 w 229966"/>
              <a:gd name="T93" fmla="*/ 166523 h 302124"/>
              <a:gd name="T94" fmla="*/ 353 w 229966"/>
              <a:gd name="T95" fmla="*/ 138468 h 302124"/>
              <a:gd name="T96" fmla="*/ 3941 w 229966"/>
              <a:gd name="T97" fmla="*/ 105737 h 302124"/>
              <a:gd name="T98" fmla="*/ 18651 w 229966"/>
              <a:gd name="T99" fmla="*/ 70848 h 302124"/>
              <a:gd name="T100" fmla="*/ 36949 w 229966"/>
              <a:gd name="T101" fmla="*/ 43152 h 302124"/>
              <a:gd name="T102" fmla="*/ 63500 w 229966"/>
              <a:gd name="T103" fmla="*/ 16176 h 302124"/>
              <a:gd name="T104" fmla="*/ 92203 w 229966"/>
              <a:gd name="T105" fmla="*/ 350 h 302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229966" h="302124">
                <a:moveTo>
                  <a:pt x="159295" y="212203"/>
                </a:moveTo>
                <a:cubicBezTo>
                  <a:pt x="156425" y="211124"/>
                  <a:pt x="152837" y="212203"/>
                  <a:pt x="151761" y="215440"/>
                </a:cubicBezTo>
                <a:lnTo>
                  <a:pt x="148891" y="221914"/>
                </a:lnTo>
                <a:cubicBezTo>
                  <a:pt x="146738" y="226590"/>
                  <a:pt x="142791" y="229468"/>
                  <a:pt x="137768" y="230547"/>
                </a:cubicBezTo>
                <a:cubicBezTo>
                  <a:pt x="133104" y="231626"/>
                  <a:pt x="128081" y="230187"/>
                  <a:pt x="124134" y="226590"/>
                </a:cubicBezTo>
                <a:lnTo>
                  <a:pt x="119111" y="221914"/>
                </a:lnTo>
                <a:cubicBezTo>
                  <a:pt x="117317" y="220476"/>
                  <a:pt x="115165" y="219756"/>
                  <a:pt x="113012" y="220476"/>
                </a:cubicBezTo>
                <a:lnTo>
                  <a:pt x="139562" y="287377"/>
                </a:lnTo>
                <a:lnTo>
                  <a:pt x="158578" y="257163"/>
                </a:lnTo>
                <a:cubicBezTo>
                  <a:pt x="159654" y="255365"/>
                  <a:pt x="161807" y="254646"/>
                  <a:pt x="163601" y="255005"/>
                </a:cubicBezTo>
                <a:lnTo>
                  <a:pt x="198403" y="263997"/>
                </a:lnTo>
                <a:lnTo>
                  <a:pt x="178311" y="213642"/>
                </a:lnTo>
                <a:cubicBezTo>
                  <a:pt x="174364" y="215800"/>
                  <a:pt x="170418" y="216160"/>
                  <a:pt x="166112" y="214721"/>
                </a:cubicBezTo>
                <a:lnTo>
                  <a:pt x="159295" y="212203"/>
                </a:lnTo>
                <a:close/>
                <a:moveTo>
                  <a:pt x="115778" y="56272"/>
                </a:moveTo>
                <a:cubicBezTo>
                  <a:pt x="82963" y="56272"/>
                  <a:pt x="56278" y="82957"/>
                  <a:pt x="56278" y="115772"/>
                </a:cubicBezTo>
                <a:cubicBezTo>
                  <a:pt x="56278" y="148587"/>
                  <a:pt x="82963" y="175272"/>
                  <a:pt x="115778" y="175272"/>
                </a:cubicBezTo>
                <a:cubicBezTo>
                  <a:pt x="148954" y="175272"/>
                  <a:pt x="175638" y="148587"/>
                  <a:pt x="175638" y="115772"/>
                </a:cubicBezTo>
                <a:cubicBezTo>
                  <a:pt x="175638" y="82957"/>
                  <a:pt x="148954" y="56272"/>
                  <a:pt x="115778" y="56272"/>
                </a:cubicBezTo>
                <a:close/>
                <a:moveTo>
                  <a:pt x="115778" y="46896"/>
                </a:moveTo>
                <a:cubicBezTo>
                  <a:pt x="154002" y="46896"/>
                  <a:pt x="184654" y="77908"/>
                  <a:pt x="184654" y="115772"/>
                </a:cubicBezTo>
                <a:cubicBezTo>
                  <a:pt x="184654" y="153996"/>
                  <a:pt x="154002" y="184648"/>
                  <a:pt x="115778" y="184648"/>
                </a:cubicBezTo>
                <a:cubicBezTo>
                  <a:pt x="77914" y="184648"/>
                  <a:pt x="46902" y="153996"/>
                  <a:pt x="46902" y="115772"/>
                </a:cubicBezTo>
                <a:cubicBezTo>
                  <a:pt x="46902" y="77908"/>
                  <a:pt x="77914" y="46896"/>
                  <a:pt x="115778" y="46896"/>
                </a:cubicBezTo>
                <a:close/>
                <a:moveTo>
                  <a:pt x="93996" y="9342"/>
                </a:moveTo>
                <a:cubicBezTo>
                  <a:pt x="91844" y="9702"/>
                  <a:pt x="90409" y="11140"/>
                  <a:pt x="89691" y="12939"/>
                </a:cubicBezTo>
                <a:lnTo>
                  <a:pt x="86462" y="19413"/>
                </a:lnTo>
                <a:cubicBezTo>
                  <a:pt x="83233" y="26607"/>
                  <a:pt x="74981" y="30203"/>
                  <a:pt x="67088" y="27326"/>
                </a:cubicBezTo>
                <a:lnTo>
                  <a:pt x="60629" y="24808"/>
                </a:lnTo>
                <a:cubicBezTo>
                  <a:pt x="58477" y="24089"/>
                  <a:pt x="56683" y="24089"/>
                  <a:pt x="54889" y="25528"/>
                </a:cubicBezTo>
                <a:cubicBezTo>
                  <a:pt x="53454" y="26607"/>
                  <a:pt x="52377" y="28405"/>
                  <a:pt x="52377" y="30563"/>
                </a:cubicBezTo>
                <a:lnTo>
                  <a:pt x="52019" y="37757"/>
                </a:lnTo>
                <a:cubicBezTo>
                  <a:pt x="51660" y="45670"/>
                  <a:pt x="45201" y="52145"/>
                  <a:pt x="37308" y="52504"/>
                </a:cubicBezTo>
                <a:lnTo>
                  <a:pt x="30132" y="52504"/>
                </a:lnTo>
                <a:cubicBezTo>
                  <a:pt x="27980" y="52504"/>
                  <a:pt x="26186" y="53583"/>
                  <a:pt x="25109" y="55382"/>
                </a:cubicBezTo>
                <a:cubicBezTo>
                  <a:pt x="24033" y="57180"/>
                  <a:pt x="23674" y="58978"/>
                  <a:pt x="24750" y="60777"/>
                </a:cubicBezTo>
                <a:lnTo>
                  <a:pt x="27262" y="67611"/>
                </a:lnTo>
                <a:cubicBezTo>
                  <a:pt x="29773" y="75164"/>
                  <a:pt x="26186" y="83797"/>
                  <a:pt x="19010" y="86674"/>
                </a:cubicBezTo>
                <a:lnTo>
                  <a:pt x="12552" y="89911"/>
                </a:lnTo>
                <a:cubicBezTo>
                  <a:pt x="10758" y="90990"/>
                  <a:pt x="9682" y="92429"/>
                  <a:pt x="8964" y="94227"/>
                </a:cubicBezTo>
                <a:cubicBezTo>
                  <a:pt x="8605" y="96385"/>
                  <a:pt x="9323" y="98184"/>
                  <a:pt x="10758" y="99623"/>
                </a:cubicBezTo>
                <a:lnTo>
                  <a:pt x="15422" y="105018"/>
                </a:lnTo>
                <a:cubicBezTo>
                  <a:pt x="20804" y="110773"/>
                  <a:pt x="20804" y="120124"/>
                  <a:pt x="15422" y="125879"/>
                </a:cubicBezTo>
                <a:lnTo>
                  <a:pt x="10758" y="131275"/>
                </a:lnTo>
                <a:cubicBezTo>
                  <a:pt x="9323" y="132713"/>
                  <a:pt x="8605" y="134512"/>
                  <a:pt x="8964" y="136310"/>
                </a:cubicBezTo>
                <a:cubicBezTo>
                  <a:pt x="9682" y="138468"/>
                  <a:pt x="10758" y="139907"/>
                  <a:pt x="12552" y="140986"/>
                </a:cubicBezTo>
                <a:lnTo>
                  <a:pt x="19010" y="143863"/>
                </a:lnTo>
                <a:cubicBezTo>
                  <a:pt x="26186" y="147101"/>
                  <a:pt x="29773" y="155733"/>
                  <a:pt x="27262" y="162927"/>
                </a:cubicBezTo>
                <a:lnTo>
                  <a:pt x="24750" y="169761"/>
                </a:lnTo>
                <a:cubicBezTo>
                  <a:pt x="23674" y="171919"/>
                  <a:pt x="24033" y="173717"/>
                  <a:pt x="25109" y="175515"/>
                </a:cubicBezTo>
                <a:cubicBezTo>
                  <a:pt x="26186" y="177314"/>
                  <a:pt x="27980" y="178033"/>
                  <a:pt x="30132" y="178393"/>
                </a:cubicBezTo>
                <a:lnTo>
                  <a:pt x="37308" y="178393"/>
                </a:lnTo>
                <a:cubicBezTo>
                  <a:pt x="45201" y="178753"/>
                  <a:pt x="51660" y="185227"/>
                  <a:pt x="52019" y="193500"/>
                </a:cubicBezTo>
                <a:lnTo>
                  <a:pt x="52377" y="200693"/>
                </a:lnTo>
                <a:cubicBezTo>
                  <a:pt x="52377" y="202492"/>
                  <a:pt x="53454" y="204290"/>
                  <a:pt x="54889" y="205369"/>
                </a:cubicBezTo>
                <a:cubicBezTo>
                  <a:pt x="56683" y="206448"/>
                  <a:pt x="58836" y="206448"/>
                  <a:pt x="60629" y="206088"/>
                </a:cubicBezTo>
                <a:lnTo>
                  <a:pt x="67088" y="203571"/>
                </a:lnTo>
                <a:cubicBezTo>
                  <a:pt x="69240" y="202851"/>
                  <a:pt x="70675" y="202492"/>
                  <a:pt x="72469" y="202492"/>
                </a:cubicBezTo>
                <a:cubicBezTo>
                  <a:pt x="78569" y="202492"/>
                  <a:pt x="83950" y="206088"/>
                  <a:pt x="86462" y="211484"/>
                </a:cubicBezTo>
                <a:lnTo>
                  <a:pt x="89691" y="217958"/>
                </a:lnTo>
                <a:cubicBezTo>
                  <a:pt x="90409" y="219756"/>
                  <a:pt x="91844" y="221195"/>
                  <a:pt x="93996" y="221555"/>
                </a:cubicBezTo>
                <a:cubicBezTo>
                  <a:pt x="95790" y="221914"/>
                  <a:pt x="97943" y="221555"/>
                  <a:pt x="99378" y="219756"/>
                </a:cubicBezTo>
                <a:lnTo>
                  <a:pt x="104401" y="215080"/>
                </a:lnTo>
                <a:cubicBezTo>
                  <a:pt x="110501" y="209685"/>
                  <a:pt x="119470" y="209685"/>
                  <a:pt x="125570" y="215080"/>
                </a:cubicBezTo>
                <a:lnTo>
                  <a:pt x="130592" y="219756"/>
                </a:lnTo>
                <a:cubicBezTo>
                  <a:pt x="132028" y="221555"/>
                  <a:pt x="134180" y="221914"/>
                  <a:pt x="135974" y="221555"/>
                </a:cubicBezTo>
                <a:cubicBezTo>
                  <a:pt x="138127" y="221195"/>
                  <a:pt x="139562" y="219756"/>
                  <a:pt x="140280" y="217958"/>
                </a:cubicBezTo>
                <a:lnTo>
                  <a:pt x="143150" y="211484"/>
                </a:lnTo>
                <a:cubicBezTo>
                  <a:pt x="146738" y="204290"/>
                  <a:pt x="154990" y="200693"/>
                  <a:pt x="162524" y="203571"/>
                </a:cubicBezTo>
                <a:lnTo>
                  <a:pt x="169341" y="206088"/>
                </a:lnTo>
                <a:cubicBezTo>
                  <a:pt x="171135" y="206448"/>
                  <a:pt x="173288" y="206448"/>
                  <a:pt x="174723" y="205369"/>
                </a:cubicBezTo>
                <a:cubicBezTo>
                  <a:pt x="176517" y="204290"/>
                  <a:pt x="177593" y="202492"/>
                  <a:pt x="177593" y="200693"/>
                </a:cubicBezTo>
                <a:lnTo>
                  <a:pt x="177952" y="193500"/>
                </a:lnTo>
                <a:cubicBezTo>
                  <a:pt x="178311" y="185227"/>
                  <a:pt x="184769" y="178753"/>
                  <a:pt x="192662" y="178393"/>
                </a:cubicBezTo>
                <a:lnTo>
                  <a:pt x="199838" y="178393"/>
                </a:lnTo>
                <a:cubicBezTo>
                  <a:pt x="201632" y="178033"/>
                  <a:pt x="203426" y="177314"/>
                  <a:pt x="204502" y="175515"/>
                </a:cubicBezTo>
                <a:cubicBezTo>
                  <a:pt x="205579" y="173717"/>
                  <a:pt x="205937" y="171919"/>
                  <a:pt x="205220" y="169761"/>
                </a:cubicBezTo>
                <a:lnTo>
                  <a:pt x="202708" y="162927"/>
                </a:lnTo>
                <a:cubicBezTo>
                  <a:pt x="199838" y="155733"/>
                  <a:pt x="203426" y="147101"/>
                  <a:pt x="210602" y="143863"/>
                </a:cubicBezTo>
                <a:lnTo>
                  <a:pt x="217418" y="140986"/>
                </a:lnTo>
                <a:cubicBezTo>
                  <a:pt x="219212" y="139907"/>
                  <a:pt x="220289" y="138468"/>
                  <a:pt x="221006" y="136310"/>
                </a:cubicBezTo>
                <a:cubicBezTo>
                  <a:pt x="221006" y="134512"/>
                  <a:pt x="220647" y="132713"/>
                  <a:pt x="219212" y="131275"/>
                </a:cubicBezTo>
                <a:lnTo>
                  <a:pt x="214189" y="125879"/>
                </a:lnTo>
                <a:cubicBezTo>
                  <a:pt x="209166" y="120124"/>
                  <a:pt x="209166" y="110773"/>
                  <a:pt x="214189" y="105018"/>
                </a:cubicBezTo>
                <a:lnTo>
                  <a:pt x="219212" y="99623"/>
                </a:lnTo>
                <a:cubicBezTo>
                  <a:pt x="220647" y="98184"/>
                  <a:pt x="221006" y="96385"/>
                  <a:pt x="221006" y="94227"/>
                </a:cubicBezTo>
                <a:cubicBezTo>
                  <a:pt x="220289" y="92429"/>
                  <a:pt x="219212" y="90990"/>
                  <a:pt x="217418" y="89911"/>
                </a:cubicBezTo>
                <a:lnTo>
                  <a:pt x="210602" y="86674"/>
                </a:lnTo>
                <a:cubicBezTo>
                  <a:pt x="203426" y="83797"/>
                  <a:pt x="199838" y="75164"/>
                  <a:pt x="202708" y="67611"/>
                </a:cubicBezTo>
                <a:lnTo>
                  <a:pt x="205220" y="60777"/>
                </a:lnTo>
                <a:cubicBezTo>
                  <a:pt x="205937" y="58978"/>
                  <a:pt x="205579" y="57180"/>
                  <a:pt x="204502" y="55382"/>
                </a:cubicBezTo>
                <a:cubicBezTo>
                  <a:pt x="203426" y="53583"/>
                  <a:pt x="201632" y="52504"/>
                  <a:pt x="199838" y="52504"/>
                </a:cubicBezTo>
                <a:lnTo>
                  <a:pt x="192662" y="52504"/>
                </a:lnTo>
                <a:cubicBezTo>
                  <a:pt x="184769" y="52145"/>
                  <a:pt x="178311" y="45670"/>
                  <a:pt x="177952" y="37757"/>
                </a:cubicBezTo>
                <a:lnTo>
                  <a:pt x="177593" y="30563"/>
                </a:lnTo>
                <a:cubicBezTo>
                  <a:pt x="177593" y="28405"/>
                  <a:pt x="176517" y="26607"/>
                  <a:pt x="174723" y="25528"/>
                </a:cubicBezTo>
                <a:cubicBezTo>
                  <a:pt x="173288" y="24089"/>
                  <a:pt x="171135" y="24089"/>
                  <a:pt x="169341" y="24808"/>
                </a:cubicBezTo>
                <a:lnTo>
                  <a:pt x="162524" y="27326"/>
                </a:lnTo>
                <a:cubicBezTo>
                  <a:pt x="154990" y="30203"/>
                  <a:pt x="146738" y="26607"/>
                  <a:pt x="143150" y="19413"/>
                </a:cubicBezTo>
                <a:lnTo>
                  <a:pt x="140280" y="12939"/>
                </a:lnTo>
                <a:cubicBezTo>
                  <a:pt x="139562" y="11140"/>
                  <a:pt x="138127" y="9702"/>
                  <a:pt x="135974" y="9342"/>
                </a:cubicBezTo>
                <a:cubicBezTo>
                  <a:pt x="134180" y="8982"/>
                  <a:pt x="132028" y="9342"/>
                  <a:pt x="130592" y="10781"/>
                </a:cubicBezTo>
                <a:lnTo>
                  <a:pt x="125570" y="15816"/>
                </a:lnTo>
                <a:cubicBezTo>
                  <a:pt x="119470" y="21211"/>
                  <a:pt x="110501" y="21211"/>
                  <a:pt x="104401" y="15816"/>
                </a:cubicBezTo>
                <a:lnTo>
                  <a:pt x="99378" y="10781"/>
                </a:lnTo>
                <a:cubicBezTo>
                  <a:pt x="97943" y="9342"/>
                  <a:pt x="95790" y="8982"/>
                  <a:pt x="93996" y="9342"/>
                </a:cubicBezTo>
                <a:close/>
                <a:moveTo>
                  <a:pt x="92203" y="350"/>
                </a:moveTo>
                <a:cubicBezTo>
                  <a:pt x="96867" y="-729"/>
                  <a:pt x="101890" y="709"/>
                  <a:pt x="105478" y="4306"/>
                </a:cubicBezTo>
                <a:lnTo>
                  <a:pt x="110859" y="8982"/>
                </a:lnTo>
                <a:cubicBezTo>
                  <a:pt x="113012" y="11140"/>
                  <a:pt x="116600" y="11140"/>
                  <a:pt x="119111" y="8982"/>
                </a:cubicBezTo>
                <a:lnTo>
                  <a:pt x="124134" y="4306"/>
                </a:lnTo>
                <a:cubicBezTo>
                  <a:pt x="128081" y="709"/>
                  <a:pt x="133104" y="-729"/>
                  <a:pt x="137768" y="350"/>
                </a:cubicBezTo>
                <a:cubicBezTo>
                  <a:pt x="142791" y="1429"/>
                  <a:pt x="146738" y="4306"/>
                  <a:pt x="148891" y="8982"/>
                </a:cubicBezTo>
                <a:lnTo>
                  <a:pt x="151761" y="15816"/>
                </a:lnTo>
                <a:cubicBezTo>
                  <a:pt x="152837" y="18334"/>
                  <a:pt x="156425" y="19773"/>
                  <a:pt x="159295" y="18694"/>
                </a:cubicBezTo>
                <a:lnTo>
                  <a:pt x="166112" y="16176"/>
                </a:lnTo>
                <a:cubicBezTo>
                  <a:pt x="170776" y="14737"/>
                  <a:pt x="175799" y="15097"/>
                  <a:pt x="180105" y="17974"/>
                </a:cubicBezTo>
                <a:cubicBezTo>
                  <a:pt x="184051" y="20492"/>
                  <a:pt x="186563" y="25168"/>
                  <a:pt x="186563" y="30203"/>
                </a:cubicBezTo>
                <a:lnTo>
                  <a:pt x="186922" y="37397"/>
                </a:lnTo>
                <a:cubicBezTo>
                  <a:pt x="187280" y="40275"/>
                  <a:pt x="189433" y="43152"/>
                  <a:pt x="193021" y="43152"/>
                </a:cubicBezTo>
                <a:lnTo>
                  <a:pt x="200197" y="43512"/>
                </a:lnTo>
                <a:cubicBezTo>
                  <a:pt x="204861" y="43871"/>
                  <a:pt x="209525" y="46029"/>
                  <a:pt x="212037" y="50346"/>
                </a:cubicBezTo>
                <a:cubicBezTo>
                  <a:pt x="214907" y="54303"/>
                  <a:pt x="215624" y="59338"/>
                  <a:pt x="213831" y="64014"/>
                </a:cubicBezTo>
                <a:lnTo>
                  <a:pt x="211319" y="70848"/>
                </a:lnTo>
                <a:cubicBezTo>
                  <a:pt x="210243" y="74085"/>
                  <a:pt x="211678" y="77322"/>
                  <a:pt x="214548" y="78401"/>
                </a:cubicBezTo>
                <a:lnTo>
                  <a:pt x="221006" y="81638"/>
                </a:lnTo>
                <a:cubicBezTo>
                  <a:pt x="225670" y="83797"/>
                  <a:pt x="228900" y="87753"/>
                  <a:pt x="229617" y="92429"/>
                </a:cubicBezTo>
                <a:cubicBezTo>
                  <a:pt x="230693" y="97464"/>
                  <a:pt x="229258" y="102140"/>
                  <a:pt x="225670" y="105737"/>
                </a:cubicBezTo>
                <a:lnTo>
                  <a:pt x="221006" y="111492"/>
                </a:lnTo>
                <a:cubicBezTo>
                  <a:pt x="218854" y="113650"/>
                  <a:pt x="218854" y="117247"/>
                  <a:pt x="221006" y="119405"/>
                </a:cubicBezTo>
                <a:lnTo>
                  <a:pt x="225670" y="124800"/>
                </a:lnTo>
                <a:cubicBezTo>
                  <a:pt x="229258" y="128397"/>
                  <a:pt x="230693" y="133433"/>
                  <a:pt x="229617" y="138468"/>
                </a:cubicBezTo>
                <a:cubicBezTo>
                  <a:pt x="228900" y="143144"/>
                  <a:pt x="225670" y="147101"/>
                  <a:pt x="221006" y="149259"/>
                </a:cubicBezTo>
                <a:lnTo>
                  <a:pt x="214548" y="152136"/>
                </a:lnTo>
                <a:cubicBezTo>
                  <a:pt x="211678" y="153575"/>
                  <a:pt x="210243" y="157172"/>
                  <a:pt x="211319" y="160049"/>
                </a:cubicBezTo>
                <a:lnTo>
                  <a:pt x="213831" y="166523"/>
                </a:lnTo>
                <a:cubicBezTo>
                  <a:pt x="215624" y="171199"/>
                  <a:pt x="214907" y="176235"/>
                  <a:pt x="212037" y="180551"/>
                </a:cubicBezTo>
                <a:cubicBezTo>
                  <a:pt x="209525" y="184508"/>
                  <a:pt x="204861" y="187025"/>
                  <a:pt x="200197" y="187385"/>
                </a:cubicBezTo>
                <a:lnTo>
                  <a:pt x="193021" y="187745"/>
                </a:lnTo>
                <a:cubicBezTo>
                  <a:pt x="189433" y="187745"/>
                  <a:pt x="187280" y="190262"/>
                  <a:pt x="186922" y="193500"/>
                </a:cubicBezTo>
                <a:lnTo>
                  <a:pt x="186563" y="201053"/>
                </a:lnTo>
                <a:cubicBezTo>
                  <a:pt x="186563" y="202851"/>
                  <a:pt x="185845" y="204650"/>
                  <a:pt x="185128" y="206448"/>
                </a:cubicBezTo>
                <a:lnTo>
                  <a:pt x="210243" y="269033"/>
                </a:lnTo>
                <a:cubicBezTo>
                  <a:pt x="210960" y="270472"/>
                  <a:pt x="210602" y="272270"/>
                  <a:pt x="209525" y="273709"/>
                </a:cubicBezTo>
                <a:cubicBezTo>
                  <a:pt x="208090" y="275147"/>
                  <a:pt x="206655" y="275507"/>
                  <a:pt x="204861" y="275147"/>
                </a:cubicBezTo>
                <a:lnTo>
                  <a:pt x="164677" y="264717"/>
                </a:lnTo>
                <a:lnTo>
                  <a:pt x="142791" y="299965"/>
                </a:lnTo>
                <a:cubicBezTo>
                  <a:pt x="141715" y="301045"/>
                  <a:pt x="140280" y="302124"/>
                  <a:pt x="138845" y="302124"/>
                </a:cubicBezTo>
                <a:cubicBezTo>
                  <a:pt x="138486" y="302124"/>
                  <a:pt x="138486" y="302124"/>
                  <a:pt x="138486" y="302124"/>
                </a:cubicBezTo>
                <a:cubicBezTo>
                  <a:pt x="136692" y="301764"/>
                  <a:pt x="135257" y="300685"/>
                  <a:pt x="134539" y="299246"/>
                </a:cubicBezTo>
                <a:lnTo>
                  <a:pt x="105478" y="226590"/>
                </a:lnTo>
                <a:cubicBezTo>
                  <a:pt x="102607" y="229468"/>
                  <a:pt x="99019" y="230547"/>
                  <a:pt x="95073" y="230547"/>
                </a:cubicBezTo>
                <a:cubicBezTo>
                  <a:pt x="94355" y="230547"/>
                  <a:pt x="93279" y="230547"/>
                  <a:pt x="92203" y="230547"/>
                </a:cubicBezTo>
                <a:cubicBezTo>
                  <a:pt x="87180" y="229468"/>
                  <a:pt x="83233" y="226590"/>
                  <a:pt x="81080" y="221914"/>
                </a:cubicBezTo>
                <a:lnTo>
                  <a:pt x="78210" y="215440"/>
                </a:lnTo>
                <a:cubicBezTo>
                  <a:pt x="76775" y="212203"/>
                  <a:pt x="73546" y="211124"/>
                  <a:pt x="70317" y="212203"/>
                </a:cubicBezTo>
                <a:lnTo>
                  <a:pt x="63500" y="214721"/>
                </a:lnTo>
                <a:cubicBezTo>
                  <a:pt x="59553" y="216160"/>
                  <a:pt x="55248" y="215800"/>
                  <a:pt x="51660" y="213642"/>
                </a:cubicBezTo>
                <a:lnTo>
                  <a:pt x="31567" y="263997"/>
                </a:lnTo>
                <a:lnTo>
                  <a:pt x="66011" y="255005"/>
                </a:lnTo>
                <a:lnTo>
                  <a:pt x="66370" y="255005"/>
                </a:lnTo>
                <a:cubicBezTo>
                  <a:pt x="66729" y="255005"/>
                  <a:pt x="67088" y="255005"/>
                  <a:pt x="67446" y="255005"/>
                </a:cubicBezTo>
                <a:cubicBezTo>
                  <a:pt x="67805" y="255005"/>
                  <a:pt x="67805" y="255005"/>
                  <a:pt x="68164" y="255005"/>
                </a:cubicBezTo>
                <a:cubicBezTo>
                  <a:pt x="68523" y="255005"/>
                  <a:pt x="68523" y="255365"/>
                  <a:pt x="68882" y="255365"/>
                </a:cubicBezTo>
                <a:cubicBezTo>
                  <a:pt x="69240" y="255365"/>
                  <a:pt x="69599" y="255365"/>
                  <a:pt x="69599" y="255725"/>
                </a:cubicBezTo>
                <a:cubicBezTo>
                  <a:pt x="69958" y="255725"/>
                  <a:pt x="70317" y="256084"/>
                  <a:pt x="70317" y="256084"/>
                </a:cubicBezTo>
                <a:cubicBezTo>
                  <a:pt x="70675" y="256444"/>
                  <a:pt x="70675" y="256804"/>
                  <a:pt x="71034" y="256804"/>
                </a:cubicBezTo>
                <a:cubicBezTo>
                  <a:pt x="71034" y="256804"/>
                  <a:pt x="71393" y="256804"/>
                  <a:pt x="71393" y="257163"/>
                </a:cubicBezTo>
                <a:lnTo>
                  <a:pt x="90050" y="287377"/>
                </a:lnTo>
                <a:lnTo>
                  <a:pt x="101531" y="258962"/>
                </a:lnTo>
                <a:cubicBezTo>
                  <a:pt x="102248" y="256804"/>
                  <a:pt x="105119" y="255365"/>
                  <a:pt x="107630" y="256444"/>
                </a:cubicBezTo>
                <a:cubicBezTo>
                  <a:pt x="109783" y="257163"/>
                  <a:pt x="110859" y="260041"/>
                  <a:pt x="109783" y="262559"/>
                </a:cubicBezTo>
                <a:lnTo>
                  <a:pt x="95073" y="299246"/>
                </a:lnTo>
                <a:cubicBezTo>
                  <a:pt x="94714" y="300685"/>
                  <a:pt x="93279" y="301764"/>
                  <a:pt x="91485" y="302124"/>
                </a:cubicBezTo>
                <a:cubicBezTo>
                  <a:pt x="91126" y="302124"/>
                  <a:pt x="91126" y="302124"/>
                  <a:pt x="91126" y="302124"/>
                </a:cubicBezTo>
                <a:cubicBezTo>
                  <a:pt x="89332" y="302124"/>
                  <a:pt x="87897" y="301045"/>
                  <a:pt x="87180" y="299965"/>
                </a:cubicBezTo>
                <a:lnTo>
                  <a:pt x="65294" y="264717"/>
                </a:lnTo>
                <a:lnTo>
                  <a:pt x="25109" y="275147"/>
                </a:lnTo>
                <a:cubicBezTo>
                  <a:pt x="24750" y="275147"/>
                  <a:pt x="24392" y="275147"/>
                  <a:pt x="23674" y="275147"/>
                </a:cubicBezTo>
                <a:cubicBezTo>
                  <a:pt x="22598" y="275147"/>
                  <a:pt x="21163" y="274788"/>
                  <a:pt x="20445" y="273709"/>
                </a:cubicBezTo>
                <a:cubicBezTo>
                  <a:pt x="19369" y="272270"/>
                  <a:pt x="19010" y="270472"/>
                  <a:pt x="19727" y="269033"/>
                </a:cubicBezTo>
                <a:lnTo>
                  <a:pt x="44484" y="206448"/>
                </a:lnTo>
                <a:cubicBezTo>
                  <a:pt x="43766" y="204650"/>
                  <a:pt x="43049" y="202851"/>
                  <a:pt x="43049" y="201053"/>
                </a:cubicBezTo>
                <a:lnTo>
                  <a:pt x="42690" y="193500"/>
                </a:lnTo>
                <a:cubicBezTo>
                  <a:pt x="42690" y="190262"/>
                  <a:pt x="40178" y="187745"/>
                  <a:pt x="36949" y="187745"/>
                </a:cubicBezTo>
                <a:lnTo>
                  <a:pt x="29773" y="187385"/>
                </a:lnTo>
                <a:cubicBezTo>
                  <a:pt x="24750" y="187025"/>
                  <a:pt x="20445" y="184508"/>
                  <a:pt x="17575" y="180551"/>
                </a:cubicBezTo>
                <a:cubicBezTo>
                  <a:pt x="15063" y="176235"/>
                  <a:pt x="14346" y="171199"/>
                  <a:pt x="16140" y="166523"/>
                </a:cubicBezTo>
                <a:lnTo>
                  <a:pt x="18651" y="160049"/>
                </a:lnTo>
                <a:cubicBezTo>
                  <a:pt x="19727" y="157172"/>
                  <a:pt x="17934" y="153575"/>
                  <a:pt x="15422" y="152136"/>
                </a:cubicBezTo>
                <a:lnTo>
                  <a:pt x="8964" y="149259"/>
                </a:lnTo>
                <a:cubicBezTo>
                  <a:pt x="4300" y="147101"/>
                  <a:pt x="1071" y="143144"/>
                  <a:pt x="353" y="138468"/>
                </a:cubicBezTo>
                <a:cubicBezTo>
                  <a:pt x="-723" y="133433"/>
                  <a:pt x="712" y="128397"/>
                  <a:pt x="3941" y="124800"/>
                </a:cubicBezTo>
                <a:lnTo>
                  <a:pt x="8964" y="119405"/>
                </a:lnTo>
                <a:cubicBezTo>
                  <a:pt x="10758" y="117247"/>
                  <a:pt x="10758" y="113650"/>
                  <a:pt x="8964" y="111492"/>
                </a:cubicBezTo>
                <a:lnTo>
                  <a:pt x="3941" y="105737"/>
                </a:lnTo>
                <a:cubicBezTo>
                  <a:pt x="712" y="102140"/>
                  <a:pt x="-723" y="97464"/>
                  <a:pt x="353" y="92429"/>
                </a:cubicBezTo>
                <a:cubicBezTo>
                  <a:pt x="1071" y="87753"/>
                  <a:pt x="4300" y="83797"/>
                  <a:pt x="8964" y="81638"/>
                </a:cubicBezTo>
                <a:lnTo>
                  <a:pt x="15422" y="78401"/>
                </a:lnTo>
                <a:cubicBezTo>
                  <a:pt x="17934" y="77322"/>
                  <a:pt x="19727" y="74085"/>
                  <a:pt x="18651" y="70848"/>
                </a:cubicBezTo>
                <a:lnTo>
                  <a:pt x="16140" y="64014"/>
                </a:lnTo>
                <a:cubicBezTo>
                  <a:pt x="14346" y="59338"/>
                  <a:pt x="15063" y="54303"/>
                  <a:pt x="17575" y="50346"/>
                </a:cubicBezTo>
                <a:cubicBezTo>
                  <a:pt x="20445" y="46029"/>
                  <a:pt x="24750" y="43871"/>
                  <a:pt x="29773" y="43512"/>
                </a:cubicBezTo>
                <a:lnTo>
                  <a:pt x="36949" y="43152"/>
                </a:lnTo>
                <a:cubicBezTo>
                  <a:pt x="40178" y="43152"/>
                  <a:pt x="42690" y="40275"/>
                  <a:pt x="42690" y="37397"/>
                </a:cubicBezTo>
                <a:lnTo>
                  <a:pt x="43049" y="30203"/>
                </a:lnTo>
                <a:cubicBezTo>
                  <a:pt x="43407" y="25168"/>
                  <a:pt x="45919" y="20492"/>
                  <a:pt x="49866" y="17974"/>
                </a:cubicBezTo>
                <a:cubicBezTo>
                  <a:pt x="54171" y="15097"/>
                  <a:pt x="58836" y="14737"/>
                  <a:pt x="63500" y="16176"/>
                </a:cubicBezTo>
                <a:lnTo>
                  <a:pt x="70317" y="18694"/>
                </a:lnTo>
                <a:cubicBezTo>
                  <a:pt x="73546" y="19773"/>
                  <a:pt x="76775" y="18334"/>
                  <a:pt x="78210" y="15816"/>
                </a:cubicBezTo>
                <a:lnTo>
                  <a:pt x="81080" y="8982"/>
                </a:lnTo>
                <a:cubicBezTo>
                  <a:pt x="83233" y="4306"/>
                  <a:pt x="87180" y="1429"/>
                  <a:pt x="92203" y="35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2" name="Freeform 824">
            <a:extLst>
              <a:ext uri="{FF2B5EF4-FFF2-40B4-BE49-F238E27FC236}">
                <a16:creationId xmlns:a16="http://schemas.microsoft.com/office/drawing/2014/main" id="{011CE2A9-F0A6-4649-8695-532A6772A8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1937" y="10589892"/>
            <a:ext cx="929434" cy="929434"/>
          </a:xfrm>
          <a:custGeom>
            <a:avLst/>
            <a:gdLst>
              <a:gd name="T0" fmla="*/ 205352 w 303159"/>
              <a:gd name="T1" fmla="*/ 182272 h 302853"/>
              <a:gd name="T2" fmla="*/ 228389 w 303159"/>
              <a:gd name="T3" fmla="*/ 212256 h 302853"/>
              <a:gd name="T4" fmla="*/ 233429 w 303159"/>
              <a:gd name="T5" fmla="*/ 174776 h 302853"/>
              <a:gd name="T6" fmla="*/ 238108 w 303159"/>
              <a:gd name="T7" fmla="*/ 166923 h 302853"/>
              <a:gd name="T8" fmla="*/ 230909 w 303159"/>
              <a:gd name="T9" fmla="*/ 220822 h 302853"/>
              <a:gd name="T10" fmla="*/ 194554 w 303159"/>
              <a:gd name="T11" fmla="*/ 200119 h 302853"/>
              <a:gd name="T12" fmla="*/ 84575 w 303159"/>
              <a:gd name="T13" fmla="*/ 162281 h 302853"/>
              <a:gd name="T14" fmla="*/ 84215 w 303159"/>
              <a:gd name="T15" fmla="*/ 220307 h 302853"/>
              <a:gd name="T16" fmla="*/ 82415 w 303159"/>
              <a:gd name="T17" fmla="*/ 211764 h 302853"/>
              <a:gd name="T18" fmla="*/ 82775 w 303159"/>
              <a:gd name="T19" fmla="*/ 171537 h 302853"/>
              <a:gd name="T20" fmla="*/ 41400 w 303159"/>
              <a:gd name="T21" fmla="*/ 138447 h 302853"/>
              <a:gd name="T22" fmla="*/ 61319 w 303159"/>
              <a:gd name="T23" fmla="*/ 143134 h 302853"/>
              <a:gd name="T24" fmla="*/ 24740 w 303159"/>
              <a:gd name="T25" fmla="*/ 110686 h 302853"/>
              <a:gd name="T26" fmla="*/ 41400 w 303159"/>
              <a:gd name="T27" fmla="*/ 129434 h 302853"/>
              <a:gd name="T28" fmla="*/ 57697 w 303159"/>
              <a:gd name="T29" fmla="*/ 110325 h 302853"/>
              <a:gd name="T30" fmla="*/ 212911 w 303159"/>
              <a:gd name="T31" fmla="*/ 90639 h 302853"/>
              <a:gd name="T32" fmla="*/ 217951 w 303159"/>
              <a:gd name="T33" fmla="*/ 128119 h 302853"/>
              <a:gd name="T34" fmla="*/ 240988 w 303159"/>
              <a:gd name="T35" fmla="*/ 98135 h 302853"/>
              <a:gd name="T36" fmla="*/ 96791 w 303159"/>
              <a:gd name="T37" fmla="*/ 83984 h 302853"/>
              <a:gd name="T38" fmla="*/ 83033 w 303159"/>
              <a:gd name="T39" fmla="*/ 137755 h 302853"/>
              <a:gd name="T40" fmla="*/ 97497 w 303159"/>
              <a:gd name="T41" fmla="*/ 118397 h 302853"/>
              <a:gd name="T42" fmla="*/ 96791 w 303159"/>
              <a:gd name="T43" fmla="*/ 83984 h 302853"/>
              <a:gd name="T44" fmla="*/ 251786 w 303159"/>
              <a:gd name="T45" fmla="*/ 115982 h 302853"/>
              <a:gd name="T46" fmla="*/ 215431 w 303159"/>
              <a:gd name="T47" fmla="*/ 136685 h 302853"/>
              <a:gd name="T48" fmla="*/ 208232 w 303159"/>
              <a:gd name="T49" fmla="*/ 82786 h 302853"/>
              <a:gd name="T50" fmla="*/ 130348 w 303159"/>
              <a:gd name="T51" fmla="*/ 68082 h 302853"/>
              <a:gd name="T52" fmla="*/ 150938 w 303159"/>
              <a:gd name="T53" fmla="*/ 47492 h 302853"/>
              <a:gd name="T54" fmla="*/ 150938 w 303159"/>
              <a:gd name="T55" fmla="*/ 98064 h 302853"/>
              <a:gd name="T56" fmla="*/ 41400 w 303159"/>
              <a:gd name="T57" fmla="*/ 11537 h 302853"/>
              <a:gd name="T58" fmla="*/ 26551 w 303159"/>
              <a:gd name="T59" fmla="*/ 99509 h 302853"/>
              <a:gd name="T60" fmla="*/ 42124 w 303159"/>
              <a:gd name="T61" fmla="*/ 40741 h 302853"/>
              <a:gd name="T62" fmla="*/ 62043 w 303159"/>
              <a:gd name="T63" fmla="*/ 40020 h 302853"/>
              <a:gd name="T64" fmla="*/ 303159 w 303159"/>
              <a:gd name="T65" fmla="*/ 151426 h 302853"/>
              <a:gd name="T66" fmla="*/ 172668 w 303159"/>
              <a:gd name="T67" fmla="*/ 234711 h 302853"/>
              <a:gd name="T68" fmla="*/ 131214 w 303159"/>
              <a:gd name="T69" fmla="*/ 236153 h 302853"/>
              <a:gd name="T70" fmla="*/ 68132 w 303159"/>
              <a:gd name="T71" fmla="*/ 293479 h 302853"/>
              <a:gd name="T72" fmla="*/ 171587 w 303159"/>
              <a:gd name="T73" fmla="*/ 212718 h 302853"/>
              <a:gd name="T74" fmla="*/ 240076 w 303159"/>
              <a:gd name="T75" fmla="*/ 262833 h 302853"/>
              <a:gd name="T76" fmla="*/ 85434 w 303159"/>
              <a:gd name="T77" fmla="*/ 25959 h 302853"/>
              <a:gd name="T78" fmla="*/ 151761 w 303159"/>
              <a:gd name="T79" fmla="*/ 0 h 302853"/>
              <a:gd name="T80" fmla="*/ 69649 w 303159"/>
              <a:gd name="T81" fmla="*/ 35693 h 302853"/>
              <a:gd name="T82" fmla="*/ 44659 w 303159"/>
              <a:gd name="T83" fmla="*/ 301411 h 302853"/>
              <a:gd name="T84" fmla="*/ 15686 w 303159"/>
              <a:gd name="T85" fmla="*/ 109965 h 302853"/>
              <a:gd name="T86" fmla="*/ 38140 w 303159"/>
              <a:gd name="T87" fmla="*/ 1442 h 3028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303159" h="302853">
                <a:moveTo>
                  <a:pt x="223350" y="171920"/>
                </a:moveTo>
                <a:cubicBezTo>
                  <a:pt x="221550" y="171920"/>
                  <a:pt x="219750" y="172277"/>
                  <a:pt x="217951" y="172634"/>
                </a:cubicBezTo>
                <a:cubicBezTo>
                  <a:pt x="212551" y="174062"/>
                  <a:pt x="208232" y="177631"/>
                  <a:pt x="205352" y="182272"/>
                </a:cubicBezTo>
                <a:cubicBezTo>
                  <a:pt x="202833" y="186912"/>
                  <a:pt x="201753" y="192623"/>
                  <a:pt x="203193" y="197977"/>
                </a:cubicBezTo>
                <a:cubicBezTo>
                  <a:pt x="204632" y="202975"/>
                  <a:pt x="208232" y="207615"/>
                  <a:pt x="212911" y="210114"/>
                </a:cubicBezTo>
                <a:cubicBezTo>
                  <a:pt x="217591" y="212969"/>
                  <a:pt x="223350" y="213683"/>
                  <a:pt x="228389" y="212256"/>
                </a:cubicBezTo>
                <a:cubicBezTo>
                  <a:pt x="233789" y="210828"/>
                  <a:pt x="238108" y="207615"/>
                  <a:pt x="240988" y="202618"/>
                </a:cubicBezTo>
                <a:cubicBezTo>
                  <a:pt x="243507" y="197977"/>
                  <a:pt x="244587" y="192266"/>
                  <a:pt x="243147" y="187269"/>
                </a:cubicBezTo>
                <a:cubicBezTo>
                  <a:pt x="241708" y="181915"/>
                  <a:pt x="238108" y="177631"/>
                  <a:pt x="233429" y="174776"/>
                </a:cubicBezTo>
                <a:cubicBezTo>
                  <a:pt x="230189" y="172991"/>
                  <a:pt x="226590" y="171920"/>
                  <a:pt x="223350" y="171920"/>
                </a:cubicBezTo>
                <a:close/>
                <a:moveTo>
                  <a:pt x="215431" y="164067"/>
                </a:moveTo>
                <a:cubicBezTo>
                  <a:pt x="223350" y="161925"/>
                  <a:pt x="231269" y="162996"/>
                  <a:pt x="238108" y="166923"/>
                </a:cubicBezTo>
                <a:cubicBezTo>
                  <a:pt x="244947" y="170849"/>
                  <a:pt x="249987" y="177274"/>
                  <a:pt x="251786" y="184770"/>
                </a:cubicBezTo>
                <a:cubicBezTo>
                  <a:pt x="253946" y="192266"/>
                  <a:pt x="252866" y="200476"/>
                  <a:pt x="248907" y="207258"/>
                </a:cubicBezTo>
                <a:cubicBezTo>
                  <a:pt x="244947" y="214040"/>
                  <a:pt x="238468" y="219038"/>
                  <a:pt x="230909" y="220822"/>
                </a:cubicBezTo>
                <a:cubicBezTo>
                  <a:pt x="228389" y="221893"/>
                  <a:pt x="225510" y="221893"/>
                  <a:pt x="223350" y="221893"/>
                </a:cubicBezTo>
                <a:cubicBezTo>
                  <a:pt x="217951" y="221893"/>
                  <a:pt x="212911" y="220822"/>
                  <a:pt x="208232" y="217967"/>
                </a:cubicBezTo>
                <a:cubicBezTo>
                  <a:pt x="201393" y="214397"/>
                  <a:pt x="196353" y="207615"/>
                  <a:pt x="194554" y="200119"/>
                </a:cubicBezTo>
                <a:cubicBezTo>
                  <a:pt x="192394" y="192623"/>
                  <a:pt x="193474" y="184770"/>
                  <a:pt x="197433" y="177631"/>
                </a:cubicBezTo>
                <a:cubicBezTo>
                  <a:pt x="201393" y="170849"/>
                  <a:pt x="207512" y="166209"/>
                  <a:pt x="215431" y="164067"/>
                </a:cubicBezTo>
                <a:close/>
                <a:moveTo>
                  <a:pt x="84575" y="162281"/>
                </a:moveTo>
                <a:cubicBezTo>
                  <a:pt x="92856" y="164061"/>
                  <a:pt x="100417" y="169401"/>
                  <a:pt x="104738" y="176521"/>
                </a:cubicBezTo>
                <a:cubicBezTo>
                  <a:pt x="112659" y="190760"/>
                  <a:pt x="107978" y="208916"/>
                  <a:pt x="93936" y="216747"/>
                </a:cubicBezTo>
                <a:cubicBezTo>
                  <a:pt x="90696" y="218527"/>
                  <a:pt x="87455" y="219595"/>
                  <a:pt x="84215" y="220307"/>
                </a:cubicBezTo>
                <a:cubicBezTo>
                  <a:pt x="83495" y="220307"/>
                  <a:pt x="83495" y="220307"/>
                  <a:pt x="83135" y="220307"/>
                </a:cubicBezTo>
                <a:cubicBezTo>
                  <a:pt x="80974" y="220307"/>
                  <a:pt x="78814" y="218883"/>
                  <a:pt x="78814" y="216747"/>
                </a:cubicBezTo>
                <a:cubicBezTo>
                  <a:pt x="78094" y="214255"/>
                  <a:pt x="79894" y="212120"/>
                  <a:pt x="82415" y="211764"/>
                </a:cubicBezTo>
                <a:cubicBezTo>
                  <a:pt x="84575" y="211052"/>
                  <a:pt x="87095" y="210340"/>
                  <a:pt x="89256" y="208916"/>
                </a:cubicBezTo>
                <a:cubicBezTo>
                  <a:pt x="98977" y="203220"/>
                  <a:pt x="102578" y="190760"/>
                  <a:pt x="96817" y="181149"/>
                </a:cubicBezTo>
                <a:cubicBezTo>
                  <a:pt x="93936" y="176165"/>
                  <a:pt x="88896" y="172605"/>
                  <a:pt x="82775" y="171537"/>
                </a:cubicBezTo>
                <a:cubicBezTo>
                  <a:pt x="80254" y="170825"/>
                  <a:pt x="78454" y="168689"/>
                  <a:pt x="79174" y="165841"/>
                </a:cubicBezTo>
                <a:cubicBezTo>
                  <a:pt x="79534" y="163705"/>
                  <a:pt x="82055" y="161925"/>
                  <a:pt x="84575" y="162281"/>
                </a:cubicBezTo>
                <a:close/>
                <a:moveTo>
                  <a:pt x="41400" y="138447"/>
                </a:moveTo>
                <a:cubicBezTo>
                  <a:pt x="28362" y="138447"/>
                  <a:pt x="21843" y="141692"/>
                  <a:pt x="21481" y="143134"/>
                </a:cubicBezTo>
                <a:cubicBezTo>
                  <a:pt x="17497" y="185678"/>
                  <a:pt x="15686" y="259949"/>
                  <a:pt x="41400" y="291676"/>
                </a:cubicBezTo>
                <a:cubicBezTo>
                  <a:pt x="67114" y="259949"/>
                  <a:pt x="65303" y="185678"/>
                  <a:pt x="61319" y="143134"/>
                </a:cubicBezTo>
                <a:cubicBezTo>
                  <a:pt x="60595" y="141692"/>
                  <a:pt x="54076" y="138447"/>
                  <a:pt x="41400" y="138447"/>
                </a:cubicBezTo>
                <a:close/>
                <a:moveTo>
                  <a:pt x="41400" y="107080"/>
                </a:moveTo>
                <a:cubicBezTo>
                  <a:pt x="31259" y="107080"/>
                  <a:pt x="25465" y="109243"/>
                  <a:pt x="24740" y="110686"/>
                </a:cubicBezTo>
                <a:cubicBezTo>
                  <a:pt x="24740" y="111046"/>
                  <a:pt x="25102" y="110686"/>
                  <a:pt x="25102" y="111046"/>
                </a:cubicBezTo>
                <a:cubicBezTo>
                  <a:pt x="24740" y="111407"/>
                  <a:pt x="23654" y="119339"/>
                  <a:pt x="22205" y="131957"/>
                </a:cubicBezTo>
                <a:cubicBezTo>
                  <a:pt x="27638" y="130155"/>
                  <a:pt x="34519" y="129434"/>
                  <a:pt x="41400" y="129434"/>
                </a:cubicBezTo>
                <a:cubicBezTo>
                  <a:pt x="47919" y="129434"/>
                  <a:pt x="54800" y="130155"/>
                  <a:pt x="60233" y="131957"/>
                </a:cubicBezTo>
                <a:cubicBezTo>
                  <a:pt x="58784" y="119339"/>
                  <a:pt x="57697" y="111407"/>
                  <a:pt x="57697" y="111046"/>
                </a:cubicBezTo>
                <a:cubicBezTo>
                  <a:pt x="57697" y="110686"/>
                  <a:pt x="57697" y="110325"/>
                  <a:pt x="57697" y="110325"/>
                </a:cubicBezTo>
                <a:cubicBezTo>
                  <a:pt x="56973" y="109243"/>
                  <a:pt x="51178" y="107080"/>
                  <a:pt x="41400" y="107080"/>
                </a:cubicBezTo>
                <a:close/>
                <a:moveTo>
                  <a:pt x="223350" y="87783"/>
                </a:moveTo>
                <a:cubicBezTo>
                  <a:pt x="219750" y="87783"/>
                  <a:pt x="216151" y="88854"/>
                  <a:pt x="212911" y="90639"/>
                </a:cubicBezTo>
                <a:cubicBezTo>
                  <a:pt x="208232" y="93137"/>
                  <a:pt x="204632" y="97778"/>
                  <a:pt x="203193" y="103132"/>
                </a:cubicBezTo>
                <a:cubicBezTo>
                  <a:pt x="201753" y="108486"/>
                  <a:pt x="202833" y="113840"/>
                  <a:pt x="205352" y="118481"/>
                </a:cubicBezTo>
                <a:cubicBezTo>
                  <a:pt x="208232" y="123121"/>
                  <a:pt x="212551" y="126691"/>
                  <a:pt x="217951" y="128119"/>
                </a:cubicBezTo>
                <a:cubicBezTo>
                  <a:pt x="223350" y="129546"/>
                  <a:pt x="228749" y="128832"/>
                  <a:pt x="233429" y="125977"/>
                </a:cubicBezTo>
                <a:cubicBezTo>
                  <a:pt x="238108" y="123121"/>
                  <a:pt x="241708" y="118838"/>
                  <a:pt x="243147" y="113484"/>
                </a:cubicBezTo>
                <a:cubicBezTo>
                  <a:pt x="244587" y="108486"/>
                  <a:pt x="243507" y="103132"/>
                  <a:pt x="240988" y="98135"/>
                </a:cubicBezTo>
                <a:cubicBezTo>
                  <a:pt x="238108" y="93494"/>
                  <a:pt x="233789" y="89925"/>
                  <a:pt x="228389" y="88854"/>
                </a:cubicBezTo>
                <a:cubicBezTo>
                  <a:pt x="226590" y="88140"/>
                  <a:pt x="224790" y="87783"/>
                  <a:pt x="223350" y="87783"/>
                </a:cubicBezTo>
                <a:close/>
                <a:moveTo>
                  <a:pt x="96791" y="83984"/>
                </a:moveTo>
                <a:cubicBezTo>
                  <a:pt x="109138" y="92946"/>
                  <a:pt x="112666" y="109794"/>
                  <a:pt x="105258" y="123057"/>
                </a:cubicBezTo>
                <a:cubicBezTo>
                  <a:pt x="100672" y="131302"/>
                  <a:pt x="92558" y="136321"/>
                  <a:pt x="83386" y="137755"/>
                </a:cubicBezTo>
                <a:cubicBezTo>
                  <a:pt x="83033" y="137755"/>
                  <a:pt x="83033" y="137755"/>
                  <a:pt x="83033" y="137755"/>
                </a:cubicBezTo>
                <a:cubicBezTo>
                  <a:pt x="80563" y="137755"/>
                  <a:pt x="78447" y="135962"/>
                  <a:pt x="78447" y="133812"/>
                </a:cubicBezTo>
                <a:cubicBezTo>
                  <a:pt x="78094" y="131302"/>
                  <a:pt x="79858" y="128793"/>
                  <a:pt x="82327" y="128793"/>
                </a:cubicBezTo>
                <a:cubicBezTo>
                  <a:pt x="88677" y="127718"/>
                  <a:pt x="93969" y="124133"/>
                  <a:pt x="97497" y="118397"/>
                </a:cubicBezTo>
                <a:cubicBezTo>
                  <a:pt x="102436" y="109436"/>
                  <a:pt x="100319" y="97606"/>
                  <a:pt x="91500" y="91512"/>
                </a:cubicBezTo>
                <a:cubicBezTo>
                  <a:pt x="89736" y="90078"/>
                  <a:pt x="89030" y="87210"/>
                  <a:pt x="90441" y="85060"/>
                </a:cubicBezTo>
                <a:cubicBezTo>
                  <a:pt x="92205" y="83267"/>
                  <a:pt x="95027" y="82550"/>
                  <a:pt x="96791" y="83984"/>
                </a:cubicBezTo>
                <a:close/>
                <a:moveTo>
                  <a:pt x="230909" y="79930"/>
                </a:moveTo>
                <a:cubicBezTo>
                  <a:pt x="238468" y="82072"/>
                  <a:pt x="244947" y="86712"/>
                  <a:pt x="248907" y="93494"/>
                </a:cubicBezTo>
                <a:cubicBezTo>
                  <a:pt x="252866" y="100276"/>
                  <a:pt x="253946" y="108486"/>
                  <a:pt x="251786" y="115982"/>
                </a:cubicBezTo>
                <a:cubicBezTo>
                  <a:pt x="249987" y="123835"/>
                  <a:pt x="244947" y="129903"/>
                  <a:pt x="238108" y="133830"/>
                </a:cubicBezTo>
                <a:cubicBezTo>
                  <a:pt x="233429" y="136328"/>
                  <a:pt x="228389" y="137756"/>
                  <a:pt x="223350" y="137756"/>
                </a:cubicBezTo>
                <a:cubicBezTo>
                  <a:pt x="220470" y="137756"/>
                  <a:pt x="217951" y="137399"/>
                  <a:pt x="215431" y="136685"/>
                </a:cubicBezTo>
                <a:cubicBezTo>
                  <a:pt x="207512" y="134901"/>
                  <a:pt x="201393" y="129903"/>
                  <a:pt x="197433" y="123121"/>
                </a:cubicBezTo>
                <a:cubicBezTo>
                  <a:pt x="193474" y="116339"/>
                  <a:pt x="192394" y="108486"/>
                  <a:pt x="194554" y="100633"/>
                </a:cubicBezTo>
                <a:cubicBezTo>
                  <a:pt x="196353" y="93137"/>
                  <a:pt x="201393" y="86712"/>
                  <a:pt x="208232" y="82786"/>
                </a:cubicBezTo>
                <a:cubicBezTo>
                  <a:pt x="215071" y="78859"/>
                  <a:pt x="223350" y="77788"/>
                  <a:pt x="230909" y="79930"/>
                </a:cubicBezTo>
                <a:close/>
                <a:moveTo>
                  <a:pt x="150938" y="47492"/>
                </a:moveTo>
                <a:cubicBezTo>
                  <a:pt x="139740" y="47492"/>
                  <a:pt x="130348" y="56522"/>
                  <a:pt x="130348" y="68082"/>
                </a:cubicBezTo>
                <a:cubicBezTo>
                  <a:pt x="130348" y="79641"/>
                  <a:pt x="139740" y="89033"/>
                  <a:pt x="150938" y="89033"/>
                </a:cubicBezTo>
                <a:cubicBezTo>
                  <a:pt x="162497" y="89033"/>
                  <a:pt x="171889" y="79641"/>
                  <a:pt x="171889" y="68082"/>
                </a:cubicBezTo>
                <a:cubicBezTo>
                  <a:pt x="171889" y="56522"/>
                  <a:pt x="162497" y="47492"/>
                  <a:pt x="150938" y="47492"/>
                </a:cubicBezTo>
                <a:close/>
                <a:moveTo>
                  <a:pt x="150938" y="38100"/>
                </a:moveTo>
                <a:cubicBezTo>
                  <a:pt x="167554" y="38100"/>
                  <a:pt x="180920" y="51465"/>
                  <a:pt x="180920" y="68082"/>
                </a:cubicBezTo>
                <a:cubicBezTo>
                  <a:pt x="180920" y="84699"/>
                  <a:pt x="167554" y="98064"/>
                  <a:pt x="150938" y="98064"/>
                </a:cubicBezTo>
                <a:cubicBezTo>
                  <a:pt x="134321" y="98064"/>
                  <a:pt x="120956" y="84699"/>
                  <a:pt x="120956" y="68082"/>
                </a:cubicBezTo>
                <a:cubicBezTo>
                  <a:pt x="120956" y="51465"/>
                  <a:pt x="134321" y="38100"/>
                  <a:pt x="150938" y="38100"/>
                </a:cubicBezTo>
                <a:close/>
                <a:moveTo>
                  <a:pt x="41400" y="11537"/>
                </a:moveTo>
                <a:cubicBezTo>
                  <a:pt x="33794" y="20190"/>
                  <a:pt x="16410" y="41822"/>
                  <a:pt x="10616" y="63815"/>
                </a:cubicBezTo>
                <a:cubicBezTo>
                  <a:pt x="6632" y="80040"/>
                  <a:pt x="9891" y="92659"/>
                  <a:pt x="21481" y="102033"/>
                </a:cubicBezTo>
                <a:cubicBezTo>
                  <a:pt x="22929" y="101312"/>
                  <a:pt x="24740" y="100230"/>
                  <a:pt x="26551" y="99509"/>
                </a:cubicBezTo>
                <a:cubicBezTo>
                  <a:pt x="24378" y="90135"/>
                  <a:pt x="21481" y="67420"/>
                  <a:pt x="33432" y="37496"/>
                </a:cubicBezTo>
                <a:cubicBezTo>
                  <a:pt x="34519" y="34972"/>
                  <a:pt x="37416" y="33890"/>
                  <a:pt x="39589" y="34972"/>
                </a:cubicBezTo>
                <a:cubicBezTo>
                  <a:pt x="42124" y="35693"/>
                  <a:pt x="42849" y="38577"/>
                  <a:pt x="42124" y="40741"/>
                </a:cubicBezTo>
                <a:cubicBezTo>
                  <a:pt x="30535" y="69223"/>
                  <a:pt x="33794" y="90495"/>
                  <a:pt x="35605" y="98067"/>
                </a:cubicBezTo>
                <a:cubicBezTo>
                  <a:pt x="45022" y="97346"/>
                  <a:pt x="55887" y="98427"/>
                  <a:pt x="61319" y="102033"/>
                </a:cubicBezTo>
                <a:cubicBezTo>
                  <a:pt x="77617" y="88332"/>
                  <a:pt x="77617" y="67781"/>
                  <a:pt x="62043" y="40020"/>
                </a:cubicBezTo>
                <a:cubicBezTo>
                  <a:pt x="54800" y="27401"/>
                  <a:pt x="46108" y="16945"/>
                  <a:pt x="41400" y="11537"/>
                </a:cubicBezTo>
                <a:close/>
                <a:moveTo>
                  <a:pt x="151761" y="0"/>
                </a:moveTo>
                <a:cubicBezTo>
                  <a:pt x="235390" y="0"/>
                  <a:pt x="303159" y="67781"/>
                  <a:pt x="303159" y="151426"/>
                </a:cubicBezTo>
                <a:cubicBezTo>
                  <a:pt x="303159" y="197575"/>
                  <a:pt x="282251" y="240840"/>
                  <a:pt x="245483" y="270044"/>
                </a:cubicBezTo>
                <a:cubicBezTo>
                  <a:pt x="231785" y="280860"/>
                  <a:pt x="213762" y="283023"/>
                  <a:pt x="197901" y="275452"/>
                </a:cubicBezTo>
                <a:cubicBezTo>
                  <a:pt x="182401" y="267880"/>
                  <a:pt x="172668" y="252377"/>
                  <a:pt x="172668" y="234711"/>
                </a:cubicBezTo>
                <a:cubicBezTo>
                  <a:pt x="172668" y="228942"/>
                  <a:pt x="170145" y="223534"/>
                  <a:pt x="165459" y="219568"/>
                </a:cubicBezTo>
                <a:cubicBezTo>
                  <a:pt x="161494" y="215602"/>
                  <a:pt x="155726" y="213800"/>
                  <a:pt x="149598" y="214160"/>
                </a:cubicBezTo>
                <a:cubicBezTo>
                  <a:pt x="139144" y="215242"/>
                  <a:pt x="131214" y="224976"/>
                  <a:pt x="131214" y="236153"/>
                </a:cubicBezTo>
                <a:cubicBezTo>
                  <a:pt x="131214" y="271125"/>
                  <a:pt x="103818" y="300329"/>
                  <a:pt x="68492" y="302853"/>
                </a:cubicBezTo>
                <a:cubicBezTo>
                  <a:pt x="65969" y="302853"/>
                  <a:pt x="64166" y="300689"/>
                  <a:pt x="63806" y="298526"/>
                </a:cubicBezTo>
                <a:cubicBezTo>
                  <a:pt x="63806" y="296002"/>
                  <a:pt x="65608" y="293479"/>
                  <a:pt x="68132" y="293479"/>
                </a:cubicBezTo>
                <a:cubicBezTo>
                  <a:pt x="98411" y="291676"/>
                  <a:pt x="121842" y="266438"/>
                  <a:pt x="121842" y="236153"/>
                </a:cubicBezTo>
                <a:cubicBezTo>
                  <a:pt x="121842" y="220289"/>
                  <a:pt x="133737" y="206589"/>
                  <a:pt x="148877" y="205147"/>
                </a:cubicBezTo>
                <a:cubicBezTo>
                  <a:pt x="157168" y="204426"/>
                  <a:pt x="165459" y="206949"/>
                  <a:pt x="171587" y="212718"/>
                </a:cubicBezTo>
                <a:cubicBezTo>
                  <a:pt x="178075" y="218487"/>
                  <a:pt x="181680" y="226419"/>
                  <a:pt x="181680" y="234711"/>
                </a:cubicBezTo>
                <a:cubicBezTo>
                  <a:pt x="181680" y="248772"/>
                  <a:pt x="189250" y="261030"/>
                  <a:pt x="201866" y="267159"/>
                </a:cubicBezTo>
                <a:cubicBezTo>
                  <a:pt x="214483" y="273289"/>
                  <a:pt x="229262" y="271486"/>
                  <a:pt x="240076" y="262833"/>
                </a:cubicBezTo>
                <a:cubicBezTo>
                  <a:pt x="274321" y="235793"/>
                  <a:pt x="294147" y="195052"/>
                  <a:pt x="294147" y="151426"/>
                </a:cubicBezTo>
                <a:cubicBezTo>
                  <a:pt x="294147" y="72829"/>
                  <a:pt x="229983" y="9374"/>
                  <a:pt x="151761" y="9374"/>
                </a:cubicBezTo>
                <a:cubicBezTo>
                  <a:pt x="128691" y="9374"/>
                  <a:pt x="105621" y="14782"/>
                  <a:pt x="85434" y="25959"/>
                </a:cubicBezTo>
                <a:cubicBezTo>
                  <a:pt x="82911" y="27040"/>
                  <a:pt x="80388" y="26319"/>
                  <a:pt x="78946" y="24156"/>
                </a:cubicBezTo>
                <a:cubicBezTo>
                  <a:pt x="77864" y="21632"/>
                  <a:pt x="78946" y="19108"/>
                  <a:pt x="80748" y="17666"/>
                </a:cubicBezTo>
                <a:cubicBezTo>
                  <a:pt x="102737" y="6489"/>
                  <a:pt x="127249" y="0"/>
                  <a:pt x="151761" y="0"/>
                </a:cubicBezTo>
                <a:close/>
                <a:moveTo>
                  <a:pt x="41400" y="0"/>
                </a:moveTo>
                <a:cubicBezTo>
                  <a:pt x="42486" y="0"/>
                  <a:pt x="43573" y="360"/>
                  <a:pt x="44659" y="1442"/>
                </a:cubicBezTo>
                <a:cubicBezTo>
                  <a:pt x="45022" y="2163"/>
                  <a:pt x="58784" y="16585"/>
                  <a:pt x="69649" y="35693"/>
                </a:cubicBezTo>
                <a:cubicBezTo>
                  <a:pt x="88119" y="67420"/>
                  <a:pt x="87033" y="93019"/>
                  <a:pt x="66752" y="109243"/>
                </a:cubicBezTo>
                <a:cubicBezTo>
                  <a:pt x="66752" y="109604"/>
                  <a:pt x="66752" y="109604"/>
                  <a:pt x="66752" y="109965"/>
                </a:cubicBezTo>
                <a:cubicBezTo>
                  <a:pt x="68200" y="118978"/>
                  <a:pt x="88844" y="257425"/>
                  <a:pt x="44659" y="301411"/>
                </a:cubicBezTo>
                <a:cubicBezTo>
                  <a:pt x="43573" y="302492"/>
                  <a:pt x="42486" y="302853"/>
                  <a:pt x="41400" y="302853"/>
                </a:cubicBezTo>
                <a:cubicBezTo>
                  <a:pt x="39951" y="302853"/>
                  <a:pt x="38865" y="302492"/>
                  <a:pt x="38140" y="301411"/>
                </a:cubicBezTo>
                <a:cubicBezTo>
                  <a:pt x="-6044" y="257425"/>
                  <a:pt x="14237" y="118978"/>
                  <a:pt x="15686" y="109965"/>
                </a:cubicBezTo>
                <a:cubicBezTo>
                  <a:pt x="15686" y="109604"/>
                  <a:pt x="15686" y="109604"/>
                  <a:pt x="15686" y="109243"/>
                </a:cubicBezTo>
                <a:cubicBezTo>
                  <a:pt x="1924" y="97706"/>
                  <a:pt x="-3147" y="81482"/>
                  <a:pt x="1924" y="61652"/>
                </a:cubicBezTo>
                <a:cubicBezTo>
                  <a:pt x="9167" y="31367"/>
                  <a:pt x="36692" y="2884"/>
                  <a:pt x="38140" y="1442"/>
                </a:cubicBezTo>
                <a:cubicBezTo>
                  <a:pt x="38865" y="360"/>
                  <a:pt x="39951" y="0"/>
                  <a:pt x="414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BC57848-F5C5-0542-A58A-4F9C2156A3A8}"/>
              </a:ext>
            </a:extLst>
          </p:cNvPr>
          <p:cNvSpPr txBox="1"/>
          <p:nvPr/>
        </p:nvSpPr>
        <p:spPr>
          <a:xfrm>
            <a:off x="3538617" y="8266789"/>
            <a:ext cx="1883849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99FF925-C1E6-AE43-A4C2-604F55F3BF62}"/>
              </a:ext>
            </a:extLst>
          </p:cNvPr>
          <p:cNvSpPr txBox="1"/>
          <p:nvPr/>
        </p:nvSpPr>
        <p:spPr>
          <a:xfrm>
            <a:off x="4193665" y="11996218"/>
            <a:ext cx="1883849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D36E6E1-D268-4547-827D-D551CE6BCF23}"/>
              </a:ext>
            </a:extLst>
          </p:cNvPr>
          <p:cNvSpPr txBox="1"/>
          <p:nvPr/>
        </p:nvSpPr>
        <p:spPr>
          <a:xfrm>
            <a:off x="7306248" y="11302201"/>
            <a:ext cx="1883849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76AF042-F7B6-3241-B105-E75A38D26460}"/>
              </a:ext>
            </a:extLst>
          </p:cNvPr>
          <p:cNvSpPr txBox="1"/>
          <p:nvPr/>
        </p:nvSpPr>
        <p:spPr>
          <a:xfrm>
            <a:off x="16266096" y="11072393"/>
            <a:ext cx="1883849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0179CB0-613D-B04D-A336-CD8E6B4EE9BA}"/>
              </a:ext>
            </a:extLst>
          </p:cNvPr>
          <p:cNvSpPr txBox="1"/>
          <p:nvPr/>
        </p:nvSpPr>
        <p:spPr>
          <a:xfrm>
            <a:off x="18892632" y="8675911"/>
            <a:ext cx="1883849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C3968EE-AA6F-2F45-AA06-8EEC5486311C}"/>
              </a:ext>
            </a:extLst>
          </p:cNvPr>
          <p:cNvSpPr txBox="1"/>
          <p:nvPr/>
        </p:nvSpPr>
        <p:spPr>
          <a:xfrm>
            <a:off x="18383767" y="5270440"/>
            <a:ext cx="1883849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7CD1726-7159-0440-BF22-D6B06D719E31}"/>
              </a:ext>
            </a:extLst>
          </p:cNvPr>
          <p:cNvSpPr txBox="1"/>
          <p:nvPr/>
        </p:nvSpPr>
        <p:spPr>
          <a:xfrm>
            <a:off x="13348344" y="12003014"/>
            <a:ext cx="1883849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D7C27BA-942F-B74A-B564-44DBE8E78F8C}"/>
              </a:ext>
            </a:extLst>
          </p:cNvPr>
          <p:cNvSpPr txBox="1"/>
          <p:nvPr/>
        </p:nvSpPr>
        <p:spPr>
          <a:xfrm>
            <a:off x="10086901" y="11938099"/>
            <a:ext cx="1883849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</p:spTree>
    <p:extLst>
      <p:ext uri="{BB962C8B-B14F-4D97-AF65-F5344CB8AC3E}">
        <p14:creationId xmlns:p14="http://schemas.microsoft.com/office/powerpoint/2010/main" val="23602675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Скругленный прямоугольник 1">
            <a:extLst>
              <a:ext uri="{FF2B5EF4-FFF2-40B4-BE49-F238E27FC236}">
                <a16:creationId xmlns:a16="http://schemas.microsoft.com/office/drawing/2014/main" id="{F8AA17BD-8BC5-964C-A8B8-7217343818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52634" y="2493466"/>
            <a:ext cx="4694599" cy="1657733"/>
          </a:xfrm>
          <a:prstGeom prst="roundRect">
            <a:avLst>
              <a:gd name="adj" fmla="val 7414"/>
            </a:avLst>
          </a:prstGeom>
          <a:ln w="38100" algn="ctr">
            <a:solidFill>
              <a:schemeClr val="bg1">
                <a:lumMod val="50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>
            <a:noAutofit/>
          </a:bodyPr>
          <a:lstStyle/>
          <a:p>
            <a:pPr algn="ctr" eaLnBrk="1"/>
            <a:endParaRPr lang="ru-RU" altLang="ru-RU" sz="3599" dirty="0">
              <a:latin typeface="Lato Light" panose="020F0502020204030203" pitchFamily="34" charset="0"/>
            </a:endParaRPr>
          </a:p>
        </p:txBody>
      </p:sp>
      <p:sp>
        <p:nvSpPr>
          <p:cNvPr id="2" name="Полилиния 149">
            <a:extLst>
              <a:ext uri="{FF2B5EF4-FFF2-40B4-BE49-F238E27FC236}">
                <a16:creationId xmlns:a16="http://schemas.microsoft.com/office/drawing/2014/main" id="{642BE15D-49F0-344F-AD03-ABBF6857F043}"/>
              </a:ext>
            </a:extLst>
          </p:cNvPr>
          <p:cNvSpPr>
            <a:spLocks/>
          </p:cNvSpPr>
          <p:nvPr/>
        </p:nvSpPr>
        <p:spPr bwMode="auto">
          <a:xfrm rot="5400000">
            <a:off x="6018233" y="7159125"/>
            <a:ext cx="2117174" cy="1180792"/>
          </a:xfrm>
          <a:custGeom>
            <a:avLst/>
            <a:gdLst>
              <a:gd name="T0" fmla="*/ 0 w 2117558"/>
              <a:gd name="T1" fmla="*/ 1180800 h 1179094"/>
              <a:gd name="T2" fmla="*/ 986236 w 2117558"/>
              <a:gd name="T3" fmla="*/ 192784 h 1179094"/>
              <a:gd name="T4" fmla="*/ 1371109 w 2117558"/>
              <a:gd name="T5" fmla="*/ 0 h 1179094"/>
              <a:gd name="T6" fmla="*/ 2116800 w 2117558"/>
              <a:gd name="T7" fmla="*/ 0 h 117909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17558" h="1179094">
                <a:moveTo>
                  <a:pt x="0" y="1179094"/>
                </a:moveTo>
                <a:lnTo>
                  <a:pt x="986589" y="192505"/>
                </a:lnTo>
                <a:cubicBezTo>
                  <a:pt x="1075897" y="111610"/>
                  <a:pt x="1187507" y="8412"/>
                  <a:pt x="1371600" y="0"/>
                </a:cubicBezTo>
                <a:lnTo>
                  <a:pt x="2117558" y="0"/>
                </a:lnTo>
              </a:path>
            </a:pathLst>
          </a:custGeom>
          <a:noFill/>
          <a:ln w="38100" cap="flat" cmpd="sng">
            <a:solidFill>
              <a:schemeClr val="bg1">
                <a:lumMod val="50000"/>
              </a:schemeClr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>
            <a:noAutofit/>
          </a:bodyPr>
          <a:lstStyle/>
          <a:p>
            <a:pPr>
              <a:defRPr/>
            </a:pPr>
            <a:endParaRPr lang="ru-RU" sz="3599" dirty="0">
              <a:latin typeface="Lato Light" panose="020F0502020204030203" pitchFamily="34" charset="0"/>
            </a:endParaRPr>
          </a:p>
        </p:txBody>
      </p:sp>
      <p:sp>
        <p:nvSpPr>
          <p:cNvPr id="3" name="Полилиния 150">
            <a:extLst>
              <a:ext uri="{FF2B5EF4-FFF2-40B4-BE49-F238E27FC236}">
                <a16:creationId xmlns:a16="http://schemas.microsoft.com/office/drawing/2014/main" id="{2C0F3438-AD48-D94F-986B-8B58B664E623}"/>
              </a:ext>
            </a:extLst>
          </p:cNvPr>
          <p:cNvSpPr>
            <a:spLocks/>
          </p:cNvSpPr>
          <p:nvPr/>
        </p:nvSpPr>
        <p:spPr bwMode="auto">
          <a:xfrm rot="5400000" flipV="1">
            <a:off x="4853311" y="7159125"/>
            <a:ext cx="2117174" cy="1180792"/>
          </a:xfrm>
          <a:custGeom>
            <a:avLst/>
            <a:gdLst>
              <a:gd name="T0" fmla="*/ 0 w 2117558"/>
              <a:gd name="T1" fmla="*/ 1180800 h 1179094"/>
              <a:gd name="T2" fmla="*/ 986236 w 2117558"/>
              <a:gd name="T3" fmla="*/ 192784 h 1179094"/>
              <a:gd name="T4" fmla="*/ 1371109 w 2117558"/>
              <a:gd name="T5" fmla="*/ 0 h 1179094"/>
              <a:gd name="T6" fmla="*/ 2116800 w 2117558"/>
              <a:gd name="T7" fmla="*/ 0 h 117909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17558" h="1179094">
                <a:moveTo>
                  <a:pt x="0" y="1179094"/>
                </a:moveTo>
                <a:lnTo>
                  <a:pt x="986589" y="192505"/>
                </a:lnTo>
                <a:cubicBezTo>
                  <a:pt x="1075897" y="111610"/>
                  <a:pt x="1187507" y="8412"/>
                  <a:pt x="1371600" y="0"/>
                </a:cubicBezTo>
                <a:lnTo>
                  <a:pt x="2117558" y="0"/>
                </a:lnTo>
              </a:path>
            </a:pathLst>
          </a:custGeom>
          <a:noFill/>
          <a:ln w="38100" cap="flat" cmpd="sng">
            <a:solidFill>
              <a:schemeClr val="bg1">
                <a:lumMod val="50000"/>
              </a:schemeClr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>
            <a:noAutofit/>
          </a:bodyPr>
          <a:lstStyle/>
          <a:p>
            <a:pPr>
              <a:defRPr/>
            </a:pPr>
            <a:endParaRPr lang="ru-RU" sz="3599" dirty="0">
              <a:latin typeface="Lato Light" panose="020F0502020204030203" pitchFamily="34" charset="0"/>
            </a:endParaRPr>
          </a:p>
        </p:txBody>
      </p:sp>
      <p:sp>
        <p:nvSpPr>
          <p:cNvPr id="4" name="Скругленный прямоугольник 165">
            <a:extLst>
              <a:ext uri="{FF2B5EF4-FFF2-40B4-BE49-F238E27FC236}">
                <a16:creationId xmlns:a16="http://schemas.microsoft.com/office/drawing/2014/main" id="{6FCB9508-5DA7-BF45-A118-B510C740118D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6038567" y="9382931"/>
            <a:ext cx="3211271" cy="957013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xtLst/>
        </p:spPr>
        <p:txBody>
          <a:bodyPr lIns="0" tIns="0" rIns="0" bIns="0" anchor="ctr">
            <a:noAutofit/>
          </a:bodyPr>
          <a:lstStyle/>
          <a:p>
            <a:pPr algn="ctr" eaLnBrk="1">
              <a:defRPr/>
            </a:pPr>
            <a:endParaRPr lang="ru-RU" altLang="ru-RU" sz="3599" dirty="0">
              <a:latin typeface="Lato Light" panose="020F0502020204030203" pitchFamily="34" charset="0"/>
            </a:endParaRPr>
          </a:p>
        </p:txBody>
      </p:sp>
      <p:sp>
        <p:nvSpPr>
          <p:cNvPr id="5" name="Овал 168">
            <a:extLst>
              <a:ext uri="{FF2B5EF4-FFF2-40B4-BE49-F238E27FC236}">
                <a16:creationId xmlns:a16="http://schemas.microsoft.com/office/drawing/2014/main" id="{BE6F2742-440C-D54C-AF48-068F576E0E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71262" y="8572893"/>
            <a:ext cx="345916" cy="346016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0" tIns="0" rIns="0" bIns="0" anchor="ctr">
            <a:noAutofit/>
          </a:bodyPr>
          <a:lstStyle/>
          <a:p>
            <a:pPr algn="ctr" eaLnBrk="1"/>
            <a:endParaRPr lang="ru-RU" altLang="ru-RU" sz="3599" dirty="0">
              <a:latin typeface="Lato Light" panose="020F0502020204030203" pitchFamily="34" charset="0"/>
            </a:endParaRPr>
          </a:p>
        </p:txBody>
      </p:sp>
      <p:sp>
        <p:nvSpPr>
          <p:cNvPr id="6" name="Овал 169">
            <a:extLst>
              <a:ext uri="{FF2B5EF4-FFF2-40B4-BE49-F238E27FC236}">
                <a16:creationId xmlns:a16="http://schemas.microsoft.com/office/drawing/2014/main" id="{CEA04CB3-35C1-0140-BB38-36AF38D7B1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4248" y="8647814"/>
            <a:ext cx="199945" cy="200003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xtLst/>
        </p:spPr>
        <p:txBody>
          <a:bodyPr lIns="0" tIns="0" rIns="0" bIns="0" anchor="ctr">
            <a:noAutofit/>
          </a:bodyPr>
          <a:lstStyle/>
          <a:p>
            <a:pPr algn="ctr" eaLnBrk="1"/>
            <a:endParaRPr lang="ru-RU" altLang="ru-RU" sz="3599" dirty="0">
              <a:latin typeface="Lato Light" panose="020F0502020204030203" pitchFamily="34" charset="0"/>
            </a:endParaRPr>
          </a:p>
        </p:txBody>
      </p:sp>
      <p:sp>
        <p:nvSpPr>
          <p:cNvPr id="8" name="Скругленный прямоугольник 171">
            <a:extLst>
              <a:ext uri="{FF2B5EF4-FFF2-40B4-BE49-F238E27FC236}">
                <a16:creationId xmlns:a16="http://schemas.microsoft.com/office/drawing/2014/main" id="{C43E1574-F156-8345-A29C-F3FCBD4EFFF3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3718246" y="9382931"/>
            <a:ext cx="3211271" cy="957013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xtLst/>
        </p:spPr>
        <p:txBody>
          <a:bodyPr lIns="0" tIns="0" rIns="0" bIns="0" anchor="ctr">
            <a:noAutofit/>
          </a:bodyPr>
          <a:lstStyle/>
          <a:p>
            <a:pPr algn="ctr" eaLnBrk="1">
              <a:defRPr/>
            </a:pPr>
            <a:endParaRPr lang="ru-RU" altLang="ru-RU" sz="3599" dirty="0">
              <a:latin typeface="Lato Light" panose="020F0502020204030203" pitchFamily="34" charset="0"/>
            </a:endParaRPr>
          </a:p>
        </p:txBody>
      </p:sp>
      <p:sp>
        <p:nvSpPr>
          <p:cNvPr id="9" name="Овал 174">
            <a:extLst>
              <a:ext uri="{FF2B5EF4-FFF2-40B4-BE49-F238E27FC236}">
                <a16:creationId xmlns:a16="http://schemas.microsoft.com/office/drawing/2014/main" id="{14EC0AA5-D5CE-8842-8869-5F4BE9FAC9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0909" y="8572893"/>
            <a:ext cx="345916" cy="346016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0" tIns="0" rIns="0" bIns="0" anchor="ctr">
            <a:noAutofit/>
          </a:bodyPr>
          <a:lstStyle/>
          <a:p>
            <a:pPr algn="ctr" eaLnBrk="1"/>
            <a:endParaRPr lang="ru-RU" altLang="ru-RU" sz="3599" dirty="0">
              <a:latin typeface="Lato Light" panose="020F0502020204030203" pitchFamily="34" charset="0"/>
            </a:endParaRPr>
          </a:p>
        </p:txBody>
      </p:sp>
      <p:sp>
        <p:nvSpPr>
          <p:cNvPr id="10" name="Овал 175">
            <a:extLst>
              <a:ext uri="{FF2B5EF4-FFF2-40B4-BE49-F238E27FC236}">
                <a16:creationId xmlns:a16="http://schemas.microsoft.com/office/drawing/2014/main" id="{CDFF1562-DC4A-C943-B979-9D409A61B7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3896" y="8647814"/>
            <a:ext cx="199945" cy="200003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xtLst/>
        </p:spPr>
        <p:txBody>
          <a:bodyPr lIns="0" tIns="0" rIns="0" bIns="0" anchor="ctr">
            <a:noAutofit/>
          </a:bodyPr>
          <a:lstStyle/>
          <a:p>
            <a:pPr algn="ctr" eaLnBrk="1"/>
            <a:endParaRPr lang="ru-RU" altLang="ru-RU" sz="3599" dirty="0">
              <a:latin typeface="Lato Light" panose="020F0502020204030203" pitchFamily="34" charset="0"/>
            </a:endParaRPr>
          </a:p>
        </p:txBody>
      </p:sp>
      <p:sp>
        <p:nvSpPr>
          <p:cNvPr id="12" name="Полилиния 183">
            <a:extLst>
              <a:ext uri="{FF2B5EF4-FFF2-40B4-BE49-F238E27FC236}">
                <a16:creationId xmlns:a16="http://schemas.microsoft.com/office/drawing/2014/main" id="{B98A749D-D084-C74B-A1A2-FE75E6B27BC8}"/>
              </a:ext>
            </a:extLst>
          </p:cNvPr>
          <p:cNvSpPr>
            <a:spLocks/>
          </p:cNvSpPr>
          <p:nvPr/>
        </p:nvSpPr>
        <p:spPr bwMode="auto">
          <a:xfrm rot="5400000">
            <a:off x="17356379" y="7159125"/>
            <a:ext cx="2117174" cy="1180792"/>
          </a:xfrm>
          <a:custGeom>
            <a:avLst/>
            <a:gdLst>
              <a:gd name="T0" fmla="*/ 0 w 2117558"/>
              <a:gd name="T1" fmla="*/ 1180800 h 1179094"/>
              <a:gd name="T2" fmla="*/ 986236 w 2117558"/>
              <a:gd name="T3" fmla="*/ 192784 h 1179094"/>
              <a:gd name="T4" fmla="*/ 1371109 w 2117558"/>
              <a:gd name="T5" fmla="*/ 0 h 1179094"/>
              <a:gd name="T6" fmla="*/ 2116800 w 2117558"/>
              <a:gd name="T7" fmla="*/ 0 h 117909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17558" h="1179094">
                <a:moveTo>
                  <a:pt x="0" y="1179094"/>
                </a:moveTo>
                <a:lnTo>
                  <a:pt x="986589" y="192505"/>
                </a:lnTo>
                <a:cubicBezTo>
                  <a:pt x="1075897" y="111610"/>
                  <a:pt x="1187507" y="8412"/>
                  <a:pt x="1371600" y="0"/>
                </a:cubicBezTo>
                <a:lnTo>
                  <a:pt x="2117558" y="0"/>
                </a:lnTo>
              </a:path>
            </a:pathLst>
          </a:custGeom>
          <a:noFill/>
          <a:ln w="38100" cap="flat" cmpd="sng">
            <a:solidFill>
              <a:schemeClr val="bg1">
                <a:lumMod val="50000"/>
              </a:schemeClr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>
            <a:noAutofit/>
          </a:bodyPr>
          <a:lstStyle/>
          <a:p>
            <a:pPr>
              <a:defRPr/>
            </a:pPr>
            <a:endParaRPr lang="ru-RU" sz="3599" dirty="0">
              <a:latin typeface="Lato Light" panose="020F0502020204030203" pitchFamily="34" charset="0"/>
            </a:endParaRPr>
          </a:p>
        </p:txBody>
      </p:sp>
      <p:sp>
        <p:nvSpPr>
          <p:cNvPr id="13" name="Полилиния 184">
            <a:extLst>
              <a:ext uri="{FF2B5EF4-FFF2-40B4-BE49-F238E27FC236}">
                <a16:creationId xmlns:a16="http://schemas.microsoft.com/office/drawing/2014/main" id="{372E42A9-25A5-DE45-89FE-13AE7765B4C5}"/>
              </a:ext>
            </a:extLst>
          </p:cNvPr>
          <p:cNvSpPr>
            <a:spLocks/>
          </p:cNvSpPr>
          <p:nvPr/>
        </p:nvSpPr>
        <p:spPr bwMode="auto">
          <a:xfrm rot="5400000" flipV="1">
            <a:off x="16191458" y="7159125"/>
            <a:ext cx="2117174" cy="1180792"/>
          </a:xfrm>
          <a:custGeom>
            <a:avLst/>
            <a:gdLst>
              <a:gd name="T0" fmla="*/ 0 w 2117558"/>
              <a:gd name="T1" fmla="*/ 1180800 h 1179094"/>
              <a:gd name="T2" fmla="*/ 986236 w 2117558"/>
              <a:gd name="T3" fmla="*/ 192784 h 1179094"/>
              <a:gd name="T4" fmla="*/ 1371109 w 2117558"/>
              <a:gd name="T5" fmla="*/ 0 h 1179094"/>
              <a:gd name="T6" fmla="*/ 2116800 w 2117558"/>
              <a:gd name="T7" fmla="*/ 0 h 117909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17558" h="1179094">
                <a:moveTo>
                  <a:pt x="0" y="1179094"/>
                </a:moveTo>
                <a:lnTo>
                  <a:pt x="986589" y="192505"/>
                </a:lnTo>
                <a:cubicBezTo>
                  <a:pt x="1075897" y="111610"/>
                  <a:pt x="1187507" y="8412"/>
                  <a:pt x="1371600" y="0"/>
                </a:cubicBezTo>
                <a:lnTo>
                  <a:pt x="2117558" y="0"/>
                </a:lnTo>
              </a:path>
            </a:pathLst>
          </a:custGeom>
          <a:noFill/>
          <a:ln w="38100" cap="flat" cmpd="sng">
            <a:solidFill>
              <a:schemeClr val="bg1">
                <a:lumMod val="50000"/>
              </a:schemeClr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>
            <a:noAutofit/>
          </a:bodyPr>
          <a:lstStyle/>
          <a:p>
            <a:pPr>
              <a:defRPr/>
            </a:pPr>
            <a:endParaRPr lang="ru-RU" sz="3599" dirty="0">
              <a:latin typeface="Lato Light" panose="020F0502020204030203" pitchFamily="34" charset="0"/>
            </a:endParaRPr>
          </a:p>
        </p:txBody>
      </p:sp>
      <p:sp>
        <p:nvSpPr>
          <p:cNvPr id="14" name="Скругленный прямоугольник 165">
            <a:extLst>
              <a:ext uri="{FF2B5EF4-FFF2-40B4-BE49-F238E27FC236}">
                <a16:creationId xmlns:a16="http://schemas.microsoft.com/office/drawing/2014/main" id="{DA608D48-EE0B-6946-86EC-16AF70FECD00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17376714" y="9382931"/>
            <a:ext cx="3211270" cy="957013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xtLst/>
        </p:spPr>
        <p:txBody>
          <a:bodyPr lIns="0" tIns="0" rIns="0" bIns="0" anchor="ctr">
            <a:noAutofit/>
          </a:bodyPr>
          <a:lstStyle/>
          <a:p>
            <a:pPr algn="ctr" eaLnBrk="1">
              <a:defRPr/>
            </a:pPr>
            <a:endParaRPr lang="ru-RU" altLang="ru-RU" sz="3599" dirty="0">
              <a:latin typeface="Lato Light" panose="020F0502020204030203" pitchFamily="34" charset="0"/>
            </a:endParaRPr>
          </a:p>
        </p:txBody>
      </p:sp>
      <p:sp>
        <p:nvSpPr>
          <p:cNvPr id="15" name="Овал 168">
            <a:extLst>
              <a:ext uri="{FF2B5EF4-FFF2-40B4-BE49-F238E27FC236}">
                <a16:creationId xmlns:a16="http://schemas.microsoft.com/office/drawing/2014/main" id="{9D66E51B-918D-4A44-8E1E-FA140F483D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09408" y="8572893"/>
            <a:ext cx="345916" cy="346016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0" tIns="0" rIns="0" bIns="0" anchor="ctr">
            <a:noAutofit/>
          </a:bodyPr>
          <a:lstStyle/>
          <a:p>
            <a:pPr algn="ctr" eaLnBrk="1"/>
            <a:endParaRPr lang="ru-RU" altLang="ru-RU" sz="3599" dirty="0">
              <a:latin typeface="Lato Light" panose="020F0502020204030203" pitchFamily="34" charset="0"/>
            </a:endParaRPr>
          </a:p>
        </p:txBody>
      </p:sp>
      <p:sp>
        <p:nvSpPr>
          <p:cNvPr id="16" name="Овал 169">
            <a:extLst>
              <a:ext uri="{FF2B5EF4-FFF2-40B4-BE49-F238E27FC236}">
                <a16:creationId xmlns:a16="http://schemas.microsoft.com/office/drawing/2014/main" id="{2DAAAA50-23E7-904A-8F51-87895E1579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82395" y="8647814"/>
            <a:ext cx="199945" cy="200003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xtLst/>
        </p:spPr>
        <p:txBody>
          <a:bodyPr lIns="0" tIns="0" rIns="0" bIns="0" anchor="ctr">
            <a:noAutofit/>
          </a:bodyPr>
          <a:lstStyle/>
          <a:p>
            <a:pPr algn="ctr" eaLnBrk="1"/>
            <a:endParaRPr lang="ru-RU" altLang="ru-RU" sz="3599" dirty="0">
              <a:latin typeface="Lato Light" panose="020F0502020204030203" pitchFamily="34" charset="0"/>
            </a:endParaRPr>
          </a:p>
        </p:txBody>
      </p:sp>
      <p:sp>
        <p:nvSpPr>
          <p:cNvPr id="18" name="Скругленный прямоугольник 171">
            <a:extLst>
              <a:ext uri="{FF2B5EF4-FFF2-40B4-BE49-F238E27FC236}">
                <a16:creationId xmlns:a16="http://schemas.microsoft.com/office/drawing/2014/main" id="{1827A165-E9DF-1E4E-823D-49A164741AEB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15056393" y="9382931"/>
            <a:ext cx="3211271" cy="957013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xtLst/>
        </p:spPr>
        <p:txBody>
          <a:bodyPr lIns="0" tIns="0" rIns="0" bIns="0" anchor="ctr">
            <a:noAutofit/>
          </a:bodyPr>
          <a:lstStyle/>
          <a:p>
            <a:pPr algn="ctr" eaLnBrk="1">
              <a:defRPr/>
            </a:pPr>
            <a:endParaRPr lang="ru-RU" altLang="ru-RU" sz="3599" dirty="0">
              <a:latin typeface="Lato Light" panose="020F0502020204030203" pitchFamily="34" charset="0"/>
            </a:endParaRPr>
          </a:p>
        </p:txBody>
      </p:sp>
      <p:sp>
        <p:nvSpPr>
          <p:cNvPr id="19" name="Овал 174">
            <a:extLst>
              <a:ext uri="{FF2B5EF4-FFF2-40B4-BE49-F238E27FC236}">
                <a16:creationId xmlns:a16="http://schemas.microsoft.com/office/drawing/2014/main" id="{B8093C76-7E0D-D34E-9FE0-C94DDD3A4B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89056" y="8572893"/>
            <a:ext cx="345916" cy="346016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0" tIns="0" rIns="0" bIns="0" anchor="ctr">
            <a:noAutofit/>
          </a:bodyPr>
          <a:lstStyle/>
          <a:p>
            <a:pPr algn="ctr" eaLnBrk="1"/>
            <a:endParaRPr lang="ru-RU" altLang="ru-RU" sz="3599" dirty="0">
              <a:latin typeface="Lato Light" panose="020F0502020204030203" pitchFamily="34" charset="0"/>
            </a:endParaRPr>
          </a:p>
        </p:txBody>
      </p:sp>
      <p:sp>
        <p:nvSpPr>
          <p:cNvPr id="20" name="Овал 175">
            <a:extLst>
              <a:ext uri="{FF2B5EF4-FFF2-40B4-BE49-F238E27FC236}">
                <a16:creationId xmlns:a16="http://schemas.microsoft.com/office/drawing/2014/main" id="{50158C51-0DB1-D747-851A-E5D62448F3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62042" y="8647814"/>
            <a:ext cx="199945" cy="200003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xtLst/>
        </p:spPr>
        <p:txBody>
          <a:bodyPr lIns="0" tIns="0" rIns="0" bIns="0" anchor="ctr">
            <a:noAutofit/>
          </a:bodyPr>
          <a:lstStyle/>
          <a:p>
            <a:pPr algn="ctr" eaLnBrk="1"/>
            <a:endParaRPr lang="ru-RU" altLang="ru-RU" sz="3599" dirty="0">
              <a:latin typeface="Lato Light" panose="020F0502020204030203" pitchFamily="34" charset="0"/>
            </a:endParaRPr>
          </a:p>
        </p:txBody>
      </p:sp>
      <p:sp>
        <p:nvSpPr>
          <p:cNvPr id="22" name="Полилиния 200">
            <a:extLst>
              <a:ext uri="{FF2B5EF4-FFF2-40B4-BE49-F238E27FC236}">
                <a16:creationId xmlns:a16="http://schemas.microsoft.com/office/drawing/2014/main" id="{2FBF142E-6220-7B49-A2BA-D0E9C4F7B2EE}"/>
              </a:ext>
            </a:extLst>
          </p:cNvPr>
          <p:cNvSpPr>
            <a:spLocks/>
          </p:cNvSpPr>
          <p:nvPr/>
        </p:nvSpPr>
        <p:spPr bwMode="auto">
          <a:xfrm rot="5400000">
            <a:off x="11723808" y="7750901"/>
            <a:ext cx="2117174" cy="1180792"/>
          </a:xfrm>
          <a:custGeom>
            <a:avLst/>
            <a:gdLst>
              <a:gd name="T0" fmla="*/ 0 w 2117558"/>
              <a:gd name="T1" fmla="*/ 1180800 h 1179094"/>
              <a:gd name="T2" fmla="*/ 986236 w 2117558"/>
              <a:gd name="T3" fmla="*/ 192784 h 1179094"/>
              <a:gd name="T4" fmla="*/ 1371109 w 2117558"/>
              <a:gd name="T5" fmla="*/ 0 h 1179094"/>
              <a:gd name="T6" fmla="*/ 2116800 w 2117558"/>
              <a:gd name="T7" fmla="*/ 0 h 117909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17558" h="1179094">
                <a:moveTo>
                  <a:pt x="0" y="1179094"/>
                </a:moveTo>
                <a:lnTo>
                  <a:pt x="986589" y="192505"/>
                </a:lnTo>
                <a:cubicBezTo>
                  <a:pt x="1075897" y="111610"/>
                  <a:pt x="1187507" y="8412"/>
                  <a:pt x="1371600" y="0"/>
                </a:cubicBezTo>
                <a:lnTo>
                  <a:pt x="2117558" y="0"/>
                </a:lnTo>
              </a:path>
            </a:pathLst>
          </a:custGeom>
          <a:noFill/>
          <a:ln w="38100" cap="flat" cmpd="sng">
            <a:solidFill>
              <a:schemeClr val="bg1">
                <a:lumMod val="50000"/>
              </a:schemeClr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>
            <a:noAutofit/>
          </a:bodyPr>
          <a:lstStyle/>
          <a:p>
            <a:pPr>
              <a:defRPr/>
            </a:pPr>
            <a:endParaRPr lang="ru-RU" sz="3599" dirty="0">
              <a:latin typeface="Lato Light" panose="020F0502020204030203" pitchFamily="34" charset="0"/>
            </a:endParaRPr>
          </a:p>
        </p:txBody>
      </p:sp>
      <p:sp>
        <p:nvSpPr>
          <p:cNvPr id="23" name="Полилиния 201">
            <a:extLst>
              <a:ext uri="{FF2B5EF4-FFF2-40B4-BE49-F238E27FC236}">
                <a16:creationId xmlns:a16="http://schemas.microsoft.com/office/drawing/2014/main" id="{32C410DF-33C4-A047-B13B-492C67792CA8}"/>
              </a:ext>
            </a:extLst>
          </p:cNvPr>
          <p:cNvSpPr>
            <a:spLocks/>
          </p:cNvSpPr>
          <p:nvPr/>
        </p:nvSpPr>
        <p:spPr bwMode="auto">
          <a:xfrm rot="5400000" flipV="1">
            <a:off x="10558887" y="7750901"/>
            <a:ext cx="2117174" cy="1180792"/>
          </a:xfrm>
          <a:custGeom>
            <a:avLst/>
            <a:gdLst>
              <a:gd name="T0" fmla="*/ 0 w 2117558"/>
              <a:gd name="T1" fmla="*/ 1180800 h 1179094"/>
              <a:gd name="T2" fmla="*/ 986236 w 2117558"/>
              <a:gd name="T3" fmla="*/ 192784 h 1179094"/>
              <a:gd name="T4" fmla="*/ 1371109 w 2117558"/>
              <a:gd name="T5" fmla="*/ 0 h 1179094"/>
              <a:gd name="T6" fmla="*/ 2116800 w 2117558"/>
              <a:gd name="T7" fmla="*/ 0 h 117909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17558" h="1179094">
                <a:moveTo>
                  <a:pt x="0" y="1179094"/>
                </a:moveTo>
                <a:lnTo>
                  <a:pt x="986589" y="192505"/>
                </a:lnTo>
                <a:cubicBezTo>
                  <a:pt x="1075897" y="111610"/>
                  <a:pt x="1187507" y="8412"/>
                  <a:pt x="1371600" y="0"/>
                </a:cubicBezTo>
                <a:lnTo>
                  <a:pt x="2117558" y="0"/>
                </a:lnTo>
              </a:path>
            </a:pathLst>
          </a:custGeom>
          <a:noFill/>
          <a:ln w="38100" cap="flat" cmpd="sng">
            <a:solidFill>
              <a:schemeClr val="bg1">
                <a:lumMod val="50000"/>
              </a:schemeClr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>
            <a:noAutofit/>
          </a:bodyPr>
          <a:lstStyle/>
          <a:p>
            <a:pPr>
              <a:defRPr/>
            </a:pPr>
            <a:endParaRPr lang="ru-RU" sz="3599" dirty="0">
              <a:latin typeface="Lato Light" panose="020F0502020204030203" pitchFamily="34" charset="0"/>
            </a:endParaRPr>
          </a:p>
        </p:txBody>
      </p:sp>
      <p:sp>
        <p:nvSpPr>
          <p:cNvPr id="24" name="Скругленный прямоугольник 165">
            <a:extLst>
              <a:ext uri="{FF2B5EF4-FFF2-40B4-BE49-F238E27FC236}">
                <a16:creationId xmlns:a16="http://schemas.microsoft.com/office/drawing/2014/main" id="{91750825-8C8B-C842-B9B9-715782AE29EF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11744204" y="9974746"/>
            <a:ext cx="3211181" cy="956981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xtLst/>
        </p:spPr>
        <p:txBody>
          <a:bodyPr lIns="0" tIns="0" rIns="0" bIns="0" anchor="ctr">
            <a:noAutofit/>
          </a:bodyPr>
          <a:lstStyle/>
          <a:p>
            <a:pPr algn="ctr" eaLnBrk="1"/>
            <a:endParaRPr lang="ru-RU" altLang="ru-RU" sz="3599" dirty="0">
              <a:latin typeface="Lato Light" panose="020F0502020204030203" pitchFamily="34" charset="0"/>
            </a:endParaRPr>
          </a:p>
        </p:txBody>
      </p:sp>
      <p:sp>
        <p:nvSpPr>
          <p:cNvPr id="25" name="Овал 168">
            <a:extLst>
              <a:ext uri="{FF2B5EF4-FFF2-40B4-BE49-F238E27FC236}">
                <a16:creationId xmlns:a16="http://schemas.microsoft.com/office/drawing/2014/main" id="{B73A4AB1-E3A1-8840-9F5F-B4C0290F6E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76838" y="9164668"/>
            <a:ext cx="345916" cy="346016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0" tIns="0" rIns="0" bIns="0" anchor="ctr">
            <a:noAutofit/>
          </a:bodyPr>
          <a:lstStyle/>
          <a:p>
            <a:pPr algn="ctr" eaLnBrk="1"/>
            <a:endParaRPr lang="ru-RU" altLang="ru-RU" sz="3599" dirty="0">
              <a:latin typeface="Lato Light" panose="020F0502020204030203" pitchFamily="34" charset="0"/>
            </a:endParaRPr>
          </a:p>
        </p:txBody>
      </p:sp>
      <p:sp>
        <p:nvSpPr>
          <p:cNvPr id="26" name="Овал 169">
            <a:extLst>
              <a:ext uri="{FF2B5EF4-FFF2-40B4-BE49-F238E27FC236}">
                <a16:creationId xmlns:a16="http://schemas.microsoft.com/office/drawing/2014/main" id="{79B2518F-58F4-A044-8D61-14986E0B8B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49824" y="9239589"/>
            <a:ext cx="199945" cy="200003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xtLst/>
        </p:spPr>
        <p:txBody>
          <a:bodyPr lIns="0" tIns="0" rIns="0" bIns="0" anchor="ctr">
            <a:noAutofit/>
          </a:bodyPr>
          <a:lstStyle/>
          <a:p>
            <a:pPr algn="ctr" eaLnBrk="1"/>
            <a:endParaRPr lang="ru-RU" altLang="ru-RU" sz="3599" dirty="0">
              <a:latin typeface="Lato Light" panose="020F0502020204030203" pitchFamily="34" charset="0"/>
            </a:endParaRPr>
          </a:p>
        </p:txBody>
      </p:sp>
      <p:sp>
        <p:nvSpPr>
          <p:cNvPr id="28" name="Скругленный прямоугольник 171">
            <a:extLst>
              <a:ext uri="{FF2B5EF4-FFF2-40B4-BE49-F238E27FC236}">
                <a16:creationId xmlns:a16="http://schemas.microsoft.com/office/drawing/2014/main" id="{3F663800-D819-9D43-B4A6-0E78E237250A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9423851" y="9974746"/>
            <a:ext cx="3211181" cy="956981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xtLst/>
        </p:spPr>
        <p:txBody>
          <a:bodyPr lIns="0" tIns="0" rIns="0" bIns="0" anchor="ctr">
            <a:noAutofit/>
          </a:bodyPr>
          <a:lstStyle/>
          <a:p>
            <a:pPr algn="ctr" eaLnBrk="1"/>
            <a:endParaRPr lang="ru-RU" altLang="ru-RU" sz="3599" dirty="0">
              <a:latin typeface="Lato Light" panose="020F0502020204030203" pitchFamily="34" charset="0"/>
            </a:endParaRPr>
          </a:p>
        </p:txBody>
      </p:sp>
      <p:sp>
        <p:nvSpPr>
          <p:cNvPr id="29" name="Овал 174">
            <a:extLst>
              <a:ext uri="{FF2B5EF4-FFF2-40B4-BE49-F238E27FC236}">
                <a16:creationId xmlns:a16="http://schemas.microsoft.com/office/drawing/2014/main" id="{503A1BB6-30B4-9542-A60C-16431C2598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56484" y="9164668"/>
            <a:ext cx="345916" cy="346016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0" tIns="0" rIns="0" bIns="0" anchor="ctr">
            <a:noAutofit/>
          </a:bodyPr>
          <a:lstStyle/>
          <a:p>
            <a:pPr algn="ctr" eaLnBrk="1"/>
            <a:endParaRPr lang="ru-RU" altLang="ru-RU" sz="3599" dirty="0">
              <a:latin typeface="Lato Light" panose="020F0502020204030203" pitchFamily="34" charset="0"/>
            </a:endParaRPr>
          </a:p>
        </p:txBody>
      </p:sp>
      <p:sp>
        <p:nvSpPr>
          <p:cNvPr id="30" name="Овал 175">
            <a:extLst>
              <a:ext uri="{FF2B5EF4-FFF2-40B4-BE49-F238E27FC236}">
                <a16:creationId xmlns:a16="http://schemas.microsoft.com/office/drawing/2014/main" id="{CC20F3D8-04C7-5646-85D1-8DA3545235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29471" y="9239589"/>
            <a:ext cx="199945" cy="200003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xtLst/>
        </p:spPr>
        <p:txBody>
          <a:bodyPr lIns="0" tIns="0" rIns="0" bIns="0" anchor="ctr">
            <a:noAutofit/>
          </a:bodyPr>
          <a:lstStyle/>
          <a:p>
            <a:pPr algn="ctr" eaLnBrk="1"/>
            <a:endParaRPr lang="ru-RU" altLang="ru-RU" sz="3599" dirty="0">
              <a:latin typeface="Lato Light" panose="020F0502020204030203" pitchFamily="34" charset="0"/>
            </a:endParaRPr>
          </a:p>
        </p:txBody>
      </p:sp>
      <p:sp>
        <p:nvSpPr>
          <p:cNvPr id="32" name="Овал 8">
            <a:extLst>
              <a:ext uri="{FF2B5EF4-FFF2-40B4-BE49-F238E27FC236}">
                <a16:creationId xmlns:a16="http://schemas.microsoft.com/office/drawing/2014/main" id="{C0E48D3C-FCB0-C14D-981D-94AA85DBEF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02567" y="4054137"/>
            <a:ext cx="199973" cy="199973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xtLst/>
        </p:spPr>
        <p:txBody>
          <a:bodyPr lIns="0" tIns="0" rIns="0" bIns="0" anchor="ctr">
            <a:noAutofit/>
          </a:bodyPr>
          <a:lstStyle/>
          <a:p>
            <a:pPr algn="ctr" eaLnBrk="1"/>
            <a:endParaRPr lang="ru-RU" altLang="ru-RU" sz="3599" dirty="0">
              <a:latin typeface="Lato Light" panose="020F0502020204030203" pitchFamily="34" charset="0"/>
            </a:endParaRPr>
          </a:p>
        </p:txBody>
      </p:sp>
      <p:sp>
        <p:nvSpPr>
          <p:cNvPr id="34" name="Скругленный прямоугольник 88">
            <a:extLst>
              <a:ext uri="{FF2B5EF4-FFF2-40B4-BE49-F238E27FC236}">
                <a16:creationId xmlns:a16="http://schemas.microsoft.com/office/drawing/2014/main" id="{F14D7E47-D16B-844F-B9E5-151A210E3C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52634" y="6569541"/>
            <a:ext cx="4694602" cy="955993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xtLst/>
        </p:spPr>
        <p:txBody>
          <a:bodyPr lIns="0" tIns="0" rIns="0" bIns="0" anchor="ctr">
            <a:noAutofit/>
          </a:bodyPr>
          <a:lstStyle/>
          <a:p>
            <a:pPr algn="ctr" eaLnBrk="1"/>
            <a:endParaRPr lang="ru-RU" altLang="ru-RU" sz="3599" dirty="0">
              <a:latin typeface="Lato Light" panose="020F0502020204030203" pitchFamily="34" charset="0"/>
            </a:endParaRPr>
          </a:p>
        </p:txBody>
      </p:sp>
      <p:sp>
        <p:nvSpPr>
          <p:cNvPr id="35" name="Овал 89">
            <a:extLst>
              <a:ext uri="{FF2B5EF4-FFF2-40B4-BE49-F238E27FC236}">
                <a16:creationId xmlns:a16="http://schemas.microsoft.com/office/drawing/2014/main" id="{5DB73973-27D3-3A4F-8352-A755A2E322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26991" y="6390767"/>
            <a:ext cx="345886" cy="345658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0" tIns="0" rIns="0" bIns="0" anchor="ctr">
            <a:noAutofit/>
          </a:bodyPr>
          <a:lstStyle/>
          <a:p>
            <a:pPr algn="ctr" eaLnBrk="1"/>
            <a:endParaRPr lang="ru-RU" altLang="ru-RU" sz="3599" dirty="0">
              <a:latin typeface="Lato Light" panose="020F0502020204030203" pitchFamily="34" charset="0"/>
            </a:endParaRPr>
          </a:p>
        </p:txBody>
      </p:sp>
      <p:sp>
        <p:nvSpPr>
          <p:cNvPr id="36" name="Овал 90">
            <a:extLst>
              <a:ext uri="{FF2B5EF4-FFF2-40B4-BE49-F238E27FC236}">
                <a16:creationId xmlns:a16="http://schemas.microsoft.com/office/drawing/2014/main" id="{8F82CA96-ABFB-084B-83DB-5EE42FCA30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01884" y="6463698"/>
            <a:ext cx="199927" cy="19979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xtLst/>
        </p:spPr>
        <p:txBody>
          <a:bodyPr lIns="0" tIns="0" rIns="0" bIns="0" anchor="ctr">
            <a:noAutofit/>
          </a:bodyPr>
          <a:lstStyle/>
          <a:p>
            <a:pPr algn="ctr" eaLnBrk="1"/>
            <a:endParaRPr lang="ru-RU" altLang="ru-RU" sz="3599" dirty="0">
              <a:latin typeface="Lato Light" panose="020F0502020204030203" pitchFamily="34" charset="0"/>
            </a:endParaRPr>
          </a:p>
        </p:txBody>
      </p:sp>
      <p:sp>
        <p:nvSpPr>
          <p:cNvPr id="41" name="Полилиния 14">
            <a:extLst>
              <a:ext uri="{FF2B5EF4-FFF2-40B4-BE49-F238E27FC236}">
                <a16:creationId xmlns:a16="http://schemas.microsoft.com/office/drawing/2014/main" id="{8477F9B3-ED8D-4D47-8CF8-0DA930C8C78B}"/>
              </a:ext>
            </a:extLst>
          </p:cNvPr>
          <p:cNvSpPr>
            <a:spLocks/>
          </p:cNvSpPr>
          <p:nvPr/>
        </p:nvSpPr>
        <p:spPr bwMode="auto">
          <a:xfrm rot="5400000">
            <a:off x="10947643" y="5363995"/>
            <a:ext cx="2457941" cy="45719"/>
          </a:xfrm>
          <a:custGeom>
            <a:avLst/>
            <a:gdLst>
              <a:gd name="T0" fmla="*/ 0 w 8163"/>
              <a:gd name="T1" fmla="*/ 1047866 w 8163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8163">
                <a:moveTo>
                  <a:pt x="0" y="0"/>
                </a:moveTo>
                <a:lnTo>
                  <a:pt x="8163" y="4138"/>
                </a:lnTo>
              </a:path>
            </a:pathLst>
          </a:custGeom>
          <a:noFill/>
          <a:ln w="38100" cap="flat" cmpd="sng">
            <a:solidFill>
              <a:schemeClr val="bg1">
                <a:lumMod val="50000"/>
              </a:schemeClr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>
            <a:noAutofit/>
          </a:bodyPr>
          <a:lstStyle/>
          <a:p>
            <a:pPr>
              <a:defRPr/>
            </a:pPr>
            <a:endParaRPr lang="ru-RU" sz="3599" dirty="0">
              <a:latin typeface="Lato Light" panose="020F0502020204030203" pitchFamily="34" charset="0"/>
            </a:endParaRPr>
          </a:p>
        </p:txBody>
      </p:sp>
      <p:sp>
        <p:nvSpPr>
          <p:cNvPr id="42" name="Скругленный прямоугольник 88">
            <a:extLst>
              <a:ext uri="{FF2B5EF4-FFF2-40B4-BE49-F238E27FC236}">
                <a16:creationId xmlns:a16="http://schemas.microsoft.com/office/drawing/2014/main" id="{AF177F3D-EA02-3E47-A54B-4853F6C52C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4993" y="5986268"/>
            <a:ext cx="4694602" cy="955426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xtLst/>
        </p:spPr>
        <p:txBody>
          <a:bodyPr lIns="0" tIns="0" rIns="0" bIns="0" anchor="ctr">
            <a:noAutofit/>
          </a:bodyPr>
          <a:lstStyle/>
          <a:p>
            <a:pPr algn="ctr" eaLnBrk="1">
              <a:defRPr/>
            </a:pPr>
            <a:endParaRPr lang="ru-RU" altLang="ru-RU" sz="3599" dirty="0">
              <a:latin typeface="Lato Light" panose="020F0502020204030203" pitchFamily="34" charset="0"/>
            </a:endParaRPr>
          </a:p>
        </p:txBody>
      </p:sp>
      <p:sp>
        <p:nvSpPr>
          <p:cNvPr id="43" name="Овал 89">
            <a:extLst>
              <a:ext uri="{FF2B5EF4-FFF2-40B4-BE49-F238E27FC236}">
                <a16:creationId xmlns:a16="http://schemas.microsoft.com/office/drawing/2014/main" id="{07AEEFA6-E191-4B49-94F4-4539A35623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9350" y="5806927"/>
            <a:ext cx="345886" cy="345658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0" tIns="0" rIns="0" bIns="0" anchor="ctr">
            <a:noAutofit/>
          </a:bodyPr>
          <a:lstStyle/>
          <a:p>
            <a:pPr algn="ctr" eaLnBrk="1"/>
            <a:endParaRPr lang="ru-RU" altLang="ru-RU" sz="3599" dirty="0">
              <a:latin typeface="Lato Light" panose="020F0502020204030203" pitchFamily="34" charset="0"/>
            </a:endParaRPr>
          </a:p>
        </p:txBody>
      </p:sp>
      <p:sp>
        <p:nvSpPr>
          <p:cNvPr id="44" name="Овал 90">
            <a:extLst>
              <a:ext uri="{FF2B5EF4-FFF2-40B4-BE49-F238E27FC236}">
                <a16:creationId xmlns:a16="http://schemas.microsoft.com/office/drawing/2014/main" id="{BEEE7757-455B-E340-93CD-9F7001EA7B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4243" y="5879858"/>
            <a:ext cx="199927" cy="19979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xtLst/>
        </p:spPr>
        <p:txBody>
          <a:bodyPr lIns="0" tIns="0" rIns="0" bIns="0" anchor="ctr">
            <a:noAutofit/>
          </a:bodyPr>
          <a:lstStyle/>
          <a:p>
            <a:pPr algn="ctr" eaLnBrk="1"/>
            <a:endParaRPr lang="ru-RU" altLang="ru-RU" sz="3599" dirty="0">
              <a:latin typeface="Lato Light" panose="020F0502020204030203" pitchFamily="34" charset="0"/>
            </a:endParaRPr>
          </a:p>
        </p:txBody>
      </p:sp>
      <p:sp>
        <p:nvSpPr>
          <p:cNvPr id="46" name="Полилиния 12">
            <a:extLst>
              <a:ext uri="{FF2B5EF4-FFF2-40B4-BE49-F238E27FC236}">
                <a16:creationId xmlns:a16="http://schemas.microsoft.com/office/drawing/2014/main" id="{94A58F04-2479-2048-9EA1-A4F48010A5DD}"/>
              </a:ext>
            </a:extLst>
          </p:cNvPr>
          <p:cNvSpPr>
            <a:spLocks/>
          </p:cNvSpPr>
          <p:nvPr/>
        </p:nvSpPr>
        <p:spPr bwMode="auto">
          <a:xfrm>
            <a:off x="6505469" y="4834460"/>
            <a:ext cx="5680182" cy="1151807"/>
          </a:xfrm>
          <a:custGeom>
            <a:avLst/>
            <a:gdLst>
              <a:gd name="T0" fmla="*/ 0 w 2117558"/>
              <a:gd name="T1" fmla="*/ 1180800 h 1179094"/>
              <a:gd name="T2" fmla="*/ 986236 w 2117558"/>
              <a:gd name="T3" fmla="*/ 192784 h 1179094"/>
              <a:gd name="T4" fmla="*/ 1371109 w 2117558"/>
              <a:gd name="T5" fmla="*/ 0 h 1179094"/>
              <a:gd name="T6" fmla="*/ 2116800 w 2117558"/>
              <a:gd name="T7" fmla="*/ 0 h 1179094"/>
              <a:gd name="T8" fmla="*/ 0 60000 65536"/>
              <a:gd name="T9" fmla="*/ 0 60000 65536"/>
              <a:gd name="T10" fmla="*/ 0 60000 65536"/>
              <a:gd name="T11" fmla="*/ 0 60000 65536"/>
              <a:gd name="connsiteX0" fmla="*/ 0 w 2290368"/>
              <a:gd name="connsiteY0" fmla="*/ 1179094 h 1179094"/>
              <a:gd name="connsiteX1" fmla="*/ 986589 w 2290368"/>
              <a:gd name="connsiteY1" fmla="*/ 192505 h 1179094"/>
              <a:gd name="connsiteX2" fmla="*/ 1371600 w 2290368"/>
              <a:gd name="connsiteY2" fmla="*/ 0 h 1179094"/>
              <a:gd name="connsiteX3" fmla="*/ 2290368 w 2290368"/>
              <a:gd name="connsiteY3" fmla="*/ 0 h 1179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90368" h="1179094">
                <a:moveTo>
                  <a:pt x="0" y="1179094"/>
                </a:moveTo>
                <a:lnTo>
                  <a:pt x="986589" y="192505"/>
                </a:lnTo>
                <a:cubicBezTo>
                  <a:pt x="1075897" y="111610"/>
                  <a:pt x="1187507" y="8412"/>
                  <a:pt x="1371600" y="0"/>
                </a:cubicBezTo>
                <a:lnTo>
                  <a:pt x="2290368" y="0"/>
                </a:lnTo>
              </a:path>
            </a:pathLst>
          </a:custGeom>
          <a:noFill/>
          <a:ln w="38100" cap="flat" cmpd="sng">
            <a:solidFill>
              <a:schemeClr val="bg1">
                <a:lumMod val="50000"/>
              </a:schemeClr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>
            <a:noAutofit/>
          </a:bodyPr>
          <a:lstStyle/>
          <a:p>
            <a:pPr>
              <a:defRPr/>
            </a:pPr>
            <a:endParaRPr lang="ru-RU" sz="3599" dirty="0">
              <a:latin typeface="Lato Light" panose="020F0502020204030203" pitchFamily="34" charset="0"/>
            </a:endParaRPr>
          </a:p>
        </p:txBody>
      </p:sp>
      <p:sp>
        <p:nvSpPr>
          <p:cNvPr id="47" name="Скругленный прямоугольник 88">
            <a:extLst>
              <a:ext uri="{FF2B5EF4-FFF2-40B4-BE49-F238E27FC236}">
                <a16:creationId xmlns:a16="http://schemas.microsoft.com/office/drawing/2014/main" id="{81646AE7-B565-B145-87CC-9E6ACED486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78857" y="5986268"/>
            <a:ext cx="4694602" cy="955426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xtLst/>
        </p:spPr>
        <p:txBody>
          <a:bodyPr lIns="0" tIns="0" rIns="0" bIns="0" anchor="ctr">
            <a:noAutofit/>
          </a:bodyPr>
          <a:lstStyle/>
          <a:p>
            <a:pPr algn="ctr" eaLnBrk="1">
              <a:defRPr/>
            </a:pPr>
            <a:endParaRPr lang="ru-RU" altLang="ru-RU" sz="3599" dirty="0">
              <a:latin typeface="Lato Light" panose="020F0502020204030203" pitchFamily="34" charset="0"/>
            </a:endParaRPr>
          </a:p>
        </p:txBody>
      </p:sp>
      <p:sp>
        <p:nvSpPr>
          <p:cNvPr id="48" name="Овал 89">
            <a:extLst>
              <a:ext uri="{FF2B5EF4-FFF2-40B4-BE49-F238E27FC236}">
                <a16:creationId xmlns:a16="http://schemas.microsoft.com/office/drawing/2014/main" id="{DA5AC7D2-89D9-0546-A109-94B0C8D1B5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53214" y="5806927"/>
            <a:ext cx="345886" cy="345658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0" tIns="0" rIns="0" bIns="0" anchor="ctr">
            <a:noAutofit/>
          </a:bodyPr>
          <a:lstStyle/>
          <a:p>
            <a:pPr algn="ctr" eaLnBrk="1"/>
            <a:endParaRPr lang="ru-RU" altLang="ru-RU" sz="3599" dirty="0">
              <a:latin typeface="Lato Light" panose="020F0502020204030203" pitchFamily="34" charset="0"/>
            </a:endParaRPr>
          </a:p>
        </p:txBody>
      </p:sp>
      <p:sp>
        <p:nvSpPr>
          <p:cNvPr id="49" name="Овал 90">
            <a:extLst>
              <a:ext uri="{FF2B5EF4-FFF2-40B4-BE49-F238E27FC236}">
                <a16:creationId xmlns:a16="http://schemas.microsoft.com/office/drawing/2014/main" id="{140DE027-9271-9440-8D55-353244260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28107" y="5879858"/>
            <a:ext cx="199927" cy="19979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xtLst/>
        </p:spPr>
        <p:txBody>
          <a:bodyPr lIns="0" tIns="0" rIns="0" bIns="0" anchor="ctr">
            <a:noAutofit/>
          </a:bodyPr>
          <a:lstStyle/>
          <a:p>
            <a:pPr algn="ctr" eaLnBrk="1"/>
            <a:endParaRPr lang="ru-RU" altLang="ru-RU" sz="3599" dirty="0">
              <a:latin typeface="Lato Light" panose="020F0502020204030203" pitchFamily="34" charset="0"/>
            </a:endParaRPr>
          </a:p>
        </p:txBody>
      </p:sp>
      <p:sp>
        <p:nvSpPr>
          <p:cNvPr id="51" name="Полилиния 147">
            <a:extLst>
              <a:ext uri="{FF2B5EF4-FFF2-40B4-BE49-F238E27FC236}">
                <a16:creationId xmlns:a16="http://schemas.microsoft.com/office/drawing/2014/main" id="{51E49F86-8CC3-A74E-A489-5FCE866A6CFE}"/>
              </a:ext>
            </a:extLst>
          </p:cNvPr>
          <p:cNvSpPr>
            <a:spLocks/>
          </p:cNvSpPr>
          <p:nvPr/>
        </p:nvSpPr>
        <p:spPr bwMode="auto">
          <a:xfrm flipH="1">
            <a:off x="12142800" y="4834461"/>
            <a:ext cx="5680182" cy="1151807"/>
          </a:xfrm>
          <a:custGeom>
            <a:avLst/>
            <a:gdLst>
              <a:gd name="T0" fmla="*/ 0 w 2117558"/>
              <a:gd name="T1" fmla="*/ 1180800 h 1179094"/>
              <a:gd name="T2" fmla="*/ 986236 w 2117558"/>
              <a:gd name="T3" fmla="*/ 192784 h 1179094"/>
              <a:gd name="T4" fmla="*/ 1371109 w 2117558"/>
              <a:gd name="T5" fmla="*/ 0 h 1179094"/>
              <a:gd name="T6" fmla="*/ 2116800 w 2117558"/>
              <a:gd name="T7" fmla="*/ 0 h 1179094"/>
              <a:gd name="T8" fmla="*/ 0 60000 65536"/>
              <a:gd name="T9" fmla="*/ 0 60000 65536"/>
              <a:gd name="T10" fmla="*/ 0 60000 65536"/>
              <a:gd name="T11" fmla="*/ 0 60000 65536"/>
              <a:gd name="connsiteX0" fmla="*/ 0 w 2290368"/>
              <a:gd name="connsiteY0" fmla="*/ 1179094 h 1179094"/>
              <a:gd name="connsiteX1" fmla="*/ 986589 w 2290368"/>
              <a:gd name="connsiteY1" fmla="*/ 192505 h 1179094"/>
              <a:gd name="connsiteX2" fmla="*/ 1371600 w 2290368"/>
              <a:gd name="connsiteY2" fmla="*/ 0 h 1179094"/>
              <a:gd name="connsiteX3" fmla="*/ 2290368 w 2290368"/>
              <a:gd name="connsiteY3" fmla="*/ 0 h 1179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90368" h="1179094">
                <a:moveTo>
                  <a:pt x="0" y="1179094"/>
                </a:moveTo>
                <a:lnTo>
                  <a:pt x="986589" y="192505"/>
                </a:lnTo>
                <a:cubicBezTo>
                  <a:pt x="1075897" y="111610"/>
                  <a:pt x="1187507" y="8412"/>
                  <a:pt x="1371600" y="0"/>
                </a:cubicBezTo>
                <a:lnTo>
                  <a:pt x="2290368" y="0"/>
                </a:lnTo>
              </a:path>
            </a:pathLst>
          </a:custGeom>
          <a:noFill/>
          <a:ln w="38100" cap="flat" cmpd="sng">
            <a:solidFill>
              <a:schemeClr val="bg1">
                <a:lumMod val="50000"/>
              </a:schemeClr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>
            <a:noAutofit/>
          </a:bodyPr>
          <a:lstStyle/>
          <a:p>
            <a:pPr>
              <a:defRPr/>
            </a:pPr>
            <a:endParaRPr lang="ru-RU" sz="3599" dirty="0">
              <a:latin typeface="Lato Light" panose="020F0502020204030203" pitchFamily="34" charset="0"/>
            </a:endParaRPr>
          </a:p>
        </p:txBody>
      </p:sp>
      <p:sp>
        <p:nvSpPr>
          <p:cNvPr id="52" name="Овал 60">
            <a:extLst>
              <a:ext uri="{FF2B5EF4-FFF2-40B4-BE49-F238E27FC236}">
                <a16:creationId xmlns:a16="http://schemas.microsoft.com/office/drawing/2014/main" id="{18126B93-C0FD-594E-B299-738B6EECDD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93600" y="4734473"/>
            <a:ext cx="199973" cy="199973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xtLst/>
        </p:spPr>
        <p:txBody>
          <a:bodyPr lIns="0" tIns="0" rIns="0" bIns="0" anchor="ctr">
            <a:noAutofit/>
          </a:bodyPr>
          <a:lstStyle/>
          <a:p>
            <a:pPr algn="ctr" eaLnBrk="1"/>
            <a:endParaRPr lang="ru-RU" altLang="ru-RU" sz="3599" dirty="0">
              <a:latin typeface="Lato Light" panose="020F0502020204030203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04B5DC0-3674-5447-AFDE-7A0114C42E7D}"/>
              </a:ext>
            </a:extLst>
          </p:cNvPr>
          <p:cNvSpPr txBox="1"/>
          <p:nvPr/>
        </p:nvSpPr>
        <p:spPr>
          <a:xfrm>
            <a:off x="8242086" y="612372"/>
            <a:ext cx="789350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MINDMAP DIAGRAM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86049A6-7DDE-4045-AC5B-A5D40F07637D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ED973F4-2029-284C-A4AE-8578087027B3}"/>
              </a:ext>
            </a:extLst>
          </p:cNvPr>
          <p:cNvSpPr txBox="1"/>
          <p:nvPr/>
        </p:nvSpPr>
        <p:spPr>
          <a:xfrm>
            <a:off x="10783029" y="2612084"/>
            <a:ext cx="2837636" cy="132343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4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YOUR </a:t>
            </a:r>
          </a:p>
          <a:p>
            <a:pPr algn="ctr"/>
            <a:r>
              <a:rPr lang="en-US" sz="4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TITLE HERE</a:t>
            </a:r>
          </a:p>
        </p:txBody>
      </p:sp>
      <p:sp>
        <p:nvSpPr>
          <p:cNvPr id="56" name="Subtitle 2">
            <a:extLst>
              <a:ext uri="{FF2B5EF4-FFF2-40B4-BE49-F238E27FC236}">
                <a16:creationId xmlns:a16="http://schemas.microsoft.com/office/drawing/2014/main" id="{BEEBC324-8075-5245-BB06-1B91E35CA9D4}"/>
              </a:ext>
            </a:extLst>
          </p:cNvPr>
          <p:cNvSpPr txBox="1">
            <a:spLocks/>
          </p:cNvSpPr>
          <p:nvPr/>
        </p:nvSpPr>
        <p:spPr>
          <a:xfrm>
            <a:off x="1486524" y="11878734"/>
            <a:ext cx="7328770" cy="94333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  <p:sp>
        <p:nvSpPr>
          <p:cNvPr id="57" name="Subtitle 2">
            <a:extLst>
              <a:ext uri="{FF2B5EF4-FFF2-40B4-BE49-F238E27FC236}">
                <a16:creationId xmlns:a16="http://schemas.microsoft.com/office/drawing/2014/main" id="{0804FDA6-1279-6445-B3B0-50ABC90196A8}"/>
              </a:ext>
            </a:extLst>
          </p:cNvPr>
          <p:cNvSpPr txBox="1">
            <a:spLocks/>
          </p:cNvSpPr>
          <p:nvPr/>
        </p:nvSpPr>
        <p:spPr>
          <a:xfrm>
            <a:off x="15562356" y="11878734"/>
            <a:ext cx="7328770" cy="94333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F82B5DB-F3DC-A94F-87D3-17AF382D5245}"/>
              </a:ext>
            </a:extLst>
          </p:cNvPr>
          <p:cNvSpPr txBox="1"/>
          <p:nvPr/>
        </p:nvSpPr>
        <p:spPr>
          <a:xfrm>
            <a:off x="5256895" y="6172518"/>
            <a:ext cx="2448106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B709968-6557-174C-A6C4-F8016D109A9D}"/>
              </a:ext>
            </a:extLst>
          </p:cNvPr>
          <p:cNvSpPr txBox="1"/>
          <p:nvPr/>
        </p:nvSpPr>
        <p:spPr>
          <a:xfrm>
            <a:off x="10973514" y="6755149"/>
            <a:ext cx="2448106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F8F4D06-494E-674B-9D60-86CF54BC7621}"/>
              </a:ext>
            </a:extLst>
          </p:cNvPr>
          <p:cNvSpPr txBox="1"/>
          <p:nvPr/>
        </p:nvSpPr>
        <p:spPr>
          <a:xfrm>
            <a:off x="16610041" y="6171336"/>
            <a:ext cx="2448106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983482F-A808-FB4A-B603-1055B9058B96}"/>
              </a:ext>
            </a:extLst>
          </p:cNvPr>
          <p:cNvSpPr txBox="1"/>
          <p:nvPr/>
        </p:nvSpPr>
        <p:spPr>
          <a:xfrm rot="16200000">
            <a:off x="4379577" y="9906758"/>
            <a:ext cx="1883849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9AE2F74-D47D-9844-ABE3-BE2243B3163D}"/>
              </a:ext>
            </a:extLst>
          </p:cNvPr>
          <p:cNvSpPr txBox="1"/>
          <p:nvPr/>
        </p:nvSpPr>
        <p:spPr>
          <a:xfrm rot="16200000">
            <a:off x="6700688" y="9906758"/>
            <a:ext cx="1883849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0E53A37-3226-A444-9A6B-049F9F867BA3}"/>
              </a:ext>
            </a:extLst>
          </p:cNvPr>
          <p:cNvSpPr txBox="1"/>
          <p:nvPr/>
        </p:nvSpPr>
        <p:spPr>
          <a:xfrm rot="16200000">
            <a:off x="15718880" y="9906758"/>
            <a:ext cx="1883849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2B4C3D2-AD7D-774E-8E6B-0E24842C06A7}"/>
              </a:ext>
            </a:extLst>
          </p:cNvPr>
          <p:cNvSpPr txBox="1"/>
          <p:nvPr/>
        </p:nvSpPr>
        <p:spPr>
          <a:xfrm rot="16200000">
            <a:off x="18039991" y="9906758"/>
            <a:ext cx="1883849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5E2D1B7-D861-5748-926E-416437ECF4BA}"/>
              </a:ext>
            </a:extLst>
          </p:cNvPr>
          <p:cNvSpPr txBox="1"/>
          <p:nvPr/>
        </p:nvSpPr>
        <p:spPr>
          <a:xfrm rot="16200000">
            <a:off x="10086348" y="10427998"/>
            <a:ext cx="1883849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A29AE08-72E8-A746-A844-4B70A6D3B467}"/>
              </a:ext>
            </a:extLst>
          </p:cNvPr>
          <p:cNvSpPr txBox="1"/>
          <p:nvPr/>
        </p:nvSpPr>
        <p:spPr>
          <a:xfrm rot="16200000">
            <a:off x="12407459" y="10427998"/>
            <a:ext cx="1883849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</p:spTree>
    <p:extLst>
      <p:ext uri="{BB962C8B-B14F-4D97-AF65-F5344CB8AC3E}">
        <p14:creationId xmlns:p14="http://schemas.microsoft.com/office/powerpoint/2010/main" val="35640953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Полилиния 174">
            <a:extLst>
              <a:ext uri="{FF2B5EF4-FFF2-40B4-BE49-F238E27FC236}">
                <a16:creationId xmlns:a16="http://schemas.microsoft.com/office/drawing/2014/main" id="{CFC52171-7270-9748-9608-2CC925DDA656}"/>
              </a:ext>
            </a:extLst>
          </p:cNvPr>
          <p:cNvSpPr>
            <a:spLocks/>
          </p:cNvSpPr>
          <p:nvPr/>
        </p:nvSpPr>
        <p:spPr bwMode="auto">
          <a:xfrm rot="5400000">
            <a:off x="10761000" y="5188575"/>
            <a:ext cx="2848383" cy="0"/>
          </a:xfrm>
          <a:custGeom>
            <a:avLst/>
            <a:gdLst>
              <a:gd name="T0" fmla="*/ 0 w 8163"/>
              <a:gd name="T1" fmla="*/ 1908000 w 8163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8163">
                <a:moveTo>
                  <a:pt x="0" y="0"/>
                </a:moveTo>
                <a:lnTo>
                  <a:pt x="8163" y="4138"/>
                </a:lnTo>
              </a:path>
            </a:pathLst>
          </a:custGeom>
          <a:noFill/>
          <a:ln w="38100" cap="flat" cmpd="sng">
            <a:solidFill>
              <a:schemeClr val="bg1">
                <a:lumMod val="50000"/>
              </a:schemeClr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>
            <a:noAutofit/>
          </a:bodyPr>
          <a:lstStyle/>
          <a:p>
            <a:pPr>
              <a:defRPr/>
            </a:pPr>
            <a:endParaRPr lang="ru-RU" sz="3599" dirty="0">
              <a:latin typeface="Lato Light" panose="020F0502020204030203" pitchFamily="34" charset="0"/>
            </a:endParaRPr>
          </a:p>
        </p:txBody>
      </p:sp>
      <p:sp>
        <p:nvSpPr>
          <p:cNvPr id="41" name="Полилиния 175">
            <a:extLst>
              <a:ext uri="{FF2B5EF4-FFF2-40B4-BE49-F238E27FC236}">
                <a16:creationId xmlns:a16="http://schemas.microsoft.com/office/drawing/2014/main" id="{AA99BD9C-0B85-6943-AD3D-DF973111324F}"/>
              </a:ext>
            </a:extLst>
          </p:cNvPr>
          <p:cNvSpPr>
            <a:spLocks/>
          </p:cNvSpPr>
          <p:nvPr/>
        </p:nvSpPr>
        <p:spPr bwMode="auto">
          <a:xfrm rot="5400000">
            <a:off x="10760253" y="10594867"/>
            <a:ext cx="2849878" cy="0"/>
          </a:xfrm>
          <a:custGeom>
            <a:avLst/>
            <a:gdLst>
              <a:gd name="T0" fmla="*/ 0 w 8163"/>
              <a:gd name="T1" fmla="*/ 1908000 w 8163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8163">
                <a:moveTo>
                  <a:pt x="0" y="0"/>
                </a:moveTo>
                <a:lnTo>
                  <a:pt x="8163" y="4138"/>
                </a:lnTo>
              </a:path>
            </a:pathLst>
          </a:custGeom>
          <a:noFill/>
          <a:ln w="38100" cap="flat" cmpd="sng">
            <a:solidFill>
              <a:schemeClr val="bg1">
                <a:lumMod val="50000"/>
              </a:schemeClr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>
            <a:noAutofit/>
          </a:bodyPr>
          <a:lstStyle/>
          <a:p>
            <a:pPr>
              <a:defRPr/>
            </a:pPr>
            <a:endParaRPr lang="ru-RU" sz="3599" dirty="0">
              <a:latin typeface="Lato Light" panose="020F0502020204030203" pitchFamily="34" charset="0"/>
            </a:endParaRPr>
          </a:p>
        </p:txBody>
      </p:sp>
      <p:sp>
        <p:nvSpPr>
          <p:cNvPr id="12" name="Полилиния 65">
            <a:extLst>
              <a:ext uri="{FF2B5EF4-FFF2-40B4-BE49-F238E27FC236}">
                <a16:creationId xmlns:a16="http://schemas.microsoft.com/office/drawing/2014/main" id="{62853566-5432-2543-B1D4-F8ECB049AC57}"/>
              </a:ext>
            </a:extLst>
          </p:cNvPr>
          <p:cNvSpPr>
            <a:spLocks/>
          </p:cNvSpPr>
          <p:nvPr/>
        </p:nvSpPr>
        <p:spPr bwMode="auto">
          <a:xfrm flipH="1">
            <a:off x="6570706" y="5392031"/>
            <a:ext cx="2876807" cy="1222232"/>
          </a:xfrm>
          <a:custGeom>
            <a:avLst/>
            <a:gdLst>
              <a:gd name="T0" fmla="*/ 0 w 2117558"/>
              <a:gd name="T1" fmla="*/ 1180800 h 1179094"/>
              <a:gd name="T2" fmla="*/ 986236 w 2117558"/>
              <a:gd name="T3" fmla="*/ 192784 h 1179094"/>
              <a:gd name="T4" fmla="*/ 1371109 w 2117558"/>
              <a:gd name="T5" fmla="*/ 0 h 1179094"/>
              <a:gd name="T6" fmla="*/ 2116800 w 2117558"/>
              <a:gd name="T7" fmla="*/ 0 h 117909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17558" h="1179094">
                <a:moveTo>
                  <a:pt x="0" y="1179094"/>
                </a:moveTo>
                <a:lnTo>
                  <a:pt x="986589" y="192505"/>
                </a:lnTo>
                <a:cubicBezTo>
                  <a:pt x="1075897" y="111610"/>
                  <a:pt x="1187507" y="8412"/>
                  <a:pt x="1371600" y="0"/>
                </a:cubicBezTo>
                <a:lnTo>
                  <a:pt x="2117558" y="0"/>
                </a:lnTo>
              </a:path>
            </a:pathLst>
          </a:custGeom>
          <a:noFill/>
          <a:ln w="38100" cap="flat" cmpd="sng">
            <a:solidFill>
              <a:schemeClr val="bg1">
                <a:lumMod val="50000"/>
              </a:schemeClr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>
            <a:noAutofit/>
          </a:bodyPr>
          <a:lstStyle/>
          <a:p>
            <a:pPr>
              <a:defRPr/>
            </a:pPr>
            <a:endParaRPr lang="ru-RU" sz="3599" dirty="0">
              <a:latin typeface="Lato Light" panose="020F0502020204030203" pitchFamily="34" charset="0"/>
            </a:endParaRPr>
          </a:p>
        </p:txBody>
      </p:sp>
      <p:sp>
        <p:nvSpPr>
          <p:cNvPr id="13" name="Полилиния 150">
            <a:extLst>
              <a:ext uri="{FF2B5EF4-FFF2-40B4-BE49-F238E27FC236}">
                <a16:creationId xmlns:a16="http://schemas.microsoft.com/office/drawing/2014/main" id="{688D9F29-6DD3-6346-A53F-47B6426421A1}"/>
              </a:ext>
            </a:extLst>
          </p:cNvPr>
          <p:cNvSpPr>
            <a:spLocks/>
          </p:cNvSpPr>
          <p:nvPr/>
        </p:nvSpPr>
        <p:spPr bwMode="auto">
          <a:xfrm>
            <a:off x="15406080" y="5392031"/>
            <a:ext cx="2876807" cy="1222232"/>
          </a:xfrm>
          <a:custGeom>
            <a:avLst/>
            <a:gdLst>
              <a:gd name="T0" fmla="*/ 0 w 2117558"/>
              <a:gd name="T1" fmla="*/ 1180800 h 1179094"/>
              <a:gd name="T2" fmla="*/ 986236 w 2117558"/>
              <a:gd name="T3" fmla="*/ 192784 h 1179094"/>
              <a:gd name="T4" fmla="*/ 1371109 w 2117558"/>
              <a:gd name="T5" fmla="*/ 0 h 1179094"/>
              <a:gd name="T6" fmla="*/ 2116800 w 2117558"/>
              <a:gd name="T7" fmla="*/ 0 h 117909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17558" h="1179094">
                <a:moveTo>
                  <a:pt x="0" y="1179094"/>
                </a:moveTo>
                <a:lnTo>
                  <a:pt x="986589" y="192505"/>
                </a:lnTo>
                <a:cubicBezTo>
                  <a:pt x="1075897" y="111610"/>
                  <a:pt x="1187507" y="8412"/>
                  <a:pt x="1371600" y="0"/>
                </a:cubicBezTo>
                <a:lnTo>
                  <a:pt x="2117558" y="0"/>
                </a:lnTo>
              </a:path>
            </a:pathLst>
          </a:custGeom>
          <a:noFill/>
          <a:ln w="38100" cap="flat" cmpd="sng">
            <a:solidFill>
              <a:schemeClr val="bg1">
                <a:lumMod val="50000"/>
              </a:schemeClr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>
            <a:noAutofit/>
          </a:bodyPr>
          <a:lstStyle/>
          <a:p>
            <a:pPr>
              <a:defRPr/>
            </a:pPr>
            <a:endParaRPr lang="ru-RU" sz="3599" dirty="0">
              <a:latin typeface="Lato Light" panose="020F0502020204030203" pitchFamily="34" charset="0"/>
            </a:endParaRPr>
          </a:p>
        </p:txBody>
      </p:sp>
      <p:sp>
        <p:nvSpPr>
          <p:cNvPr id="14" name="Полилиния 160">
            <a:extLst>
              <a:ext uri="{FF2B5EF4-FFF2-40B4-BE49-F238E27FC236}">
                <a16:creationId xmlns:a16="http://schemas.microsoft.com/office/drawing/2014/main" id="{41F68A7A-FE22-C840-9E3E-37DA4AA7AFB0}"/>
              </a:ext>
            </a:extLst>
          </p:cNvPr>
          <p:cNvSpPr>
            <a:spLocks/>
          </p:cNvSpPr>
          <p:nvPr/>
        </p:nvSpPr>
        <p:spPr bwMode="auto">
          <a:xfrm flipH="1">
            <a:off x="8704001" y="3951384"/>
            <a:ext cx="2172192" cy="2680831"/>
          </a:xfrm>
          <a:custGeom>
            <a:avLst/>
            <a:gdLst>
              <a:gd name="T0" fmla="*/ 0 w 2117558"/>
              <a:gd name="T1" fmla="*/ 1180800 h 1179094"/>
              <a:gd name="T2" fmla="*/ 986236 w 2117558"/>
              <a:gd name="T3" fmla="*/ 192784 h 1179094"/>
              <a:gd name="T4" fmla="*/ 1371109 w 2117558"/>
              <a:gd name="T5" fmla="*/ 0 h 1179094"/>
              <a:gd name="T6" fmla="*/ 2116800 w 2117558"/>
              <a:gd name="T7" fmla="*/ 0 h 1179094"/>
              <a:gd name="T8" fmla="*/ 0 60000 65536"/>
              <a:gd name="T9" fmla="*/ 0 60000 65536"/>
              <a:gd name="T10" fmla="*/ 0 60000 65536"/>
              <a:gd name="T11" fmla="*/ 0 60000 65536"/>
              <a:gd name="connsiteX0" fmla="*/ 0 w 2117558"/>
              <a:gd name="connsiteY0" fmla="*/ 1179094 h 1179094"/>
              <a:gd name="connsiteX1" fmla="*/ 986589 w 2117558"/>
              <a:gd name="connsiteY1" fmla="*/ 192505 h 1179094"/>
              <a:gd name="connsiteX2" fmla="*/ 1433853 w 2117558"/>
              <a:gd name="connsiteY2" fmla="*/ 0 h 1179094"/>
              <a:gd name="connsiteX3" fmla="*/ 2117558 w 2117558"/>
              <a:gd name="connsiteY3" fmla="*/ 0 h 1179094"/>
              <a:gd name="connsiteX0" fmla="*/ 0 w 2117558"/>
              <a:gd name="connsiteY0" fmla="*/ 1179094 h 1179094"/>
              <a:gd name="connsiteX1" fmla="*/ 986589 w 2117558"/>
              <a:gd name="connsiteY1" fmla="*/ 192505 h 1179094"/>
              <a:gd name="connsiteX2" fmla="*/ 1433853 w 2117558"/>
              <a:gd name="connsiteY2" fmla="*/ 0 h 1179094"/>
              <a:gd name="connsiteX3" fmla="*/ 2117558 w 2117558"/>
              <a:gd name="connsiteY3" fmla="*/ 0 h 1179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17558" h="1179094">
                <a:moveTo>
                  <a:pt x="0" y="1179094"/>
                </a:moveTo>
                <a:lnTo>
                  <a:pt x="986589" y="192505"/>
                </a:lnTo>
                <a:cubicBezTo>
                  <a:pt x="1075897" y="111610"/>
                  <a:pt x="1171944" y="2110"/>
                  <a:pt x="1433853" y="0"/>
                </a:cubicBezTo>
                <a:lnTo>
                  <a:pt x="2117558" y="0"/>
                </a:lnTo>
              </a:path>
            </a:pathLst>
          </a:custGeom>
          <a:noFill/>
          <a:ln w="38100" cap="flat" cmpd="sng">
            <a:solidFill>
              <a:schemeClr val="bg1">
                <a:lumMod val="50000"/>
              </a:schemeClr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>
            <a:noAutofit/>
          </a:bodyPr>
          <a:lstStyle/>
          <a:p>
            <a:pPr>
              <a:defRPr/>
            </a:pPr>
            <a:endParaRPr lang="ru-RU" sz="3599" dirty="0">
              <a:latin typeface="Lato Light" panose="020F0502020204030203" pitchFamily="34" charset="0"/>
            </a:endParaRPr>
          </a:p>
        </p:txBody>
      </p:sp>
      <p:sp>
        <p:nvSpPr>
          <p:cNvPr id="15" name="Полилиния 161">
            <a:extLst>
              <a:ext uri="{FF2B5EF4-FFF2-40B4-BE49-F238E27FC236}">
                <a16:creationId xmlns:a16="http://schemas.microsoft.com/office/drawing/2014/main" id="{1B989F35-7821-E74E-A432-F7C99BB2CE3C}"/>
              </a:ext>
            </a:extLst>
          </p:cNvPr>
          <p:cNvSpPr>
            <a:spLocks/>
          </p:cNvSpPr>
          <p:nvPr/>
        </p:nvSpPr>
        <p:spPr bwMode="auto">
          <a:xfrm>
            <a:off x="13522617" y="3951384"/>
            <a:ext cx="2172192" cy="2680831"/>
          </a:xfrm>
          <a:custGeom>
            <a:avLst/>
            <a:gdLst>
              <a:gd name="T0" fmla="*/ 0 w 2117558"/>
              <a:gd name="T1" fmla="*/ 1180800 h 1179094"/>
              <a:gd name="T2" fmla="*/ 986236 w 2117558"/>
              <a:gd name="T3" fmla="*/ 192784 h 1179094"/>
              <a:gd name="T4" fmla="*/ 1371109 w 2117558"/>
              <a:gd name="T5" fmla="*/ 0 h 1179094"/>
              <a:gd name="T6" fmla="*/ 2116800 w 2117558"/>
              <a:gd name="T7" fmla="*/ 0 h 1179094"/>
              <a:gd name="T8" fmla="*/ 0 60000 65536"/>
              <a:gd name="T9" fmla="*/ 0 60000 65536"/>
              <a:gd name="T10" fmla="*/ 0 60000 65536"/>
              <a:gd name="T11" fmla="*/ 0 60000 65536"/>
              <a:gd name="connsiteX0" fmla="*/ 0 w 2117558"/>
              <a:gd name="connsiteY0" fmla="*/ 1179094 h 1179094"/>
              <a:gd name="connsiteX1" fmla="*/ 986589 w 2117558"/>
              <a:gd name="connsiteY1" fmla="*/ 192505 h 1179094"/>
              <a:gd name="connsiteX2" fmla="*/ 1433853 w 2117558"/>
              <a:gd name="connsiteY2" fmla="*/ 0 h 1179094"/>
              <a:gd name="connsiteX3" fmla="*/ 2117558 w 2117558"/>
              <a:gd name="connsiteY3" fmla="*/ 0 h 1179094"/>
              <a:gd name="connsiteX0" fmla="*/ 0 w 2117558"/>
              <a:gd name="connsiteY0" fmla="*/ 1179094 h 1179094"/>
              <a:gd name="connsiteX1" fmla="*/ 986589 w 2117558"/>
              <a:gd name="connsiteY1" fmla="*/ 192505 h 1179094"/>
              <a:gd name="connsiteX2" fmla="*/ 1433853 w 2117558"/>
              <a:gd name="connsiteY2" fmla="*/ 0 h 1179094"/>
              <a:gd name="connsiteX3" fmla="*/ 2117558 w 2117558"/>
              <a:gd name="connsiteY3" fmla="*/ 0 h 1179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17558" h="1179094">
                <a:moveTo>
                  <a:pt x="0" y="1179094"/>
                </a:moveTo>
                <a:lnTo>
                  <a:pt x="986589" y="192505"/>
                </a:lnTo>
                <a:cubicBezTo>
                  <a:pt x="1075897" y="111610"/>
                  <a:pt x="1171944" y="2110"/>
                  <a:pt x="1433853" y="0"/>
                </a:cubicBezTo>
                <a:lnTo>
                  <a:pt x="2117558" y="0"/>
                </a:lnTo>
              </a:path>
            </a:pathLst>
          </a:custGeom>
          <a:noFill/>
          <a:ln w="38100" cap="flat" cmpd="sng">
            <a:solidFill>
              <a:schemeClr val="bg1">
                <a:lumMod val="50000"/>
              </a:schemeClr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>
            <a:noAutofit/>
          </a:bodyPr>
          <a:lstStyle/>
          <a:p>
            <a:pPr>
              <a:defRPr/>
            </a:pPr>
            <a:endParaRPr lang="ru-RU" sz="3599" dirty="0">
              <a:latin typeface="Lato Light" panose="020F0502020204030203" pitchFamily="34" charset="0"/>
            </a:endParaRPr>
          </a:p>
        </p:txBody>
      </p:sp>
      <p:sp>
        <p:nvSpPr>
          <p:cNvPr id="16" name="Скругленный прямоугольник 15">
            <a:extLst>
              <a:ext uri="{FF2B5EF4-FFF2-40B4-BE49-F238E27FC236}">
                <a16:creationId xmlns:a16="http://schemas.microsoft.com/office/drawing/2014/main" id="{99569749-ACF0-8A4A-9D59-86B753AAE7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3332" y="4941735"/>
            <a:ext cx="4425166" cy="90208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0" tIns="0" rIns="0" bIns="0" anchor="ctr">
            <a:noAutofit/>
          </a:bodyPr>
          <a:lstStyle/>
          <a:p>
            <a:pPr algn="ctr" eaLnBrk="1">
              <a:defRPr/>
            </a:pPr>
            <a:endParaRPr lang="ru-RU" altLang="ru-RU" sz="3599" dirty="0">
              <a:latin typeface="Lato Light" panose="020F0502020204030203" pitchFamily="34" charset="0"/>
            </a:endParaRPr>
          </a:p>
        </p:txBody>
      </p:sp>
      <p:sp>
        <p:nvSpPr>
          <p:cNvPr id="17" name="Овал 71">
            <a:extLst>
              <a:ext uri="{FF2B5EF4-FFF2-40B4-BE49-F238E27FC236}">
                <a16:creationId xmlns:a16="http://schemas.microsoft.com/office/drawing/2014/main" id="{7F7DC5AC-9350-1941-940D-F4DBA23274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3701" y="5229696"/>
            <a:ext cx="326035" cy="326168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0" tIns="0" rIns="0" bIns="0" anchor="ctr">
            <a:noAutofit/>
          </a:bodyPr>
          <a:lstStyle/>
          <a:p>
            <a:pPr algn="ctr" eaLnBrk="1"/>
            <a:endParaRPr lang="ru-RU" altLang="ru-RU" sz="3599" dirty="0">
              <a:latin typeface="Lato Light" panose="020F0502020204030203" pitchFamily="34" charset="0"/>
            </a:endParaRPr>
          </a:p>
        </p:txBody>
      </p:sp>
      <p:sp>
        <p:nvSpPr>
          <p:cNvPr id="18" name="Овал 72">
            <a:extLst>
              <a:ext uri="{FF2B5EF4-FFF2-40B4-BE49-F238E27FC236}">
                <a16:creationId xmlns:a16="http://schemas.microsoft.com/office/drawing/2014/main" id="{6AB5571F-F359-4F4B-A5EC-4112EF90CC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4296" y="5298514"/>
            <a:ext cx="188453" cy="18853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xtLst/>
        </p:spPr>
        <p:txBody>
          <a:bodyPr lIns="0" tIns="0" rIns="0" bIns="0" anchor="ctr">
            <a:noAutofit/>
          </a:bodyPr>
          <a:lstStyle/>
          <a:p>
            <a:pPr algn="ctr" eaLnBrk="1"/>
            <a:endParaRPr lang="ru-RU" altLang="ru-RU" sz="3599" dirty="0">
              <a:latin typeface="Lato Light" panose="020F0502020204030203" pitchFamily="34" charset="0"/>
            </a:endParaRPr>
          </a:p>
        </p:txBody>
      </p:sp>
      <p:sp>
        <p:nvSpPr>
          <p:cNvPr id="20" name="Скругленный прямоугольник 88">
            <a:extLst>
              <a:ext uri="{FF2B5EF4-FFF2-40B4-BE49-F238E27FC236}">
                <a16:creationId xmlns:a16="http://schemas.microsoft.com/office/drawing/2014/main" id="{F66FFC2E-9137-EB4E-834E-B138548508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55727" y="4937248"/>
            <a:ext cx="4425166" cy="902089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  <a:extLst/>
        </p:spPr>
        <p:txBody>
          <a:bodyPr lIns="0" tIns="0" rIns="0" bIns="0" anchor="ctr">
            <a:noAutofit/>
          </a:bodyPr>
          <a:lstStyle/>
          <a:p>
            <a:pPr algn="ctr" eaLnBrk="1">
              <a:defRPr/>
            </a:pPr>
            <a:endParaRPr lang="ru-RU" altLang="ru-RU" sz="3599" dirty="0">
              <a:latin typeface="Lato Light" panose="020F0502020204030203" pitchFamily="34" charset="0"/>
            </a:endParaRPr>
          </a:p>
        </p:txBody>
      </p:sp>
      <p:sp>
        <p:nvSpPr>
          <p:cNvPr id="21" name="Овал 89">
            <a:extLst>
              <a:ext uri="{FF2B5EF4-FFF2-40B4-BE49-F238E27FC236}">
                <a16:creationId xmlns:a16="http://schemas.microsoft.com/office/drawing/2014/main" id="{6FCDCD6E-F1D9-1E47-B805-20B021FE92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54574" y="5225206"/>
            <a:ext cx="326035" cy="326168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0" tIns="0" rIns="0" bIns="0" anchor="ctr">
            <a:noAutofit/>
          </a:bodyPr>
          <a:lstStyle/>
          <a:p>
            <a:pPr algn="ctr" eaLnBrk="1"/>
            <a:endParaRPr lang="ru-RU" altLang="ru-RU" sz="3599" dirty="0">
              <a:latin typeface="Lato Light" panose="020F0502020204030203" pitchFamily="34" charset="0"/>
            </a:endParaRPr>
          </a:p>
        </p:txBody>
      </p:sp>
      <p:sp>
        <p:nvSpPr>
          <p:cNvPr id="22" name="Овал 90">
            <a:extLst>
              <a:ext uri="{FF2B5EF4-FFF2-40B4-BE49-F238E27FC236}">
                <a16:creationId xmlns:a16="http://schemas.microsoft.com/office/drawing/2014/main" id="{ED644468-0854-4048-A77D-054B7E091B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25168" y="5294025"/>
            <a:ext cx="188453" cy="18853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xtLst/>
        </p:spPr>
        <p:txBody>
          <a:bodyPr lIns="0" tIns="0" rIns="0" bIns="0" anchor="ctr">
            <a:noAutofit/>
          </a:bodyPr>
          <a:lstStyle/>
          <a:p>
            <a:pPr algn="ctr" eaLnBrk="1"/>
            <a:endParaRPr lang="ru-RU" altLang="ru-RU" sz="3599" dirty="0">
              <a:latin typeface="Lato Light" panose="020F0502020204030203" pitchFamily="34" charset="0"/>
            </a:endParaRPr>
          </a:p>
        </p:txBody>
      </p:sp>
      <p:sp>
        <p:nvSpPr>
          <p:cNvPr id="24" name="Скругленный прямоугольник 15">
            <a:extLst>
              <a:ext uri="{FF2B5EF4-FFF2-40B4-BE49-F238E27FC236}">
                <a16:creationId xmlns:a16="http://schemas.microsoft.com/office/drawing/2014/main" id="{88ACBE45-4FEA-7845-AEBE-07B12DFD0D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2843" y="3511560"/>
            <a:ext cx="4425166" cy="902087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xtLst/>
        </p:spPr>
        <p:txBody>
          <a:bodyPr lIns="0" tIns="0" rIns="0" bIns="0" anchor="ctr">
            <a:noAutofit/>
          </a:bodyPr>
          <a:lstStyle/>
          <a:p>
            <a:pPr algn="ctr" eaLnBrk="1">
              <a:defRPr/>
            </a:pPr>
            <a:endParaRPr lang="ru-RU" altLang="ru-RU" sz="3599" dirty="0">
              <a:latin typeface="Lato Light" panose="020F0502020204030203" pitchFamily="34" charset="0"/>
            </a:endParaRPr>
          </a:p>
        </p:txBody>
      </p:sp>
      <p:sp>
        <p:nvSpPr>
          <p:cNvPr id="25" name="Овал 71">
            <a:extLst>
              <a:ext uri="{FF2B5EF4-FFF2-40B4-BE49-F238E27FC236}">
                <a16:creationId xmlns:a16="http://schemas.microsoft.com/office/drawing/2014/main" id="{7622061C-372E-6341-BFF2-55920B7999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3213" y="3799520"/>
            <a:ext cx="326035" cy="326168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0" tIns="0" rIns="0" bIns="0" anchor="ctr">
            <a:noAutofit/>
          </a:bodyPr>
          <a:lstStyle/>
          <a:p>
            <a:pPr algn="ctr" eaLnBrk="1"/>
            <a:endParaRPr lang="ru-RU" altLang="ru-RU" sz="3599" dirty="0">
              <a:latin typeface="Lato Light" panose="020F0502020204030203" pitchFamily="34" charset="0"/>
            </a:endParaRPr>
          </a:p>
        </p:txBody>
      </p:sp>
      <p:sp>
        <p:nvSpPr>
          <p:cNvPr id="26" name="Овал 72">
            <a:extLst>
              <a:ext uri="{FF2B5EF4-FFF2-40B4-BE49-F238E27FC236}">
                <a16:creationId xmlns:a16="http://schemas.microsoft.com/office/drawing/2014/main" id="{0139DB51-FAB5-154E-8198-15D4928FC6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53807" y="3868339"/>
            <a:ext cx="188453" cy="18853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xtLst/>
        </p:spPr>
        <p:txBody>
          <a:bodyPr lIns="0" tIns="0" rIns="0" bIns="0" anchor="ctr">
            <a:noAutofit/>
          </a:bodyPr>
          <a:lstStyle/>
          <a:p>
            <a:pPr algn="ctr" eaLnBrk="1"/>
            <a:endParaRPr lang="ru-RU" altLang="ru-RU" sz="3599" dirty="0">
              <a:latin typeface="Lato Light" panose="020F0502020204030203" pitchFamily="34" charset="0"/>
            </a:endParaRPr>
          </a:p>
        </p:txBody>
      </p:sp>
      <p:sp>
        <p:nvSpPr>
          <p:cNvPr id="28" name="Скругленный прямоугольник 88">
            <a:extLst>
              <a:ext uri="{FF2B5EF4-FFF2-40B4-BE49-F238E27FC236}">
                <a16:creationId xmlns:a16="http://schemas.microsoft.com/office/drawing/2014/main" id="{1D914D6E-3A22-C14B-BE75-4317E1B454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09304" y="3519040"/>
            <a:ext cx="4425166" cy="902089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0" tIns="0" rIns="0" bIns="0" anchor="ctr">
            <a:noAutofit/>
          </a:bodyPr>
          <a:lstStyle/>
          <a:p>
            <a:pPr algn="ctr" eaLnBrk="1">
              <a:defRPr/>
            </a:pPr>
            <a:endParaRPr lang="ru-RU" altLang="ru-RU" sz="3599" dirty="0">
              <a:latin typeface="Lato Light" panose="020F0502020204030203" pitchFamily="34" charset="0"/>
            </a:endParaRPr>
          </a:p>
        </p:txBody>
      </p:sp>
      <p:sp>
        <p:nvSpPr>
          <p:cNvPr id="29" name="Овал 89">
            <a:extLst>
              <a:ext uri="{FF2B5EF4-FFF2-40B4-BE49-F238E27FC236}">
                <a16:creationId xmlns:a16="http://schemas.microsoft.com/office/drawing/2014/main" id="{F783D99D-FD28-CC44-90DC-A62CD8F407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08151" y="3806999"/>
            <a:ext cx="326035" cy="326168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0" tIns="0" rIns="0" bIns="0" anchor="ctr">
            <a:noAutofit/>
          </a:bodyPr>
          <a:lstStyle/>
          <a:p>
            <a:pPr algn="ctr" eaLnBrk="1"/>
            <a:endParaRPr lang="ru-RU" altLang="ru-RU" sz="3599" dirty="0">
              <a:latin typeface="Lato Light" panose="020F0502020204030203" pitchFamily="34" charset="0"/>
            </a:endParaRPr>
          </a:p>
        </p:txBody>
      </p:sp>
      <p:sp>
        <p:nvSpPr>
          <p:cNvPr id="30" name="Овал 90">
            <a:extLst>
              <a:ext uri="{FF2B5EF4-FFF2-40B4-BE49-F238E27FC236}">
                <a16:creationId xmlns:a16="http://schemas.microsoft.com/office/drawing/2014/main" id="{A28E102F-69B8-424B-A325-CDE5B2E2B2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78745" y="3875817"/>
            <a:ext cx="188453" cy="18853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xtLst/>
        </p:spPr>
        <p:txBody>
          <a:bodyPr lIns="0" tIns="0" rIns="0" bIns="0" anchor="ctr">
            <a:noAutofit/>
          </a:bodyPr>
          <a:lstStyle/>
          <a:p>
            <a:pPr algn="ctr" eaLnBrk="1"/>
            <a:endParaRPr lang="ru-RU" altLang="ru-RU" sz="3599" dirty="0">
              <a:latin typeface="Lato Light" panose="020F0502020204030203" pitchFamily="34" charset="0"/>
            </a:endParaRPr>
          </a:p>
        </p:txBody>
      </p:sp>
      <p:sp>
        <p:nvSpPr>
          <p:cNvPr id="32" name="Скругленный прямоугольник 88">
            <a:extLst>
              <a:ext uri="{FF2B5EF4-FFF2-40B4-BE49-F238E27FC236}">
                <a16:creationId xmlns:a16="http://schemas.microsoft.com/office/drawing/2014/main" id="{3AA54B09-2CC9-0C4A-B170-C813B02BD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72610" y="2881745"/>
            <a:ext cx="4425166" cy="899815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0" tIns="0" rIns="0" bIns="0" anchor="ctr">
            <a:noAutofit/>
          </a:bodyPr>
          <a:lstStyle/>
          <a:p>
            <a:pPr algn="ctr" eaLnBrk="1"/>
            <a:endParaRPr lang="ru-RU" altLang="ru-RU" sz="3599" dirty="0">
              <a:latin typeface="Lato Light" panose="020F0502020204030203" pitchFamily="34" charset="0"/>
            </a:endParaRPr>
          </a:p>
        </p:txBody>
      </p:sp>
      <p:sp>
        <p:nvSpPr>
          <p:cNvPr id="33" name="Овал 89">
            <a:extLst>
              <a:ext uri="{FF2B5EF4-FFF2-40B4-BE49-F238E27FC236}">
                <a16:creationId xmlns:a16="http://schemas.microsoft.com/office/drawing/2014/main" id="{BA0F99B4-D880-384F-B7E3-7CAB09804D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22175" y="3609582"/>
            <a:ext cx="326035" cy="325346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0" tIns="0" rIns="0" bIns="0" anchor="ctr">
            <a:noAutofit/>
          </a:bodyPr>
          <a:lstStyle/>
          <a:p>
            <a:pPr algn="ctr" eaLnBrk="1"/>
            <a:endParaRPr lang="ru-RU" altLang="ru-RU" sz="3599" dirty="0">
              <a:latin typeface="Lato Light" panose="020F0502020204030203" pitchFamily="34" charset="0"/>
            </a:endParaRPr>
          </a:p>
        </p:txBody>
      </p:sp>
      <p:sp>
        <p:nvSpPr>
          <p:cNvPr id="34" name="Овал 90">
            <a:extLst>
              <a:ext uri="{FF2B5EF4-FFF2-40B4-BE49-F238E27FC236}">
                <a16:creationId xmlns:a16="http://schemas.microsoft.com/office/drawing/2014/main" id="{08CCF706-7D73-E54F-B783-3701DAF7DC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92769" y="3678447"/>
            <a:ext cx="188453" cy="18805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xtLst/>
        </p:spPr>
        <p:txBody>
          <a:bodyPr lIns="0" tIns="0" rIns="0" bIns="0" anchor="ctr">
            <a:noAutofit/>
          </a:bodyPr>
          <a:lstStyle/>
          <a:p>
            <a:pPr algn="ctr" eaLnBrk="1"/>
            <a:endParaRPr lang="ru-RU" altLang="ru-RU" sz="3599" dirty="0">
              <a:latin typeface="Lato Light" panose="020F0502020204030203" pitchFamily="34" charset="0"/>
            </a:endParaRPr>
          </a:p>
        </p:txBody>
      </p:sp>
      <p:sp useBgFill="1">
        <p:nvSpPr>
          <p:cNvPr id="4" name="Скругленный прямоугольник 1">
            <a:extLst>
              <a:ext uri="{FF2B5EF4-FFF2-40B4-BE49-F238E27FC236}">
                <a16:creationId xmlns:a16="http://schemas.microsoft.com/office/drawing/2014/main" id="{82BDCF0E-3A99-EC48-99D1-B5AD24E41E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7764" y="6609541"/>
            <a:ext cx="7679434" cy="2560621"/>
          </a:xfrm>
          <a:prstGeom prst="roundRect">
            <a:avLst>
              <a:gd name="adj" fmla="val 33988"/>
            </a:avLst>
          </a:prstGeom>
          <a:ln w="38100" algn="ctr">
            <a:solidFill>
              <a:schemeClr val="bg1">
                <a:lumMod val="50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>
            <a:noAutofit/>
          </a:bodyPr>
          <a:lstStyle/>
          <a:p>
            <a:pPr algn="ctr" eaLnBrk="1"/>
            <a:endParaRPr lang="ru-RU" altLang="ru-RU" sz="3599" dirty="0">
              <a:latin typeface="Lato Light" panose="020F0502020204030203" pitchFamily="34" charset="0"/>
            </a:endParaRPr>
          </a:p>
        </p:txBody>
      </p:sp>
      <p:sp>
        <p:nvSpPr>
          <p:cNvPr id="37" name="Скругленный прямоугольник 88">
            <a:extLst>
              <a:ext uri="{FF2B5EF4-FFF2-40B4-BE49-F238E27FC236}">
                <a16:creationId xmlns:a16="http://schemas.microsoft.com/office/drawing/2014/main" id="{4E505F73-89F4-0D4A-B30A-14D0CD5446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72610" y="12016045"/>
            <a:ext cx="4425166" cy="899865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0" tIns="0" rIns="0" bIns="0" anchor="ctr">
            <a:noAutofit/>
          </a:bodyPr>
          <a:lstStyle/>
          <a:p>
            <a:pPr algn="ctr" eaLnBrk="1"/>
            <a:endParaRPr lang="ru-RU" altLang="ru-RU" sz="3599" dirty="0">
              <a:latin typeface="Lato Light" panose="020F0502020204030203" pitchFamily="34" charset="0"/>
            </a:endParaRPr>
          </a:p>
        </p:txBody>
      </p:sp>
      <p:sp>
        <p:nvSpPr>
          <p:cNvPr id="38" name="Овал 89">
            <a:extLst>
              <a:ext uri="{FF2B5EF4-FFF2-40B4-BE49-F238E27FC236}">
                <a16:creationId xmlns:a16="http://schemas.microsoft.com/office/drawing/2014/main" id="{76901CFD-18E6-B448-932B-89ED7A8E0A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22175" y="11847766"/>
            <a:ext cx="326035" cy="325363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0" tIns="0" rIns="0" bIns="0" anchor="ctr">
            <a:noAutofit/>
          </a:bodyPr>
          <a:lstStyle/>
          <a:p>
            <a:pPr algn="ctr" eaLnBrk="1"/>
            <a:endParaRPr lang="ru-RU" altLang="ru-RU" sz="3599" dirty="0">
              <a:latin typeface="Lato Light" panose="020F0502020204030203" pitchFamily="34" charset="0"/>
            </a:endParaRPr>
          </a:p>
        </p:txBody>
      </p:sp>
      <p:sp>
        <p:nvSpPr>
          <p:cNvPr id="39" name="Овал 90">
            <a:extLst>
              <a:ext uri="{FF2B5EF4-FFF2-40B4-BE49-F238E27FC236}">
                <a16:creationId xmlns:a16="http://schemas.microsoft.com/office/drawing/2014/main" id="{74283266-2BC2-9D4D-B6CF-CF438F6879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92769" y="11916415"/>
            <a:ext cx="188453" cy="188065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xtLst/>
        </p:spPr>
        <p:txBody>
          <a:bodyPr lIns="0" tIns="0" rIns="0" bIns="0" anchor="ctr">
            <a:noAutofit/>
          </a:bodyPr>
          <a:lstStyle/>
          <a:p>
            <a:pPr algn="ctr" eaLnBrk="1"/>
            <a:endParaRPr lang="ru-RU" altLang="ru-RU" sz="3599" dirty="0">
              <a:latin typeface="Lato Light" panose="020F0502020204030203" pitchFamily="34" charset="0"/>
            </a:endParaRPr>
          </a:p>
        </p:txBody>
      </p:sp>
      <p:sp>
        <p:nvSpPr>
          <p:cNvPr id="42" name="Полилиния 188">
            <a:extLst>
              <a:ext uri="{FF2B5EF4-FFF2-40B4-BE49-F238E27FC236}">
                <a16:creationId xmlns:a16="http://schemas.microsoft.com/office/drawing/2014/main" id="{A6EB647A-BEF5-C548-995A-521724C44753}"/>
              </a:ext>
            </a:extLst>
          </p:cNvPr>
          <p:cNvSpPr>
            <a:spLocks/>
          </p:cNvSpPr>
          <p:nvPr/>
        </p:nvSpPr>
        <p:spPr bwMode="auto">
          <a:xfrm flipH="1" flipV="1">
            <a:off x="8711482" y="9166936"/>
            <a:ext cx="2172192" cy="2680831"/>
          </a:xfrm>
          <a:custGeom>
            <a:avLst/>
            <a:gdLst>
              <a:gd name="T0" fmla="*/ 0 w 2117558"/>
              <a:gd name="T1" fmla="*/ 1180800 h 1179094"/>
              <a:gd name="T2" fmla="*/ 986236 w 2117558"/>
              <a:gd name="T3" fmla="*/ 192784 h 1179094"/>
              <a:gd name="T4" fmla="*/ 1371109 w 2117558"/>
              <a:gd name="T5" fmla="*/ 0 h 1179094"/>
              <a:gd name="T6" fmla="*/ 2116800 w 2117558"/>
              <a:gd name="T7" fmla="*/ 0 h 1179094"/>
              <a:gd name="T8" fmla="*/ 0 60000 65536"/>
              <a:gd name="T9" fmla="*/ 0 60000 65536"/>
              <a:gd name="T10" fmla="*/ 0 60000 65536"/>
              <a:gd name="T11" fmla="*/ 0 60000 65536"/>
              <a:gd name="connsiteX0" fmla="*/ 0 w 2117558"/>
              <a:gd name="connsiteY0" fmla="*/ 1179094 h 1179094"/>
              <a:gd name="connsiteX1" fmla="*/ 986589 w 2117558"/>
              <a:gd name="connsiteY1" fmla="*/ 192505 h 1179094"/>
              <a:gd name="connsiteX2" fmla="*/ 1433853 w 2117558"/>
              <a:gd name="connsiteY2" fmla="*/ 0 h 1179094"/>
              <a:gd name="connsiteX3" fmla="*/ 2117558 w 2117558"/>
              <a:gd name="connsiteY3" fmla="*/ 0 h 1179094"/>
              <a:gd name="connsiteX0" fmla="*/ 0 w 2117558"/>
              <a:gd name="connsiteY0" fmla="*/ 1179094 h 1179094"/>
              <a:gd name="connsiteX1" fmla="*/ 986589 w 2117558"/>
              <a:gd name="connsiteY1" fmla="*/ 192505 h 1179094"/>
              <a:gd name="connsiteX2" fmla="*/ 1433853 w 2117558"/>
              <a:gd name="connsiteY2" fmla="*/ 0 h 1179094"/>
              <a:gd name="connsiteX3" fmla="*/ 2117558 w 2117558"/>
              <a:gd name="connsiteY3" fmla="*/ 0 h 1179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17558" h="1179094">
                <a:moveTo>
                  <a:pt x="0" y="1179094"/>
                </a:moveTo>
                <a:lnTo>
                  <a:pt x="986589" y="192505"/>
                </a:lnTo>
                <a:cubicBezTo>
                  <a:pt x="1075897" y="111610"/>
                  <a:pt x="1171944" y="2110"/>
                  <a:pt x="1433853" y="0"/>
                </a:cubicBezTo>
                <a:lnTo>
                  <a:pt x="2117558" y="0"/>
                </a:lnTo>
              </a:path>
            </a:pathLst>
          </a:custGeom>
          <a:noFill/>
          <a:ln w="38100" cap="flat" cmpd="sng">
            <a:solidFill>
              <a:schemeClr val="bg1">
                <a:lumMod val="50000"/>
              </a:schemeClr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>
            <a:noAutofit/>
          </a:bodyPr>
          <a:lstStyle/>
          <a:p>
            <a:pPr>
              <a:defRPr/>
            </a:pPr>
            <a:endParaRPr lang="ru-RU" sz="3599" dirty="0">
              <a:latin typeface="Lato Light" panose="020F0502020204030203" pitchFamily="34" charset="0"/>
            </a:endParaRPr>
          </a:p>
        </p:txBody>
      </p:sp>
      <p:sp>
        <p:nvSpPr>
          <p:cNvPr id="43" name="Полилиния 189">
            <a:extLst>
              <a:ext uri="{FF2B5EF4-FFF2-40B4-BE49-F238E27FC236}">
                <a16:creationId xmlns:a16="http://schemas.microsoft.com/office/drawing/2014/main" id="{8971E765-2D24-3B4C-9BF0-63059A76574D}"/>
              </a:ext>
            </a:extLst>
          </p:cNvPr>
          <p:cNvSpPr>
            <a:spLocks/>
          </p:cNvSpPr>
          <p:nvPr/>
        </p:nvSpPr>
        <p:spPr bwMode="auto">
          <a:xfrm flipV="1">
            <a:off x="13530096" y="9166936"/>
            <a:ext cx="2170696" cy="2680831"/>
          </a:xfrm>
          <a:custGeom>
            <a:avLst/>
            <a:gdLst>
              <a:gd name="T0" fmla="*/ 0 w 2117558"/>
              <a:gd name="T1" fmla="*/ 1180800 h 1179094"/>
              <a:gd name="T2" fmla="*/ 986236 w 2117558"/>
              <a:gd name="T3" fmla="*/ 192784 h 1179094"/>
              <a:gd name="T4" fmla="*/ 1371109 w 2117558"/>
              <a:gd name="T5" fmla="*/ 0 h 1179094"/>
              <a:gd name="T6" fmla="*/ 2116800 w 2117558"/>
              <a:gd name="T7" fmla="*/ 0 h 1179094"/>
              <a:gd name="T8" fmla="*/ 0 60000 65536"/>
              <a:gd name="T9" fmla="*/ 0 60000 65536"/>
              <a:gd name="T10" fmla="*/ 0 60000 65536"/>
              <a:gd name="T11" fmla="*/ 0 60000 65536"/>
              <a:gd name="connsiteX0" fmla="*/ 0 w 2117558"/>
              <a:gd name="connsiteY0" fmla="*/ 1179094 h 1179094"/>
              <a:gd name="connsiteX1" fmla="*/ 986589 w 2117558"/>
              <a:gd name="connsiteY1" fmla="*/ 192505 h 1179094"/>
              <a:gd name="connsiteX2" fmla="*/ 1433853 w 2117558"/>
              <a:gd name="connsiteY2" fmla="*/ 0 h 1179094"/>
              <a:gd name="connsiteX3" fmla="*/ 2117558 w 2117558"/>
              <a:gd name="connsiteY3" fmla="*/ 0 h 1179094"/>
              <a:gd name="connsiteX0" fmla="*/ 0 w 2117558"/>
              <a:gd name="connsiteY0" fmla="*/ 1179094 h 1179094"/>
              <a:gd name="connsiteX1" fmla="*/ 986589 w 2117558"/>
              <a:gd name="connsiteY1" fmla="*/ 192505 h 1179094"/>
              <a:gd name="connsiteX2" fmla="*/ 1433853 w 2117558"/>
              <a:gd name="connsiteY2" fmla="*/ 0 h 1179094"/>
              <a:gd name="connsiteX3" fmla="*/ 2117558 w 2117558"/>
              <a:gd name="connsiteY3" fmla="*/ 0 h 1179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17558" h="1179094">
                <a:moveTo>
                  <a:pt x="0" y="1179094"/>
                </a:moveTo>
                <a:lnTo>
                  <a:pt x="986589" y="192505"/>
                </a:lnTo>
                <a:cubicBezTo>
                  <a:pt x="1075897" y="111610"/>
                  <a:pt x="1171944" y="2110"/>
                  <a:pt x="1433853" y="0"/>
                </a:cubicBezTo>
                <a:lnTo>
                  <a:pt x="2117558" y="0"/>
                </a:lnTo>
              </a:path>
            </a:pathLst>
          </a:custGeom>
          <a:noFill/>
          <a:ln w="38100" cap="flat" cmpd="sng">
            <a:solidFill>
              <a:schemeClr val="bg1">
                <a:lumMod val="50000"/>
              </a:schemeClr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>
            <a:noAutofit/>
          </a:bodyPr>
          <a:lstStyle/>
          <a:p>
            <a:pPr>
              <a:defRPr/>
            </a:pPr>
            <a:endParaRPr lang="ru-RU" sz="3599" dirty="0">
              <a:latin typeface="Lato Light" panose="020F0502020204030203" pitchFamily="34" charset="0"/>
            </a:endParaRPr>
          </a:p>
        </p:txBody>
      </p:sp>
      <p:sp>
        <p:nvSpPr>
          <p:cNvPr id="44" name="Скругленный прямоугольник 15">
            <a:extLst>
              <a:ext uri="{FF2B5EF4-FFF2-40B4-BE49-F238E27FC236}">
                <a16:creationId xmlns:a16="http://schemas.microsoft.com/office/drawing/2014/main" id="{4B671DE3-914C-AC48-9F6D-D6AA1676B5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5916" y="11395975"/>
            <a:ext cx="4425166" cy="90208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0" tIns="0" rIns="0" bIns="0" anchor="ctr">
            <a:noAutofit/>
          </a:bodyPr>
          <a:lstStyle/>
          <a:p>
            <a:pPr algn="ctr" eaLnBrk="1">
              <a:defRPr/>
            </a:pPr>
            <a:endParaRPr lang="ru-RU" altLang="ru-RU" sz="3599" dirty="0">
              <a:latin typeface="Lato Light" panose="020F0502020204030203" pitchFamily="34" charset="0"/>
            </a:endParaRPr>
          </a:p>
        </p:txBody>
      </p:sp>
      <p:sp>
        <p:nvSpPr>
          <p:cNvPr id="45" name="Овал 71">
            <a:extLst>
              <a:ext uri="{FF2B5EF4-FFF2-40B4-BE49-F238E27FC236}">
                <a16:creationId xmlns:a16="http://schemas.microsoft.com/office/drawing/2014/main" id="{F4B385EC-B97A-754E-9B78-605A679787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6284" y="11683935"/>
            <a:ext cx="326035" cy="326168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0" tIns="0" rIns="0" bIns="0" anchor="ctr">
            <a:noAutofit/>
          </a:bodyPr>
          <a:lstStyle/>
          <a:p>
            <a:pPr algn="ctr" eaLnBrk="1"/>
            <a:endParaRPr lang="ru-RU" altLang="ru-RU" sz="3599" dirty="0">
              <a:latin typeface="Lato Light" panose="020F0502020204030203" pitchFamily="34" charset="0"/>
            </a:endParaRPr>
          </a:p>
        </p:txBody>
      </p:sp>
      <p:sp>
        <p:nvSpPr>
          <p:cNvPr id="46" name="Овал 72">
            <a:extLst>
              <a:ext uri="{FF2B5EF4-FFF2-40B4-BE49-F238E27FC236}">
                <a16:creationId xmlns:a16="http://schemas.microsoft.com/office/drawing/2014/main" id="{90B46D3A-F06B-8448-BFA0-2C4AFB3E30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6880" y="11752753"/>
            <a:ext cx="188453" cy="18853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xtLst/>
        </p:spPr>
        <p:txBody>
          <a:bodyPr lIns="0" tIns="0" rIns="0" bIns="0" anchor="ctr">
            <a:noAutofit/>
          </a:bodyPr>
          <a:lstStyle/>
          <a:p>
            <a:pPr algn="ctr" eaLnBrk="1"/>
            <a:endParaRPr lang="ru-RU" altLang="ru-RU" sz="3599" dirty="0">
              <a:latin typeface="Lato Light" panose="020F0502020204030203" pitchFamily="34" charset="0"/>
            </a:endParaRPr>
          </a:p>
        </p:txBody>
      </p:sp>
      <p:sp>
        <p:nvSpPr>
          <p:cNvPr id="48" name="Скругленный прямоугольник 88">
            <a:extLst>
              <a:ext uri="{FF2B5EF4-FFF2-40B4-BE49-F238E27FC236}">
                <a16:creationId xmlns:a16="http://schemas.microsoft.com/office/drawing/2014/main" id="{E01F2D22-2CB2-FC49-8DEE-46910948A4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82376" y="11395975"/>
            <a:ext cx="4425166" cy="902087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xtLst/>
        </p:spPr>
        <p:txBody>
          <a:bodyPr lIns="0" tIns="0" rIns="0" bIns="0" anchor="ctr">
            <a:noAutofit/>
          </a:bodyPr>
          <a:lstStyle/>
          <a:p>
            <a:pPr algn="ctr" eaLnBrk="1">
              <a:defRPr/>
            </a:pPr>
            <a:endParaRPr lang="ru-RU" altLang="ru-RU" sz="3599" dirty="0">
              <a:latin typeface="Lato Light" panose="020F0502020204030203" pitchFamily="34" charset="0"/>
            </a:endParaRPr>
          </a:p>
        </p:txBody>
      </p:sp>
      <p:sp>
        <p:nvSpPr>
          <p:cNvPr id="49" name="Овал 89">
            <a:extLst>
              <a:ext uri="{FF2B5EF4-FFF2-40B4-BE49-F238E27FC236}">
                <a16:creationId xmlns:a16="http://schemas.microsoft.com/office/drawing/2014/main" id="{1ADF5DF1-0F0C-AB4A-BCD0-8659E6495D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81223" y="11683935"/>
            <a:ext cx="326035" cy="326168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0" tIns="0" rIns="0" bIns="0" anchor="ctr">
            <a:noAutofit/>
          </a:bodyPr>
          <a:lstStyle/>
          <a:p>
            <a:pPr algn="ctr" eaLnBrk="1"/>
            <a:endParaRPr lang="ru-RU" altLang="ru-RU" sz="3599" dirty="0">
              <a:latin typeface="Lato Light" panose="020F0502020204030203" pitchFamily="34" charset="0"/>
            </a:endParaRPr>
          </a:p>
        </p:txBody>
      </p:sp>
      <p:sp>
        <p:nvSpPr>
          <p:cNvPr id="50" name="Овал 90">
            <a:extLst>
              <a:ext uri="{FF2B5EF4-FFF2-40B4-BE49-F238E27FC236}">
                <a16:creationId xmlns:a16="http://schemas.microsoft.com/office/drawing/2014/main" id="{44286E88-8E1D-774E-980A-FB6EB8C4BD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51818" y="11752753"/>
            <a:ext cx="188453" cy="18853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xtLst/>
        </p:spPr>
        <p:txBody>
          <a:bodyPr lIns="0" tIns="0" rIns="0" bIns="0" anchor="ctr">
            <a:noAutofit/>
          </a:bodyPr>
          <a:lstStyle/>
          <a:p>
            <a:pPr algn="ctr" eaLnBrk="1"/>
            <a:endParaRPr lang="ru-RU" altLang="ru-RU" sz="3599" dirty="0">
              <a:latin typeface="Lato Light" panose="020F0502020204030203" pitchFamily="34" charset="0"/>
            </a:endParaRPr>
          </a:p>
        </p:txBody>
      </p:sp>
      <p:sp>
        <p:nvSpPr>
          <p:cNvPr id="52" name="Полилиния 201">
            <a:extLst>
              <a:ext uri="{FF2B5EF4-FFF2-40B4-BE49-F238E27FC236}">
                <a16:creationId xmlns:a16="http://schemas.microsoft.com/office/drawing/2014/main" id="{56EBB292-E763-D54F-8E44-62E46DDA8D9F}"/>
              </a:ext>
            </a:extLst>
          </p:cNvPr>
          <p:cNvSpPr>
            <a:spLocks/>
          </p:cNvSpPr>
          <p:nvPr/>
        </p:nvSpPr>
        <p:spPr bwMode="auto">
          <a:xfrm flipV="1">
            <a:off x="15433007" y="9166936"/>
            <a:ext cx="2876807" cy="1220735"/>
          </a:xfrm>
          <a:custGeom>
            <a:avLst/>
            <a:gdLst>
              <a:gd name="T0" fmla="*/ 0 w 2117558"/>
              <a:gd name="T1" fmla="*/ 1180800 h 1179094"/>
              <a:gd name="T2" fmla="*/ 986236 w 2117558"/>
              <a:gd name="T3" fmla="*/ 192784 h 1179094"/>
              <a:gd name="T4" fmla="*/ 1371109 w 2117558"/>
              <a:gd name="T5" fmla="*/ 0 h 1179094"/>
              <a:gd name="T6" fmla="*/ 2116800 w 2117558"/>
              <a:gd name="T7" fmla="*/ 0 h 117909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17558" h="1179094">
                <a:moveTo>
                  <a:pt x="0" y="1179094"/>
                </a:moveTo>
                <a:lnTo>
                  <a:pt x="986589" y="192505"/>
                </a:lnTo>
                <a:cubicBezTo>
                  <a:pt x="1075897" y="111610"/>
                  <a:pt x="1187507" y="8412"/>
                  <a:pt x="1371600" y="0"/>
                </a:cubicBezTo>
                <a:lnTo>
                  <a:pt x="2117558" y="0"/>
                </a:lnTo>
              </a:path>
            </a:pathLst>
          </a:custGeom>
          <a:noFill/>
          <a:ln w="38100" cap="flat" cmpd="sng">
            <a:solidFill>
              <a:schemeClr val="bg1">
                <a:lumMod val="50000"/>
              </a:schemeClr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>
            <a:noAutofit/>
          </a:bodyPr>
          <a:lstStyle/>
          <a:p>
            <a:pPr>
              <a:defRPr/>
            </a:pPr>
            <a:endParaRPr lang="ru-RU" sz="3599" dirty="0">
              <a:latin typeface="Lato Light" panose="020F0502020204030203" pitchFamily="34" charset="0"/>
            </a:endParaRPr>
          </a:p>
        </p:txBody>
      </p:sp>
      <p:sp>
        <p:nvSpPr>
          <p:cNvPr id="53" name="Полилиния 202">
            <a:extLst>
              <a:ext uri="{FF2B5EF4-FFF2-40B4-BE49-F238E27FC236}">
                <a16:creationId xmlns:a16="http://schemas.microsoft.com/office/drawing/2014/main" id="{EB1AF6A3-68C1-5244-934A-905EC0FFEA87}"/>
              </a:ext>
            </a:extLst>
          </p:cNvPr>
          <p:cNvSpPr>
            <a:spLocks/>
          </p:cNvSpPr>
          <p:nvPr/>
        </p:nvSpPr>
        <p:spPr bwMode="auto">
          <a:xfrm flipH="1" flipV="1">
            <a:off x="6575195" y="9166936"/>
            <a:ext cx="2876807" cy="1220735"/>
          </a:xfrm>
          <a:custGeom>
            <a:avLst/>
            <a:gdLst>
              <a:gd name="T0" fmla="*/ 0 w 2117558"/>
              <a:gd name="T1" fmla="*/ 1180800 h 1179094"/>
              <a:gd name="T2" fmla="*/ 986236 w 2117558"/>
              <a:gd name="T3" fmla="*/ 192784 h 1179094"/>
              <a:gd name="T4" fmla="*/ 1371109 w 2117558"/>
              <a:gd name="T5" fmla="*/ 0 h 1179094"/>
              <a:gd name="T6" fmla="*/ 2116800 w 2117558"/>
              <a:gd name="T7" fmla="*/ 0 h 117909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17558" h="1179094">
                <a:moveTo>
                  <a:pt x="0" y="1179094"/>
                </a:moveTo>
                <a:lnTo>
                  <a:pt x="986589" y="192505"/>
                </a:lnTo>
                <a:cubicBezTo>
                  <a:pt x="1075897" y="111610"/>
                  <a:pt x="1187507" y="8412"/>
                  <a:pt x="1371600" y="0"/>
                </a:cubicBezTo>
                <a:lnTo>
                  <a:pt x="2117558" y="0"/>
                </a:lnTo>
              </a:path>
            </a:pathLst>
          </a:custGeom>
          <a:noFill/>
          <a:ln w="38100" cap="flat" cmpd="sng">
            <a:solidFill>
              <a:schemeClr val="bg1">
                <a:lumMod val="50000"/>
              </a:schemeClr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>
            <a:noAutofit/>
          </a:bodyPr>
          <a:lstStyle/>
          <a:p>
            <a:pPr>
              <a:defRPr/>
            </a:pPr>
            <a:endParaRPr lang="ru-RU" sz="3599" dirty="0">
              <a:latin typeface="Lato Light" panose="020F0502020204030203" pitchFamily="34" charset="0"/>
            </a:endParaRPr>
          </a:p>
        </p:txBody>
      </p:sp>
      <p:sp>
        <p:nvSpPr>
          <p:cNvPr id="54" name="Скругленный прямоугольник 15">
            <a:extLst>
              <a:ext uri="{FF2B5EF4-FFF2-40B4-BE49-F238E27FC236}">
                <a16:creationId xmlns:a16="http://schemas.microsoft.com/office/drawing/2014/main" id="{5BAF46B0-109A-BA44-9157-BF34569420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3332" y="9940367"/>
            <a:ext cx="4425166" cy="902089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  <a:extLst/>
        </p:spPr>
        <p:txBody>
          <a:bodyPr lIns="0" tIns="0" rIns="0" bIns="0" anchor="ctr">
            <a:noAutofit/>
          </a:bodyPr>
          <a:lstStyle/>
          <a:p>
            <a:pPr algn="ctr" eaLnBrk="1">
              <a:defRPr/>
            </a:pPr>
            <a:endParaRPr lang="ru-RU" altLang="ru-RU" sz="3599" dirty="0">
              <a:latin typeface="Lato Light" panose="020F0502020204030203" pitchFamily="34" charset="0"/>
            </a:endParaRPr>
          </a:p>
        </p:txBody>
      </p:sp>
      <p:sp>
        <p:nvSpPr>
          <p:cNvPr id="55" name="Овал 71">
            <a:extLst>
              <a:ext uri="{FF2B5EF4-FFF2-40B4-BE49-F238E27FC236}">
                <a16:creationId xmlns:a16="http://schemas.microsoft.com/office/drawing/2014/main" id="{CA4DBEBD-8A6D-3541-92B8-271E885C37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3701" y="10228326"/>
            <a:ext cx="326035" cy="326168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0" tIns="0" rIns="0" bIns="0" anchor="ctr">
            <a:noAutofit/>
          </a:bodyPr>
          <a:lstStyle/>
          <a:p>
            <a:pPr algn="ctr" eaLnBrk="1"/>
            <a:endParaRPr lang="ru-RU" altLang="ru-RU" sz="3599" dirty="0">
              <a:latin typeface="Lato Light" panose="020F0502020204030203" pitchFamily="34" charset="0"/>
            </a:endParaRPr>
          </a:p>
        </p:txBody>
      </p:sp>
      <p:sp>
        <p:nvSpPr>
          <p:cNvPr id="56" name="Овал 72">
            <a:extLst>
              <a:ext uri="{FF2B5EF4-FFF2-40B4-BE49-F238E27FC236}">
                <a16:creationId xmlns:a16="http://schemas.microsoft.com/office/drawing/2014/main" id="{9ED596E3-FD42-1349-B70F-279EC5D1EE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4296" y="10297145"/>
            <a:ext cx="188453" cy="18853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xtLst/>
        </p:spPr>
        <p:txBody>
          <a:bodyPr lIns="0" tIns="0" rIns="0" bIns="0" anchor="ctr">
            <a:noAutofit/>
          </a:bodyPr>
          <a:lstStyle/>
          <a:p>
            <a:pPr algn="ctr" eaLnBrk="1"/>
            <a:endParaRPr lang="ru-RU" altLang="ru-RU" sz="3599" dirty="0">
              <a:latin typeface="Lato Light" panose="020F0502020204030203" pitchFamily="34" charset="0"/>
            </a:endParaRPr>
          </a:p>
        </p:txBody>
      </p:sp>
      <p:sp>
        <p:nvSpPr>
          <p:cNvPr id="58" name="Скругленный прямоугольник 88">
            <a:extLst>
              <a:ext uri="{FF2B5EF4-FFF2-40B4-BE49-F238E27FC236}">
                <a16:creationId xmlns:a16="http://schemas.microsoft.com/office/drawing/2014/main" id="{F766000A-2101-6A46-8A15-7C11157B73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55727" y="9940367"/>
            <a:ext cx="4425166" cy="902089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0" tIns="0" rIns="0" bIns="0" anchor="ctr">
            <a:noAutofit/>
          </a:bodyPr>
          <a:lstStyle/>
          <a:p>
            <a:pPr algn="ctr" eaLnBrk="1">
              <a:defRPr/>
            </a:pPr>
            <a:endParaRPr lang="ru-RU" altLang="ru-RU" sz="3599" dirty="0">
              <a:latin typeface="Lato Light" panose="020F0502020204030203" pitchFamily="34" charset="0"/>
            </a:endParaRPr>
          </a:p>
        </p:txBody>
      </p:sp>
      <p:sp>
        <p:nvSpPr>
          <p:cNvPr id="59" name="Овал 89">
            <a:extLst>
              <a:ext uri="{FF2B5EF4-FFF2-40B4-BE49-F238E27FC236}">
                <a16:creationId xmlns:a16="http://schemas.microsoft.com/office/drawing/2014/main" id="{F841A4DC-0534-2742-A724-8D9B9EAF23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54574" y="10228326"/>
            <a:ext cx="326035" cy="326168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0" tIns="0" rIns="0" bIns="0" anchor="ctr">
            <a:noAutofit/>
          </a:bodyPr>
          <a:lstStyle/>
          <a:p>
            <a:pPr algn="ctr" eaLnBrk="1"/>
            <a:endParaRPr lang="ru-RU" altLang="ru-RU" sz="3599" dirty="0">
              <a:latin typeface="Lato Light" panose="020F0502020204030203" pitchFamily="34" charset="0"/>
            </a:endParaRPr>
          </a:p>
        </p:txBody>
      </p:sp>
      <p:sp>
        <p:nvSpPr>
          <p:cNvPr id="60" name="Овал 90">
            <a:extLst>
              <a:ext uri="{FF2B5EF4-FFF2-40B4-BE49-F238E27FC236}">
                <a16:creationId xmlns:a16="http://schemas.microsoft.com/office/drawing/2014/main" id="{D962DE77-889F-BB43-A2E1-93E80E2F8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25168" y="10297145"/>
            <a:ext cx="188453" cy="18853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xtLst/>
        </p:spPr>
        <p:txBody>
          <a:bodyPr lIns="0" tIns="0" rIns="0" bIns="0" anchor="ctr">
            <a:noAutofit/>
          </a:bodyPr>
          <a:lstStyle/>
          <a:p>
            <a:pPr algn="ctr" eaLnBrk="1"/>
            <a:endParaRPr lang="ru-RU" altLang="ru-RU" sz="3599" dirty="0">
              <a:latin typeface="Lato Light" panose="020F0502020204030203" pitchFamily="34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BB54683-5B8E-5040-A478-BEC46BD625F0}"/>
              </a:ext>
            </a:extLst>
          </p:cNvPr>
          <p:cNvSpPr txBox="1"/>
          <p:nvPr/>
        </p:nvSpPr>
        <p:spPr>
          <a:xfrm>
            <a:off x="8954004" y="7391744"/>
            <a:ext cx="6495689" cy="101566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YOUR TITLE HERE</a:t>
            </a:r>
          </a:p>
        </p:txBody>
      </p:sp>
      <p:sp>
        <p:nvSpPr>
          <p:cNvPr id="66" name="Subtitle 2">
            <a:extLst>
              <a:ext uri="{FF2B5EF4-FFF2-40B4-BE49-F238E27FC236}">
                <a16:creationId xmlns:a16="http://schemas.microsoft.com/office/drawing/2014/main" id="{278384E5-BD6F-6A46-8018-4B6F37CE0476}"/>
              </a:ext>
            </a:extLst>
          </p:cNvPr>
          <p:cNvSpPr txBox="1">
            <a:spLocks/>
          </p:cNvSpPr>
          <p:nvPr/>
        </p:nvSpPr>
        <p:spPr>
          <a:xfrm>
            <a:off x="4903717" y="3693319"/>
            <a:ext cx="3215103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</a:t>
            </a:r>
          </a:p>
        </p:txBody>
      </p:sp>
      <p:sp>
        <p:nvSpPr>
          <p:cNvPr id="67" name="Subtitle 2">
            <a:extLst>
              <a:ext uri="{FF2B5EF4-FFF2-40B4-BE49-F238E27FC236}">
                <a16:creationId xmlns:a16="http://schemas.microsoft.com/office/drawing/2014/main" id="{7F854621-A9EE-3D46-B168-8EB49A8AAAAE}"/>
              </a:ext>
            </a:extLst>
          </p:cNvPr>
          <p:cNvSpPr txBox="1">
            <a:spLocks/>
          </p:cNvSpPr>
          <p:nvPr/>
        </p:nvSpPr>
        <p:spPr>
          <a:xfrm>
            <a:off x="2683557" y="5141043"/>
            <a:ext cx="3215103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</a:t>
            </a:r>
          </a:p>
        </p:txBody>
      </p:sp>
      <p:sp>
        <p:nvSpPr>
          <p:cNvPr id="68" name="Subtitle 2">
            <a:extLst>
              <a:ext uri="{FF2B5EF4-FFF2-40B4-BE49-F238E27FC236}">
                <a16:creationId xmlns:a16="http://schemas.microsoft.com/office/drawing/2014/main" id="{DD58DC0D-F171-6448-B523-CA8B0D5A2F64}"/>
              </a:ext>
            </a:extLst>
          </p:cNvPr>
          <p:cNvSpPr txBox="1">
            <a:spLocks/>
          </p:cNvSpPr>
          <p:nvPr/>
        </p:nvSpPr>
        <p:spPr>
          <a:xfrm>
            <a:off x="2687640" y="10150082"/>
            <a:ext cx="3215103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</a:t>
            </a:r>
          </a:p>
        </p:txBody>
      </p:sp>
      <p:sp>
        <p:nvSpPr>
          <p:cNvPr id="69" name="Subtitle 2">
            <a:extLst>
              <a:ext uri="{FF2B5EF4-FFF2-40B4-BE49-F238E27FC236}">
                <a16:creationId xmlns:a16="http://schemas.microsoft.com/office/drawing/2014/main" id="{53C55537-AF37-0B4A-94A3-B80718D01F10}"/>
              </a:ext>
            </a:extLst>
          </p:cNvPr>
          <p:cNvSpPr txBox="1">
            <a:spLocks/>
          </p:cNvSpPr>
          <p:nvPr/>
        </p:nvSpPr>
        <p:spPr>
          <a:xfrm>
            <a:off x="4903716" y="11599771"/>
            <a:ext cx="3215103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</a:t>
            </a:r>
          </a:p>
        </p:txBody>
      </p:sp>
      <p:sp>
        <p:nvSpPr>
          <p:cNvPr id="70" name="Subtitle 2">
            <a:extLst>
              <a:ext uri="{FF2B5EF4-FFF2-40B4-BE49-F238E27FC236}">
                <a16:creationId xmlns:a16="http://schemas.microsoft.com/office/drawing/2014/main" id="{4070B292-2E33-7F45-8C5E-F6B8CC795591}"/>
              </a:ext>
            </a:extLst>
          </p:cNvPr>
          <p:cNvSpPr txBox="1">
            <a:spLocks/>
          </p:cNvSpPr>
          <p:nvPr/>
        </p:nvSpPr>
        <p:spPr>
          <a:xfrm>
            <a:off x="16278512" y="3693319"/>
            <a:ext cx="3215103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</a:t>
            </a:r>
          </a:p>
        </p:txBody>
      </p:sp>
      <p:sp>
        <p:nvSpPr>
          <p:cNvPr id="71" name="Subtitle 2">
            <a:extLst>
              <a:ext uri="{FF2B5EF4-FFF2-40B4-BE49-F238E27FC236}">
                <a16:creationId xmlns:a16="http://schemas.microsoft.com/office/drawing/2014/main" id="{C5B158B7-5273-EA44-BA13-3490C6FDCFA3}"/>
              </a:ext>
            </a:extLst>
          </p:cNvPr>
          <p:cNvSpPr txBox="1">
            <a:spLocks/>
          </p:cNvSpPr>
          <p:nvPr/>
        </p:nvSpPr>
        <p:spPr>
          <a:xfrm>
            <a:off x="18978859" y="5141043"/>
            <a:ext cx="3215103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</a:t>
            </a:r>
          </a:p>
        </p:txBody>
      </p:sp>
      <p:sp>
        <p:nvSpPr>
          <p:cNvPr id="72" name="Subtitle 2">
            <a:extLst>
              <a:ext uri="{FF2B5EF4-FFF2-40B4-BE49-F238E27FC236}">
                <a16:creationId xmlns:a16="http://schemas.microsoft.com/office/drawing/2014/main" id="{7FEB9399-45DE-AF49-87A8-6ED63726BC94}"/>
              </a:ext>
            </a:extLst>
          </p:cNvPr>
          <p:cNvSpPr txBox="1">
            <a:spLocks/>
          </p:cNvSpPr>
          <p:nvPr/>
        </p:nvSpPr>
        <p:spPr>
          <a:xfrm>
            <a:off x="18982942" y="10150082"/>
            <a:ext cx="3215103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</a:t>
            </a:r>
          </a:p>
        </p:txBody>
      </p:sp>
      <p:sp>
        <p:nvSpPr>
          <p:cNvPr id="73" name="Subtitle 2">
            <a:extLst>
              <a:ext uri="{FF2B5EF4-FFF2-40B4-BE49-F238E27FC236}">
                <a16:creationId xmlns:a16="http://schemas.microsoft.com/office/drawing/2014/main" id="{64598606-367B-934E-84BE-E0D4D635C99B}"/>
              </a:ext>
            </a:extLst>
          </p:cNvPr>
          <p:cNvSpPr txBox="1">
            <a:spLocks/>
          </p:cNvSpPr>
          <p:nvPr/>
        </p:nvSpPr>
        <p:spPr>
          <a:xfrm>
            <a:off x="16278511" y="11599771"/>
            <a:ext cx="3215103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</a:t>
            </a:r>
          </a:p>
        </p:txBody>
      </p:sp>
      <p:sp>
        <p:nvSpPr>
          <p:cNvPr id="74" name="Subtitle 2">
            <a:extLst>
              <a:ext uri="{FF2B5EF4-FFF2-40B4-BE49-F238E27FC236}">
                <a16:creationId xmlns:a16="http://schemas.microsoft.com/office/drawing/2014/main" id="{145A85E8-DAB7-194A-A359-47021CC6635F}"/>
              </a:ext>
            </a:extLst>
          </p:cNvPr>
          <p:cNvSpPr txBox="1">
            <a:spLocks/>
          </p:cNvSpPr>
          <p:nvPr/>
        </p:nvSpPr>
        <p:spPr>
          <a:xfrm>
            <a:off x="10577639" y="3080656"/>
            <a:ext cx="3215103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</a:t>
            </a:r>
          </a:p>
        </p:txBody>
      </p:sp>
      <p:sp>
        <p:nvSpPr>
          <p:cNvPr id="75" name="Subtitle 2">
            <a:extLst>
              <a:ext uri="{FF2B5EF4-FFF2-40B4-BE49-F238E27FC236}">
                <a16:creationId xmlns:a16="http://schemas.microsoft.com/office/drawing/2014/main" id="{73B284B3-A466-FC42-994A-40227E1E2F23}"/>
              </a:ext>
            </a:extLst>
          </p:cNvPr>
          <p:cNvSpPr txBox="1">
            <a:spLocks/>
          </p:cNvSpPr>
          <p:nvPr/>
        </p:nvSpPr>
        <p:spPr>
          <a:xfrm>
            <a:off x="10577639" y="12218730"/>
            <a:ext cx="3215103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8CE98BC-C5BB-2A47-948E-4443A1B5F5AA}"/>
              </a:ext>
            </a:extLst>
          </p:cNvPr>
          <p:cNvSpPr txBox="1"/>
          <p:nvPr/>
        </p:nvSpPr>
        <p:spPr>
          <a:xfrm>
            <a:off x="8242086" y="612372"/>
            <a:ext cx="789350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MINDMAP DIAGRAM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C9E6109-19B5-2140-92D5-50863E5035A8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894456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34B028A-1C28-8F40-82DA-010C03726A64}"/>
              </a:ext>
            </a:extLst>
          </p:cNvPr>
          <p:cNvSpPr txBox="1"/>
          <p:nvPr/>
        </p:nvSpPr>
        <p:spPr>
          <a:xfrm>
            <a:off x="8242086" y="612372"/>
            <a:ext cx="789350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MINDMAP DIAGRAM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396609-2EA9-6E4B-B64E-0C67744E88BA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A96497B-4820-7847-8C38-5F2D50C01892}"/>
              </a:ext>
            </a:extLst>
          </p:cNvPr>
          <p:cNvCxnSpPr>
            <a:cxnSpLocks/>
            <a:stCxn id="46" idx="5"/>
            <a:endCxn id="35" idx="1"/>
          </p:cNvCxnSpPr>
          <p:nvPr/>
        </p:nvCxnSpPr>
        <p:spPr>
          <a:xfrm>
            <a:off x="4172700" y="5562187"/>
            <a:ext cx="1160961" cy="832336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4B72D09-A70E-FC45-9F64-C219DF0FAB29}"/>
              </a:ext>
            </a:extLst>
          </p:cNvPr>
          <p:cNvCxnSpPr>
            <a:cxnSpLocks/>
            <a:stCxn id="40" idx="7"/>
            <a:endCxn id="35" idx="3"/>
          </p:cNvCxnSpPr>
          <p:nvPr/>
        </p:nvCxnSpPr>
        <p:spPr>
          <a:xfrm flipV="1">
            <a:off x="4172700" y="8959979"/>
            <a:ext cx="1160961" cy="763638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2C719D5-4A9B-5144-9691-2B2E5C573344}"/>
              </a:ext>
            </a:extLst>
          </p:cNvPr>
          <p:cNvCxnSpPr>
            <a:cxnSpLocks/>
            <a:stCxn id="57" idx="5"/>
            <a:endCxn id="62" idx="1"/>
          </p:cNvCxnSpPr>
          <p:nvPr/>
        </p:nvCxnSpPr>
        <p:spPr>
          <a:xfrm>
            <a:off x="19074721" y="8959979"/>
            <a:ext cx="767882" cy="792671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3B83FC6-5592-7A42-ADBB-E874BD014767}"/>
              </a:ext>
            </a:extLst>
          </p:cNvPr>
          <p:cNvCxnSpPr>
            <a:cxnSpLocks/>
            <a:stCxn id="57" idx="3"/>
            <a:endCxn id="63" idx="0"/>
          </p:cNvCxnSpPr>
          <p:nvPr/>
        </p:nvCxnSpPr>
        <p:spPr>
          <a:xfrm flipH="1">
            <a:off x="15487159" y="8959979"/>
            <a:ext cx="1022106" cy="1132152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10E53E3-5ADA-974E-8637-78EAA142F137}"/>
              </a:ext>
            </a:extLst>
          </p:cNvPr>
          <p:cNvCxnSpPr>
            <a:cxnSpLocks/>
            <a:stCxn id="61" idx="2"/>
            <a:endCxn id="57" idx="7"/>
          </p:cNvCxnSpPr>
          <p:nvPr/>
        </p:nvCxnSpPr>
        <p:spPr>
          <a:xfrm flipH="1">
            <a:off x="19074721" y="5501236"/>
            <a:ext cx="1163639" cy="893287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9FEAEB9-8DFE-9846-B756-D66397DABCC5}"/>
              </a:ext>
            </a:extLst>
          </p:cNvPr>
          <p:cNvCxnSpPr>
            <a:cxnSpLocks/>
            <a:stCxn id="21" idx="6"/>
            <a:endCxn id="57" idx="2"/>
          </p:cNvCxnSpPr>
          <p:nvPr/>
        </p:nvCxnSpPr>
        <p:spPr>
          <a:xfrm>
            <a:off x="14278582" y="7653519"/>
            <a:ext cx="1699359" cy="23732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AF5296E-9E8B-4B40-84DB-7BF8A337A378}"/>
              </a:ext>
            </a:extLst>
          </p:cNvPr>
          <p:cNvCxnSpPr>
            <a:cxnSpLocks/>
            <a:stCxn id="35" idx="6"/>
            <a:endCxn id="21" idx="2"/>
          </p:cNvCxnSpPr>
          <p:nvPr/>
        </p:nvCxnSpPr>
        <p:spPr>
          <a:xfrm flipV="1">
            <a:off x="8430441" y="7653519"/>
            <a:ext cx="1699359" cy="23732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11">
            <a:extLst>
              <a:ext uri="{FF2B5EF4-FFF2-40B4-BE49-F238E27FC236}">
                <a16:creationId xmlns:a16="http://schemas.microsoft.com/office/drawing/2014/main" id="{2318C507-E1B0-9B41-8B06-8DE7C2E41C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29800" y="5579124"/>
            <a:ext cx="4148782" cy="4148790"/>
          </a:xfrm>
          <a:prstGeom prst="ellipse">
            <a:avLst/>
          </a:prstGeom>
          <a:solidFill>
            <a:schemeClr val="accent1"/>
          </a:solidFill>
          <a:ln>
            <a:noFill/>
          </a:ln>
          <a:extLst/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en-US" sz="7198" dirty="0">
              <a:latin typeface="Lato Light" panose="020F0502020204030203" pitchFamily="34" charset="0"/>
            </a:endParaRPr>
          </a:p>
        </p:txBody>
      </p:sp>
      <p:sp>
        <p:nvSpPr>
          <p:cNvPr id="35" name="Freeform 15">
            <a:extLst>
              <a:ext uri="{FF2B5EF4-FFF2-40B4-BE49-F238E27FC236}">
                <a16:creationId xmlns:a16="http://schemas.microsoft.com/office/drawing/2014/main" id="{C69B5950-672D-AA4D-8046-D3723FF2BE12}"/>
              </a:ext>
            </a:extLst>
          </p:cNvPr>
          <p:cNvSpPr>
            <a:spLocks noEditPoints="1"/>
          </p:cNvSpPr>
          <p:nvPr/>
        </p:nvSpPr>
        <p:spPr bwMode="auto">
          <a:xfrm>
            <a:off x="4802337" y="5863199"/>
            <a:ext cx="3628104" cy="3628104"/>
          </a:xfrm>
          <a:prstGeom prst="donut">
            <a:avLst>
              <a:gd name="adj" fmla="val 7452"/>
            </a:avLst>
          </a:prstGeom>
          <a:solidFill>
            <a:schemeClr val="accent2"/>
          </a:solidFill>
          <a:ln>
            <a:noFill/>
          </a:ln>
          <a:extLst/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en-US" sz="7198" dirty="0">
              <a:latin typeface="Lato Light" panose="020F0502020204030203" pitchFamily="34" charset="0"/>
            </a:endParaRPr>
          </a:p>
        </p:txBody>
      </p:sp>
      <p:sp>
        <p:nvSpPr>
          <p:cNvPr id="40" name="Freeform 15">
            <a:extLst>
              <a:ext uri="{FF2B5EF4-FFF2-40B4-BE49-F238E27FC236}">
                <a16:creationId xmlns:a16="http://schemas.microsoft.com/office/drawing/2014/main" id="{DBF21F9E-92BC-854A-A769-9C6C4C562A3B}"/>
              </a:ext>
            </a:extLst>
          </p:cNvPr>
          <p:cNvSpPr>
            <a:spLocks noEditPoints="1"/>
          </p:cNvSpPr>
          <p:nvPr/>
        </p:nvSpPr>
        <p:spPr bwMode="auto">
          <a:xfrm>
            <a:off x="2142110" y="9375223"/>
            <a:ext cx="2378984" cy="2378984"/>
          </a:xfrm>
          <a:prstGeom prst="donut">
            <a:avLst>
              <a:gd name="adj" fmla="val 7452"/>
            </a:avLst>
          </a:prstGeom>
          <a:solidFill>
            <a:schemeClr val="accent3"/>
          </a:solidFill>
          <a:ln>
            <a:noFill/>
          </a:ln>
          <a:extLst/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en-US" sz="7198" dirty="0">
              <a:latin typeface="Lato Light" panose="020F0502020204030203" pitchFamily="34" charset="0"/>
            </a:endParaRPr>
          </a:p>
        </p:txBody>
      </p:sp>
      <p:sp>
        <p:nvSpPr>
          <p:cNvPr id="46" name="Freeform 15">
            <a:extLst>
              <a:ext uri="{FF2B5EF4-FFF2-40B4-BE49-F238E27FC236}">
                <a16:creationId xmlns:a16="http://schemas.microsoft.com/office/drawing/2014/main" id="{E20495BD-ECE8-8D47-997D-17A1CD715D6B}"/>
              </a:ext>
            </a:extLst>
          </p:cNvPr>
          <p:cNvSpPr>
            <a:spLocks noEditPoints="1"/>
          </p:cNvSpPr>
          <p:nvPr/>
        </p:nvSpPr>
        <p:spPr bwMode="auto">
          <a:xfrm>
            <a:off x="2142110" y="3531597"/>
            <a:ext cx="2378984" cy="2378984"/>
          </a:xfrm>
          <a:prstGeom prst="donut">
            <a:avLst>
              <a:gd name="adj" fmla="val 7452"/>
            </a:avLst>
          </a:prstGeom>
          <a:solidFill>
            <a:schemeClr val="accent3"/>
          </a:solidFill>
          <a:ln>
            <a:noFill/>
          </a:ln>
          <a:extLst/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en-US" sz="7198" dirty="0">
              <a:latin typeface="Lato Light" panose="020F0502020204030203" pitchFamily="34" charset="0"/>
            </a:endParaRPr>
          </a:p>
        </p:txBody>
      </p:sp>
      <p:sp>
        <p:nvSpPr>
          <p:cNvPr id="57" name="Freeform 15">
            <a:extLst>
              <a:ext uri="{FF2B5EF4-FFF2-40B4-BE49-F238E27FC236}">
                <a16:creationId xmlns:a16="http://schemas.microsoft.com/office/drawing/2014/main" id="{B8111BD5-4702-0F4E-9B35-E1A327DAC50F}"/>
              </a:ext>
            </a:extLst>
          </p:cNvPr>
          <p:cNvSpPr>
            <a:spLocks noEditPoints="1"/>
          </p:cNvSpPr>
          <p:nvPr/>
        </p:nvSpPr>
        <p:spPr bwMode="auto">
          <a:xfrm>
            <a:off x="15977941" y="5863199"/>
            <a:ext cx="3628104" cy="3628104"/>
          </a:xfrm>
          <a:prstGeom prst="donut">
            <a:avLst>
              <a:gd name="adj" fmla="val 7452"/>
            </a:avLst>
          </a:prstGeom>
          <a:solidFill>
            <a:schemeClr val="accent2"/>
          </a:solidFill>
          <a:ln>
            <a:noFill/>
          </a:ln>
          <a:extLst/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en-US" sz="7198" dirty="0">
              <a:latin typeface="Lato Light" panose="020F0502020204030203" pitchFamily="34" charset="0"/>
            </a:endParaRPr>
          </a:p>
        </p:txBody>
      </p:sp>
      <p:sp>
        <p:nvSpPr>
          <p:cNvPr id="61" name="Freeform 15">
            <a:extLst>
              <a:ext uri="{FF2B5EF4-FFF2-40B4-BE49-F238E27FC236}">
                <a16:creationId xmlns:a16="http://schemas.microsoft.com/office/drawing/2014/main" id="{6C28E69B-D9C3-F244-917C-2A318C0C5FBF}"/>
              </a:ext>
            </a:extLst>
          </p:cNvPr>
          <p:cNvSpPr>
            <a:spLocks noEditPoints="1"/>
          </p:cNvSpPr>
          <p:nvPr/>
        </p:nvSpPr>
        <p:spPr bwMode="auto">
          <a:xfrm>
            <a:off x="20238360" y="4311744"/>
            <a:ext cx="2378984" cy="2378984"/>
          </a:xfrm>
          <a:prstGeom prst="donut">
            <a:avLst>
              <a:gd name="adj" fmla="val 7452"/>
            </a:avLst>
          </a:prstGeom>
          <a:solidFill>
            <a:schemeClr val="accent3"/>
          </a:solidFill>
          <a:ln>
            <a:noFill/>
          </a:ln>
          <a:extLst/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en-US" sz="7198" dirty="0">
              <a:latin typeface="Lato Light" panose="020F0502020204030203" pitchFamily="34" charset="0"/>
            </a:endParaRPr>
          </a:p>
        </p:txBody>
      </p:sp>
      <p:sp>
        <p:nvSpPr>
          <p:cNvPr id="62" name="Freeform 15">
            <a:extLst>
              <a:ext uri="{FF2B5EF4-FFF2-40B4-BE49-F238E27FC236}">
                <a16:creationId xmlns:a16="http://schemas.microsoft.com/office/drawing/2014/main" id="{2C0FD65A-DAA8-344F-8F80-CD3F5CE6C0DF}"/>
              </a:ext>
            </a:extLst>
          </p:cNvPr>
          <p:cNvSpPr>
            <a:spLocks noEditPoints="1"/>
          </p:cNvSpPr>
          <p:nvPr/>
        </p:nvSpPr>
        <p:spPr bwMode="auto">
          <a:xfrm>
            <a:off x="19494209" y="9404256"/>
            <a:ext cx="2378984" cy="2378984"/>
          </a:xfrm>
          <a:prstGeom prst="donut">
            <a:avLst>
              <a:gd name="adj" fmla="val 7452"/>
            </a:avLst>
          </a:prstGeom>
          <a:solidFill>
            <a:schemeClr val="accent3"/>
          </a:solidFill>
          <a:ln>
            <a:noFill/>
          </a:ln>
          <a:extLst/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en-US" sz="7198" dirty="0">
              <a:latin typeface="Lato Light" panose="020F0502020204030203" pitchFamily="34" charset="0"/>
            </a:endParaRPr>
          </a:p>
        </p:txBody>
      </p:sp>
      <p:sp>
        <p:nvSpPr>
          <p:cNvPr id="63" name="Freeform 15">
            <a:extLst>
              <a:ext uri="{FF2B5EF4-FFF2-40B4-BE49-F238E27FC236}">
                <a16:creationId xmlns:a16="http://schemas.microsoft.com/office/drawing/2014/main" id="{BD25B3C7-7AE5-354F-A18C-D342823A1939}"/>
              </a:ext>
            </a:extLst>
          </p:cNvPr>
          <p:cNvSpPr>
            <a:spLocks noEditPoints="1"/>
          </p:cNvSpPr>
          <p:nvPr/>
        </p:nvSpPr>
        <p:spPr bwMode="auto">
          <a:xfrm>
            <a:off x="14297667" y="10092131"/>
            <a:ext cx="2378984" cy="2378984"/>
          </a:xfrm>
          <a:prstGeom prst="donut">
            <a:avLst>
              <a:gd name="adj" fmla="val 7452"/>
            </a:avLst>
          </a:prstGeom>
          <a:solidFill>
            <a:schemeClr val="accent3"/>
          </a:solidFill>
          <a:ln>
            <a:noFill/>
          </a:ln>
          <a:extLst/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en-US" sz="7198" dirty="0">
              <a:latin typeface="Lato Light" panose="020F0502020204030203" pitchFamily="34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AE8E8E7-4744-6840-ADFC-CAE35FD970CD}"/>
              </a:ext>
            </a:extLst>
          </p:cNvPr>
          <p:cNvSpPr txBox="1"/>
          <p:nvPr/>
        </p:nvSpPr>
        <p:spPr>
          <a:xfrm>
            <a:off x="10980141" y="7361131"/>
            <a:ext cx="2448106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5395951-1C10-4846-A332-BD6741BDDEC8}"/>
              </a:ext>
            </a:extLst>
          </p:cNvPr>
          <p:cNvSpPr txBox="1"/>
          <p:nvPr/>
        </p:nvSpPr>
        <p:spPr>
          <a:xfrm>
            <a:off x="16894153" y="7114910"/>
            <a:ext cx="1795684" cy="107721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accent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</a:t>
            </a:r>
          </a:p>
          <a:p>
            <a:pPr algn="ctr"/>
            <a:r>
              <a:rPr lang="en-US" sz="3200" b="1" dirty="0">
                <a:solidFill>
                  <a:schemeClr val="accent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TITLE 02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2C77432-ABF1-3447-8D14-DF2226B891CA}"/>
              </a:ext>
            </a:extLst>
          </p:cNvPr>
          <p:cNvSpPr txBox="1"/>
          <p:nvPr/>
        </p:nvSpPr>
        <p:spPr>
          <a:xfrm>
            <a:off x="5758622" y="7114910"/>
            <a:ext cx="1715534" cy="107721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accent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</a:t>
            </a:r>
          </a:p>
          <a:p>
            <a:pPr algn="ctr"/>
            <a:r>
              <a:rPr lang="en-US" sz="3200" b="1" dirty="0">
                <a:solidFill>
                  <a:schemeClr val="accent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TITLE 01</a:t>
            </a:r>
          </a:p>
        </p:txBody>
      </p:sp>
      <p:sp>
        <p:nvSpPr>
          <p:cNvPr id="83" name="Subtitle 2">
            <a:extLst>
              <a:ext uri="{FF2B5EF4-FFF2-40B4-BE49-F238E27FC236}">
                <a16:creationId xmlns:a16="http://schemas.microsoft.com/office/drawing/2014/main" id="{3505D12B-BEDD-7040-93FB-1E82D7449B02}"/>
              </a:ext>
            </a:extLst>
          </p:cNvPr>
          <p:cNvSpPr txBox="1">
            <a:spLocks/>
          </p:cNvSpPr>
          <p:nvPr/>
        </p:nvSpPr>
        <p:spPr>
          <a:xfrm>
            <a:off x="2490522" y="4059369"/>
            <a:ext cx="1682178" cy="132343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</a:t>
            </a:r>
          </a:p>
        </p:txBody>
      </p:sp>
      <p:sp>
        <p:nvSpPr>
          <p:cNvPr id="84" name="Subtitle 2">
            <a:extLst>
              <a:ext uri="{FF2B5EF4-FFF2-40B4-BE49-F238E27FC236}">
                <a16:creationId xmlns:a16="http://schemas.microsoft.com/office/drawing/2014/main" id="{E4E7BA9F-2C84-0D4F-A4A1-BCED645C590D}"/>
              </a:ext>
            </a:extLst>
          </p:cNvPr>
          <p:cNvSpPr txBox="1">
            <a:spLocks/>
          </p:cNvSpPr>
          <p:nvPr/>
        </p:nvSpPr>
        <p:spPr>
          <a:xfrm>
            <a:off x="2474148" y="9902995"/>
            <a:ext cx="1682178" cy="132343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</a:t>
            </a:r>
          </a:p>
        </p:txBody>
      </p:sp>
      <p:sp>
        <p:nvSpPr>
          <p:cNvPr id="85" name="Subtitle 2">
            <a:extLst>
              <a:ext uri="{FF2B5EF4-FFF2-40B4-BE49-F238E27FC236}">
                <a16:creationId xmlns:a16="http://schemas.microsoft.com/office/drawing/2014/main" id="{58932DFA-E8D7-1D48-A693-618B342EAD89}"/>
              </a:ext>
            </a:extLst>
          </p:cNvPr>
          <p:cNvSpPr txBox="1">
            <a:spLocks/>
          </p:cNvSpPr>
          <p:nvPr/>
        </p:nvSpPr>
        <p:spPr>
          <a:xfrm>
            <a:off x="14646070" y="10619903"/>
            <a:ext cx="1682178" cy="132343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</a:t>
            </a:r>
          </a:p>
        </p:txBody>
      </p:sp>
      <p:sp>
        <p:nvSpPr>
          <p:cNvPr id="86" name="Subtitle 2">
            <a:extLst>
              <a:ext uri="{FF2B5EF4-FFF2-40B4-BE49-F238E27FC236}">
                <a16:creationId xmlns:a16="http://schemas.microsoft.com/office/drawing/2014/main" id="{F11E2771-B118-D147-AD7F-5EDC4FD8D9D6}"/>
              </a:ext>
            </a:extLst>
          </p:cNvPr>
          <p:cNvSpPr txBox="1">
            <a:spLocks/>
          </p:cNvSpPr>
          <p:nvPr/>
        </p:nvSpPr>
        <p:spPr>
          <a:xfrm>
            <a:off x="19832506" y="9902995"/>
            <a:ext cx="1682178" cy="132343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</a:t>
            </a:r>
          </a:p>
        </p:txBody>
      </p:sp>
      <p:sp>
        <p:nvSpPr>
          <p:cNvPr id="87" name="Subtitle 2">
            <a:extLst>
              <a:ext uri="{FF2B5EF4-FFF2-40B4-BE49-F238E27FC236}">
                <a16:creationId xmlns:a16="http://schemas.microsoft.com/office/drawing/2014/main" id="{87B33976-1D9B-1B4C-BBF0-50D1B8BA44E7}"/>
              </a:ext>
            </a:extLst>
          </p:cNvPr>
          <p:cNvSpPr txBox="1">
            <a:spLocks/>
          </p:cNvSpPr>
          <p:nvPr/>
        </p:nvSpPr>
        <p:spPr>
          <a:xfrm>
            <a:off x="20586763" y="4839516"/>
            <a:ext cx="1682178" cy="132343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</a:t>
            </a:r>
          </a:p>
        </p:txBody>
      </p:sp>
    </p:spTree>
    <p:extLst>
      <p:ext uri="{BB962C8B-B14F-4D97-AF65-F5344CB8AC3E}">
        <p14:creationId xmlns:p14="http://schemas.microsoft.com/office/powerpoint/2010/main" val="29489131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Овал 7">
            <a:extLst>
              <a:ext uri="{FF2B5EF4-FFF2-40B4-BE49-F238E27FC236}">
                <a16:creationId xmlns:a16="http://schemas.microsoft.com/office/drawing/2014/main" id="{E40A56D8-5533-C641-A4D4-36FE5ADC1F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18282" y="5359514"/>
            <a:ext cx="4731719" cy="4732209"/>
          </a:xfrm>
          <a:prstGeom prst="ellipse">
            <a:avLst/>
          </a:prstGeom>
          <a:ln w="38100">
            <a:solidFill>
              <a:schemeClr val="bg1">
                <a:lumMod val="50000"/>
              </a:schemeClr>
            </a:solidFill>
            <a:miter lim="400000"/>
            <a:headEnd/>
            <a:tailEnd/>
          </a:ln>
          <a:extLst/>
        </p:spPr>
        <p:txBody>
          <a:bodyPr lIns="0" tIns="0" rIns="0" bIns="0" anchor="ctr">
            <a:noAutofit/>
          </a:bodyPr>
          <a:lstStyle/>
          <a:p>
            <a:pPr algn="ctr" eaLnBrk="1"/>
            <a:endParaRPr lang="ru-RU" altLang="ru-RU" sz="3599" dirty="0">
              <a:latin typeface="Lato Light" panose="020F050202020403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05F672A-36E8-E24B-994E-B9B1C07DA260}"/>
              </a:ext>
            </a:extLst>
          </p:cNvPr>
          <p:cNvSpPr txBox="1"/>
          <p:nvPr/>
        </p:nvSpPr>
        <p:spPr>
          <a:xfrm>
            <a:off x="8242086" y="612372"/>
            <a:ext cx="789350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MINDMAP DIAGRAM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B2ECFB1-7A8E-0F46-A8BD-ABBABE0B61AF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6" name="Скругленный прямоугольник 165">
            <a:extLst>
              <a:ext uri="{FF2B5EF4-FFF2-40B4-BE49-F238E27FC236}">
                <a16:creationId xmlns:a16="http://schemas.microsoft.com/office/drawing/2014/main" id="{AEEB94D1-41F6-AD43-A29F-0020D59D63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44681" y="6412902"/>
            <a:ext cx="4248221" cy="86604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0" tIns="0" rIns="0" bIns="0" anchor="ctr">
            <a:noAutofit/>
          </a:bodyPr>
          <a:lstStyle/>
          <a:p>
            <a:pPr algn="ctr" eaLnBrk="1">
              <a:defRPr/>
            </a:pPr>
            <a:endParaRPr lang="ru-RU" altLang="ru-RU" sz="3599" dirty="0">
              <a:latin typeface="Lato Light" panose="020F0502020204030203" pitchFamily="34" charset="0"/>
            </a:endParaRPr>
          </a:p>
        </p:txBody>
      </p:sp>
      <p:sp>
        <p:nvSpPr>
          <p:cNvPr id="7" name="Овал 168">
            <a:extLst>
              <a:ext uri="{FF2B5EF4-FFF2-40B4-BE49-F238E27FC236}">
                <a16:creationId xmlns:a16="http://schemas.microsoft.com/office/drawing/2014/main" id="{BDDCCF1F-1837-D041-A007-BC914C9582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31684" y="6689199"/>
            <a:ext cx="313025" cy="313147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0" tIns="0" rIns="0" bIns="0" anchor="ctr">
            <a:noAutofit/>
          </a:bodyPr>
          <a:lstStyle/>
          <a:p>
            <a:pPr algn="ctr" eaLnBrk="1"/>
            <a:endParaRPr lang="ru-RU" altLang="ru-RU" sz="3599" dirty="0">
              <a:latin typeface="Lato Light" panose="020F0502020204030203" pitchFamily="34" charset="0"/>
            </a:endParaRPr>
          </a:p>
        </p:txBody>
      </p:sp>
      <p:sp>
        <p:nvSpPr>
          <p:cNvPr id="8" name="Овал 169">
            <a:extLst>
              <a:ext uri="{FF2B5EF4-FFF2-40B4-BE49-F238E27FC236}">
                <a16:creationId xmlns:a16="http://schemas.microsoft.com/office/drawing/2014/main" id="{C9E48C07-368B-EC4A-9473-5BE4B6C2C8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99462" y="6755271"/>
            <a:ext cx="180933" cy="18100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xtLst/>
        </p:spPr>
        <p:txBody>
          <a:bodyPr lIns="0" tIns="0" rIns="0" bIns="0" anchor="ctr">
            <a:noAutofit/>
          </a:bodyPr>
          <a:lstStyle/>
          <a:p>
            <a:pPr algn="ctr" eaLnBrk="1"/>
            <a:endParaRPr lang="ru-RU" altLang="ru-RU" sz="3599" dirty="0">
              <a:latin typeface="Lato Light" panose="020F0502020204030203" pitchFamily="34" charset="0"/>
            </a:endParaRPr>
          </a:p>
        </p:txBody>
      </p:sp>
      <p:sp>
        <p:nvSpPr>
          <p:cNvPr id="10" name="Скругленный прямоугольник 171">
            <a:extLst>
              <a:ext uri="{FF2B5EF4-FFF2-40B4-BE49-F238E27FC236}">
                <a16:creationId xmlns:a16="http://schemas.microsoft.com/office/drawing/2014/main" id="{0CEFB6CB-64AE-8D4F-9DAC-1F9FFEBB92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44681" y="8136377"/>
            <a:ext cx="4248221" cy="86604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0" tIns="0" rIns="0" bIns="0" anchor="ctr">
            <a:noAutofit/>
          </a:bodyPr>
          <a:lstStyle/>
          <a:p>
            <a:pPr algn="ctr" eaLnBrk="1">
              <a:defRPr/>
            </a:pPr>
            <a:endParaRPr lang="ru-RU" altLang="ru-RU" sz="3599" dirty="0">
              <a:latin typeface="Lato Light" panose="020F0502020204030203" pitchFamily="34" charset="0"/>
            </a:endParaRPr>
          </a:p>
        </p:txBody>
      </p:sp>
      <p:sp>
        <p:nvSpPr>
          <p:cNvPr id="11" name="Овал 174">
            <a:extLst>
              <a:ext uri="{FF2B5EF4-FFF2-40B4-BE49-F238E27FC236}">
                <a16:creationId xmlns:a16="http://schemas.microsoft.com/office/drawing/2014/main" id="{B4D795B9-30A5-0747-BCE4-BDB4B2A0CA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31684" y="8412599"/>
            <a:ext cx="313025" cy="313147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0" tIns="0" rIns="0" bIns="0" anchor="ctr">
            <a:noAutofit/>
          </a:bodyPr>
          <a:lstStyle/>
          <a:p>
            <a:pPr algn="ctr" eaLnBrk="1"/>
            <a:endParaRPr lang="ru-RU" altLang="ru-RU" sz="3599" dirty="0">
              <a:latin typeface="Lato Light" panose="020F0502020204030203" pitchFamily="34" charset="0"/>
            </a:endParaRPr>
          </a:p>
        </p:txBody>
      </p:sp>
      <p:sp>
        <p:nvSpPr>
          <p:cNvPr id="12" name="Овал 175">
            <a:extLst>
              <a:ext uri="{FF2B5EF4-FFF2-40B4-BE49-F238E27FC236}">
                <a16:creationId xmlns:a16="http://schemas.microsoft.com/office/drawing/2014/main" id="{30D8D141-AD85-2246-A09B-55F6EF1DED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99462" y="8478671"/>
            <a:ext cx="180933" cy="18100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xtLst/>
        </p:spPr>
        <p:txBody>
          <a:bodyPr lIns="0" tIns="0" rIns="0" bIns="0" anchor="ctr">
            <a:noAutofit/>
          </a:bodyPr>
          <a:lstStyle/>
          <a:p>
            <a:pPr algn="ctr" eaLnBrk="1"/>
            <a:endParaRPr lang="ru-RU" altLang="ru-RU" sz="3599" dirty="0">
              <a:latin typeface="Lato Light" panose="020F0502020204030203" pitchFamily="34" charset="0"/>
            </a:endParaRPr>
          </a:p>
        </p:txBody>
      </p:sp>
      <p:sp>
        <p:nvSpPr>
          <p:cNvPr id="16" name="Скругленный прямоугольник 201">
            <a:extLst>
              <a:ext uri="{FF2B5EF4-FFF2-40B4-BE49-F238E27FC236}">
                <a16:creationId xmlns:a16="http://schemas.microsoft.com/office/drawing/2014/main" id="{74DC74FA-848B-AE47-A2ED-ADC51F2C61DF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1491930" y="8139250"/>
            <a:ext cx="4220930" cy="86604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0" tIns="0" rIns="0" bIns="0" anchor="ctr">
            <a:noAutofit/>
          </a:bodyPr>
          <a:lstStyle/>
          <a:p>
            <a:pPr algn="ctr" eaLnBrk="1">
              <a:defRPr/>
            </a:pPr>
            <a:endParaRPr lang="ru-RU" altLang="ru-RU" sz="3599" dirty="0">
              <a:latin typeface="Lato Light" panose="020F0502020204030203" pitchFamily="34" charset="0"/>
            </a:endParaRPr>
          </a:p>
        </p:txBody>
      </p:sp>
      <p:sp>
        <p:nvSpPr>
          <p:cNvPr id="17" name="Овал 204">
            <a:extLst>
              <a:ext uri="{FF2B5EF4-FFF2-40B4-BE49-F238E27FC236}">
                <a16:creationId xmlns:a16="http://schemas.microsoft.com/office/drawing/2014/main" id="{7E3A2463-90C2-914F-B76E-B1F1F96D4140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5112671" y="8416139"/>
            <a:ext cx="313025" cy="312996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0" tIns="0" rIns="0" bIns="0" anchor="ctr">
            <a:noAutofit/>
          </a:bodyPr>
          <a:lstStyle/>
          <a:p>
            <a:pPr algn="ctr" eaLnBrk="1"/>
            <a:endParaRPr lang="ru-RU" altLang="ru-RU" sz="3599" dirty="0">
              <a:latin typeface="Lato Light" panose="020F0502020204030203" pitchFamily="34" charset="0"/>
            </a:endParaRPr>
          </a:p>
        </p:txBody>
      </p:sp>
      <p:sp>
        <p:nvSpPr>
          <p:cNvPr id="18" name="Овал 205">
            <a:extLst>
              <a:ext uri="{FF2B5EF4-FFF2-40B4-BE49-F238E27FC236}">
                <a16:creationId xmlns:a16="http://schemas.microsoft.com/office/drawing/2014/main" id="{F784F685-D632-5342-9209-6A50E97DA8F8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5176985" y="8482179"/>
            <a:ext cx="180933" cy="18091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xtLst/>
        </p:spPr>
        <p:txBody>
          <a:bodyPr lIns="0" tIns="0" rIns="0" bIns="0" anchor="ctr">
            <a:noAutofit/>
          </a:bodyPr>
          <a:lstStyle/>
          <a:p>
            <a:pPr algn="ctr" eaLnBrk="1"/>
            <a:endParaRPr lang="ru-RU" altLang="ru-RU" sz="3599" dirty="0">
              <a:latin typeface="Lato Light" panose="020F0502020204030203" pitchFamily="34" charset="0"/>
            </a:endParaRPr>
          </a:p>
        </p:txBody>
      </p:sp>
      <p:sp>
        <p:nvSpPr>
          <p:cNvPr id="20" name="Скругленный прямоугольник 196">
            <a:extLst>
              <a:ext uri="{FF2B5EF4-FFF2-40B4-BE49-F238E27FC236}">
                <a16:creationId xmlns:a16="http://schemas.microsoft.com/office/drawing/2014/main" id="{4B75C0BB-C4A6-E043-B2EF-D20154392EC3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1484748" y="6412901"/>
            <a:ext cx="4220930" cy="86604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0" tIns="0" rIns="0" bIns="0" anchor="ctr">
            <a:noAutofit/>
          </a:bodyPr>
          <a:lstStyle/>
          <a:p>
            <a:pPr algn="ctr" eaLnBrk="1">
              <a:defRPr/>
            </a:pPr>
            <a:endParaRPr lang="ru-RU" altLang="ru-RU" sz="3599" dirty="0">
              <a:latin typeface="Lato Light" panose="020F0502020204030203" pitchFamily="34" charset="0"/>
            </a:endParaRPr>
          </a:p>
        </p:txBody>
      </p:sp>
      <p:sp>
        <p:nvSpPr>
          <p:cNvPr id="21" name="Овал 199">
            <a:extLst>
              <a:ext uri="{FF2B5EF4-FFF2-40B4-BE49-F238E27FC236}">
                <a16:creationId xmlns:a16="http://schemas.microsoft.com/office/drawing/2014/main" id="{15E7EC42-D51B-6448-9CA0-A969115448B0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5105333" y="6689066"/>
            <a:ext cx="313025" cy="312996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0" tIns="0" rIns="0" bIns="0" anchor="ctr">
            <a:noAutofit/>
          </a:bodyPr>
          <a:lstStyle/>
          <a:p>
            <a:pPr algn="ctr" eaLnBrk="1"/>
            <a:endParaRPr lang="ru-RU" altLang="ru-RU" sz="3599" dirty="0">
              <a:latin typeface="Lato Light" panose="020F0502020204030203" pitchFamily="34" charset="0"/>
            </a:endParaRPr>
          </a:p>
        </p:txBody>
      </p:sp>
      <p:sp>
        <p:nvSpPr>
          <p:cNvPr id="22" name="Овал 200">
            <a:extLst>
              <a:ext uri="{FF2B5EF4-FFF2-40B4-BE49-F238E27FC236}">
                <a16:creationId xmlns:a16="http://schemas.microsoft.com/office/drawing/2014/main" id="{E4126A64-CBD0-A943-BED2-60EBEF4C8A60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5169648" y="6755106"/>
            <a:ext cx="180933" cy="18091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xtLst/>
        </p:spPr>
        <p:txBody>
          <a:bodyPr lIns="0" tIns="0" rIns="0" bIns="0" anchor="ctr">
            <a:noAutofit/>
          </a:bodyPr>
          <a:lstStyle/>
          <a:p>
            <a:pPr algn="ctr" eaLnBrk="1"/>
            <a:endParaRPr lang="ru-RU" altLang="ru-RU" sz="3599" dirty="0">
              <a:latin typeface="Lato Light" panose="020F0502020204030203" pitchFamily="34" charset="0"/>
            </a:endParaRPr>
          </a:p>
        </p:txBody>
      </p:sp>
      <p:sp>
        <p:nvSpPr>
          <p:cNvPr id="35" name="Полилиния 14">
            <a:extLst>
              <a:ext uri="{FF2B5EF4-FFF2-40B4-BE49-F238E27FC236}">
                <a16:creationId xmlns:a16="http://schemas.microsoft.com/office/drawing/2014/main" id="{183FA08B-D0F7-374C-B2A9-DB71D0BC6DB4}"/>
              </a:ext>
            </a:extLst>
          </p:cNvPr>
          <p:cNvSpPr>
            <a:spLocks/>
          </p:cNvSpPr>
          <p:nvPr/>
        </p:nvSpPr>
        <p:spPr bwMode="auto">
          <a:xfrm>
            <a:off x="14603127" y="7718435"/>
            <a:ext cx="1302661" cy="0"/>
          </a:xfrm>
          <a:custGeom>
            <a:avLst/>
            <a:gdLst>
              <a:gd name="T0" fmla="*/ 0 w 8163"/>
              <a:gd name="T1" fmla="*/ 1047866 w 8163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8163">
                <a:moveTo>
                  <a:pt x="0" y="0"/>
                </a:moveTo>
                <a:lnTo>
                  <a:pt x="8163" y="4138"/>
                </a:lnTo>
              </a:path>
            </a:pathLst>
          </a:custGeom>
          <a:noFill/>
          <a:ln w="38100" cap="flat" cmpd="sng">
            <a:solidFill>
              <a:schemeClr val="bg1">
                <a:lumMod val="50000"/>
              </a:schemeClr>
            </a:solidFill>
            <a:prstDash val="solid"/>
            <a:miter lim="400000"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>
            <a:noAutofit/>
          </a:bodyPr>
          <a:lstStyle/>
          <a:p>
            <a:pPr>
              <a:defRPr/>
            </a:pPr>
            <a:endParaRPr lang="ru-RU" sz="3599" dirty="0">
              <a:latin typeface="Lato Light" panose="020F0502020204030203" pitchFamily="34" charset="0"/>
            </a:endParaRPr>
          </a:p>
        </p:txBody>
      </p:sp>
      <p:sp useBgFill="1">
        <p:nvSpPr>
          <p:cNvPr id="40" name="Овал 7">
            <a:extLst>
              <a:ext uri="{FF2B5EF4-FFF2-40B4-BE49-F238E27FC236}">
                <a16:creationId xmlns:a16="http://schemas.microsoft.com/office/drawing/2014/main" id="{CDA3BC1E-544B-3442-B17B-199EAD0E02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37340" y="11218929"/>
            <a:ext cx="1697050" cy="1697224"/>
          </a:xfrm>
          <a:prstGeom prst="ellipse">
            <a:avLst/>
          </a:prstGeom>
          <a:ln w="38100">
            <a:solidFill>
              <a:schemeClr val="bg1">
                <a:lumMod val="50000"/>
              </a:schemeClr>
            </a:solidFill>
            <a:miter lim="400000"/>
            <a:headEnd/>
            <a:tailEnd/>
          </a:ln>
          <a:extLst/>
        </p:spPr>
        <p:txBody>
          <a:bodyPr lIns="0" tIns="0" rIns="0" bIns="0" anchor="ctr">
            <a:noAutofit/>
          </a:bodyPr>
          <a:lstStyle/>
          <a:p>
            <a:pPr algn="ctr" eaLnBrk="1"/>
            <a:endParaRPr lang="ru-RU" altLang="ru-RU" sz="3599" dirty="0">
              <a:latin typeface="Lato Light" panose="020F0502020204030203" pitchFamily="34" charset="0"/>
            </a:endParaRPr>
          </a:p>
        </p:txBody>
      </p:sp>
      <p:sp>
        <p:nvSpPr>
          <p:cNvPr id="41" name="Полилиния 130">
            <a:extLst>
              <a:ext uri="{FF2B5EF4-FFF2-40B4-BE49-F238E27FC236}">
                <a16:creationId xmlns:a16="http://schemas.microsoft.com/office/drawing/2014/main" id="{3B1E80C5-B8C4-BA47-888F-BA09E98F3751}"/>
              </a:ext>
            </a:extLst>
          </p:cNvPr>
          <p:cNvSpPr>
            <a:spLocks/>
          </p:cNvSpPr>
          <p:nvPr/>
        </p:nvSpPr>
        <p:spPr bwMode="auto">
          <a:xfrm rot="5400000">
            <a:off x="11594942" y="4784934"/>
            <a:ext cx="1173400" cy="0"/>
          </a:xfrm>
          <a:custGeom>
            <a:avLst/>
            <a:gdLst>
              <a:gd name="T0" fmla="*/ 0 w 8163"/>
              <a:gd name="T1" fmla="*/ 1047866 w 8163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8163">
                <a:moveTo>
                  <a:pt x="0" y="0"/>
                </a:moveTo>
                <a:lnTo>
                  <a:pt x="8163" y="4138"/>
                </a:lnTo>
              </a:path>
            </a:pathLst>
          </a:custGeom>
          <a:noFill/>
          <a:ln w="38100" cap="flat" cmpd="sng">
            <a:solidFill>
              <a:schemeClr val="bg1">
                <a:lumMod val="50000"/>
              </a:schemeClr>
            </a:solidFill>
            <a:prstDash val="solid"/>
            <a:miter lim="400000"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>
            <a:noAutofit/>
          </a:bodyPr>
          <a:lstStyle/>
          <a:p>
            <a:pPr>
              <a:defRPr/>
            </a:pPr>
            <a:endParaRPr lang="ru-RU" sz="3599" dirty="0">
              <a:latin typeface="Lato Light" panose="020F0502020204030203" pitchFamily="34" charset="0"/>
            </a:endParaRPr>
          </a:p>
        </p:txBody>
      </p:sp>
      <p:sp>
        <p:nvSpPr>
          <p:cNvPr id="42" name="Полилиния 131">
            <a:extLst>
              <a:ext uri="{FF2B5EF4-FFF2-40B4-BE49-F238E27FC236}">
                <a16:creationId xmlns:a16="http://schemas.microsoft.com/office/drawing/2014/main" id="{0E096793-7674-FE4D-BCA3-1FFA5440C4F9}"/>
              </a:ext>
            </a:extLst>
          </p:cNvPr>
          <p:cNvSpPr>
            <a:spLocks/>
          </p:cNvSpPr>
          <p:nvPr/>
        </p:nvSpPr>
        <p:spPr bwMode="auto">
          <a:xfrm rot="5400000">
            <a:off x="11635874" y="10645472"/>
            <a:ext cx="1108770" cy="0"/>
          </a:xfrm>
          <a:custGeom>
            <a:avLst/>
            <a:gdLst>
              <a:gd name="T0" fmla="*/ 0 w 8163"/>
              <a:gd name="T1" fmla="*/ 1047866 w 8163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8163">
                <a:moveTo>
                  <a:pt x="0" y="0"/>
                </a:moveTo>
                <a:lnTo>
                  <a:pt x="8163" y="4138"/>
                </a:lnTo>
              </a:path>
            </a:pathLst>
          </a:custGeom>
          <a:noFill/>
          <a:ln w="38100" cap="flat" cmpd="sng">
            <a:solidFill>
              <a:schemeClr val="bg1">
                <a:lumMod val="50000"/>
              </a:schemeClr>
            </a:solidFill>
            <a:prstDash val="solid"/>
            <a:miter lim="400000"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>
            <a:noAutofit/>
          </a:bodyPr>
          <a:lstStyle/>
          <a:p>
            <a:pPr>
              <a:defRPr/>
            </a:pPr>
            <a:endParaRPr lang="ru-RU" sz="3599" dirty="0">
              <a:latin typeface="Lato Light" panose="020F0502020204030203" pitchFamily="34" charset="0"/>
            </a:endParaRPr>
          </a:p>
        </p:txBody>
      </p:sp>
      <p:sp useBgFill="1">
        <p:nvSpPr>
          <p:cNvPr id="43" name="Овал 7">
            <a:extLst>
              <a:ext uri="{FF2B5EF4-FFF2-40B4-BE49-F238E27FC236}">
                <a16:creationId xmlns:a16="http://schemas.microsoft.com/office/drawing/2014/main" id="{68BF47B0-5AAF-5C46-A0DA-0BAFF1D14A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37340" y="2491993"/>
            <a:ext cx="1697050" cy="1697224"/>
          </a:xfrm>
          <a:prstGeom prst="ellipse">
            <a:avLst/>
          </a:prstGeom>
          <a:ln w="38100">
            <a:solidFill>
              <a:schemeClr val="bg1">
                <a:lumMod val="50000"/>
              </a:schemeClr>
            </a:solidFill>
            <a:miter lim="400000"/>
            <a:headEnd/>
            <a:tailEnd/>
          </a:ln>
          <a:extLst/>
        </p:spPr>
        <p:txBody>
          <a:bodyPr lIns="0" tIns="0" rIns="0" bIns="0" anchor="ctr">
            <a:noAutofit/>
          </a:bodyPr>
          <a:lstStyle/>
          <a:p>
            <a:pPr algn="ctr" eaLnBrk="1"/>
            <a:endParaRPr lang="ru-RU" altLang="ru-RU" sz="3599" dirty="0">
              <a:latin typeface="Lato Light" panose="020F0502020204030203" pitchFamily="34" charset="0"/>
            </a:endParaRPr>
          </a:p>
        </p:txBody>
      </p:sp>
      <p:sp useBgFill="1">
        <p:nvSpPr>
          <p:cNvPr id="44" name="Овал 7">
            <a:extLst>
              <a:ext uri="{FF2B5EF4-FFF2-40B4-BE49-F238E27FC236}">
                <a16:creationId xmlns:a16="http://schemas.microsoft.com/office/drawing/2014/main" id="{DED2A2FC-3366-8248-A6A1-E09478B15C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78440" y="4319811"/>
            <a:ext cx="1697050" cy="1697224"/>
          </a:xfrm>
          <a:prstGeom prst="ellipse">
            <a:avLst/>
          </a:prstGeom>
          <a:ln w="38100">
            <a:solidFill>
              <a:schemeClr val="bg1">
                <a:lumMod val="50000"/>
              </a:schemeClr>
            </a:solidFill>
            <a:miter lim="400000"/>
            <a:headEnd/>
            <a:tailEnd/>
          </a:ln>
          <a:extLst/>
        </p:spPr>
        <p:txBody>
          <a:bodyPr lIns="0" tIns="0" rIns="0" bIns="0" anchor="ctr">
            <a:noAutofit/>
          </a:bodyPr>
          <a:lstStyle/>
          <a:p>
            <a:pPr algn="ctr" eaLnBrk="1"/>
            <a:endParaRPr lang="ru-RU" altLang="ru-RU" sz="3599" dirty="0">
              <a:latin typeface="Lato Light" panose="020F0502020204030203" pitchFamily="34" charset="0"/>
            </a:endParaRPr>
          </a:p>
        </p:txBody>
      </p:sp>
      <p:sp useBgFill="1">
        <p:nvSpPr>
          <p:cNvPr id="45" name="Овал 7">
            <a:extLst>
              <a:ext uri="{FF2B5EF4-FFF2-40B4-BE49-F238E27FC236}">
                <a16:creationId xmlns:a16="http://schemas.microsoft.com/office/drawing/2014/main" id="{CB9E69F2-4E3B-A04F-A8A2-7397C1D093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89536" y="4319811"/>
            <a:ext cx="1697050" cy="1697224"/>
          </a:xfrm>
          <a:prstGeom prst="ellipse">
            <a:avLst/>
          </a:prstGeom>
          <a:ln w="38100">
            <a:solidFill>
              <a:schemeClr val="bg1">
                <a:lumMod val="50000"/>
              </a:schemeClr>
            </a:solidFill>
            <a:miter lim="400000"/>
            <a:headEnd/>
            <a:tailEnd/>
          </a:ln>
          <a:extLst/>
        </p:spPr>
        <p:txBody>
          <a:bodyPr lIns="0" tIns="0" rIns="0" bIns="0" anchor="ctr">
            <a:noAutofit/>
          </a:bodyPr>
          <a:lstStyle/>
          <a:p>
            <a:pPr algn="ctr" eaLnBrk="1"/>
            <a:endParaRPr lang="ru-RU" altLang="ru-RU" sz="3599" dirty="0">
              <a:latin typeface="Lato Light" panose="020F0502020204030203" pitchFamily="34" charset="0"/>
            </a:endParaRPr>
          </a:p>
        </p:txBody>
      </p:sp>
      <p:sp useBgFill="1">
        <p:nvSpPr>
          <p:cNvPr id="46" name="Овал 7">
            <a:extLst>
              <a:ext uri="{FF2B5EF4-FFF2-40B4-BE49-F238E27FC236}">
                <a16:creationId xmlns:a16="http://schemas.microsoft.com/office/drawing/2014/main" id="{BB904961-C77D-234F-A338-F92FDC73EC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78440" y="9348499"/>
            <a:ext cx="1697050" cy="1697224"/>
          </a:xfrm>
          <a:prstGeom prst="ellipse">
            <a:avLst/>
          </a:prstGeom>
          <a:ln w="38100">
            <a:solidFill>
              <a:schemeClr val="bg1">
                <a:lumMod val="50000"/>
              </a:schemeClr>
            </a:solidFill>
            <a:miter lim="400000"/>
            <a:headEnd/>
            <a:tailEnd/>
          </a:ln>
          <a:extLst/>
        </p:spPr>
        <p:txBody>
          <a:bodyPr lIns="0" tIns="0" rIns="0" bIns="0" anchor="ctr">
            <a:noAutofit/>
          </a:bodyPr>
          <a:lstStyle/>
          <a:p>
            <a:pPr algn="ctr" eaLnBrk="1"/>
            <a:endParaRPr lang="ru-RU" altLang="ru-RU" sz="3599" dirty="0">
              <a:latin typeface="Lato Light" panose="020F0502020204030203" pitchFamily="34" charset="0"/>
            </a:endParaRPr>
          </a:p>
        </p:txBody>
      </p:sp>
      <p:sp useBgFill="1">
        <p:nvSpPr>
          <p:cNvPr id="47" name="Овал 7">
            <a:extLst>
              <a:ext uri="{FF2B5EF4-FFF2-40B4-BE49-F238E27FC236}">
                <a16:creationId xmlns:a16="http://schemas.microsoft.com/office/drawing/2014/main" id="{20250020-D04E-DB4C-B4B9-9153E2BF22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89536" y="9348499"/>
            <a:ext cx="1697050" cy="1697224"/>
          </a:xfrm>
          <a:prstGeom prst="ellipse">
            <a:avLst/>
          </a:prstGeom>
          <a:ln w="38100">
            <a:solidFill>
              <a:schemeClr val="bg1">
                <a:lumMod val="50000"/>
              </a:schemeClr>
            </a:solidFill>
            <a:miter lim="400000"/>
            <a:headEnd/>
            <a:tailEnd/>
          </a:ln>
          <a:extLst/>
        </p:spPr>
        <p:txBody>
          <a:bodyPr lIns="0" tIns="0" rIns="0" bIns="0" anchor="ctr">
            <a:noAutofit/>
          </a:bodyPr>
          <a:lstStyle/>
          <a:p>
            <a:pPr algn="ctr" eaLnBrk="1"/>
            <a:endParaRPr lang="ru-RU" altLang="ru-RU" sz="3599" dirty="0">
              <a:latin typeface="Lato Light" panose="020F0502020204030203" pitchFamily="34" charset="0"/>
            </a:endParaRPr>
          </a:p>
        </p:txBody>
      </p:sp>
      <p:sp>
        <p:nvSpPr>
          <p:cNvPr id="54" name="Скругленный прямоугольник 15">
            <a:extLst>
              <a:ext uri="{FF2B5EF4-FFF2-40B4-BE49-F238E27FC236}">
                <a16:creationId xmlns:a16="http://schemas.microsoft.com/office/drawing/2014/main" id="{2D93CC55-6DCF-B74F-8915-D726634E3E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2079" y="4736088"/>
            <a:ext cx="4248222" cy="86467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0" tIns="0" rIns="0" bIns="0" anchor="ctr">
            <a:noAutofit/>
          </a:bodyPr>
          <a:lstStyle/>
          <a:p>
            <a:pPr algn="ctr" eaLnBrk="1"/>
            <a:endParaRPr lang="ru-RU" altLang="ru-RU" sz="3599" dirty="0">
              <a:latin typeface="Lato Light" panose="020F0502020204030203" pitchFamily="34" charset="0"/>
            </a:endParaRPr>
          </a:p>
        </p:txBody>
      </p:sp>
      <p:sp>
        <p:nvSpPr>
          <p:cNvPr id="55" name="Овал 71">
            <a:extLst>
              <a:ext uri="{FF2B5EF4-FFF2-40B4-BE49-F238E27FC236}">
                <a16:creationId xmlns:a16="http://schemas.microsoft.com/office/drawing/2014/main" id="{DCA034ED-4022-894E-81A5-59AAB35B95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688" y="5012102"/>
            <a:ext cx="312998" cy="312639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0" tIns="0" rIns="0" bIns="0" anchor="ctr">
            <a:noAutofit/>
          </a:bodyPr>
          <a:lstStyle/>
          <a:p>
            <a:pPr algn="ctr" eaLnBrk="1"/>
            <a:endParaRPr lang="ru-RU" altLang="ru-RU" sz="3599" dirty="0">
              <a:latin typeface="Lato Light" panose="020F0502020204030203" pitchFamily="34" charset="0"/>
            </a:endParaRPr>
          </a:p>
        </p:txBody>
      </p:sp>
      <p:sp>
        <p:nvSpPr>
          <p:cNvPr id="56" name="Овал 72">
            <a:extLst>
              <a:ext uri="{FF2B5EF4-FFF2-40B4-BE49-F238E27FC236}">
                <a16:creationId xmlns:a16="http://schemas.microsoft.com/office/drawing/2014/main" id="{22262DE4-BEDD-AC46-9AB2-AD1AE00FB4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7460" y="5078067"/>
            <a:ext cx="180917" cy="18071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xtLst/>
        </p:spPr>
        <p:txBody>
          <a:bodyPr lIns="0" tIns="0" rIns="0" bIns="0" anchor="ctr">
            <a:noAutofit/>
          </a:bodyPr>
          <a:lstStyle/>
          <a:p>
            <a:pPr algn="ctr" eaLnBrk="1"/>
            <a:endParaRPr lang="ru-RU" altLang="ru-RU" sz="3599" dirty="0">
              <a:latin typeface="Lato Light" panose="020F0502020204030203" pitchFamily="34" charset="0"/>
            </a:endParaRPr>
          </a:p>
        </p:txBody>
      </p:sp>
      <p:sp>
        <p:nvSpPr>
          <p:cNvPr id="58" name="Скругленный прямоугольник 88">
            <a:extLst>
              <a:ext uri="{FF2B5EF4-FFF2-40B4-BE49-F238E27FC236}">
                <a16:creationId xmlns:a16="http://schemas.microsoft.com/office/drawing/2014/main" id="{2029BF56-962C-F943-A5DA-9CC71E0668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77346" y="4736088"/>
            <a:ext cx="4248222" cy="86467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0" tIns="0" rIns="0" bIns="0" anchor="ctr">
            <a:noAutofit/>
          </a:bodyPr>
          <a:lstStyle/>
          <a:p>
            <a:pPr algn="ctr" eaLnBrk="1"/>
            <a:endParaRPr lang="ru-RU" altLang="ru-RU" sz="3599" dirty="0">
              <a:latin typeface="Lato Light" panose="020F0502020204030203" pitchFamily="34" charset="0"/>
            </a:endParaRPr>
          </a:p>
        </p:txBody>
      </p:sp>
      <p:sp>
        <p:nvSpPr>
          <p:cNvPr id="59" name="Овал 89">
            <a:extLst>
              <a:ext uri="{FF2B5EF4-FFF2-40B4-BE49-F238E27FC236}">
                <a16:creationId xmlns:a16="http://schemas.microsoft.com/office/drawing/2014/main" id="{D70636A1-88D0-A74F-B0CC-9965E9FFF1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64243" y="5012102"/>
            <a:ext cx="312998" cy="312639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0" tIns="0" rIns="0" bIns="0" anchor="ctr">
            <a:noAutofit/>
          </a:bodyPr>
          <a:lstStyle/>
          <a:p>
            <a:pPr algn="ctr" eaLnBrk="1"/>
            <a:endParaRPr lang="ru-RU" altLang="ru-RU" sz="3599" dirty="0">
              <a:latin typeface="Lato Light" panose="020F0502020204030203" pitchFamily="34" charset="0"/>
            </a:endParaRPr>
          </a:p>
        </p:txBody>
      </p:sp>
      <p:sp>
        <p:nvSpPr>
          <p:cNvPr id="60" name="Овал 90">
            <a:extLst>
              <a:ext uri="{FF2B5EF4-FFF2-40B4-BE49-F238E27FC236}">
                <a16:creationId xmlns:a16="http://schemas.microsoft.com/office/drawing/2014/main" id="{15D9D68E-EDA4-0E47-9D1C-39B7D0A867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32016" y="5078067"/>
            <a:ext cx="180918" cy="18071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xtLst/>
        </p:spPr>
        <p:txBody>
          <a:bodyPr lIns="0" tIns="0" rIns="0" bIns="0" anchor="ctr">
            <a:noAutofit/>
          </a:bodyPr>
          <a:lstStyle/>
          <a:p>
            <a:pPr algn="ctr" eaLnBrk="1"/>
            <a:endParaRPr lang="ru-RU" altLang="ru-RU" sz="3599" dirty="0">
              <a:latin typeface="Lato Light" panose="020F0502020204030203" pitchFamily="34" charset="0"/>
            </a:endParaRPr>
          </a:p>
        </p:txBody>
      </p:sp>
      <p:sp>
        <p:nvSpPr>
          <p:cNvPr id="62" name="Скругленный прямоугольник 15">
            <a:extLst>
              <a:ext uri="{FF2B5EF4-FFF2-40B4-BE49-F238E27FC236}">
                <a16:creationId xmlns:a16="http://schemas.microsoft.com/office/drawing/2014/main" id="{0D18CD48-58BA-6F48-813C-2766AB7851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2079" y="9783734"/>
            <a:ext cx="4248370" cy="864611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0" tIns="0" rIns="0" bIns="0" anchor="ctr">
            <a:noAutofit/>
          </a:bodyPr>
          <a:lstStyle/>
          <a:p>
            <a:pPr algn="ctr" eaLnBrk="1">
              <a:defRPr/>
            </a:pPr>
            <a:endParaRPr lang="ru-RU" altLang="ru-RU" sz="3599" dirty="0">
              <a:latin typeface="Lato Light" panose="020F0502020204030203" pitchFamily="34" charset="0"/>
            </a:endParaRPr>
          </a:p>
        </p:txBody>
      </p:sp>
      <p:sp>
        <p:nvSpPr>
          <p:cNvPr id="63" name="Овал 71">
            <a:extLst>
              <a:ext uri="{FF2B5EF4-FFF2-40B4-BE49-F238E27FC236}">
                <a16:creationId xmlns:a16="http://schemas.microsoft.com/office/drawing/2014/main" id="{94A6D648-B0B1-7B41-BBA5-7A4F5547FA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688" y="10059445"/>
            <a:ext cx="312998" cy="312639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0" tIns="0" rIns="0" bIns="0" anchor="ctr">
            <a:noAutofit/>
          </a:bodyPr>
          <a:lstStyle/>
          <a:p>
            <a:pPr algn="ctr" eaLnBrk="1"/>
            <a:endParaRPr lang="ru-RU" altLang="ru-RU" sz="3599" dirty="0">
              <a:latin typeface="Lato Light" panose="020F0502020204030203" pitchFamily="34" charset="0"/>
            </a:endParaRPr>
          </a:p>
        </p:txBody>
      </p:sp>
      <p:sp>
        <p:nvSpPr>
          <p:cNvPr id="64" name="Овал 72">
            <a:extLst>
              <a:ext uri="{FF2B5EF4-FFF2-40B4-BE49-F238E27FC236}">
                <a16:creationId xmlns:a16="http://schemas.microsoft.com/office/drawing/2014/main" id="{2EDEA6A1-30C2-7547-8FA5-44A8834009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7460" y="10125409"/>
            <a:ext cx="180917" cy="18071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xtLst/>
        </p:spPr>
        <p:txBody>
          <a:bodyPr lIns="0" tIns="0" rIns="0" bIns="0" anchor="ctr">
            <a:noAutofit/>
          </a:bodyPr>
          <a:lstStyle/>
          <a:p>
            <a:pPr algn="ctr" eaLnBrk="1"/>
            <a:endParaRPr lang="ru-RU" altLang="ru-RU" sz="3599" dirty="0">
              <a:latin typeface="Lato Light" panose="020F0502020204030203" pitchFamily="34" charset="0"/>
            </a:endParaRPr>
          </a:p>
        </p:txBody>
      </p:sp>
      <p:sp>
        <p:nvSpPr>
          <p:cNvPr id="66" name="Скругленный прямоугольник 88">
            <a:extLst>
              <a:ext uri="{FF2B5EF4-FFF2-40B4-BE49-F238E27FC236}">
                <a16:creationId xmlns:a16="http://schemas.microsoft.com/office/drawing/2014/main" id="{85914D92-A8F3-0D40-B241-C29218BA38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77198" y="9783734"/>
            <a:ext cx="4248370" cy="864611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0" tIns="0" rIns="0" bIns="0" anchor="ctr">
            <a:noAutofit/>
          </a:bodyPr>
          <a:lstStyle/>
          <a:p>
            <a:pPr algn="ctr" eaLnBrk="1">
              <a:defRPr/>
            </a:pPr>
            <a:endParaRPr lang="ru-RU" altLang="ru-RU" sz="3599" dirty="0">
              <a:latin typeface="Lato Light" panose="020F0502020204030203" pitchFamily="34" charset="0"/>
            </a:endParaRPr>
          </a:p>
        </p:txBody>
      </p:sp>
      <p:sp>
        <p:nvSpPr>
          <p:cNvPr id="67" name="Овал 89">
            <a:extLst>
              <a:ext uri="{FF2B5EF4-FFF2-40B4-BE49-F238E27FC236}">
                <a16:creationId xmlns:a16="http://schemas.microsoft.com/office/drawing/2014/main" id="{A80811DB-DE1A-3C43-B5B6-640507EE2B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64243" y="10059445"/>
            <a:ext cx="312998" cy="312639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0" tIns="0" rIns="0" bIns="0" anchor="ctr">
            <a:noAutofit/>
          </a:bodyPr>
          <a:lstStyle/>
          <a:p>
            <a:pPr algn="ctr" eaLnBrk="1"/>
            <a:endParaRPr lang="ru-RU" altLang="ru-RU" sz="3599" dirty="0">
              <a:latin typeface="Lato Light" panose="020F0502020204030203" pitchFamily="34" charset="0"/>
            </a:endParaRPr>
          </a:p>
        </p:txBody>
      </p:sp>
      <p:sp>
        <p:nvSpPr>
          <p:cNvPr id="68" name="Овал 90">
            <a:extLst>
              <a:ext uri="{FF2B5EF4-FFF2-40B4-BE49-F238E27FC236}">
                <a16:creationId xmlns:a16="http://schemas.microsoft.com/office/drawing/2014/main" id="{D96FB4A2-93C0-A54E-9A10-5259B5D681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32016" y="10125409"/>
            <a:ext cx="180918" cy="18071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xtLst/>
        </p:spPr>
        <p:txBody>
          <a:bodyPr lIns="0" tIns="0" rIns="0" bIns="0" anchor="ctr">
            <a:noAutofit/>
          </a:bodyPr>
          <a:lstStyle/>
          <a:p>
            <a:pPr algn="ctr" eaLnBrk="1"/>
            <a:endParaRPr lang="ru-RU" altLang="ru-RU" sz="3599" dirty="0">
              <a:latin typeface="Lato Light" panose="020F0502020204030203" pitchFamily="34" charset="0"/>
            </a:endParaRPr>
          </a:p>
        </p:txBody>
      </p:sp>
      <p:sp useBgFill="1">
        <p:nvSpPr>
          <p:cNvPr id="70" name="Овал 7">
            <a:extLst>
              <a:ext uri="{FF2B5EF4-FFF2-40B4-BE49-F238E27FC236}">
                <a16:creationId xmlns:a16="http://schemas.microsoft.com/office/drawing/2014/main" id="{48C00686-BE57-5B49-A63F-3421C24E30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5409" y="6835262"/>
            <a:ext cx="1697050" cy="1697224"/>
          </a:xfrm>
          <a:prstGeom prst="ellipse">
            <a:avLst/>
          </a:prstGeom>
          <a:ln w="38100">
            <a:solidFill>
              <a:schemeClr val="bg1">
                <a:lumMod val="50000"/>
              </a:schemeClr>
            </a:solidFill>
            <a:miter lim="400000"/>
            <a:headEnd/>
            <a:tailEnd/>
          </a:ln>
        </p:spPr>
        <p:txBody>
          <a:bodyPr lIns="0" tIns="0" rIns="0" bIns="0" anchor="ctr">
            <a:noAutofit/>
          </a:bodyPr>
          <a:lstStyle/>
          <a:p>
            <a:pPr algn="ctr" eaLnBrk="1"/>
            <a:endParaRPr lang="ru-RU" altLang="ru-RU" sz="3599" dirty="0">
              <a:latin typeface="Lato Light" panose="020F0502020204030203" pitchFamily="34" charset="0"/>
            </a:endParaRPr>
          </a:p>
        </p:txBody>
      </p:sp>
      <p:sp useBgFill="1">
        <p:nvSpPr>
          <p:cNvPr id="71" name="Овал 7">
            <a:extLst>
              <a:ext uri="{FF2B5EF4-FFF2-40B4-BE49-F238E27FC236}">
                <a16:creationId xmlns:a16="http://schemas.microsoft.com/office/drawing/2014/main" id="{41599994-F47A-5A49-857A-DE2D210C4B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6893" y="6835262"/>
            <a:ext cx="1697050" cy="1697224"/>
          </a:xfrm>
          <a:prstGeom prst="ellipse">
            <a:avLst/>
          </a:prstGeom>
          <a:ln w="38100">
            <a:solidFill>
              <a:schemeClr val="bg1">
                <a:lumMod val="50000"/>
              </a:schemeClr>
            </a:solidFill>
            <a:miter lim="400000"/>
            <a:headEnd/>
            <a:tailEnd/>
          </a:ln>
        </p:spPr>
        <p:txBody>
          <a:bodyPr lIns="0" tIns="0" rIns="0" bIns="0" anchor="ctr">
            <a:noAutofit/>
          </a:bodyPr>
          <a:lstStyle/>
          <a:p>
            <a:pPr algn="ctr" eaLnBrk="1"/>
            <a:endParaRPr lang="ru-RU" altLang="ru-RU" sz="3599" dirty="0">
              <a:latin typeface="Lato Light" panose="020F0502020204030203" pitchFamily="34" charset="0"/>
            </a:endParaRPr>
          </a:p>
        </p:txBody>
      </p:sp>
      <p:sp>
        <p:nvSpPr>
          <p:cNvPr id="72" name="Полилиния 181">
            <a:extLst>
              <a:ext uri="{FF2B5EF4-FFF2-40B4-BE49-F238E27FC236}">
                <a16:creationId xmlns:a16="http://schemas.microsoft.com/office/drawing/2014/main" id="{7A7AA004-E1BB-F94E-A5A4-9F0B1E82CB29}"/>
              </a:ext>
            </a:extLst>
          </p:cNvPr>
          <p:cNvSpPr>
            <a:spLocks/>
          </p:cNvSpPr>
          <p:nvPr/>
        </p:nvSpPr>
        <p:spPr bwMode="auto">
          <a:xfrm rot="10800000">
            <a:off x="13034763" y="3365221"/>
            <a:ext cx="947912" cy="0"/>
          </a:xfrm>
          <a:custGeom>
            <a:avLst/>
            <a:gdLst>
              <a:gd name="T0" fmla="*/ 0 w 8163"/>
              <a:gd name="T1" fmla="*/ 1047866 w 8163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8163">
                <a:moveTo>
                  <a:pt x="0" y="0"/>
                </a:moveTo>
                <a:lnTo>
                  <a:pt x="8163" y="4138"/>
                </a:lnTo>
              </a:path>
            </a:pathLst>
          </a:custGeom>
          <a:noFill/>
          <a:ln w="38100" cap="flat" cmpd="sng">
            <a:solidFill>
              <a:schemeClr val="bg1">
                <a:lumMod val="50000"/>
              </a:schemeClr>
            </a:solidFill>
            <a:prstDash val="solid"/>
            <a:miter lim="400000"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>
            <a:noAutofit/>
          </a:bodyPr>
          <a:lstStyle/>
          <a:p>
            <a:pPr>
              <a:defRPr/>
            </a:pPr>
            <a:endParaRPr lang="ru-RU" sz="3599" dirty="0">
              <a:latin typeface="Lato Light" panose="020F0502020204030203" pitchFamily="34" charset="0"/>
            </a:endParaRPr>
          </a:p>
        </p:txBody>
      </p:sp>
      <p:sp>
        <p:nvSpPr>
          <p:cNvPr id="73" name="Скругленный прямоугольник 88">
            <a:extLst>
              <a:ext uri="{FF2B5EF4-FFF2-40B4-BE49-F238E27FC236}">
                <a16:creationId xmlns:a16="http://schemas.microsoft.com/office/drawing/2014/main" id="{8C4055AA-710A-8447-BBB2-68421852CA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42389" y="2932679"/>
            <a:ext cx="4248222" cy="86467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0" tIns="0" rIns="0" bIns="0" anchor="ctr">
            <a:noAutofit/>
          </a:bodyPr>
          <a:lstStyle/>
          <a:p>
            <a:pPr algn="ctr" eaLnBrk="1"/>
            <a:endParaRPr lang="ru-RU" altLang="ru-RU" sz="3599" dirty="0">
              <a:latin typeface="Lato Light" panose="020F0502020204030203" pitchFamily="34" charset="0"/>
            </a:endParaRPr>
          </a:p>
        </p:txBody>
      </p:sp>
      <p:sp>
        <p:nvSpPr>
          <p:cNvPr id="74" name="Овал 89">
            <a:extLst>
              <a:ext uri="{FF2B5EF4-FFF2-40B4-BE49-F238E27FC236}">
                <a16:creationId xmlns:a16="http://schemas.microsoft.com/office/drawing/2014/main" id="{4E31F996-EE53-2A48-B775-8E6A436057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29287" y="3208694"/>
            <a:ext cx="312998" cy="312639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0" tIns="0" rIns="0" bIns="0" anchor="ctr">
            <a:noAutofit/>
          </a:bodyPr>
          <a:lstStyle/>
          <a:p>
            <a:pPr algn="ctr" eaLnBrk="1"/>
            <a:endParaRPr lang="ru-RU" altLang="ru-RU" sz="3599" dirty="0">
              <a:latin typeface="Lato Light" panose="020F0502020204030203" pitchFamily="34" charset="0"/>
            </a:endParaRPr>
          </a:p>
        </p:txBody>
      </p:sp>
      <p:sp>
        <p:nvSpPr>
          <p:cNvPr id="75" name="Овал 90">
            <a:extLst>
              <a:ext uri="{FF2B5EF4-FFF2-40B4-BE49-F238E27FC236}">
                <a16:creationId xmlns:a16="http://schemas.microsoft.com/office/drawing/2014/main" id="{1517B4EC-ACA4-7445-8916-60A3A26443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97059" y="3274658"/>
            <a:ext cx="180918" cy="18071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xtLst/>
        </p:spPr>
        <p:txBody>
          <a:bodyPr lIns="0" tIns="0" rIns="0" bIns="0" anchor="ctr">
            <a:noAutofit/>
          </a:bodyPr>
          <a:lstStyle/>
          <a:p>
            <a:pPr algn="ctr" eaLnBrk="1"/>
            <a:endParaRPr lang="ru-RU" altLang="ru-RU" sz="3599" dirty="0">
              <a:latin typeface="Lato Light" panose="020F0502020204030203" pitchFamily="34" charset="0"/>
            </a:endParaRPr>
          </a:p>
        </p:txBody>
      </p:sp>
      <p:sp>
        <p:nvSpPr>
          <p:cNvPr id="77" name="Полилиния 189">
            <a:extLst>
              <a:ext uri="{FF2B5EF4-FFF2-40B4-BE49-F238E27FC236}">
                <a16:creationId xmlns:a16="http://schemas.microsoft.com/office/drawing/2014/main" id="{5ADFEE4B-AC73-7A49-B5A0-AE63B6C3342B}"/>
              </a:ext>
            </a:extLst>
          </p:cNvPr>
          <p:cNvSpPr>
            <a:spLocks/>
          </p:cNvSpPr>
          <p:nvPr/>
        </p:nvSpPr>
        <p:spPr bwMode="auto">
          <a:xfrm rot="10800000">
            <a:off x="10386354" y="3382455"/>
            <a:ext cx="947912" cy="0"/>
          </a:xfrm>
          <a:custGeom>
            <a:avLst/>
            <a:gdLst>
              <a:gd name="T0" fmla="*/ 0 w 8163"/>
              <a:gd name="T1" fmla="*/ 1047866 w 8163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8163">
                <a:moveTo>
                  <a:pt x="0" y="0"/>
                </a:moveTo>
                <a:lnTo>
                  <a:pt x="8163" y="4138"/>
                </a:lnTo>
              </a:path>
            </a:pathLst>
          </a:custGeom>
          <a:noFill/>
          <a:ln w="38100" cap="flat" cmpd="sng">
            <a:solidFill>
              <a:schemeClr val="bg1">
                <a:lumMod val="50000"/>
              </a:schemeClr>
            </a:solidFill>
            <a:prstDash val="solid"/>
            <a:miter lim="400000"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>
            <a:noAutofit/>
          </a:bodyPr>
          <a:lstStyle/>
          <a:p>
            <a:pPr>
              <a:defRPr/>
            </a:pPr>
            <a:endParaRPr lang="ru-RU" sz="3599" dirty="0">
              <a:latin typeface="Lato Light" panose="020F0502020204030203" pitchFamily="34" charset="0"/>
            </a:endParaRPr>
          </a:p>
        </p:txBody>
      </p:sp>
      <p:sp>
        <p:nvSpPr>
          <p:cNvPr id="78" name="Скругленный прямоугольник 15">
            <a:extLst>
              <a:ext uri="{FF2B5EF4-FFF2-40B4-BE49-F238E27FC236}">
                <a16:creationId xmlns:a16="http://schemas.microsoft.com/office/drawing/2014/main" id="{24F337FA-8DC8-804B-8256-C3CAACCBAA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7298" y="2949626"/>
            <a:ext cx="4248222" cy="86467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0" tIns="0" rIns="0" bIns="0" anchor="ctr">
            <a:noAutofit/>
          </a:bodyPr>
          <a:lstStyle/>
          <a:p>
            <a:pPr algn="ctr" eaLnBrk="1"/>
            <a:endParaRPr lang="ru-RU" altLang="ru-RU" sz="3599" dirty="0">
              <a:latin typeface="Lato Light" panose="020F0502020204030203" pitchFamily="34" charset="0"/>
            </a:endParaRPr>
          </a:p>
        </p:txBody>
      </p:sp>
      <p:sp>
        <p:nvSpPr>
          <p:cNvPr id="79" name="Овал 71">
            <a:extLst>
              <a:ext uri="{FF2B5EF4-FFF2-40B4-BE49-F238E27FC236}">
                <a16:creationId xmlns:a16="http://schemas.microsoft.com/office/drawing/2014/main" id="{97D0DD69-B7D3-F448-AFCB-B974EB9A58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64906" y="3225641"/>
            <a:ext cx="312998" cy="312639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0" tIns="0" rIns="0" bIns="0" anchor="ctr">
            <a:noAutofit/>
          </a:bodyPr>
          <a:lstStyle/>
          <a:p>
            <a:pPr algn="ctr" eaLnBrk="1"/>
            <a:endParaRPr lang="ru-RU" altLang="ru-RU" sz="3599" dirty="0">
              <a:latin typeface="Lato Light" panose="020F0502020204030203" pitchFamily="34" charset="0"/>
            </a:endParaRPr>
          </a:p>
        </p:txBody>
      </p:sp>
      <p:sp>
        <p:nvSpPr>
          <p:cNvPr id="80" name="Овал 72">
            <a:extLst>
              <a:ext uri="{FF2B5EF4-FFF2-40B4-BE49-F238E27FC236}">
                <a16:creationId xmlns:a16="http://schemas.microsoft.com/office/drawing/2014/main" id="{F736546A-B4C8-8C4C-B968-701F3E4683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32678" y="3291606"/>
            <a:ext cx="180917" cy="18071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xtLst/>
        </p:spPr>
        <p:txBody>
          <a:bodyPr lIns="0" tIns="0" rIns="0" bIns="0" anchor="ctr">
            <a:noAutofit/>
          </a:bodyPr>
          <a:lstStyle/>
          <a:p>
            <a:pPr algn="ctr" eaLnBrk="1"/>
            <a:endParaRPr lang="ru-RU" altLang="ru-RU" sz="3599" dirty="0">
              <a:latin typeface="Lato Light" panose="020F0502020204030203" pitchFamily="34" charset="0"/>
            </a:endParaRPr>
          </a:p>
        </p:txBody>
      </p:sp>
      <p:sp>
        <p:nvSpPr>
          <p:cNvPr id="82" name="Полилиния 198">
            <a:extLst>
              <a:ext uri="{FF2B5EF4-FFF2-40B4-BE49-F238E27FC236}">
                <a16:creationId xmlns:a16="http://schemas.microsoft.com/office/drawing/2014/main" id="{E2987AC7-BCFB-CF49-8BC9-17B65D797209}"/>
              </a:ext>
            </a:extLst>
          </p:cNvPr>
          <p:cNvSpPr>
            <a:spLocks/>
          </p:cNvSpPr>
          <p:nvPr/>
        </p:nvSpPr>
        <p:spPr bwMode="auto">
          <a:xfrm rot="10800000">
            <a:off x="13034763" y="12094629"/>
            <a:ext cx="947912" cy="0"/>
          </a:xfrm>
          <a:custGeom>
            <a:avLst/>
            <a:gdLst>
              <a:gd name="T0" fmla="*/ 0 w 8163"/>
              <a:gd name="T1" fmla="*/ 1047866 w 8163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8163">
                <a:moveTo>
                  <a:pt x="0" y="0"/>
                </a:moveTo>
                <a:lnTo>
                  <a:pt x="8163" y="4138"/>
                </a:lnTo>
              </a:path>
            </a:pathLst>
          </a:custGeom>
          <a:noFill/>
          <a:ln w="38100" cap="flat" cmpd="sng">
            <a:solidFill>
              <a:schemeClr val="bg1">
                <a:lumMod val="50000"/>
              </a:schemeClr>
            </a:solidFill>
            <a:prstDash val="solid"/>
            <a:miter lim="400000"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>
            <a:noAutofit/>
          </a:bodyPr>
          <a:lstStyle/>
          <a:p>
            <a:pPr>
              <a:defRPr/>
            </a:pPr>
            <a:endParaRPr lang="ru-RU" sz="3599" dirty="0">
              <a:latin typeface="Lato Light" panose="020F0502020204030203" pitchFamily="34" charset="0"/>
            </a:endParaRPr>
          </a:p>
        </p:txBody>
      </p:sp>
      <p:sp>
        <p:nvSpPr>
          <p:cNvPr id="83" name="Скругленный прямоугольник 88">
            <a:extLst>
              <a:ext uri="{FF2B5EF4-FFF2-40B4-BE49-F238E27FC236}">
                <a16:creationId xmlns:a16="http://schemas.microsoft.com/office/drawing/2014/main" id="{C6F97AF5-08CA-F143-A493-A5066B5457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41025" y="11662323"/>
            <a:ext cx="4248370" cy="864611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0" tIns="0" rIns="0" bIns="0" anchor="ctr">
            <a:noAutofit/>
          </a:bodyPr>
          <a:lstStyle/>
          <a:p>
            <a:pPr algn="ctr" eaLnBrk="1">
              <a:defRPr/>
            </a:pPr>
            <a:endParaRPr lang="ru-RU" altLang="ru-RU" sz="3599" dirty="0">
              <a:latin typeface="Lato Light" panose="020F0502020204030203" pitchFamily="34" charset="0"/>
            </a:endParaRPr>
          </a:p>
        </p:txBody>
      </p:sp>
      <p:sp>
        <p:nvSpPr>
          <p:cNvPr id="84" name="Овал 89">
            <a:extLst>
              <a:ext uri="{FF2B5EF4-FFF2-40B4-BE49-F238E27FC236}">
                <a16:creationId xmlns:a16="http://schemas.microsoft.com/office/drawing/2014/main" id="{551CB93C-DEDC-E145-9A9A-728E4E5F5C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28364" y="11938684"/>
            <a:ext cx="312998" cy="312639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0" tIns="0" rIns="0" bIns="0" anchor="ctr">
            <a:noAutofit/>
          </a:bodyPr>
          <a:lstStyle/>
          <a:p>
            <a:pPr algn="ctr" eaLnBrk="1"/>
            <a:endParaRPr lang="ru-RU" altLang="ru-RU" sz="3599" dirty="0">
              <a:latin typeface="Lato Light" panose="020F0502020204030203" pitchFamily="34" charset="0"/>
            </a:endParaRPr>
          </a:p>
        </p:txBody>
      </p:sp>
      <p:sp>
        <p:nvSpPr>
          <p:cNvPr id="85" name="Овал 90">
            <a:extLst>
              <a:ext uri="{FF2B5EF4-FFF2-40B4-BE49-F238E27FC236}">
                <a16:creationId xmlns:a16="http://schemas.microsoft.com/office/drawing/2014/main" id="{666AF387-40D6-9943-94D9-2A9876A6BA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96137" y="12004648"/>
            <a:ext cx="180918" cy="18071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xtLst/>
        </p:spPr>
        <p:txBody>
          <a:bodyPr lIns="0" tIns="0" rIns="0" bIns="0" anchor="ctr">
            <a:noAutofit/>
          </a:bodyPr>
          <a:lstStyle/>
          <a:p>
            <a:pPr algn="ctr" eaLnBrk="1"/>
            <a:endParaRPr lang="ru-RU" altLang="ru-RU" sz="3599" dirty="0">
              <a:latin typeface="Lato Light" panose="020F0502020204030203" pitchFamily="34" charset="0"/>
            </a:endParaRPr>
          </a:p>
        </p:txBody>
      </p:sp>
      <p:sp>
        <p:nvSpPr>
          <p:cNvPr id="87" name="Полилиния 206">
            <a:extLst>
              <a:ext uri="{FF2B5EF4-FFF2-40B4-BE49-F238E27FC236}">
                <a16:creationId xmlns:a16="http://schemas.microsoft.com/office/drawing/2014/main" id="{C3926EDD-907C-AC47-BDF1-BEC78B963B71}"/>
              </a:ext>
            </a:extLst>
          </p:cNvPr>
          <p:cNvSpPr>
            <a:spLocks/>
          </p:cNvSpPr>
          <p:nvPr/>
        </p:nvSpPr>
        <p:spPr bwMode="auto">
          <a:xfrm rot="10800000">
            <a:off x="10386354" y="12111864"/>
            <a:ext cx="947912" cy="0"/>
          </a:xfrm>
          <a:custGeom>
            <a:avLst/>
            <a:gdLst>
              <a:gd name="T0" fmla="*/ 0 w 8163"/>
              <a:gd name="T1" fmla="*/ 1047866 w 8163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8163">
                <a:moveTo>
                  <a:pt x="0" y="0"/>
                </a:moveTo>
                <a:lnTo>
                  <a:pt x="8163" y="4138"/>
                </a:lnTo>
              </a:path>
            </a:pathLst>
          </a:custGeom>
          <a:noFill/>
          <a:ln w="38100" cap="flat" cmpd="sng">
            <a:solidFill>
              <a:schemeClr val="bg1">
                <a:lumMod val="50000"/>
              </a:schemeClr>
            </a:solidFill>
            <a:prstDash val="solid"/>
            <a:miter lim="400000"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>
            <a:noAutofit/>
          </a:bodyPr>
          <a:lstStyle/>
          <a:p>
            <a:pPr>
              <a:defRPr/>
            </a:pPr>
            <a:endParaRPr lang="ru-RU" sz="3599" dirty="0">
              <a:latin typeface="Lato Light" panose="020F0502020204030203" pitchFamily="34" charset="0"/>
            </a:endParaRPr>
          </a:p>
        </p:txBody>
      </p:sp>
      <p:sp>
        <p:nvSpPr>
          <p:cNvPr id="88" name="Скругленный прямоугольник 15">
            <a:extLst>
              <a:ext uri="{FF2B5EF4-FFF2-40B4-BE49-F238E27FC236}">
                <a16:creationId xmlns:a16="http://schemas.microsoft.com/office/drawing/2014/main" id="{A2FCAED4-1B3A-A947-86FC-752EF682FB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6869" y="11679558"/>
            <a:ext cx="4248370" cy="864611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0" tIns="0" rIns="0" bIns="0" anchor="ctr">
            <a:noAutofit/>
          </a:bodyPr>
          <a:lstStyle/>
          <a:p>
            <a:pPr algn="ctr" eaLnBrk="1">
              <a:defRPr/>
            </a:pPr>
            <a:endParaRPr lang="ru-RU" altLang="ru-RU" sz="3599" dirty="0">
              <a:latin typeface="Lato Light" panose="020F0502020204030203" pitchFamily="34" charset="0"/>
            </a:endParaRPr>
          </a:p>
        </p:txBody>
      </p:sp>
      <p:sp>
        <p:nvSpPr>
          <p:cNvPr id="89" name="Овал 71">
            <a:extLst>
              <a:ext uri="{FF2B5EF4-FFF2-40B4-BE49-F238E27FC236}">
                <a16:creationId xmlns:a16="http://schemas.microsoft.com/office/drawing/2014/main" id="{A72D8A7F-A16C-1A48-9DBD-57B151ED30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63984" y="11955632"/>
            <a:ext cx="312998" cy="312639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0" tIns="0" rIns="0" bIns="0" anchor="ctr">
            <a:noAutofit/>
          </a:bodyPr>
          <a:lstStyle/>
          <a:p>
            <a:pPr algn="ctr" eaLnBrk="1"/>
            <a:endParaRPr lang="ru-RU" altLang="ru-RU" sz="3599" dirty="0">
              <a:latin typeface="Lato Light" panose="020F0502020204030203" pitchFamily="34" charset="0"/>
            </a:endParaRPr>
          </a:p>
        </p:txBody>
      </p:sp>
      <p:sp>
        <p:nvSpPr>
          <p:cNvPr id="90" name="Овал 72">
            <a:extLst>
              <a:ext uri="{FF2B5EF4-FFF2-40B4-BE49-F238E27FC236}">
                <a16:creationId xmlns:a16="http://schemas.microsoft.com/office/drawing/2014/main" id="{CB794B98-91D8-F147-9E0E-F52A10822C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31756" y="12021596"/>
            <a:ext cx="180917" cy="18071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xtLst/>
        </p:spPr>
        <p:txBody>
          <a:bodyPr lIns="0" tIns="0" rIns="0" bIns="0" anchor="ctr">
            <a:noAutofit/>
          </a:bodyPr>
          <a:lstStyle/>
          <a:p>
            <a:pPr algn="ctr" eaLnBrk="1"/>
            <a:endParaRPr lang="ru-RU" altLang="ru-RU" sz="3599" dirty="0">
              <a:latin typeface="Lato Light" panose="020F0502020204030203" pitchFamily="34" charset="0"/>
            </a:endParaRPr>
          </a:p>
        </p:txBody>
      </p:sp>
      <p:sp>
        <p:nvSpPr>
          <p:cNvPr id="14" name="Полилиния 192">
            <a:extLst>
              <a:ext uri="{FF2B5EF4-FFF2-40B4-BE49-F238E27FC236}">
                <a16:creationId xmlns:a16="http://schemas.microsoft.com/office/drawing/2014/main" id="{195F545B-D8F8-EB49-AC17-239F63C58406}"/>
              </a:ext>
            </a:extLst>
          </p:cNvPr>
          <p:cNvSpPr>
            <a:spLocks/>
          </p:cNvSpPr>
          <p:nvPr/>
        </p:nvSpPr>
        <p:spPr bwMode="auto">
          <a:xfrm rot="10800000">
            <a:off x="5730775" y="8105540"/>
            <a:ext cx="1111045" cy="483245"/>
          </a:xfrm>
          <a:custGeom>
            <a:avLst/>
            <a:gdLst>
              <a:gd name="T0" fmla="*/ 0 w 2117558"/>
              <a:gd name="T1" fmla="*/ 1180800 h 1179094"/>
              <a:gd name="T2" fmla="*/ 986236 w 2117558"/>
              <a:gd name="T3" fmla="*/ 192784 h 1179094"/>
              <a:gd name="T4" fmla="*/ 1371109 w 2117558"/>
              <a:gd name="T5" fmla="*/ 0 h 1179094"/>
              <a:gd name="T6" fmla="*/ 2116800 w 2117558"/>
              <a:gd name="T7" fmla="*/ 0 h 117909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17558" h="1179094">
                <a:moveTo>
                  <a:pt x="0" y="1179094"/>
                </a:moveTo>
                <a:lnTo>
                  <a:pt x="986589" y="192505"/>
                </a:lnTo>
                <a:cubicBezTo>
                  <a:pt x="1075897" y="111610"/>
                  <a:pt x="1187507" y="8412"/>
                  <a:pt x="1371600" y="0"/>
                </a:cubicBezTo>
                <a:lnTo>
                  <a:pt x="2117558" y="0"/>
                </a:lnTo>
              </a:path>
            </a:pathLst>
          </a:custGeom>
          <a:noFill/>
          <a:ln w="38100" cap="flat" cmpd="sng">
            <a:solidFill>
              <a:schemeClr val="bg1">
                <a:lumMod val="50000"/>
              </a:schemeClr>
            </a:solidFill>
            <a:prstDash val="solid"/>
            <a:miter lim="400000"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>
            <a:noAutofit/>
          </a:bodyPr>
          <a:lstStyle/>
          <a:p>
            <a:pPr>
              <a:defRPr/>
            </a:pPr>
            <a:endParaRPr lang="ru-RU" sz="3599" dirty="0">
              <a:latin typeface="Lato Light" panose="020F0502020204030203" pitchFamily="34" charset="0"/>
            </a:endParaRPr>
          </a:p>
        </p:txBody>
      </p:sp>
      <p:sp>
        <p:nvSpPr>
          <p:cNvPr id="15" name="Полилиния 193">
            <a:extLst>
              <a:ext uri="{FF2B5EF4-FFF2-40B4-BE49-F238E27FC236}">
                <a16:creationId xmlns:a16="http://schemas.microsoft.com/office/drawing/2014/main" id="{C5B8DD6F-F400-3944-A711-07D156D7D64F}"/>
              </a:ext>
            </a:extLst>
          </p:cNvPr>
          <p:cNvSpPr>
            <a:spLocks/>
          </p:cNvSpPr>
          <p:nvPr/>
        </p:nvSpPr>
        <p:spPr bwMode="auto">
          <a:xfrm rot="10800000" flipV="1">
            <a:off x="5705360" y="6839462"/>
            <a:ext cx="1136460" cy="483246"/>
          </a:xfrm>
          <a:custGeom>
            <a:avLst/>
            <a:gdLst>
              <a:gd name="T0" fmla="*/ 0 w 2117558"/>
              <a:gd name="T1" fmla="*/ 1180800 h 1179094"/>
              <a:gd name="T2" fmla="*/ 986236 w 2117558"/>
              <a:gd name="T3" fmla="*/ 192784 h 1179094"/>
              <a:gd name="T4" fmla="*/ 1371109 w 2117558"/>
              <a:gd name="T5" fmla="*/ 0 h 1179094"/>
              <a:gd name="T6" fmla="*/ 2116800 w 2117558"/>
              <a:gd name="T7" fmla="*/ 0 h 117909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17558" h="1179094">
                <a:moveTo>
                  <a:pt x="0" y="1179094"/>
                </a:moveTo>
                <a:lnTo>
                  <a:pt x="986589" y="192505"/>
                </a:lnTo>
                <a:cubicBezTo>
                  <a:pt x="1075897" y="111610"/>
                  <a:pt x="1187507" y="8412"/>
                  <a:pt x="1371600" y="0"/>
                </a:cubicBezTo>
                <a:lnTo>
                  <a:pt x="2117558" y="0"/>
                </a:lnTo>
              </a:path>
            </a:pathLst>
          </a:custGeom>
          <a:noFill/>
          <a:ln w="38100" cap="flat" cmpd="sng">
            <a:solidFill>
              <a:schemeClr val="bg1">
                <a:lumMod val="50000"/>
              </a:schemeClr>
            </a:solidFill>
            <a:prstDash val="solid"/>
            <a:miter lim="400000"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>
            <a:noAutofit/>
          </a:bodyPr>
          <a:lstStyle/>
          <a:p>
            <a:pPr>
              <a:defRPr/>
            </a:pPr>
            <a:endParaRPr lang="ru-RU" sz="3599" dirty="0">
              <a:latin typeface="Lato Light" panose="020F0502020204030203" pitchFamily="34" charset="0"/>
            </a:endParaRPr>
          </a:p>
        </p:txBody>
      </p:sp>
      <p:sp>
        <p:nvSpPr>
          <p:cNvPr id="53" name="Полилиния 143">
            <a:extLst>
              <a:ext uri="{FF2B5EF4-FFF2-40B4-BE49-F238E27FC236}">
                <a16:creationId xmlns:a16="http://schemas.microsoft.com/office/drawing/2014/main" id="{F35B412D-1F7D-3147-97F6-ACAE70D1648F}"/>
              </a:ext>
            </a:extLst>
          </p:cNvPr>
          <p:cNvSpPr>
            <a:spLocks/>
          </p:cNvSpPr>
          <p:nvPr/>
        </p:nvSpPr>
        <p:spPr bwMode="auto">
          <a:xfrm>
            <a:off x="6633622" y="5169126"/>
            <a:ext cx="822960" cy="0"/>
          </a:xfrm>
          <a:custGeom>
            <a:avLst/>
            <a:gdLst>
              <a:gd name="T0" fmla="*/ 0 w 8163"/>
              <a:gd name="T1" fmla="*/ 1047866 w 8163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8163">
                <a:moveTo>
                  <a:pt x="0" y="0"/>
                </a:moveTo>
                <a:lnTo>
                  <a:pt x="8163" y="4138"/>
                </a:lnTo>
              </a:path>
            </a:pathLst>
          </a:custGeom>
          <a:noFill/>
          <a:ln w="38100" cap="flat" cmpd="sng">
            <a:solidFill>
              <a:schemeClr val="bg1">
                <a:lumMod val="50000"/>
              </a:schemeClr>
            </a:solidFill>
            <a:prstDash val="solid"/>
            <a:miter lim="400000"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>
            <a:noAutofit/>
          </a:bodyPr>
          <a:lstStyle/>
          <a:p>
            <a:pPr>
              <a:defRPr/>
            </a:pPr>
            <a:endParaRPr lang="ru-RU" sz="3599" dirty="0">
              <a:latin typeface="Lato Light" panose="020F0502020204030203" pitchFamily="34" charset="0"/>
            </a:endParaRPr>
          </a:p>
        </p:txBody>
      </p:sp>
      <p:sp>
        <p:nvSpPr>
          <p:cNvPr id="52" name="Полилиния 145">
            <a:extLst>
              <a:ext uri="{FF2B5EF4-FFF2-40B4-BE49-F238E27FC236}">
                <a16:creationId xmlns:a16="http://schemas.microsoft.com/office/drawing/2014/main" id="{0DA187C1-B04E-1347-A9AD-68F9BE411D79}"/>
              </a:ext>
            </a:extLst>
          </p:cNvPr>
          <p:cNvSpPr>
            <a:spLocks/>
          </p:cNvSpPr>
          <p:nvPr/>
        </p:nvSpPr>
        <p:spPr bwMode="auto">
          <a:xfrm>
            <a:off x="6633622" y="10231837"/>
            <a:ext cx="822960" cy="0"/>
          </a:xfrm>
          <a:custGeom>
            <a:avLst/>
            <a:gdLst>
              <a:gd name="T0" fmla="*/ 0 w 8163"/>
              <a:gd name="T1" fmla="*/ 1047866 w 8163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8163">
                <a:moveTo>
                  <a:pt x="0" y="0"/>
                </a:moveTo>
                <a:lnTo>
                  <a:pt x="8163" y="4138"/>
                </a:lnTo>
              </a:path>
            </a:pathLst>
          </a:custGeom>
          <a:noFill/>
          <a:ln w="38100" cap="flat" cmpd="sng">
            <a:solidFill>
              <a:schemeClr val="bg1">
                <a:lumMod val="50000"/>
              </a:schemeClr>
            </a:solidFill>
            <a:prstDash val="solid"/>
            <a:miter lim="400000"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>
            <a:noAutofit/>
          </a:bodyPr>
          <a:lstStyle/>
          <a:p>
            <a:pPr>
              <a:defRPr/>
            </a:pPr>
            <a:endParaRPr lang="ru-RU" sz="3599" dirty="0">
              <a:latin typeface="Lato Light" panose="020F0502020204030203" pitchFamily="34" charset="0"/>
            </a:endParaRPr>
          </a:p>
        </p:txBody>
      </p:sp>
      <p:sp>
        <p:nvSpPr>
          <p:cNvPr id="36" name="Полилиния 65">
            <a:extLst>
              <a:ext uri="{FF2B5EF4-FFF2-40B4-BE49-F238E27FC236}">
                <a16:creationId xmlns:a16="http://schemas.microsoft.com/office/drawing/2014/main" id="{F792B4BD-7A89-D14E-B403-47C32668033F}"/>
              </a:ext>
            </a:extLst>
          </p:cNvPr>
          <p:cNvSpPr>
            <a:spLocks/>
          </p:cNvSpPr>
          <p:nvPr/>
        </p:nvSpPr>
        <p:spPr bwMode="auto">
          <a:xfrm flipH="1">
            <a:off x="9221571" y="5169126"/>
            <a:ext cx="1532459" cy="686518"/>
          </a:xfrm>
          <a:custGeom>
            <a:avLst/>
            <a:gdLst>
              <a:gd name="T0" fmla="*/ 0 w 2117558"/>
              <a:gd name="T1" fmla="*/ 1180800 h 1179094"/>
              <a:gd name="T2" fmla="*/ 986236 w 2117558"/>
              <a:gd name="T3" fmla="*/ 192784 h 1179094"/>
              <a:gd name="T4" fmla="*/ 1371109 w 2117558"/>
              <a:gd name="T5" fmla="*/ 0 h 1179094"/>
              <a:gd name="T6" fmla="*/ 2116800 w 2117558"/>
              <a:gd name="T7" fmla="*/ 0 h 1179094"/>
              <a:gd name="T8" fmla="*/ 0 60000 65536"/>
              <a:gd name="T9" fmla="*/ 0 60000 65536"/>
              <a:gd name="T10" fmla="*/ 0 60000 65536"/>
              <a:gd name="T11" fmla="*/ 0 60000 65536"/>
              <a:gd name="connsiteX0" fmla="*/ 0 w 1695565"/>
              <a:gd name="connsiteY0" fmla="*/ 758100 h 758100"/>
              <a:gd name="connsiteX1" fmla="*/ 564596 w 1695565"/>
              <a:gd name="connsiteY1" fmla="*/ 192505 h 758100"/>
              <a:gd name="connsiteX2" fmla="*/ 949607 w 1695565"/>
              <a:gd name="connsiteY2" fmla="*/ 0 h 758100"/>
              <a:gd name="connsiteX3" fmla="*/ 1695565 w 1695565"/>
              <a:gd name="connsiteY3" fmla="*/ 0 h 758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5565" h="758100">
                <a:moveTo>
                  <a:pt x="0" y="758100"/>
                </a:moveTo>
                <a:lnTo>
                  <a:pt x="564596" y="192505"/>
                </a:lnTo>
                <a:cubicBezTo>
                  <a:pt x="653904" y="111610"/>
                  <a:pt x="765514" y="8412"/>
                  <a:pt x="949607" y="0"/>
                </a:cubicBezTo>
                <a:lnTo>
                  <a:pt x="1695565" y="0"/>
                </a:lnTo>
              </a:path>
            </a:pathLst>
          </a:custGeom>
          <a:noFill/>
          <a:ln w="38100" cap="flat" cmpd="sng">
            <a:solidFill>
              <a:schemeClr val="bg1">
                <a:lumMod val="50000"/>
              </a:schemeClr>
            </a:solidFill>
            <a:prstDash val="solid"/>
            <a:miter lim="400000"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>
            <a:noAutofit/>
          </a:bodyPr>
          <a:lstStyle/>
          <a:p>
            <a:pPr>
              <a:defRPr/>
            </a:pPr>
            <a:endParaRPr lang="ru-RU" sz="3599" dirty="0">
              <a:latin typeface="Lato Light" panose="020F0502020204030203" pitchFamily="34" charset="0"/>
            </a:endParaRPr>
          </a:p>
        </p:txBody>
      </p:sp>
      <p:sp>
        <p:nvSpPr>
          <p:cNvPr id="37" name="Полилиния 66">
            <a:extLst>
              <a:ext uri="{FF2B5EF4-FFF2-40B4-BE49-F238E27FC236}">
                <a16:creationId xmlns:a16="http://schemas.microsoft.com/office/drawing/2014/main" id="{1FA2C09E-71F3-5841-9C91-1FF72C3487CD}"/>
              </a:ext>
            </a:extLst>
          </p:cNvPr>
          <p:cNvSpPr>
            <a:spLocks/>
          </p:cNvSpPr>
          <p:nvPr/>
        </p:nvSpPr>
        <p:spPr bwMode="auto">
          <a:xfrm>
            <a:off x="8428771" y="7715562"/>
            <a:ext cx="1302662" cy="0"/>
          </a:xfrm>
          <a:custGeom>
            <a:avLst/>
            <a:gdLst>
              <a:gd name="T0" fmla="*/ 0 w 8163"/>
              <a:gd name="T1" fmla="*/ 1047866 w 8163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8163">
                <a:moveTo>
                  <a:pt x="0" y="0"/>
                </a:moveTo>
                <a:lnTo>
                  <a:pt x="8163" y="4138"/>
                </a:lnTo>
              </a:path>
            </a:pathLst>
          </a:custGeom>
          <a:noFill/>
          <a:ln w="38100" cap="flat" cmpd="sng">
            <a:solidFill>
              <a:schemeClr val="bg1">
                <a:lumMod val="50000"/>
              </a:schemeClr>
            </a:solidFill>
            <a:prstDash val="solid"/>
            <a:miter lim="400000"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>
            <a:noAutofit/>
          </a:bodyPr>
          <a:lstStyle/>
          <a:p>
            <a:pPr>
              <a:defRPr/>
            </a:pPr>
            <a:endParaRPr lang="ru-RU" sz="3599" dirty="0">
              <a:latin typeface="Lato Light" panose="020F0502020204030203" pitchFamily="34" charset="0"/>
            </a:endParaRPr>
          </a:p>
        </p:txBody>
      </p:sp>
      <p:sp>
        <p:nvSpPr>
          <p:cNvPr id="38" name="Полилиния 69">
            <a:extLst>
              <a:ext uri="{FF2B5EF4-FFF2-40B4-BE49-F238E27FC236}">
                <a16:creationId xmlns:a16="http://schemas.microsoft.com/office/drawing/2014/main" id="{567FB89A-3CBA-FF4E-AE0A-12D1F2EC5EAD}"/>
              </a:ext>
            </a:extLst>
          </p:cNvPr>
          <p:cNvSpPr>
            <a:spLocks noChangeAspect="1"/>
          </p:cNvSpPr>
          <p:nvPr/>
        </p:nvSpPr>
        <p:spPr bwMode="auto">
          <a:xfrm flipH="1" flipV="1">
            <a:off x="9201463" y="9578353"/>
            <a:ext cx="1499425" cy="653484"/>
          </a:xfrm>
          <a:custGeom>
            <a:avLst/>
            <a:gdLst>
              <a:gd name="T0" fmla="*/ 0 w 2117558"/>
              <a:gd name="T1" fmla="*/ 1180801 h 1179094"/>
              <a:gd name="T2" fmla="*/ 986236 w 2117558"/>
              <a:gd name="T3" fmla="*/ 192784 h 1179094"/>
              <a:gd name="T4" fmla="*/ 1371109 w 2117558"/>
              <a:gd name="T5" fmla="*/ 0 h 1179094"/>
              <a:gd name="T6" fmla="*/ 2116800 w 2117558"/>
              <a:gd name="T7" fmla="*/ 0 h 1179094"/>
              <a:gd name="T8" fmla="*/ 0 60000 65536"/>
              <a:gd name="T9" fmla="*/ 0 60000 65536"/>
              <a:gd name="T10" fmla="*/ 0 60000 65536"/>
              <a:gd name="T11" fmla="*/ 0 60000 65536"/>
              <a:gd name="connsiteX0" fmla="*/ 0 w 1658306"/>
              <a:gd name="connsiteY0" fmla="*/ 720586 h 720586"/>
              <a:gd name="connsiteX1" fmla="*/ 527337 w 1658306"/>
              <a:gd name="connsiteY1" fmla="*/ 192505 h 720586"/>
              <a:gd name="connsiteX2" fmla="*/ 912348 w 1658306"/>
              <a:gd name="connsiteY2" fmla="*/ 0 h 720586"/>
              <a:gd name="connsiteX3" fmla="*/ 1658306 w 1658306"/>
              <a:gd name="connsiteY3" fmla="*/ 0 h 720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58306" h="720586">
                <a:moveTo>
                  <a:pt x="0" y="720586"/>
                </a:moveTo>
                <a:lnTo>
                  <a:pt x="527337" y="192505"/>
                </a:lnTo>
                <a:cubicBezTo>
                  <a:pt x="616645" y="111610"/>
                  <a:pt x="728255" y="8412"/>
                  <a:pt x="912348" y="0"/>
                </a:cubicBezTo>
                <a:lnTo>
                  <a:pt x="1658306" y="0"/>
                </a:lnTo>
              </a:path>
            </a:pathLst>
          </a:custGeom>
          <a:noFill/>
          <a:ln w="38100" cap="flat" cmpd="sng">
            <a:solidFill>
              <a:schemeClr val="bg1">
                <a:lumMod val="50000"/>
              </a:schemeClr>
            </a:solidFill>
            <a:prstDash val="solid"/>
            <a:miter lim="400000"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>
            <a:noAutofit/>
          </a:bodyPr>
          <a:lstStyle/>
          <a:p>
            <a:pPr>
              <a:defRPr/>
            </a:pPr>
            <a:endParaRPr lang="ru-RU" sz="3599" dirty="0">
              <a:latin typeface="Lato Light" panose="020F0502020204030203" pitchFamily="34" charset="0"/>
            </a:endParaRPr>
          </a:p>
        </p:txBody>
      </p:sp>
      <p:sp>
        <p:nvSpPr>
          <p:cNvPr id="39" name="Полилиния 70">
            <a:extLst>
              <a:ext uri="{FF2B5EF4-FFF2-40B4-BE49-F238E27FC236}">
                <a16:creationId xmlns:a16="http://schemas.microsoft.com/office/drawing/2014/main" id="{9F93510C-7F2F-214B-A50A-FFE9FDD68C70}"/>
              </a:ext>
            </a:extLst>
          </p:cNvPr>
          <p:cNvSpPr>
            <a:spLocks/>
          </p:cNvSpPr>
          <p:nvPr/>
        </p:nvSpPr>
        <p:spPr bwMode="auto">
          <a:xfrm flipV="1">
            <a:off x="13668141" y="9559682"/>
            <a:ext cx="1478571" cy="672156"/>
          </a:xfrm>
          <a:custGeom>
            <a:avLst/>
            <a:gdLst>
              <a:gd name="T0" fmla="*/ 0 w 2117558"/>
              <a:gd name="T1" fmla="*/ 1180800 h 1179094"/>
              <a:gd name="T2" fmla="*/ 986236 w 2117558"/>
              <a:gd name="T3" fmla="*/ 192784 h 1179094"/>
              <a:gd name="T4" fmla="*/ 1371109 w 2117558"/>
              <a:gd name="T5" fmla="*/ 0 h 1179094"/>
              <a:gd name="T6" fmla="*/ 2116800 w 2117558"/>
              <a:gd name="T7" fmla="*/ 0 h 1179094"/>
              <a:gd name="T8" fmla="*/ 0 60000 65536"/>
              <a:gd name="T9" fmla="*/ 0 60000 65536"/>
              <a:gd name="T10" fmla="*/ 0 60000 65536"/>
              <a:gd name="T11" fmla="*/ 0 60000 65536"/>
              <a:gd name="connsiteX0" fmla="*/ 0 w 1683356"/>
              <a:gd name="connsiteY0" fmla="*/ 741428 h 741428"/>
              <a:gd name="connsiteX1" fmla="*/ 552387 w 1683356"/>
              <a:gd name="connsiteY1" fmla="*/ 192505 h 741428"/>
              <a:gd name="connsiteX2" fmla="*/ 937398 w 1683356"/>
              <a:gd name="connsiteY2" fmla="*/ 0 h 741428"/>
              <a:gd name="connsiteX3" fmla="*/ 1683356 w 1683356"/>
              <a:gd name="connsiteY3" fmla="*/ 0 h 741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83356" h="741428">
                <a:moveTo>
                  <a:pt x="0" y="741428"/>
                </a:moveTo>
                <a:lnTo>
                  <a:pt x="552387" y="192505"/>
                </a:lnTo>
                <a:cubicBezTo>
                  <a:pt x="641695" y="111610"/>
                  <a:pt x="753305" y="8412"/>
                  <a:pt x="937398" y="0"/>
                </a:cubicBezTo>
                <a:lnTo>
                  <a:pt x="1683356" y="0"/>
                </a:lnTo>
              </a:path>
            </a:pathLst>
          </a:custGeom>
          <a:noFill/>
          <a:ln w="38100" cap="flat" cmpd="sng">
            <a:solidFill>
              <a:schemeClr val="bg1">
                <a:lumMod val="50000"/>
              </a:schemeClr>
            </a:solidFill>
            <a:prstDash val="solid"/>
            <a:miter lim="400000"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>
            <a:noAutofit/>
          </a:bodyPr>
          <a:lstStyle/>
          <a:p>
            <a:pPr>
              <a:defRPr/>
            </a:pPr>
            <a:endParaRPr lang="ru-RU" sz="3599" dirty="0">
              <a:latin typeface="Lato Light" panose="020F0502020204030203" pitchFamily="34" charset="0"/>
            </a:endParaRPr>
          </a:p>
        </p:txBody>
      </p:sp>
      <p:sp>
        <p:nvSpPr>
          <p:cNvPr id="34" name="Полилиния 12">
            <a:extLst>
              <a:ext uri="{FF2B5EF4-FFF2-40B4-BE49-F238E27FC236}">
                <a16:creationId xmlns:a16="http://schemas.microsoft.com/office/drawing/2014/main" id="{2B039629-270C-BE43-9C82-86A841C0FFA8}"/>
              </a:ext>
            </a:extLst>
          </p:cNvPr>
          <p:cNvSpPr>
            <a:spLocks/>
          </p:cNvSpPr>
          <p:nvPr/>
        </p:nvSpPr>
        <p:spPr bwMode="auto">
          <a:xfrm>
            <a:off x="13643727" y="5169126"/>
            <a:ext cx="1502986" cy="690826"/>
          </a:xfrm>
          <a:custGeom>
            <a:avLst/>
            <a:gdLst>
              <a:gd name="T0" fmla="*/ 0 w 2117558"/>
              <a:gd name="T1" fmla="*/ 1180800 h 1179094"/>
              <a:gd name="T2" fmla="*/ 986236 w 2117558"/>
              <a:gd name="T3" fmla="*/ 192784 h 1179094"/>
              <a:gd name="T4" fmla="*/ 1371109 w 2117558"/>
              <a:gd name="T5" fmla="*/ 0 h 1179094"/>
              <a:gd name="T6" fmla="*/ 2116800 w 2117558"/>
              <a:gd name="T7" fmla="*/ 0 h 1179094"/>
              <a:gd name="T8" fmla="*/ 0 60000 65536"/>
              <a:gd name="T9" fmla="*/ 0 60000 65536"/>
              <a:gd name="T10" fmla="*/ 0 60000 65536"/>
              <a:gd name="T11" fmla="*/ 0 60000 65536"/>
              <a:gd name="connsiteX0" fmla="*/ 0 w 1703921"/>
              <a:gd name="connsiteY0" fmla="*/ 762269 h 762269"/>
              <a:gd name="connsiteX1" fmla="*/ 572952 w 1703921"/>
              <a:gd name="connsiteY1" fmla="*/ 192505 h 762269"/>
              <a:gd name="connsiteX2" fmla="*/ 957963 w 1703921"/>
              <a:gd name="connsiteY2" fmla="*/ 0 h 762269"/>
              <a:gd name="connsiteX3" fmla="*/ 1703921 w 1703921"/>
              <a:gd name="connsiteY3" fmla="*/ 0 h 762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03921" h="762269">
                <a:moveTo>
                  <a:pt x="0" y="762269"/>
                </a:moveTo>
                <a:lnTo>
                  <a:pt x="572952" y="192505"/>
                </a:lnTo>
                <a:cubicBezTo>
                  <a:pt x="662260" y="111610"/>
                  <a:pt x="773870" y="8412"/>
                  <a:pt x="957963" y="0"/>
                </a:cubicBezTo>
                <a:lnTo>
                  <a:pt x="1703921" y="0"/>
                </a:lnTo>
              </a:path>
            </a:pathLst>
          </a:custGeom>
          <a:noFill/>
          <a:ln w="38100" cap="flat" cmpd="sng">
            <a:solidFill>
              <a:schemeClr val="bg1">
                <a:lumMod val="50000"/>
              </a:schemeClr>
            </a:solidFill>
            <a:prstDash val="solid"/>
            <a:miter lim="400000"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>
            <a:noAutofit/>
          </a:bodyPr>
          <a:lstStyle/>
          <a:p>
            <a:pPr>
              <a:defRPr/>
            </a:pPr>
            <a:endParaRPr lang="ru-RU" sz="3599" dirty="0">
              <a:latin typeface="Lato Light" panose="020F0502020204030203" pitchFamily="34" charset="0"/>
            </a:endParaRPr>
          </a:p>
        </p:txBody>
      </p:sp>
      <p:sp>
        <p:nvSpPr>
          <p:cNvPr id="4" name="Полилиния 162">
            <a:extLst>
              <a:ext uri="{FF2B5EF4-FFF2-40B4-BE49-F238E27FC236}">
                <a16:creationId xmlns:a16="http://schemas.microsoft.com/office/drawing/2014/main" id="{0201902B-23AB-B544-A1A7-C89590148DA4}"/>
              </a:ext>
            </a:extLst>
          </p:cNvPr>
          <p:cNvSpPr>
            <a:spLocks/>
          </p:cNvSpPr>
          <p:nvPr/>
        </p:nvSpPr>
        <p:spPr bwMode="auto">
          <a:xfrm>
            <a:off x="17526463" y="6829409"/>
            <a:ext cx="1118219" cy="490956"/>
          </a:xfrm>
          <a:custGeom>
            <a:avLst/>
            <a:gdLst>
              <a:gd name="T0" fmla="*/ 0 w 2117558"/>
              <a:gd name="T1" fmla="*/ 1180800 h 1179094"/>
              <a:gd name="T2" fmla="*/ 986236 w 2117558"/>
              <a:gd name="T3" fmla="*/ 192784 h 1179094"/>
              <a:gd name="T4" fmla="*/ 1371109 w 2117558"/>
              <a:gd name="T5" fmla="*/ 0 h 1179094"/>
              <a:gd name="T6" fmla="*/ 2116800 w 2117558"/>
              <a:gd name="T7" fmla="*/ 0 h 117909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17558" h="1179094">
                <a:moveTo>
                  <a:pt x="0" y="1179094"/>
                </a:moveTo>
                <a:lnTo>
                  <a:pt x="986589" y="192505"/>
                </a:lnTo>
                <a:cubicBezTo>
                  <a:pt x="1075897" y="111610"/>
                  <a:pt x="1187507" y="8412"/>
                  <a:pt x="1371600" y="0"/>
                </a:cubicBezTo>
                <a:lnTo>
                  <a:pt x="2117558" y="0"/>
                </a:lnTo>
              </a:path>
            </a:pathLst>
          </a:custGeom>
          <a:noFill/>
          <a:ln w="38100" cap="flat" cmpd="sng">
            <a:solidFill>
              <a:schemeClr val="bg1">
                <a:lumMod val="50000"/>
              </a:schemeClr>
            </a:solidFill>
            <a:prstDash val="solid"/>
            <a:miter lim="400000"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>
            <a:noAutofit/>
          </a:bodyPr>
          <a:lstStyle/>
          <a:p>
            <a:pPr>
              <a:defRPr/>
            </a:pPr>
            <a:endParaRPr lang="ru-RU" sz="3599" dirty="0">
              <a:latin typeface="Lato Light" panose="020F0502020204030203" pitchFamily="34" charset="0"/>
            </a:endParaRPr>
          </a:p>
        </p:txBody>
      </p:sp>
      <p:sp>
        <p:nvSpPr>
          <p:cNvPr id="5" name="Полилиния 163">
            <a:extLst>
              <a:ext uri="{FF2B5EF4-FFF2-40B4-BE49-F238E27FC236}">
                <a16:creationId xmlns:a16="http://schemas.microsoft.com/office/drawing/2014/main" id="{427BC201-2DFD-5848-9C4A-3F5ADC7A6318}"/>
              </a:ext>
            </a:extLst>
          </p:cNvPr>
          <p:cNvSpPr>
            <a:spLocks/>
          </p:cNvSpPr>
          <p:nvPr/>
        </p:nvSpPr>
        <p:spPr bwMode="auto">
          <a:xfrm flipV="1">
            <a:off x="17526463" y="8060258"/>
            <a:ext cx="1118219" cy="515603"/>
          </a:xfrm>
          <a:custGeom>
            <a:avLst/>
            <a:gdLst>
              <a:gd name="T0" fmla="*/ 0 w 2117558"/>
              <a:gd name="T1" fmla="*/ 1180800 h 1179094"/>
              <a:gd name="T2" fmla="*/ 986236 w 2117558"/>
              <a:gd name="T3" fmla="*/ 192784 h 1179094"/>
              <a:gd name="T4" fmla="*/ 1371109 w 2117558"/>
              <a:gd name="T5" fmla="*/ 0 h 1179094"/>
              <a:gd name="T6" fmla="*/ 2116800 w 2117558"/>
              <a:gd name="T7" fmla="*/ 0 h 117909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17558" h="1179094">
                <a:moveTo>
                  <a:pt x="0" y="1179094"/>
                </a:moveTo>
                <a:lnTo>
                  <a:pt x="986589" y="192505"/>
                </a:lnTo>
                <a:cubicBezTo>
                  <a:pt x="1075897" y="111610"/>
                  <a:pt x="1187507" y="8412"/>
                  <a:pt x="1371600" y="0"/>
                </a:cubicBezTo>
                <a:lnTo>
                  <a:pt x="2117558" y="0"/>
                </a:lnTo>
              </a:path>
            </a:pathLst>
          </a:custGeom>
          <a:noFill/>
          <a:ln w="38100" cap="flat" cmpd="sng">
            <a:solidFill>
              <a:schemeClr val="bg1">
                <a:lumMod val="50000"/>
              </a:schemeClr>
            </a:solidFill>
            <a:prstDash val="solid"/>
            <a:miter lim="400000"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>
            <a:noAutofit/>
          </a:bodyPr>
          <a:lstStyle/>
          <a:p>
            <a:pPr>
              <a:defRPr/>
            </a:pPr>
            <a:endParaRPr lang="ru-RU" sz="3599" dirty="0">
              <a:latin typeface="Lato Light" panose="020F0502020204030203" pitchFamily="34" charset="0"/>
            </a:endParaRPr>
          </a:p>
        </p:txBody>
      </p:sp>
      <p:sp>
        <p:nvSpPr>
          <p:cNvPr id="51" name="Полилиния 144">
            <a:extLst>
              <a:ext uri="{FF2B5EF4-FFF2-40B4-BE49-F238E27FC236}">
                <a16:creationId xmlns:a16="http://schemas.microsoft.com/office/drawing/2014/main" id="{6BE9FC86-14E5-374A-8624-BEC61FCB717C}"/>
              </a:ext>
            </a:extLst>
          </p:cNvPr>
          <p:cNvSpPr>
            <a:spLocks/>
          </p:cNvSpPr>
          <p:nvPr/>
        </p:nvSpPr>
        <p:spPr bwMode="auto">
          <a:xfrm rot="10800000">
            <a:off x="16912120" y="10231837"/>
            <a:ext cx="822960" cy="0"/>
          </a:xfrm>
          <a:custGeom>
            <a:avLst/>
            <a:gdLst>
              <a:gd name="T0" fmla="*/ 0 w 8163"/>
              <a:gd name="T1" fmla="*/ 1047866 w 8163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8163">
                <a:moveTo>
                  <a:pt x="0" y="0"/>
                </a:moveTo>
                <a:lnTo>
                  <a:pt x="8163" y="4138"/>
                </a:lnTo>
              </a:path>
            </a:pathLst>
          </a:custGeom>
          <a:noFill/>
          <a:ln w="38100" cap="flat" cmpd="sng">
            <a:solidFill>
              <a:schemeClr val="bg1">
                <a:lumMod val="50000"/>
              </a:schemeClr>
            </a:solidFill>
            <a:prstDash val="solid"/>
            <a:miter lim="400000"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>
            <a:noAutofit/>
          </a:bodyPr>
          <a:lstStyle/>
          <a:p>
            <a:pPr>
              <a:defRPr/>
            </a:pPr>
            <a:endParaRPr lang="ru-RU" sz="3599" dirty="0">
              <a:latin typeface="Lato Light" panose="020F0502020204030203" pitchFamily="34" charset="0"/>
            </a:endParaRPr>
          </a:p>
        </p:txBody>
      </p:sp>
      <p:sp>
        <p:nvSpPr>
          <p:cNvPr id="50" name="Полилиния 142">
            <a:extLst>
              <a:ext uri="{FF2B5EF4-FFF2-40B4-BE49-F238E27FC236}">
                <a16:creationId xmlns:a16="http://schemas.microsoft.com/office/drawing/2014/main" id="{AC1E9490-C320-CA48-BAC2-01D764774D07}"/>
              </a:ext>
            </a:extLst>
          </p:cNvPr>
          <p:cNvSpPr>
            <a:spLocks/>
          </p:cNvSpPr>
          <p:nvPr/>
        </p:nvSpPr>
        <p:spPr bwMode="auto">
          <a:xfrm rot="10800000">
            <a:off x="16912120" y="5177285"/>
            <a:ext cx="822960" cy="0"/>
          </a:xfrm>
          <a:custGeom>
            <a:avLst/>
            <a:gdLst>
              <a:gd name="T0" fmla="*/ 0 w 8163"/>
              <a:gd name="T1" fmla="*/ 1047866 w 8163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8163">
                <a:moveTo>
                  <a:pt x="0" y="0"/>
                </a:moveTo>
                <a:lnTo>
                  <a:pt x="8163" y="4138"/>
                </a:lnTo>
              </a:path>
            </a:pathLst>
          </a:custGeom>
          <a:noFill/>
          <a:ln w="38100" cap="flat" cmpd="sng">
            <a:solidFill>
              <a:schemeClr val="bg1">
                <a:lumMod val="50000"/>
              </a:schemeClr>
            </a:solidFill>
            <a:prstDash val="solid"/>
            <a:miter lim="400000"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>
            <a:noAutofit/>
          </a:bodyPr>
          <a:lstStyle/>
          <a:p>
            <a:pPr>
              <a:defRPr/>
            </a:pPr>
            <a:endParaRPr lang="ru-RU" sz="3599" dirty="0">
              <a:latin typeface="Lato Light" panose="020F0502020204030203" pitchFamily="34" charset="0"/>
            </a:endParaRPr>
          </a:p>
        </p:txBody>
      </p:sp>
      <p:sp>
        <p:nvSpPr>
          <p:cNvPr id="122" name="Freeform 762">
            <a:extLst>
              <a:ext uri="{FF2B5EF4-FFF2-40B4-BE49-F238E27FC236}">
                <a16:creationId xmlns:a16="http://schemas.microsoft.com/office/drawing/2014/main" id="{D74B0679-7CFB-4B4C-9583-7DE67E28A5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5021" y="4885722"/>
            <a:ext cx="766080" cy="567616"/>
          </a:xfrm>
          <a:custGeom>
            <a:avLst/>
            <a:gdLst>
              <a:gd name="T0" fmla="*/ 175917 w 305681"/>
              <a:gd name="T1" fmla="*/ 198547 h 226205"/>
              <a:gd name="T2" fmla="*/ 259637 w 305681"/>
              <a:gd name="T3" fmla="*/ 202398 h 226205"/>
              <a:gd name="T4" fmla="*/ 239000 w 305681"/>
              <a:gd name="T5" fmla="*/ 197812 h 226205"/>
              <a:gd name="T6" fmla="*/ 71092 w 305681"/>
              <a:gd name="T7" fmla="*/ 193226 h 226205"/>
              <a:gd name="T8" fmla="*/ 71092 w 305681"/>
              <a:gd name="T9" fmla="*/ 193226 h 226205"/>
              <a:gd name="T10" fmla="*/ 39341 w 305681"/>
              <a:gd name="T11" fmla="*/ 197812 h 226205"/>
              <a:gd name="T12" fmla="*/ 259637 w 305681"/>
              <a:gd name="T13" fmla="*/ 176985 h 226205"/>
              <a:gd name="T14" fmla="*/ 239000 w 305681"/>
              <a:gd name="T15" fmla="*/ 172222 h 226205"/>
              <a:gd name="T16" fmla="*/ 71092 w 305681"/>
              <a:gd name="T17" fmla="*/ 167826 h 226205"/>
              <a:gd name="T18" fmla="*/ 71092 w 305681"/>
              <a:gd name="T19" fmla="*/ 167826 h 226205"/>
              <a:gd name="T20" fmla="*/ 39341 w 305681"/>
              <a:gd name="T21" fmla="*/ 172222 h 226205"/>
              <a:gd name="T22" fmla="*/ 180629 w 305681"/>
              <a:gd name="T23" fmla="*/ 175398 h 226205"/>
              <a:gd name="T24" fmla="*/ 156463 w 305681"/>
              <a:gd name="T25" fmla="*/ 171002 h 226205"/>
              <a:gd name="T26" fmla="*/ 124890 w 305681"/>
              <a:gd name="T27" fmla="*/ 166239 h 226205"/>
              <a:gd name="T28" fmla="*/ 124890 w 305681"/>
              <a:gd name="T29" fmla="*/ 166239 h 226205"/>
              <a:gd name="T30" fmla="*/ 255241 w 305681"/>
              <a:gd name="T31" fmla="*/ 147012 h 226205"/>
              <a:gd name="T32" fmla="*/ 234604 w 305681"/>
              <a:gd name="T33" fmla="*/ 151598 h 226205"/>
              <a:gd name="T34" fmla="*/ 75488 w 305681"/>
              <a:gd name="T35" fmla="*/ 147012 h 226205"/>
              <a:gd name="T36" fmla="*/ 43927 w 305681"/>
              <a:gd name="T37" fmla="*/ 142426 h 226205"/>
              <a:gd name="T38" fmla="*/ 43927 w 305681"/>
              <a:gd name="T39" fmla="*/ 142426 h 226205"/>
              <a:gd name="T40" fmla="*/ 175866 w 305681"/>
              <a:gd name="T41" fmla="*/ 145425 h 226205"/>
              <a:gd name="T42" fmla="*/ 151877 w 305681"/>
              <a:gd name="T43" fmla="*/ 150011 h 226205"/>
              <a:gd name="T44" fmla="*/ 129476 w 305681"/>
              <a:gd name="T45" fmla="*/ 145425 h 226205"/>
              <a:gd name="T46" fmla="*/ 259637 w 305681"/>
              <a:gd name="T47" fmla="*/ 118614 h 226205"/>
              <a:gd name="T48" fmla="*/ 259637 w 305681"/>
              <a:gd name="T49" fmla="*/ 118614 h 226205"/>
              <a:gd name="T50" fmla="*/ 229841 w 305681"/>
              <a:gd name="T51" fmla="*/ 123200 h 226205"/>
              <a:gd name="T52" fmla="*/ 71092 w 305681"/>
              <a:gd name="T53" fmla="*/ 127786 h 226205"/>
              <a:gd name="T54" fmla="*/ 48513 w 305681"/>
              <a:gd name="T55" fmla="*/ 123200 h 226205"/>
              <a:gd name="T56" fmla="*/ 180629 w 305681"/>
              <a:gd name="T57" fmla="*/ 115439 h 226205"/>
              <a:gd name="T58" fmla="*/ 180629 w 305681"/>
              <a:gd name="T59" fmla="*/ 115439 h 226205"/>
              <a:gd name="T60" fmla="*/ 147291 w 305681"/>
              <a:gd name="T61" fmla="*/ 120202 h 226205"/>
              <a:gd name="T62" fmla="*/ 124890 w 305681"/>
              <a:gd name="T63" fmla="*/ 124598 h 226205"/>
              <a:gd name="T64" fmla="*/ 212683 w 305681"/>
              <a:gd name="T65" fmla="*/ 216866 h 226205"/>
              <a:gd name="T66" fmla="*/ 23084 w 305681"/>
              <a:gd name="T67" fmla="*/ 101563 h 226205"/>
              <a:gd name="T68" fmla="*/ 23084 w 305681"/>
              <a:gd name="T69" fmla="*/ 101563 h 226205"/>
              <a:gd name="T70" fmla="*/ 175866 w 305681"/>
              <a:gd name="T71" fmla="*/ 94802 h 226205"/>
              <a:gd name="T72" fmla="*/ 151877 w 305681"/>
              <a:gd name="T73" fmla="*/ 99198 h 226205"/>
              <a:gd name="T74" fmla="*/ 129476 w 305681"/>
              <a:gd name="T75" fmla="*/ 94802 h 226205"/>
              <a:gd name="T76" fmla="*/ 102024 w 305681"/>
              <a:gd name="T77" fmla="*/ 73905 h 226205"/>
              <a:gd name="T78" fmla="*/ 120407 w 305681"/>
              <a:gd name="T79" fmla="*/ 193877 h 226205"/>
              <a:gd name="T80" fmla="*/ 184928 w 305681"/>
              <a:gd name="T81" fmla="*/ 216866 h 226205"/>
              <a:gd name="T82" fmla="*/ 102024 w 305681"/>
              <a:gd name="T83" fmla="*/ 73905 h 226205"/>
              <a:gd name="T84" fmla="*/ 226741 w 305681"/>
              <a:gd name="T85" fmla="*/ 73905 h 226205"/>
              <a:gd name="T86" fmla="*/ 291263 w 305681"/>
              <a:gd name="T87" fmla="*/ 92224 h 226205"/>
              <a:gd name="T88" fmla="*/ 14072 w 305681"/>
              <a:gd name="T89" fmla="*/ 92224 h 226205"/>
              <a:gd name="T90" fmla="*/ 78594 w 305681"/>
              <a:gd name="T91" fmla="*/ 73905 h 226205"/>
              <a:gd name="T92" fmla="*/ 57688 w 305681"/>
              <a:gd name="T93" fmla="*/ 36908 h 226205"/>
              <a:gd name="T94" fmla="*/ 208358 w 305681"/>
              <a:gd name="T95" fmla="*/ 64566 h 226205"/>
              <a:gd name="T96" fmla="*/ 155731 w 305681"/>
              <a:gd name="T97" fmla="*/ 1347 h 226205"/>
              <a:gd name="T98" fmla="*/ 304599 w 305681"/>
              <a:gd name="T99" fmla="*/ 94020 h 226205"/>
              <a:gd name="T100" fmla="*/ 291623 w 305681"/>
              <a:gd name="T101" fmla="*/ 216866 h 226205"/>
              <a:gd name="T102" fmla="*/ 286937 w 305681"/>
              <a:gd name="T103" fmla="*/ 226205 h 226205"/>
              <a:gd name="T104" fmla="*/ 97338 w 305681"/>
              <a:gd name="T105" fmla="*/ 226205 h 226205"/>
              <a:gd name="T106" fmla="*/ 4701 w 305681"/>
              <a:gd name="T107" fmla="*/ 216866 h 226205"/>
              <a:gd name="T108" fmla="*/ 375 w 305681"/>
              <a:gd name="T109" fmla="*/ 99049 h 226205"/>
              <a:gd name="T110" fmla="*/ 119325 w 305681"/>
              <a:gd name="T111" fmla="*/ 27568 h 226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05681" h="226205">
                <a:moveTo>
                  <a:pt x="129779" y="198547"/>
                </a:moveTo>
                <a:lnTo>
                  <a:pt x="129779" y="216866"/>
                </a:lnTo>
                <a:lnTo>
                  <a:pt x="175917" y="216866"/>
                </a:lnTo>
                <a:lnTo>
                  <a:pt x="175917" y="198547"/>
                </a:lnTo>
                <a:lnTo>
                  <a:pt x="129779" y="198547"/>
                </a:lnTo>
                <a:close/>
                <a:moveTo>
                  <a:pt x="259637" y="193226"/>
                </a:moveTo>
                <a:cubicBezTo>
                  <a:pt x="262568" y="193226"/>
                  <a:pt x="264400" y="195343"/>
                  <a:pt x="264400" y="197812"/>
                </a:cubicBezTo>
                <a:cubicBezTo>
                  <a:pt x="264400" y="200282"/>
                  <a:pt x="262568" y="202398"/>
                  <a:pt x="259637" y="202398"/>
                </a:cubicBezTo>
                <a:cubicBezTo>
                  <a:pt x="257073" y="202398"/>
                  <a:pt x="255241" y="200282"/>
                  <a:pt x="255241" y="197812"/>
                </a:cubicBezTo>
                <a:cubicBezTo>
                  <a:pt x="255241" y="195343"/>
                  <a:pt x="257073" y="193226"/>
                  <a:pt x="259637" y="193226"/>
                </a:cubicBezTo>
                <a:close/>
                <a:moveTo>
                  <a:pt x="234604" y="193226"/>
                </a:moveTo>
                <a:cubicBezTo>
                  <a:pt x="237168" y="193226"/>
                  <a:pt x="239000" y="195343"/>
                  <a:pt x="239000" y="197812"/>
                </a:cubicBezTo>
                <a:cubicBezTo>
                  <a:pt x="239000" y="200282"/>
                  <a:pt x="237168" y="202398"/>
                  <a:pt x="234604" y="202398"/>
                </a:cubicBezTo>
                <a:cubicBezTo>
                  <a:pt x="231673" y="202398"/>
                  <a:pt x="229841" y="200282"/>
                  <a:pt x="229841" y="197812"/>
                </a:cubicBezTo>
                <a:cubicBezTo>
                  <a:pt x="229841" y="195343"/>
                  <a:pt x="231673" y="193226"/>
                  <a:pt x="234604" y="193226"/>
                </a:cubicBezTo>
                <a:close/>
                <a:moveTo>
                  <a:pt x="71092" y="193226"/>
                </a:moveTo>
                <a:cubicBezTo>
                  <a:pt x="73656" y="193226"/>
                  <a:pt x="75488" y="195343"/>
                  <a:pt x="75488" y="197812"/>
                </a:cubicBezTo>
                <a:cubicBezTo>
                  <a:pt x="75488" y="200282"/>
                  <a:pt x="73656" y="202398"/>
                  <a:pt x="71092" y="202398"/>
                </a:cubicBezTo>
                <a:cubicBezTo>
                  <a:pt x="68527" y="202398"/>
                  <a:pt x="66329" y="200282"/>
                  <a:pt x="66329" y="197812"/>
                </a:cubicBezTo>
                <a:cubicBezTo>
                  <a:pt x="66329" y="195343"/>
                  <a:pt x="68527" y="193226"/>
                  <a:pt x="71092" y="193226"/>
                </a:cubicBezTo>
                <a:close/>
                <a:moveTo>
                  <a:pt x="43927" y="193226"/>
                </a:moveTo>
                <a:cubicBezTo>
                  <a:pt x="46397" y="193226"/>
                  <a:pt x="48513" y="195343"/>
                  <a:pt x="48513" y="197812"/>
                </a:cubicBezTo>
                <a:cubicBezTo>
                  <a:pt x="48513" y="200282"/>
                  <a:pt x="46397" y="202398"/>
                  <a:pt x="43927" y="202398"/>
                </a:cubicBezTo>
                <a:cubicBezTo>
                  <a:pt x="41458" y="202398"/>
                  <a:pt x="39341" y="200282"/>
                  <a:pt x="39341" y="197812"/>
                </a:cubicBezTo>
                <a:cubicBezTo>
                  <a:pt x="39341" y="195343"/>
                  <a:pt x="41458" y="193226"/>
                  <a:pt x="43927" y="193226"/>
                </a:cubicBezTo>
                <a:close/>
                <a:moveTo>
                  <a:pt x="259637" y="167826"/>
                </a:moveTo>
                <a:cubicBezTo>
                  <a:pt x="262568" y="167826"/>
                  <a:pt x="264400" y="169658"/>
                  <a:pt x="264400" y="172222"/>
                </a:cubicBezTo>
                <a:cubicBezTo>
                  <a:pt x="264400" y="175153"/>
                  <a:pt x="262568" y="176985"/>
                  <a:pt x="259637" y="176985"/>
                </a:cubicBezTo>
                <a:cubicBezTo>
                  <a:pt x="257073" y="176985"/>
                  <a:pt x="255241" y="175153"/>
                  <a:pt x="255241" y="172222"/>
                </a:cubicBezTo>
                <a:cubicBezTo>
                  <a:pt x="255241" y="169658"/>
                  <a:pt x="257073" y="167826"/>
                  <a:pt x="259637" y="167826"/>
                </a:cubicBezTo>
                <a:close/>
                <a:moveTo>
                  <a:pt x="234604" y="167826"/>
                </a:moveTo>
                <a:cubicBezTo>
                  <a:pt x="237168" y="167826"/>
                  <a:pt x="239000" y="169658"/>
                  <a:pt x="239000" y="172222"/>
                </a:cubicBezTo>
                <a:cubicBezTo>
                  <a:pt x="239000" y="175153"/>
                  <a:pt x="237168" y="176985"/>
                  <a:pt x="234604" y="176985"/>
                </a:cubicBezTo>
                <a:cubicBezTo>
                  <a:pt x="231673" y="176985"/>
                  <a:pt x="229841" y="175153"/>
                  <a:pt x="229841" y="172222"/>
                </a:cubicBezTo>
                <a:cubicBezTo>
                  <a:pt x="229841" y="169658"/>
                  <a:pt x="231673" y="167826"/>
                  <a:pt x="234604" y="167826"/>
                </a:cubicBezTo>
                <a:close/>
                <a:moveTo>
                  <a:pt x="71092" y="167826"/>
                </a:moveTo>
                <a:cubicBezTo>
                  <a:pt x="73656" y="167826"/>
                  <a:pt x="75488" y="169658"/>
                  <a:pt x="75488" y="172222"/>
                </a:cubicBezTo>
                <a:cubicBezTo>
                  <a:pt x="75488" y="175153"/>
                  <a:pt x="73656" y="176985"/>
                  <a:pt x="71092" y="176985"/>
                </a:cubicBezTo>
                <a:cubicBezTo>
                  <a:pt x="68527" y="176985"/>
                  <a:pt x="66329" y="175153"/>
                  <a:pt x="66329" y="172222"/>
                </a:cubicBezTo>
                <a:cubicBezTo>
                  <a:pt x="66329" y="169658"/>
                  <a:pt x="68527" y="167826"/>
                  <a:pt x="71092" y="167826"/>
                </a:cubicBezTo>
                <a:close/>
                <a:moveTo>
                  <a:pt x="43927" y="167826"/>
                </a:moveTo>
                <a:cubicBezTo>
                  <a:pt x="46397" y="167826"/>
                  <a:pt x="48513" y="169658"/>
                  <a:pt x="48513" y="172222"/>
                </a:cubicBezTo>
                <a:cubicBezTo>
                  <a:pt x="48513" y="175153"/>
                  <a:pt x="46397" y="176985"/>
                  <a:pt x="43927" y="176985"/>
                </a:cubicBezTo>
                <a:cubicBezTo>
                  <a:pt x="41458" y="176985"/>
                  <a:pt x="39341" y="175153"/>
                  <a:pt x="39341" y="172222"/>
                </a:cubicBezTo>
                <a:cubicBezTo>
                  <a:pt x="39341" y="169658"/>
                  <a:pt x="41458" y="167826"/>
                  <a:pt x="43927" y="167826"/>
                </a:cubicBezTo>
                <a:close/>
                <a:moveTo>
                  <a:pt x="180629" y="166239"/>
                </a:moveTo>
                <a:cubicBezTo>
                  <a:pt x="183193" y="166239"/>
                  <a:pt x="185025" y="168071"/>
                  <a:pt x="185025" y="171002"/>
                </a:cubicBezTo>
                <a:cubicBezTo>
                  <a:pt x="185025" y="173566"/>
                  <a:pt x="183193" y="175398"/>
                  <a:pt x="180629" y="175398"/>
                </a:cubicBezTo>
                <a:cubicBezTo>
                  <a:pt x="177698" y="175398"/>
                  <a:pt x="175866" y="173566"/>
                  <a:pt x="175866" y="171002"/>
                </a:cubicBezTo>
                <a:cubicBezTo>
                  <a:pt x="175866" y="168071"/>
                  <a:pt x="177698" y="166239"/>
                  <a:pt x="180629" y="166239"/>
                </a:cubicBezTo>
                <a:close/>
                <a:moveTo>
                  <a:pt x="151877" y="166239"/>
                </a:moveTo>
                <a:cubicBezTo>
                  <a:pt x="154347" y="166239"/>
                  <a:pt x="156463" y="168071"/>
                  <a:pt x="156463" y="171002"/>
                </a:cubicBezTo>
                <a:cubicBezTo>
                  <a:pt x="156463" y="173566"/>
                  <a:pt x="154347" y="175398"/>
                  <a:pt x="151877" y="175398"/>
                </a:cubicBezTo>
                <a:cubicBezTo>
                  <a:pt x="149408" y="175398"/>
                  <a:pt x="147291" y="173566"/>
                  <a:pt x="147291" y="171002"/>
                </a:cubicBezTo>
                <a:cubicBezTo>
                  <a:pt x="147291" y="168071"/>
                  <a:pt x="149408" y="166239"/>
                  <a:pt x="151877" y="166239"/>
                </a:cubicBezTo>
                <a:close/>
                <a:moveTo>
                  <a:pt x="124890" y="166239"/>
                </a:moveTo>
                <a:cubicBezTo>
                  <a:pt x="127360" y="166239"/>
                  <a:pt x="129476" y="168071"/>
                  <a:pt x="129476" y="171002"/>
                </a:cubicBezTo>
                <a:cubicBezTo>
                  <a:pt x="129476" y="173566"/>
                  <a:pt x="127360" y="175398"/>
                  <a:pt x="124890" y="175398"/>
                </a:cubicBezTo>
                <a:cubicBezTo>
                  <a:pt x="122421" y="175398"/>
                  <a:pt x="120304" y="173566"/>
                  <a:pt x="120304" y="171002"/>
                </a:cubicBezTo>
                <a:cubicBezTo>
                  <a:pt x="120304" y="168071"/>
                  <a:pt x="122421" y="166239"/>
                  <a:pt x="124890" y="166239"/>
                </a:cubicBezTo>
                <a:close/>
                <a:moveTo>
                  <a:pt x="259637" y="142426"/>
                </a:moveTo>
                <a:cubicBezTo>
                  <a:pt x="262568" y="142426"/>
                  <a:pt x="264400" y="144543"/>
                  <a:pt x="264400" y="147012"/>
                </a:cubicBezTo>
                <a:cubicBezTo>
                  <a:pt x="264400" y="149482"/>
                  <a:pt x="262568" y="151598"/>
                  <a:pt x="259637" y="151598"/>
                </a:cubicBezTo>
                <a:cubicBezTo>
                  <a:pt x="257073" y="151598"/>
                  <a:pt x="255241" y="149482"/>
                  <a:pt x="255241" y="147012"/>
                </a:cubicBezTo>
                <a:cubicBezTo>
                  <a:pt x="255241" y="144543"/>
                  <a:pt x="257073" y="142426"/>
                  <a:pt x="259637" y="142426"/>
                </a:cubicBezTo>
                <a:close/>
                <a:moveTo>
                  <a:pt x="234604" y="142426"/>
                </a:moveTo>
                <a:cubicBezTo>
                  <a:pt x="237168" y="142426"/>
                  <a:pt x="239000" y="144543"/>
                  <a:pt x="239000" y="147012"/>
                </a:cubicBezTo>
                <a:cubicBezTo>
                  <a:pt x="239000" y="149482"/>
                  <a:pt x="237168" y="151598"/>
                  <a:pt x="234604" y="151598"/>
                </a:cubicBezTo>
                <a:cubicBezTo>
                  <a:pt x="231673" y="151598"/>
                  <a:pt x="229841" y="149482"/>
                  <a:pt x="229841" y="147012"/>
                </a:cubicBezTo>
                <a:cubicBezTo>
                  <a:pt x="229841" y="144543"/>
                  <a:pt x="231673" y="142426"/>
                  <a:pt x="234604" y="142426"/>
                </a:cubicBezTo>
                <a:close/>
                <a:moveTo>
                  <a:pt x="71092" y="142426"/>
                </a:moveTo>
                <a:cubicBezTo>
                  <a:pt x="73656" y="142426"/>
                  <a:pt x="75488" y="144543"/>
                  <a:pt x="75488" y="147012"/>
                </a:cubicBezTo>
                <a:cubicBezTo>
                  <a:pt x="75488" y="149482"/>
                  <a:pt x="73656" y="151598"/>
                  <a:pt x="71092" y="151598"/>
                </a:cubicBezTo>
                <a:cubicBezTo>
                  <a:pt x="68527" y="151598"/>
                  <a:pt x="66329" y="149482"/>
                  <a:pt x="66329" y="147012"/>
                </a:cubicBezTo>
                <a:cubicBezTo>
                  <a:pt x="66329" y="144543"/>
                  <a:pt x="68527" y="142426"/>
                  <a:pt x="71092" y="142426"/>
                </a:cubicBezTo>
                <a:close/>
                <a:moveTo>
                  <a:pt x="43927" y="142426"/>
                </a:moveTo>
                <a:cubicBezTo>
                  <a:pt x="46397" y="142426"/>
                  <a:pt x="48513" y="144543"/>
                  <a:pt x="48513" y="147012"/>
                </a:cubicBezTo>
                <a:cubicBezTo>
                  <a:pt x="48513" y="149482"/>
                  <a:pt x="46397" y="151598"/>
                  <a:pt x="43927" y="151598"/>
                </a:cubicBezTo>
                <a:cubicBezTo>
                  <a:pt x="41458" y="151598"/>
                  <a:pt x="39341" y="149482"/>
                  <a:pt x="39341" y="147012"/>
                </a:cubicBezTo>
                <a:cubicBezTo>
                  <a:pt x="39341" y="144543"/>
                  <a:pt x="41458" y="142426"/>
                  <a:pt x="43927" y="142426"/>
                </a:cubicBezTo>
                <a:close/>
                <a:moveTo>
                  <a:pt x="180629" y="140839"/>
                </a:moveTo>
                <a:cubicBezTo>
                  <a:pt x="183193" y="140839"/>
                  <a:pt x="185025" y="142956"/>
                  <a:pt x="185025" y="145425"/>
                </a:cubicBezTo>
                <a:cubicBezTo>
                  <a:pt x="185025" y="147895"/>
                  <a:pt x="183193" y="150011"/>
                  <a:pt x="180629" y="150011"/>
                </a:cubicBezTo>
                <a:cubicBezTo>
                  <a:pt x="177698" y="150011"/>
                  <a:pt x="175866" y="147895"/>
                  <a:pt x="175866" y="145425"/>
                </a:cubicBezTo>
                <a:cubicBezTo>
                  <a:pt x="175866" y="142956"/>
                  <a:pt x="177698" y="140839"/>
                  <a:pt x="180629" y="140839"/>
                </a:cubicBezTo>
                <a:close/>
                <a:moveTo>
                  <a:pt x="151877" y="140839"/>
                </a:moveTo>
                <a:cubicBezTo>
                  <a:pt x="154347" y="140839"/>
                  <a:pt x="156463" y="142956"/>
                  <a:pt x="156463" y="145425"/>
                </a:cubicBezTo>
                <a:cubicBezTo>
                  <a:pt x="156463" y="147895"/>
                  <a:pt x="154347" y="150011"/>
                  <a:pt x="151877" y="150011"/>
                </a:cubicBezTo>
                <a:cubicBezTo>
                  <a:pt x="149408" y="150011"/>
                  <a:pt x="147291" y="147895"/>
                  <a:pt x="147291" y="145425"/>
                </a:cubicBezTo>
                <a:cubicBezTo>
                  <a:pt x="147291" y="142956"/>
                  <a:pt x="149408" y="140839"/>
                  <a:pt x="151877" y="140839"/>
                </a:cubicBezTo>
                <a:close/>
                <a:moveTo>
                  <a:pt x="124890" y="140839"/>
                </a:moveTo>
                <a:cubicBezTo>
                  <a:pt x="127360" y="140839"/>
                  <a:pt x="129476" y="142956"/>
                  <a:pt x="129476" y="145425"/>
                </a:cubicBezTo>
                <a:cubicBezTo>
                  <a:pt x="129476" y="147895"/>
                  <a:pt x="127360" y="150011"/>
                  <a:pt x="124890" y="150011"/>
                </a:cubicBezTo>
                <a:cubicBezTo>
                  <a:pt x="122421" y="150011"/>
                  <a:pt x="120304" y="147895"/>
                  <a:pt x="120304" y="145425"/>
                </a:cubicBezTo>
                <a:cubicBezTo>
                  <a:pt x="120304" y="142956"/>
                  <a:pt x="122421" y="140839"/>
                  <a:pt x="124890" y="140839"/>
                </a:cubicBezTo>
                <a:close/>
                <a:moveTo>
                  <a:pt x="259637" y="118614"/>
                </a:moveTo>
                <a:cubicBezTo>
                  <a:pt x="262568" y="118614"/>
                  <a:pt x="264400" y="120731"/>
                  <a:pt x="264400" y="123200"/>
                </a:cubicBezTo>
                <a:cubicBezTo>
                  <a:pt x="264400" y="125670"/>
                  <a:pt x="262568" y="127786"/>
                  <a:pt x="259637" y="127786"/>
                </a:cubicBezTo>
                <a:cubicBezTo>
                  <a:pt x="257073" y="127786"/>
                  <a:pt x="255241" y="125670"/>
                  <a:pt x="255241" y="123200"/>
                </a:cubicBezTo>
                <a:cubicBezTo>
                  <a:pt x="255241" y="120731"/>
                  <a:pt x="257073" y="118614"/>
                  <a:pt x="259637" y="118614"/>
                </a:cubicBezTo>
                <a:close/>
                <a:moveTo>
                  <a:pt x="234604" y="118614"/>
                </a:moveTo>
                <a:cubicBezTo>
                  <a:pt x="237168" y="118614"/>
                  <a:pt x="239000" y="120731"/>
                  <a:pt x="239000" y="123200"/>
                </a:cubicBezTo>
                <a:cubicBezTo>
                  <a:pt x="239000" y="125670"/>
                  <a:pt x="237168" y="127786"/>
                  <a:pt x="234604" y="127786"/>
                </a:cubicBezTo>
                <a:cubicBezTo>
                  <a:pt x="231673" y="127786"/>
                  <a:pt x="229841" y="125670"/>
                  <a:pt x="229841" y="123200"/>
                </a:cubicBezTo>
                <a:cubicBezTo>
                  <a:pt x="229841" y="120731"/>
                  <a:pt x="231673" y="118614"/>
                  <a:pt x="234604" y="118614"/>
                </a:cubicBezTo>
                <a:close/>
                <a:moveTo>
                  <a:pt x="71092" y="118614"/>
                </a:moveTo>
                <a:cubicBezTo>
                  <a:pt x="73656" y="118614"/>
                  <a:pt x="75488" y="120731"/>
                  <a:pt x="75488" y="123200"/>
                </a:cubicBezTo>
                <a:cubicBezTo>
                  <a:pt x="75488" y="125670"/>
                  <a:pt x="73656" y="127786"/>
                  <a:pt x="71092" y="127786"/>
                </a:cubicBezTo>
                <a:cubicBezTo>
                  <a:pt x="68527" y="127786"/>
                  <a:pt x="66329" y="125670"/>
                  <a:pt x="66329" y="123200"/>
                </a:cubicBezTo>
                <a:cubicBezTo>
                  <a:pt x="66329" y="120731"/>
                  <a:pt x="68527" y="118614"/>
                  <a:pt x="71092" y="118614"/>
                </a:cubicBezTo>
                <a:close/>
                <a:moveTo>
                  <a:pt x="43927" y="118614"/>
                </a:moveTo>
                <a:cubicBezTo>
                  <a:pt x="46397" y="118614"/>
                  <a:pt x="48513" y="120731"/>
                  <a:pt x="48513" y="123200"/>
                </a:cubicBezTo>
                <a:cubicBezTo>
                  <a:pt x="48513" y="125670"/>
                  <a:pt x="46397" y="127786"/>
                  <a:pt x="43927" y="127786"/>
                </a:cubicBezTo>
                <a:cubicBezTo>
                  <a:pt x="41458" y="127786"/>
                  <a:pt x="39341" y="125670"/>
                  <a:pt x="39341" y="123200"/>
                </a:cubicBezTo>
                <a:cubicBezTo>
                  <a:pt x="39341" y="120731"/>
                  <a:pt x="41458" y="118614"/>
                  <a:pt x="43927" y="118614"/>
                </a:cubicBezTo>
                <a:close/>
                <a:moveTo>
                  <a:pt x="180629" y="115439"/>
                </a:moveTo>
                <a:cubicBezTo>
                  <a:pt x="183193" y="115439"/>
                  <a:pt x="185025" y="117271"/>
                  <a:pt x="185025" y="120202"/>
                </a:cubicBezTo>
                <a:cubicBezTo>
                  <a:pt x="185025" y="122766"/>
                  <a:pt x="183193" y="124598"/>
                  <a:pt x="180629" y="124598"/>
                </a:cubicBezTo>
                <a:cubicBezTo>
                  <a:pt x="177698" y="124598"/>
                  <a:pt x="175866" y="122766"/>
                  <a:pt x="175866" y="120202"/>
                </a:cubicBezTo>
                <a:cubicBezTo>
                  <a:pt x="175866" y="117271"/>
                  <a:pt x="177698" y="115439"/>
                  <a:pt x="180629" y="115439"/>
                </a:cubicBezTo>
                <a:close/>
                <a:moveTo>
                  <a:pt x="151877" y="115439"/>
                </a:moveTo>
                <a:cubicBezTo>
                  <a:pt x="154347" y="115439"/>
                  <a:pt x="156463" y="117271"/>
                  <a:pt x="156463" y="120202"/>
                </a:cubicBezTo>
                <a:cubicBezTo>
                  <a:pt x="156463" y="122766"/>
                  <a:pt x="154347" y="124598"/>
                  <a:pt x="151877" y="124598"/>
                </a:cubicBezTo>
                <a:cubicBezTo>
                  <a:pt x="149408" y="124598"/>
                  <a:pt x="147291" y="122766"/>
                  <a:pt x="147291" y="120202"/>
                </a:cubicBezTo>
                <a:cubicBezTo>
                  <a:pt x="147291" y="117271"/>
                  <a:pt x="149408" y="115439"/>
                  <a:pt x="151877" y="115439"/>
                </a:cubicBezTo>
                <a:close/>
                <a:moveTo>
                  <a:pt x="124890" y="115439"/>
                </a:moveTo>
                <a:cubicBezTo>
                  <a:pt x="127360" y="115439"/>
                  <a:pt x="129476" y="117271"/>
                  <a:pt x="129476" y="120202"/>
                </a:cubicBezTo>
                <a:cubicBezTo>
                  <a:pt x="129476" y="122766"/>
                  <a:pt x="127360" y="124598"/>
                  <a:pt x="124890" y="124598"/>
                </a:cubicBezTo>
                <a:cubicBezTo>
                  <a:pt x="122421" y="124598"/>
                  <a:pt x="120304" y="122766"/>
                  <a:pt x="120304" y="120202"/>
                </a:cubicBezTo>
                <a:cubicBezTo>
                  <a:pt x="120304" y="117271"/>
                  <a:pt x="122421" y="115439"/>
                  <a:pt x="124890" y="115439"/>
                </a:cubicBezTo>
                <a:close/>
                <a:moveTo>
                  <a:pt x="212683" y="101563"/>
                </a:moveTo>
                <a:lnTo>
                  <a:pt x="212683" y="216866"/>
                </a:lnTo>
                <a:lnTo>
                  <a:pt x="282612" y="216866"/>
                </a:lnTo>
                <a:lnTo>
                  <a:pt x="282612" y="101563"/>
                </a:lnTo>
                <a:lnTo>
                  <a:pt x="212683" y="101563"/>
                </a:lnTo>
                <a:close/>
                <a:moveTo>
                  <a:pt x="23084" y="101563"/>
                </a:moveTo>
                <a:lnTo>
                  <a:pt x="23084" y="216866"/>
                </a:lnTo>
                <a:lnTo>
                  <a:pt x="92652" y="216866"/>
                </a:lnTo>
                <a:lnTo>
                  <a:pt x="92652" y="101563"/>
                </a:lnTo>
                <a:lnTo>
                  <a:pt x="23084" y="101563"/>
                </a:lnTo>
                <a:close/>
                <a:moveTo>
                  <a:pt x="180629" y="90039"/>
                </a:moveTo>
                <a:cubicBezTo>
                  <a:pt x="183193" y="90039"/>
                  <a:pt x="185025" y="92237"/>
                  <a:pt x="185025" y="94802"/>
                </a:cubicBezTo>
                <a:cubicBezTo>
                  <a:pt x="185025" y="97366"/>
                  <a:pt x="183193" y="99198"/>
                  <a:pt x="180629" y="99198"/>
                </a:cubicBezTo>
                <a:cubicBezTo>
                  <a:pt x="177698" y="99198"/>
                  <a:pt x="175866" y="97366"/>
                  <a:pt x="175866" y="94802"/>
                </a:cubicBezTo>
                <a:cubicBezTo>
                  <a:pt x="175866" y="92237"/>
                  <a:pt x="177698" y="90039"/>
                  <a:pt x="180629" y="90039"/>
                </a:cubicBezTo>
                <a:close/>
                <a:moveTo>
                  <a:pt x="151877" y="90039"/>
                </a:moveTo>
                <a:cubicBezTo>
                  <a:pt x="154347" y="90039"/>
                  <a:pt x="156463" y="92237"/>
                  <a:pt x="156463" y="94802"/>
                </a:cubicBezTo>
                <a:cubicBezTo>
                  <a:pt x="156463" y="97366"/>
                  <a:pt x="154347" y="99198"/>
                  <a:pt x="151877" y="99198"/>
                </a:cubicBezTo>
                <a:cubicBezTo>
                  <a:pt x="149408" y="99198"/>
                  <a:pt x="147291" y="97366"/>
                  <a:pt x="147291" y="94802"/>
                </a:cubicBezTo>
                <a:cubicBezTo>
                  <a:pt x="147291" y="92237"/>
                  <a:pt x="149408" y="90039"/>
                  <a:pt x="151877" y="90039"/>
                </a:cubicBezTo>
                <a:close/>
                <a:moveTo>
                  <a:pt x="124890" y="90039"/>
                </a:moveTo>
                <a:cubicBezTo>
                  <a:pt x="127360" y="90039"/>
                  <a:pt x="129476" y="92237"/>
                  <a:pt x="129476" y="94802"/>
                </a:cubicBezTo>
                <a:cubicBezTo>
                  <a:pt x="129476" y="97366"/>
                  <a:pt x="127360" y="99198"/>
                  <a:pt x="124890" y="99198"/>
                </a:cubicBezTo>
                <a:cubicBezTo>
                  <a:pt x="122421" y="99198"/>
                  <a:pt x="120304" y="97366"/>
                  <a:pt x="120304" y="94802"/>
                </a:cubicBezTo>
                <a:cubicBezTo>
                  <a:pt x="120304" y="92237"/>
                  <a:pt x="122421" y="90039"/>
                  <a:pt x="124890" y="90039"/>
                </a:cubicBezTo>
                <a:close/>
                <a:moveTo>
                  <a:pt x="102024" y="73905"/>
                </a:moveTo>
                <a:lnTo>
                  <a:pt x="102024" y="96894"/>
                </a:lnTo>
                <a:lnTo>
                  <a:pt x="102024" y="216866"/>
                </a:lnTo>
                <a:lnTo>
                  <a:pt x="120407" y="216866"/>
                </a:lnTo>
                <a:lnTo>
                  <a:pt x="120407" y="193877"/>
                </a:lnTo>
                <a:cubicBezTo>
                  <a:pt x="120407" y="191363"/>
                  <a:pt x="122570" y="189208"/>
                  <a:pt x="125093" y="189208"/>
                </a:cubicBezTo>
                <a:lnTo>
                  <a:pt x="180603" y="189208"/>
                </a:lnTo>
                <a:cubicBezTo>
                  <a:pt x="183126" y="189208"/>
                  <a:pt x="184928" y="191363"/>
                  <a:pt x="184928" y="193877"/>
                </a:cubicBezTo>
                <a:lnTo>
                  <a:pt x="184928" y="216866"/>
                </a:lnTo>
                <a:lnTo>
                  <a:pt x="203672" y="216866"/>
                </a:lnTo>
                <a:lnTo>
                  <a:pt x="203672" y="96894"/>
                </a:lnTo>
                <a:lnTo>
                  <a:pt x="203672" y="73905"/>
                </a:lnTo>
                <a:lnTo>
                  <a:pt x="102024" y="73905"/>
                </a:lnTo>
                <a:close/>
                <a:moveTo>
                  <a:pt x="196823" y="36908"/>
                </a:moveTo>
                <a:lnTo>
                  <a:pt x="229625" y="66003"/>
                </a:lnTo>
                <a:cubicBezTo>
                  <a:pt x="231427" y="67080"/>
                  <a:pt x="231787" y="69235"/>
                  <a:pt x="231427" y="70672"/>
                </a:cubicBezTo>
                <a:cubicBezTo>
                  <a:pt x="230346" y="72827"/>
                  <a:pt x="228543" y="73905"/>
                  <a:pt x="226741" y="73905"/>
                </a:cubicBezTo>
                <a:lnTo>
                  <a:pt x="212683" y="73905"/>
                </a:lnTo>
                <a:lnTo>
                  <a:pt x="212683" y="92224"/>
                </a:lnTo>
                <a:lnTo>
                  <a:pt x="286937" y="92224"/>
                </a:lnTo>
                <a:lnTo>
                  <a:pt x="291263" y="92224"/>
                </a:lnTo>
                <a:lnTo>
                  <a:pt x="247647" y="36908"/>
                </a:lnTo>
                <a:lnTo>
                  <a:pt x="196823" y="36908"/>
                </a:lnTo>
                <a:close/>
                <a:moveTo>
                  <a:pt x="57688" y="36908"/>
                </a:moveTo>
                <a:lnTo>
                  <a:pt x="14072" y="92224"/>
                </a:lnTo>
                <a:lnTo>
                  <a:pt x="18398" y="92224"/>
                </a:lnTo>
                <a:lnTo>
                  <a:pt x="92652" y="92224"/>
                </a:lnTo>
                <a:lnTo>
                  <a:pt x="92652" y="73905"/>
                </a:lnTo>
                <a:lnTo>
                  <a:pt x="78594" y="73905"/>
                </a:lnTo>
                <a:cubicBezTo>
                  <a:pt x="76792" y="73905"/>
                  <a:pt x="74989" y="72827"/>
                  <a:pt x="74268" y="70672"/>
                </a:cubicBezTo>
                <a:cubicBezTo>
                  <a:pt x="73548" y="69235"/>
                  <a:pt x="74268" y="67080"/>
                  <a:pt x="75710" y="66003"/>
                </a:cubicBezTo>
                <a:lnTo>
                  <a:pt x="108512" y="36908"/>
                </a:lnTo>
                <a:lnTo>
                  <a:pt x="57688" y="36908"/>
                </a:lnTo>
                <a:close/>
                <a:moveTo>
                  <a:pt x="152848" y="10686"/>
                </a:moveTo>
                <a:lnTo>
                  <a:pt x="90849" y="64566"/>
                </a:lnTo>
                <a:lnTo>
                  <a:pt x="97338" y="64566"/>
                </a:lnTo>
                <a:lnTo>
                  <a:pt x="208358" y="64566"/>
                </a:lnTo>
                <a:lnTo>
                  <a:pt x="214486" y="64566"/>
                </a:lnTo>
                <a:lnTo>
                  <a:pt x="152848" y="10686"/>
                </a:lnTo>
                <a:close/>
                <a:moveTo>
                  <a:pt x="149604" y="1347"/>
                </a:moveTo>
                <a:cubicBezTo>
                  <a:pt x="151406" y="-449"/>
                  <a:pt x="153929" y="-449"/>
                  <a:pt x="155731" y="1347"/>
                </a:cubicBezTo>
                <a:lnTo>
                  <a:pt x="186370" y="27568"/>
                </a:lnTo>
                <a:lnTo>
                  <a:pt x="249810" y="27568"/>
                </a:lnTo>
                <a:cubicBezTo>
                  <a:pt x="251252" y="27568"/>
                  <a:pt x="252694" y="28646"/>
                  <a:pt x="253775" y="29724"/>
                </a:cubicBezTo>
                <a:lnTo>
                  <a:pt x="304599" y="94020"/>
                </a:lnTo>
                <a:cubicBezTo>
                  <a:pt x="305681" y="95457"/>
                  <a:pt x="305681" y="97612"/>
                  <a:pt x="304960" y="99049"/>
                </a:cubicBezTo>
                <a:cubicBezTo>
                  <a:pt x="304239" y="100486"/>
                  <a:pt x="302437" y="101563"/>
                  <a:pt x="300995" y="101563"/>
                </a:cubicBezTo>
                <a:lnTo>
                  <a:pt x="291623" y="101563"/>
                </a:lnTo>
                <a:lnTo>
                  <a:pt x="291623" y="216866"/>
                </a:lnTo>
                <a:lnTo>
                  <a:pt x="300995" y="216866"/>
                </a:lnTo>
                <a:cubicBezTo>
                  <a:pt x="303518" y="216866"/>
                  <a:pt x="305681" y="219021"/>
                  <a:pt x="305681" y="221535"/>
                </a:cubicBezTo>
                <a:cubicBezTo>
                  <a:pt x="305681" y="224050"/>
                  <a:pt x="303518" y="226205"/>
                  <a:pt x="300995" y="226205"/>
                </a:cubicBezTo>
                <a:lnTo>
                  <a:pt x="286937" y="226205"/>
                </a:lnTo>
                <a:lnTo>
                  <a:pt x="208358" y="226205"/>
                </a:lnTo>
                <a:lnTo>
                  <a:pt x="180603" y="226205"/>
                </a:lnTo>
                <a:lnTo>
                  <a:pt x="125093" y="226205"/>
                </a:lnTo>
                <a:lnTo>
                  <a:pt x="97338" y="226205"/>
                </a:lnTo>
                <a:lnTo>
                  <a:pt x="18398" y="226205"/>
                </a:lnTo>
                <a:lnTo>
                  <a:pt x="4701" y="226205"/>
                </a:lnTo>
                <a:cubicBezTo>
                  <a:pt x="1817" y="226205"/>
                  <a:pt x="15" y="224050"/>
                  <a:pt x="15" y="221535"/>
                </a:cubicBezTo>
                <a:cubicBezTo>
                  <a:pt x="15" y="219021"/>
                  <a:pt x="1817" y="216866"/>
                  <a:pt x="4701" y="216866"/>
                </a:cubicBezTo>
                <a:lnTo>
                  <a:pt x="13712" y="216866"/>
                </a:lnTo>
                <a:lnTo>
                  <a:pt x="13712" y="101563"/>
                </a:lnTo>
                <a:lnTo>
                  <a:pt x="4701" y="101563"/>
                </a:lnTo>
                <a:cubicBezTo>
                  <a:pt x="2898" y="101563"/>
                  <a:pt x="1096" y="100486"/>
                  <a:pt x="375" y="99049"/>
                </a:cubicBezTo>
                <a:cubicBezTo>
                  <a:pt x="-346" y="97612"/>
                  <a:pt x="15" y="95457"/>
                  <a:pt x="1096" y="94020"/>
                </a:cubicBezTo>
                <a:lnTo>
                  <a:pt x="51920" y="29724"/>
                </a:lnTo>
                <a:cubicBezTo>
                  <a:pt x="52641" y="28646"/>
                  <a:pt x="54083" y="27568"/>
                  <a:pt x="55525" y="27568"/>
                </a:cubicBezTo>
                <a:lnTo>
                  <a:pt x="119325" y="27568"/>
                </a:lnTo>
                <a:lnTo>
                  <a:pt x="149604" y="1347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23" name="Freeform 761">
            <a:extLst>
              <a:ext uri="{FF2B5EF4-FFF2-40B4-BE49-F238E27FC236}">
                <a16:creationId xmlns:a16="http://schemas.microsoft.com/office/drawing/2014/main" id="{2D7D5E99-A784-FA41-8647-995997843A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57167" y="4780712"/>
            <a:ext cx="615244" cy="766080"/>
          </a:xfrm>
          <a:custGeom>
            <a:avLst/>
            <a:gdLst>
              <a:gd name="T0" fmla="*/ 196687 w 246439"/>
              <a:gd name="T1" fmla="*/ 300703 h 305466"/>
              <a:gd name="T2" fmla="*/ 14484 w 246439"/>
              <a:gd name="T3" fmla="*/ 300703 h 305466"/>
              <a:gd name="T4" fmla="*/ 83706 w 246439"/>
              <a:gd name="T5" fmla="*/ 181409 h 305466"/>
              <a:gd name="T6" fmla="*/ 124681 w 246439"/>
              <a:gd name="T7" fmla="*/ 199800 h 305466"/>
              <a:gd name="T8" fmla="*/ 142653 w 246439"/>
              <a:gd name="T9" fmla="*/ 111089 h 305466"/>
              <a:gd name="T10" fmla="*/ 164578 w 246439"/>
              <a:gd name="T11" fmla="*/ 152920 h 305466"/>
              <a:gd name="T12" fmla="*/ 144810 w 246439"/>
              <a:gd name="T13" fmla="*/ 152920 h 305466"/>
              <a:gd name="T14" fmla="*/ 173205 w 246439"/>
              <a:gd name="T15" fmla="*/ 173475 h 305466"/>
              <a:gd name="T16" fmla="*/ 156311 w 246439"/>
              <a:gd name="T17" fmla="*/ 111089 h 305466"/>
              <a:gd name="T18" fmla="*/ 182910 w 246439"/>
              <a:gd name="T19" fmla="*/ 34279 h 305466"/>
              <a:gd name="T20" fmla="*/ 185426 w 246439"/>
              <a:gd name="T21" fmla="*/ 173475 h 305466"/>
              <a:gd name="T22" fmla="*/ 163500 w 246439"/>
              <a:gd name="T23" fmla="*/ 193309 h 305466"/>
              <a:gd name="T24" fmla="*/ 98083 w 246439"/>
              <a:gd name="T25" fmla="*/ 210619 h 305466"/>
              <a:gd name="T26" fmla="*/ 34104 w 246439"/>
              <a:gd name="T27" fmla="*/ 183573 h 305466"/>
              <a:gd name="T28" fmla="*/ 198365 w 246439"/>
              <a:gd name="T29" fmla="*/ 199079 h 305466"/>
              <a:gd name="T30" fmla="*/ 66812 w 246439"/>
              <a:gd name="T31" fmla="*/ 16969 h 305466"/>
              <a:gd name="T32" fmla="*/ 25477 w 246439"/>
              <a:gd name="T33" fmla="*/ 51949 h 305466"/>
              <a:gd name="T34" fmla="*/ 85862 w 246439"/>
              <a:gd name="T35" fmla="*/ 134169 h 305466"/>
              <a:gd name="T36" fmla="*/ 40574 w 246439"/>
              <a:gd name="T37" fmla="*/ 75028 h 305466"/>
              <a:gd name="T38" fmla="*/ 60702 w 246439"/>
              <a:gd name="T39" fmla="*/ 68537 h 305466"/>
              <a:gd name="T40" fmla="*/ 67172 w 246439"/>
              <a:gd name="T41" fmla="*/ 48343 h 305466"/>
              <a:gd name="T42" fmla="*/ 109585 w 246439"/>
              <a:gd name="T43" fmla="*/ 77552 h 305466"/>
              <a:gd name="T44" fmla="*/ 94848 w 246439"/>
              <a:gd name="T45" fmla="*/ 49785 h 305466"/>
              <a:gd name="T46" fmla="*/ 101677 w 246439"/>
              <a:gd name="T47" fmla="*/ 43294 h 305466"/>
              <a:gd name="T48" fmla="*/ 95208 w 246439"/>
              <a:gd name="T49" fmla="*/ 9757 h 305466"/>
              <a:gd name="T50" fmla="*/ 121806 w 246439"/>
              <a:gd name="T51" fmla="*/ 49785 h 305466"/>
              <a:gd name="T52" fmla="*/ 121806 w 246439"/>
              <a:gd name="T53" fmla="*/ 71061 h 305466"/>
              <a:gd name="T54" fmla="*/ 71844 w 246439"/>
              <a:gd name="T55" fmla="*/ 66373 h 305466"/>
              <a:gd name="T56" fmla="*/ 92692 w 246439"/>
              <a:gd name="T57" fmla="*/ 114335 h 305466"/>
              <a:gd name="T58" fmla="*/ 79033 w 246439"/>
              <a:gd name="T59" fmla="*/ 146429 h 305466"/>
              <a:gd name="T60" fmla="*/ 37339 w 246439"/>
              <a:gd name="T61" fmla="*/ 173475 h 305466"/>
              <a:gd name="T62" fmla="*/ 74360 w 246439"/>
              <a:gd name="T63" fmla="*/ 181409 h 305466"/>
              <a:gd name="T64" fmla="*/ 135105 w 246439"/>
              <a:gd name="T65" fmla="*/ 196915 h 305466"/>
              <a:gd name="T66" fmla="*/ 137980 w 246439"/>
              <a:gd name="T67" fmla="*/ 146429 h 305466"/>
              <a:gd name="T68" fmla="*/ 130792 w 246439"/>
              <a:gd name="T69" fmla="*/ 117941 h 305466"/>
              <a:gd name="T70" fmla="*/ 162781 w 246439"/>
              <a:gd name="T71" fmla="*/ 104598 h 305466"/>
              <a:gd name="T72" fmla="*/ 107788 w 246439"/>
              <a:gd name="T73" fmla="*/ 9036 h 305466"/>
              <a:gd name="T74" fmla="*/ 176440 w 246439"/>
              <a:gd name="T75" fmla="*/ 27788 h 305466"/>
              <a:gd name="T76" fmla="*/ 205194 w 246439"/>
              <a:gd name="T77" fmla="*/ 205570 h 305466"/>
              <a:gd name="T78" fmla="*/ 158109 w 246439"/>
              <a:gd name="T79" fmla="*/ 272283 h 305466"/>
              <a:gd name="T80" fmla="*/ 52435 w 246439"/>
              <a:gd name="T81" fmla="*/ 281659 h 305466"/>
              <a:gd name="T82" fmla="*/ 100599 w 246439"/>
              <a:gd name="T83" fmla="*/ 272283 h 305466"/>
              <a:gd name="T84" fmla="*/ 5349 w 246439"/>
              <a:gd name="T85" fmla="*/ 199079 h 305466"/>
              <a:gd name="T86" fmla="*/ 17570 w 246439"/>
              <a:gd name="T87" fmla="*/ 46900 h 305466"/>
              <a:gd name="T88" fmla="*/ 63218 w 246439"/>
              <a:gd name="T89" fmla="*/ 8675 h 3054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246439" h="305466">
                <a:moveTo>
                  <a:pt x="19165" y="296307"/>
                </a:moveTo>
                <a:lnTo>
                  <a:pt x="192006" y="296307"/>
                </a:lnTo>
                <a:cubicBezTo>
                  <a:pt x="194527" y="296307"/>
                  <a:pt x="196687" y="298139"/>
                  <a:pt x="196687" y="300703"/>
                </a:cubicBezTo>
                <a:cubicBezTo>
                  <a:pt x="196687" y="303634"/>
                  <a:pt x="194527" y="305466"/>
                  <a:pt x="192006" y="305466"/>
                </a:cubicBezTo>
                <a:lnTo>
                  <a:pt x="19165" y="305466"/>
                </a:lnTo>
                <a:cubicBezTo>
                  <a:pt x="16645" y="305466"/>
                  <a:pt x="14484" y="303634"/>
                  <a:pt x="14484" y="300703"/>
                </a:cubicBezTo>
                <a:cubicBezTo>
                  <a:pt x="14484" y="298139"/>
                  <a:pt x="16645" y="296307"/>
                  <a:pt x="19165" y="296307"/>
                </a:cubicBezTo>
                <a:close/>
                <a:moveTo>
                  <a:pt x="86222" y="174918"/>
                </a:moveTo>
                <a:cubicBezTo>
                  <a:pt x="84784" y="176721"/>
                  <a:pt x="83706" y="178885"/>
                  <a:pt x="83706" y="181409"/>
                </a:cubicBezTo>
                <a:cubicBezTo>
                  <a:pt x="83706" y="184294"/>
                  <a:pt x="84784" y="186457"/>
                  <a:pt x="86222" y="188261"/>
                </a:cubicBezTo>
                <a:lnTo>
                  <a:pt x="99521" y="201603"/>
                </a:lnTo>
                <a:cubicBezTo>
                  <a:pt x="108147" y="201964"/>
                  <a:pt x="116414" y="201603"/>
                  <a:pt x="124681" y="199800"/>
                </a:cubicBezTo>
                <a:lnTo>
                  <a:pt x="99880" y="174918"/>
                </a:lnTo>
                <a:cubicBezTo>
                  <a:pt x="96286" y="171312"/>
                  <a:pt x="89816" y="171312"/>
                  <a:pt x="86222" y="174918"/>
                </a:cubicBezTo>
                <a:close/>
                <a:moveTo>
                  <a:pt x="142653" y="111089"/>
                </a:moveTo>
                <a:cubicBezTo>
                  <a:pt x="139059" y="114696"/>
                  <a:pt x="139059" y="120826"/>
                  <a:pt x="142653" y="124432"/>
                </a:cubicBezTo>
                <a:lnTo>
                  <a:pt x="164578" y="146429"/>
                </a:lnTo>
                <a:cubicBezTo>
                  <a:pt x="166376" y="148233"/>
                  <a:pt x="166376" y="151117"/>
                  <a:pt x="164578" y="152920"/>
                </a:cubicBezTo>
                <a:cubicBezTo>
                  <a:pt x="162781" y="154724"/>
                  <a:pt x="159906" y="154724"/>
                  <a:pt x="158109" y="152920"/>
                </a:cubicBezTo>
                <a:cubicBezTo>
                  <a:pt x="156311" y="151117"/>
                  <a:pt x="153795" y="150036"/>
                  <a:pt x="151279" y="150036"/>
                </a:cubicBezTo>
                <a:cubicBezTo>
                  <a:pt x="148763" y="150036"/>
                  <a:pt x="146247" y="151117"/>
                  <a:pt x="144810" y="152920"/>
                </a:cubicBezTo>
                <a:cubicBezTo>
                  <a:pt x="140856" y="156527"/>
                  <a:pt x="140856" y="162657"/>
                  <a:pt x="144810" y="166263"/>
                </a:cubicBezTo>
                <a:lnTo>
                  <a:pt x="161703" y="183573"/>
                </a:lnTo>
                <a:cubicBezTo>
                  <a:pt x="165657" y="180327"/>
                  <a:pt x="169610" y="177082"/>
                  <a:pt x="173205" y="173475"/>
                </a:cubicBezTo>
                <a:cubicBezTo>
                  <a:pt x="175002" y="171672"/>
                  <a:pt x="176799" y="169509"/>
                  <a:pt x="178596" y="167345"/>
                </a:cubicBezTo>
                <a:cubicBezTo>
                  <a:pt x="183988" y="161575"/>
                  <a:pt x="188301" y="154363"/>
                  <a:pt x="191895" y="146790"/>
                </a:cubicBezTo>
                <a:lnTo>
                  <a:pt x="156311" y="111089"/>
                </a:lnTo>
                <a:cubicBezTo>
                  <a:pt x="152717" y="107483"/>
                  <a:pt x="146247" y="107483"/>
                  <a:pt x="142653" y="111089"/>
                </a:cubicBezTo>
                <a:close/>
                <a:moveTo>
                  <a:pt x="201960" y="15166"/>
                </a:moveTo>
                <a:lnTo>
                  <a:pt x="182910" y="34279"/>
                </a:lnTo>
                <a:cubicBezTo>
                  <a:pt x="210945" y="64931"/>
                  <a:pt x="218493" y="108926"/>
                  <a:pt x="201600" y="147872"/>
                </a:cubicBezTo>
                <a:cubicBezTo>
                  <a:pt x="201600" y="147872"/>
                  <a:pt x="201600" y="148233"/>
                  <a:pt x="201241" y="148233"/>
                </a:cubicBezTo>
                <a:cubicBezTo>
                  <a:pt x="197287" y="157608"/>
                  <a:pt x="191895" y="165903"/>
                  <a:pt x="185426" y="173475"/>
                </a:cubicBezTo>
                <a:cubicBezTo>
                  <a:pt x="183988" y="175639"/>
                  <a:pt x="181831" y="177803"/>
                  <a:pt x="179675" y="180327"/>
                </a:cubicBezTo>
                <a:cubicBezTo>
                  <a:pt x="174643" y="185015"/>
                  <a:pt x="169610" y="189342"/>
                  <a:pt x="163860" y="192949"/>
                </a:cubicBezTo>
                <a:cubicBezTo>
                  <a:pt x="163500" y="193309"/>
                  <a:pt x="163500" y="193309"/>
                  <a:pt x="163500" y="193309"/>
                </a:cubicBezTo>
                <a:cubicBezTo>
                  <a:pt x="154874" y="199079"/>
                  <a:pt x="145169" y="203767"/>
                  <a:pt x="135105" y="206652"/>
                </a:cubicBezTo>
                <a:cubicBezTo>
                  <a:pt x="125400" y="209537"/>
                  <a:pt x="115336" y="210979"/>
                  <a:pt x="105631" y="210979"/>
                </a:cubicBezTo>
                <a:cubicBezTo>
                  <a:pt x="103115" y="210979"/>
                  <a:pt x="100599" y="210979"/>
                  <a:pt x="98083" y="210619"/>
                </a:cubicBezTo>
                <a:lnTo>
                  <a:pt x="97724" y="210979"/>
                </a:lnTo>
                <a:cubicBezTo>
                  <a:pt x="97724" y="210979"/>
                  <a:pt x="97364" y="210979"/>
                  <a:pt x="97364" y="210619"/>
                </a:cubicBezTo>
                <a:cubicBezTo>
                  <a:pt x="73642" y="209176"/>
                  <a:pt x="51357" y="199079"/>
                  <a:pt x="34104" y="183573"/>
                </a:cubicBezTo>
                <a:lnTo>
                  <a:pt x="15054" y="202324"/>
                </a:lnTo>
                <a:cubicBezTo>
                  <a:pt x="39855" y="225404"/>
                  <a:pt x="71485" y="238025"/>
                  <a:pt x="105272" y="238025"/>
                </a:cubicBezTo>
                <a:cubicBezTo>
                  <a:pt x="140496" y="238025"/>
                  <a:pt x="173564" y="223961"/>
                  <a:pt x="198365" y="199079"/>
                </a:cubicBezTo>
                <a:cubicBezTo>
                  <a:pt x="249045" y="148593"/>
                  <a:pt x="250124" y="67095"/>
                  <a:pt x="201960" y="15166"/>
                </a:cubicBezTo>
                <a:close/>
                <a:moveTo>
                  <a:pt x="95208" y="9757"/>
                </a:moveTo>
                <a:cubicBezTo>
                  <a:pt x="85503" y="10839"/>
                  <a:pt x="76158" y="13363"/>
                  <a:pt x="66812" y="16969"/>
                </a:cubicBezTo>
                <a:cubicBezTo>
                  <a:pt x="58186" y="20936"/>
                  <a:pt x="50638" y="25985"/>
                  <a:pt x="43449" y="31755"/>
                </a:cubicBezTo>
                <a:cubicBezTo>
                  <a:pt x="41652" y="33558"/>
                  <a:pt x="39136" y="35361"/>
                  <a:pt x="37339" y="37524"/>
                </a:cubicBezTo>
                <a:cubicBezTo>
                  <a:pt x="33026" y="41852"/>
                  <a:pt x="29072" y="46900"/>
                  <a:pt x="25477" y="51949"/>
                </a:cubicBezTo>
                <a:cubicBezTo>
                  <a:pt x="20445" y="59161"/>
                  <a:pt x="16851" y="67455"/>
                  <a:pt x="13975" y="75389"/>
                </a:cubicBezTo>
                <a:lnTo>
                  <a:pt x="72563" y="134169"/>
                </a:lnTo>
                <a:cubicBezTo>
                  <a:pt x="76158" y="138135"/>
                  <a:pt x="82268" y="138135"/>
                  <a:pt x="85862" y="134169"/>
                </a:cubicBezTo>
                <a:cubicBezTo>
                  <a:pt x="87660" y="132726"/>
                  <a:pt x="88738" y="129841"/>
                  <a:pt x="88738" y="127317"/>
                </a:cubicBezTo>
                <a:cubicBezTo>
                  <a:pt x="88738" y="124793"/>
                  <a:pt x="87660" y="122629"/>
                  <a:pt x="85862" y="120826"/>
                </a:cubicBezTo>
                <a:lnTo>
                  <a:pt x="40574" y="75028"/>
                </a:lnTo>
                <a:cubicBezTo>
                  <a:pt x="38776" y="73225"/>
                  <a:pt x="38776" y="70340"/>
                  <a:pt x="40574" y="68537"/>
                </a:cubicBezTo>
                <a:cubicBezTo>
                  <a:pt x="42371" y="66734"/>
                  <a:pt x="45606" y="66734"/>
                  <a:pt x="47043" y="68537"/>
                </a:cubicBezTo>
                <a:cubicBezTo>
                  <a:pt x="50638" y="72143"/>
                  <a:pt x="57108" y="72143"/>
                  <a:pt x="60702" y="68537"/>
                </a:cubicBezTo>
                <a:cubicBezTo>
                  <a:pt x="64296" y="64570"/>
                  <a:pt x="64296" y="58801"/>
                  <a:pt x="60702" y="55194"/>
                </a:cubicBezTo>
                <a:cubicBezTo>
                  <a:pt x="58545" y="53391"/>
                  <a:pt x="58545" y="50506"/>
                  <a:pt x="60702" y="48343"/>
                </a:cubicBezTo>
                <a:cubicBezTo>
                  <a:pt x="62140" y="46900"/>
                  <a:pt x="65375" y="46900"/>
                  <a:pt x="67172" y="48343"/>
                </a:cubicBezTo>
                <a:lnTo>
                  <a:pt x="67172" y="48703"/>
                </a:lnTo>
                <a:lnTo>
                  <a:pt x="95926" y="77552"/>
                </a:lnTo>
                <a:cubicBezTo>
                  <a:pt x="99521" y="81159"/>
                  <a:pt x="105991" y="81159"/>
                  <a:pt x="109585" y="77552"/>
                </a:cubicBezTo>
                <a:cubicBezTo>
                  <a:pt x="111382" y="76110"/>
                  <a:pt x="112460" y="73586"/>
                  <a:pt x="112460" y="71061"/>
                </a:cubicBezTo>
                <a:cubicBezTo>
                  <a:pt x="112460" y="68176"/>
                  <a:pt x="111382" y="66013"/>
                  <a:pt x="109585" y="64210"/>
                </a:cubicBezTo>
                <a:lnTo>
                  <a:pt x="94848" y="49785"/>
                </a:lnTo>
                <a:cubicBezTo>
                  <a:pt x="94129" y="48703"/>
                  <a:pt x="93770" y="47622"/>
                  <a:pt x="93770" y="46179"/>
                </a:cubicBezTo>
                <a:cubicBezTo>
                  <a:pt x="93770" y="45458"/>
                  <a:pt x="94129" y="44015"/>
                  <a:pt x="94848" y="43294"/>
                </a:cubicBezTo>
                <a:cubicBezTo>
                  <a:pt x="97005" y="41130"/>
                  <a:pt x="99880" y="41130"/>
                  <a:pt x="101677" y="43294"/>
                </a:cubicBezTo>
                <a:cubicBezTo>
                  <a:pt x="105272" y="46900"/>
                  <a:pt x="111382" y="46900"/>
                  <a:pt x="114976" y="43294"/>
                </a:cubicBezTo>
                <a:cubicBezTo>
                  <a:pt x="118571" y="39327"/>
                  <a:pt x="118571" y="33197"/>
                  <a:pt x="114976" y="29591"/>
                </a:cubicBezTo>
                <a:lnTo>
                  <a:pt x="95208" y="9757"/>
                </a:lnTo>
                <a:close/>
                <a:moveTo>
                  <a:pt x="107788" y="9036"/>
                </a:moveTo>
                <a:lnTo>
                  <a:pt x="121806" y="23100"/>
                </a:lnTo>
                <a:cubicBezTo>
                  <a:pt x="128994" y="30312"/>
                  <a:pt x="128994" y="42212"/>
                  <a:pt x="121806" y="49785"/>
                </a:cubicBezTo>
                <a:cubicBezTo>
                  <a:pt x="118930" y="51949"/>
                  <a:pt x="116055" y="53752"/>
                  <a:pt x="112820" y="54473"/>
                </a:cubicBezTo>
                <a:lnTo>
                  <a:pt x="116055" y="57719"/>
                </a:lnTo>
                <a:cubicBezTo>
                  <a:pt x="119649" y="60964"/>
                  <a:pt x="121806" y="66013"/>
                  <a:pt x="121806" y="71061"/>
                </a:cubicBezTo>
                <a:cubicBezTo>
                  <a:pt x="121806" y="76110"/>
                  <a:pt x="119649" y="80798"/>
                  <a:pt x="116055" y="84404"/>
                </a:cubicBezTo>
                <a:cubicBezTo>
                  <a:pt x="108866" y="91616"/>
                  <a:pt x="97005" y="91616"/>
                  <a:pt x="89816" y="84404"/>
                </a:cubicBezTo>
                <a:lnTo>
                  <a:pt x="71844" y="66373"/>
                </a:lnTo>
                <a:cubicBezTo>
                  <a:pt x="71126" y="69619"/>
                  <a:pt x="69328" y="72504"/>
                  <a:pt x="67172" y="75028"/>
                </a:cubicBezTo>
                <a:cubicBezTo>
                  <a:pt x="64656" y="77552"/>
                  <a:pt x="61780" y="78995"/>
                  <a:pt x="58545" y="80077"/>
                </a:cubicBezTo>
                <a:lnTo>
                  <a:pt x="92692" y="114335"/>
                </a:lnTo>
                <a:cubicBezTo>
                  <a:pt x="95926" y="117941"/>
                  <a:pt x="98083" y="122629"/>
                  <a:pt x="98083" y="127317"/>
                </a:cubicBezTo>
                <a:cubicBezTo>
                  <a:pt x="98083" y="132726"/>
                  <a:pt x="95926" y="137054"/>
                  <a:pt x="92692" y="140660"/>
                </a:cubicBezTo>
                <a:cubicBezTo>
                  <a:pt x="89097" y="144626"/>
                  <a:pt x="84065" y="146429"/>
                  <a:pt x="79033" y="146429"/>
                </a:cubicBezTo>
                <a:cubicBezTo>
                  <a:pt x="74720" y="146429"/>
                  <a:pt x="69688" y="144626"/>
                  <a:pt x="66093" y="140660"/>
                </a:cubicBezTo>
                <a:lnTo>
                  <a:pt x="11100" y="85846"/>
                </a:lnTo>
                <a:cubicBezTo>
                  <a:pt x="4630" y="117580"/>
                  <a:pt x="13975" y="150757"/>
                  <a:pt x="37339" y="173475"/>
                </a:cubicBezTo>
                <a:cubicBezTo>
                  <a:pt x="50278" y="186818"/>
                  <a:pt x="66812" y="195473"/>
                  <a:pt x="84425" y="199440"/>
                </a:cubicBezTo>
                <a:lnTo>
                  <a:pt x="79752" y="194752"/>
                </a:lnTo>
                <a:cubicBezTo>
                  <a:pt x="76517" y="191145"/>
                  <a:pt x="74360" y="186457"/>
                  <a:pt x="74360" y="181409"/>
                </a:cubicBezTo>
                <a:cubicBezTo>
                  <a:pt x="74360" y="176721"/>
                  <a:pt x="76517" y="171672"/>
                  <a:pt x="79752" y="168427"/>
                </a:cubicBezTo>
                <a:cubicBezTo>
                  <a:pt x="87300" y="160854"/>
                  <a:pt x="99161" y="160854"/>
                  <a:pt x="106350" y="168427"/>
                </a:cubicBezTo>
                <a:lnTo>
                  <a:pt x="135105" y="196915"/>
                </a:lnTo>
                <a:cubicBezTo>
                  <a:pt x="141575" y="194752"/>
                  <a:pt x="147685" y="191867"/>
                  <a:pt x="153795" y="188621"/>
                </a:cubicBezTo>
                <a:lnTo>
                  <a:pt x="137980" y="173115"/>
                </a:lnTo>
                <a:cubicBezTo>
                  <a:pt x="130792" y="165542"/>
                  <a:pt x="130792" y="153642"/>
                  <a:pt x="137980" y="146429"/>
                </a:cubicBezTo>
                <a:cubicBezTo>
                  <a:pt x="140496" y="143905"/>
                  <a:pt x="143731" y="142463"/>
                  <a:pt x="146607" y="141381"/>
                </a:cubicBezTo>
                <a:lnTo>
                  <a:pt x="136183" y="130923"/>
                </a:lnTo>
                <a:cubicBezTo>
                  <a:pt x="132948" y="127317"/>
                  <a:pt x="130792" y="122629"/>
                  <a:pt x="130792" y="117941"/>
                </a:cubicBezTo>
                <a:cubicBezTo>
                  <a:pt x="130792" y="112892"/>
                  <a:pt x="132948" y="107844"/>
                  <a:pt x="136183" y="104598"/>
                </a:cubicBezTo>
                <a:cubicBezTo>
                  <a:pt x="139777" y="100992"/>
                  <a:pt x="144450" y="99189"/>
                  <a:pt x="149482" y="99189"/>
                </a:cubicBezTo>
                <a:cubicBezTo>
                  <a:pt x="154514" y="99189"/>
                  <a:pt x="159187" y="100992"/>
                  <a:pt x="162781" y="104598"/>
                </a:cubicBezTo>
                <a:lnTo>
                  <a:pt x="195849" y="137414"/>
                </a:lnTo>
                <a:cubicBezTo>
                  <a:pt x="208070" y="102795"/>
                  <a:pt x="199443" y="63849"/>
                  <a:pt x="173205" y="37524"/>
                </a:cubicBezTo>
                <a:cubicBezTo>
                  <a:pt x="155593" y="19854"/>
                  <a:pt x="132229" y="9757"/>
                  <a:pt x="107788" y="9036"/>
                </a:cubicBezTo>
                <a:close/>
                <a:moveTo>
                  <a:pt x="96286" y="381"/>
                </a:moveTo>
                <a:lnTo>
                  <a:pt x="96645" y="381"/>
                </a:lnTo>
                <a:cubicBezTo>
                  <a:pt x="125760" y="-2143"/>
                  <a:pt x="154874" y="7954"/>
                  <a:pt x="176440" y="27788"/>
                </a:cubicBezTo>
                <a:lnTo>
                  <a:pt x="198365" y="5430"/>
                </a:lnTo>
                <a:cubicBezTo>
                  <a:pt x="200162" y="3627"/>
                  <a:pt x="203397" y="3627"/>
                  <a:pt x="205194" y="5430"/>
                </a:cubicBezTo>
                <a:cubicBezTo>
                  <a:pt x="260188" y="60604"/>
                  <a:pt x="260188" y="150396"/>
                  <a:pt x="205194" y="205570"/>
                </a:cubicBezTo>
                <a:cubicBezTo>
                  <a:pt x="179315" y="231174"/>
                  <a:pt x="145888" y="245959"/>
                  <a:pt x="109944" y="247040"/>
                </a:cubicBezTo>
                <a:lnTo>
                  <a:pt x="109944" y="272283"/>
                </a:lnTo>
                <a:lnTo>
                  <a:pt x="158109" y="272283"/>
                </a:lnTo>
                <a:cubicBezTo>
                  <a:pt x="160265" y="272283"/>
                  <a:pt x="162422" y="274447"/>
                  <a:pt x="162422" y="276971"/>
                </a:cubicBezTo>
                <a:cubicBezTo>
                  <a:pt x="162422" y="279496"/>
                  <a:pt x="160265" y="281659"/>
                  <a:pt x="158109" y="281659"/>
                </a:cubicBezTo>
                <a:lnTo>
                  <a:pt x="52435" y="281659"/>
                </a:lnTo>
                <a:cubicBezTo>
                  <a:pt x="49919" y="281659"/>
                  <a:pt x="47762" y="279496"/>
                  <a:pt x="47762" y="276971"/>
                </a:cubicBezTo>
                <a:cubicBezTo>
                  <a:pt x="47762" y="274447"/>
                  <a:pt x="49919" y="272283"/>
                  <a:pt x="52435" y="272283"/>
                </a:cubicBezTo>
                <a:lnTo>
                  <a:pt x="100599" y="272283"/>
                </a:lnTo>
                <a:lnTo>
                  <a:pt x="100599" y="247040"/>
                </a:lnTo>
                <a:cubicBezTo>
                  <a:pt x="64656" y="245959"/>
                  <a:pt x="30869" y="231174"/>
                  <a:pt x="5349" y="205570"/>
                </a:cubicBezTo>
                <a:cubicBezTo>
                  <a:pt x="3551" y="203767"/>
                  <a:pt x="3551" y="200882"/>
                  <a:pt x="5349" y="199079"/>
                </a:cubicBezTo>
                <a:lnTo>
                  <a:pt x="27634" y="176721"/>
                </a:lnTo>
                <a:cubicBezTo>
                  <a:pt x="2833" y="149675"/>
                  <a:pt x="-6153" y="111089"/>
                  <a:pt x="4270" y="75389"/>
                </a:cubicBezTo>
                <a:cubicBezTo>
                  <a:pt x="7146" y="65292"/>
                  <a:pt x="11459" y="55555"/>
                  <a:pt x="17570" y="46900"/>
                </a:cubicBezTo>
                <a:cubicBezTo>
                  <a:pt x="21524" y="41130"/>
                  <a:pt x="25837" y="35361"/>
                  <a:pt x="30869" y="31033"/>
                </a:cubicBezTo>
                <a:cubicBezTo>
                  <a:pt x="33026" y="28509"/>
                  <a:pt x="35542" y="26345"/>
                  <a:pt x="37339" y="24542"/>
                </a:cubicBezTo>
                <a:cubicBezTo>
                  <a:pt x="45246" y="18051"/>
                  <a:pt x="53873" y="13003"/>
                  <a:pt x="63218" y="8675"/>
                </a:cubicBezTo>
                <a:cubicBezTo>
                  <a:pt x="73642" y="3987"/>
                  <a:pt x="84784" y="1102"/>
                  <a:pt x="96286" y="381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24" name="Freeform 760">
            <a:extLst>
              <a:ext uri="{FF2B5EF4-FFF2-40B4-BE49-F238E27FC236}">
                <a16:creationId xmlns:a16="http://schemas.microsoft.com/office/drawing/2014/main" id="{8F1F7B1D-82E4-184F-8D4C-3DFDD3A8D2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70894" y="7348466"/>
            <a:ext cx="766080" cy="670816"/>
          </a:xfrm>
          <a:custGeom>
            <a:avLst/>
            <a:gdLst>
              <a:gd name="T0" fmla="*/ 29805 w 306027"/>
              <a:gd name="T1" fmla="*/ 186710 h 267856"/>
              <a:gd name="T2" fmla="*/ 19050 w 306027"/>
              <a:gd name="T3" fmla="*/ 186710 h 267856"/>
              <a:gd name="T4" fmla="*/ 276074 w 306027"/>
              <a:gd name="T5" fmla="*/ 180535 h 267856"/>
              <a:gd name="T6" fmla="*/ 215807 w 306027"/>
              <a:gd name="T7" fmla="*/ 201649 h 267856"/>
              <a:gd name="T8" fmla="*/ 215085 w 306027"/>
              <a:gd name="T9" fmla="*/ 213101 h 267856"/>
              <a:gd name="T10" fmla="*/ 273187 w 306027"/>
              <a:gd name="T11" fmla="*/ 193060 h 267856"/>
              <a:gd name="T12" fmla="*/ 276074 w 306027"/>
              <a:gd name="T13" fmla="*/ 180535 h 267856"/>
              <a:gd name="T14" fmla="*/ 48358 w 306027"/>
              <a:gd name="T15" fmla="*/ 246026 h 267856"/>
              <a:gd name="T16" fmla="*/ 296644 w 306027"/>
              <a:gd name="T17" fmla="*/ 200934 h 267856"/>
              <a:gd name="T18" fmla="*/ 273909 w 306027"/>
              <a:gd name="T19" fmla="*/ 202723 h 267856"/>
              <a:gd name="T20" fmla="*/ 168532 w 306027"/>
              <a:gd name="T21" fmla="*/ 230279 h 267856"/>
              <a:gd name="T22" fmla="*/ 123422 w 306027"/>
              <a:gd name="T23" fmla="*/ 222048 h 267856"/>
              <a:gd name="T24" fmla="*/ 198124 w 306027"/>
              <a:gd name="T25" fmla="*/ 217038 h 267856"/>
              <a:gd name="T26" fmla="*/ 206785 w 306027"/>
              <a:gd name="T27" fmla="*/ 208449 h 267856"/>
              <a:gd name="T28" fmla="*/ 194876 w 306027"/>
              <a:gd name="T29" fmla="*/ 192702 h 267856"/>
              <a:gd name="T30" fmla="*/ 48358 w 306027"/>
              <a:gd name="T31" fmla="*/ 171230 h 267856"/>
              <a:gd name="T32" fmla="*/ 9383 w 306027"/>
              <a:gd name="T33" fmla="*/ 244952 h 267856"/>
              <a:gd name="T34" fmla="*/ 38975 w 306027"/>
              <a:gd name="T35" fmla="*/ 171230 h 267856"/>
              <a:gd name="T36" fmla="*/ 4692 w 306027"/>
              <a:gd name="T37" fmla="*/ 161925 h 267856"/>
              <a:gd name="T38" fmla="*/ 136413 w 306027"/>
              <a:gd name="T39" fmla="*/ 175166 h 267856"/>
              <a:gd name="T40" fmla="*/ 210033 w 306027"/>
              <a:gd name="T41" fmla="*/ 189481 h 267856"/>
              <a:gd name="T42" fmla="*/ 249730 w 306027"/>
              <a:gd name="T43" fmla="*/ 179461 h 267856"/>
              <a:gd name="T44" fmla="*/ 287622 w 306027"/>
              <a:gd name="T45" fmla="*/ 184829 h 267856"/>
              <a:gd name="T46" fmla="*/ 300253 w 306027"/>
              <a:gd name="T47" fmla="*/ 189481 h 267856"/>
              <a:gd name="T48" fmla="*/ 294840 w 306027"/>
              <a:gd name="T49" fmla="*/ 218112 h 267856"/>
              <a:gd name="T50" fmla="*/ 42945 w 306027"/>
              <a:gd name="T51" fmla="*/ 253899 h 267856"/>
              <a:gd name="T52" fmla="*/ 0 w 306027"/>
              <a:gd name="T53" fmla="*/ 249247 h 267856"/>
              <a:gd name="T54" fmla="*/ 4692 w 306027"/>
              <a:gd name="T55" fmla="*/ 161925 h 267856"/>
              <a:gd name="T56" fmla="*/ 178636 w 306027"/>
              <a:gd name="T57" fmla="*/ 143471 h 267856"/>
              <a:gd name="T58" fmla="*/ 202455 w 306027"/>
              <a:gd name="T59" fmla="*/ 143471 h 267856"/>
              <a:gd name="T60" fmla="*/ 232769 w 306027"/>
              <a:gd name="T61" fmla="*/ 97330 h 267856"/>
              <a:gd name="T62" fmla="*/ 195237 w 306027"/>
              <a:gd name="T63" fmla="*/ 122563 h 267856"/>
              <a:gd name="T64" fmla="*/ 232769 w 306027"/>
              <a:gd name="T65" fmla="*/ 109586 h 267856"/>
              <a:gd name="T66" fmla="*/ 73259 w 306027"/>
              <a:gd name="T67" fmla="*/ 97330 h 267856"/>
              <a:gd name="T68" fmla="*/ 153014 w 306027"/>
              <a:gd name="T69" fmla="*/ 134099 h 267856"/>
              <a:gd name="T70" fmla="*/ 185854 w 306027"/>
              <a:gd name="T71" fmla="*/ 122563 h 267856"/>
              <a:gd name="T72" fmla="*/ 153014 w 306027"/>
              <a:gd name="T73" fmla="*/ 115354 h 267856"/>
              <a:gd name="T74" fmla="*/ 232769 w 306027"/>
              <a:gd name="T75" fmla="*/ 63805 h 267856"/>
              <a:gd name="T76" fmla="*/ 195237 w 306027"/>
              <a:gd name="T77" fmla="*/ 102376 h 267856"/>
              <a:gd name="T78" fmla="*/ 232769 w 306027"/>
              <a:gd name="T79" fmla="*/ 63805 h 267856"/>
              <a:gd name="T80" fmla="*/ 73259 w 306027"/>
              <a:gd name="T81" fmla="*/ 81829 h 267856"/>
              <a:gd name="T82" fmla="*/ 185854 w 306027"/>
              <a:gd name="T83" fmla="*/ 103818 h 267856"/>
              <a:gd name="T84" fmla="*/ 154096 w 306027"/>
              <a:gd name="T85" fmla="*/ 83271 h 267856"/>
              <a:gd name="T86" fmla="*/ 151931 w 306027"/>
              <a:gd name="T87" fmla="*/ 83271 h 267856"/>
              <a:gd name="T88" fmla="*/ 153014 w 306027"/>
              <a:gd name="T89" fmla="*/ 9373 h 267856"/>
              <a:gd name="T90" fmla="*/ 153014 w 306027"/>
              <a:gd name="T91" fmla="*/ 74259 h 267856"/>
              <a:gd name="T92" fmla="*/ 150127 w 306027"/>
              <a:gd name="T93" fmla="*/ 41455 h 267856"/>
              <a:gd name="T94" fmla="*/ 155901 w 306027"/>
              <a:gd name="T95" fmla="*/ 34246 h 267856"/>
              <a:gd name="T96" fmla="*/ 282209 w 306027"/>
              <a:gd name="T97" fmla="*/ 41816 h 267856"/>
              <a:gd name="T98" fmla="*/ 151931 w 306027"/>
              <a:gd name="T99" fmla="*/ 0 h 267856"/>
              <a:gd name="T100" fmla="*/ 302419 w 306027"/>
              <a:gd name="T101" fmla="*/ 37130 h 267856"/>
              <a:gd name="T102" fmla="*/ 302419 w 306027"/>
              <a:gd name="T103" fmla="*/ 46142 h 267856"/>
              <a:gd name="T104" fmla="*/ 242151 w 306027"/>
              <a:gd name="T105" fmla="*/ 109586 h 267856"/>
              <a:gd name="T106" fmla="*/ 211477 w 306027"/>
              <a:gd name="T107" fmla="*/ 143471 h 267856"/>
              <a:gd name="T108" fmla="*/ 169253 w 306027"/>
              <a:gd name="T109" fmla="*/ 143471 h 267856"/>
              <a:gd name="T110" fmla="*/ 153014 w 306027"/>
              <a:gd name="T111" fmla="*/ 143471 h 267856"/>
              <a:gd name="T112" fmla="*/ 64237 w 306027"/>
              <a:gd name="T113" fmla="*/ 61282 h 267856"/>
              <a:gd name="T114" fmla="*/ 0 w 306027"/>
              <a:gd name="T115" fmla="*/ 41816 h 267856"/>
              <a:gd name="T116" fmla="*/ 151931 w 306027"/>
              <a:gd name="T117" fmla="*/ 0 h 2678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306027" h="267856">
                <a:moveTo>
                  <a:pt x="24428" y="180975"/>
                </a:moveTo>
                <a:cubicBezTo>
                  <a:pt x="27295" y="180975"/>
                  <a:pt x="29805" y="183484"/>
                  <a:pt x="29805" y="186710"/>
                </a:cubicBezTo>
                <a:cubicBezTo>
                  <a:pt x="29805" y="189578"/>
                  <a:pt x="27295" y="191729"/>
                  <a:pt x="24428" y="191729"/>
                </a:cubicBezTo>
                <a:cubicBezTo>
                  <a:pt x="21201" y="191729"/>
                  <a:pt x="19050" y="189578"/>
                  <a:pt x="19050" y="186710"/>
                </a:cubicBezTo>
                <a:cubicBezTo>
                  <a:pt x="19050" y="183484"/>
                  <a:pt x="21201" y="180975"/>
                  <a:pt x="24428" y="180975"/>
                </a:cubicBezTo>
                <a:close/>
                <a:moveTo>
                  <a:pt x="276074" y="180535"/>
                </a:moveTo>
                <a:cubicBezTo>
                  <a:pt x="273548" y="179461"/>
                  <a:pt x="262000" y="184113"/>
                  <a:pt x="253700" y="187692"/>
                </a:cubicBezTo>
                <a:cubicBezTo>
                  <a:pt x="243234" y="192344"/>
                  <a:pt x="230242" y="197713"/>
                  <a:pt x="215807" y="201649"/>
                </a:cubicBezTo>
                <a:cubicBezTo>
                  <a:pt x="216168" y="203797"/>
                  <a:pt x="216529" y="206302"/>
                  <a:pt x="216168" y="208807"/>
                </a:cubicBezTo>
                <a:cubicBezTo>
                  <a:pt x="215807" y="210238"/>
                  <a:pt x="215807" y="211670"/>
                  <a:pt x="215085" y="213101"/>
                </a:cubicBezTo>
                <a:cubicBezTo>
                  <a:pt x="239986" y="207017"/>
                  <a:pt x="257669" y="199502"/>
                  <a:pt x="270300" y="194492"/>
                </a:cubicBezTo>
                <a:cubicBezTo>
                  <a:pt x="271383" y="193776"/>
                  <a:pt x="272465" y="193418"/>
                  <a:pt x="273187" y="193060"/>
                </a:cubicBezTo>
                <a:cubicBezTo>
                  <a:pt x="275713" y="190913"/>
                  <a:pt x="278600" y="187334"/>
                  <a:pt x="278600" y="184829"/>
                </a:cubicBezTo>
                <a:cubicBezTo>
                  <a:pt x="278600" y="183755"/>
                  <a:pt x="278240" y="182324"/>
                  <a:pt x="276074" y="180535"/>
                </a:cubicBezTo>
                <a:close/>
                <a:moveTo>
                  <a:pt x="48358" y="171230"/>
                </a:moveTo>
                <a:lnTo>
                  <a:pt x="48358" y="246026"/>
                </a:lnTo>
                <a:cubicBezTo>
                  <a:pt x="69289" y="252468"/>
                  <a:pt x="194154" y="285392"/>
                  <a:pt x="289427" y="210596"/>
                </a:cubicBezTo>
                <a:cubicBezTo>
                  <a:pt x="291231" y="209165"/>
                  <a:pt x="296284" y="204870"/>
                  <a:pt x="296644" y="200934"/>
                </a:cubicBezTo>
                <a:cubicBezTo>
                  <a:pt x="296644" y="200218"/>
                  <a:pt x="296284" y="198428"/>
                  <a:pt x="294479" y="196639"/>
                </a:cubicBezTo>
                <a:cubicBezTo>
                  <a:pt x="292314" y="194850"/>
                  <a:pt x="283292" y="198786"/>
                  <a:pt x="273909" y="202723"/>
                </a:cubicBezTo>
                <a:cubicBezTo>
                  <a:pt x="258391" y="209165"/>
                  <a:pt x="235295" y="219185"/>
                  <a:pt x="201011" y="225627"/>
                </a:cubicBezTo>
                <a:cubicBezTo>
                  <a:pt x="193072" y="228490"/>
                  <a:pt x="182245" y="230279"/>
                  <a:pt x="168532" y="230279"/>
                </a:cubicBezTo>
                <a:cubicBezTo>
                  <a:pt x="156983" y="230279"/>
                  <a:pt x="143270" y="229206"/>
                  <a:pt x="127391" y="227058"/>
                </a:cubicBezTo>
                <a:cubicBezTo>
                  <a:pt x="124865" y="226701"/>
                  <a:pt x="122700" y="224553"/>
                  <a:pt x="123422" y="222048"/>
                </a:cubicBezTo>
                <a:cubicBezTo>
                  <a:pt x="123422" y="219543"/>
                  <a:pt x="125948" y="217396"/>
                  <a:pt x="128474" y="217754"/>
                </a:cubicBezTo>
                <a:cubicBezTo>
                  <a:pt x="170336" y="223122"/>
                  <a:pt x="189463" y="220259"/>
                  <a:pt x="198124" y="217038"/>
                </a:cubicBezTo>
                <a:lnTo>
                  <a:pt x="198485" y="216680"/>
                </a:lnTo>
                <a:cubicBezTo>
                  <a:pt x="206785" y="213817"/>
                  <a:pt x="206785" y="209523"/>
                  <a:pt x="206785" y="208449"/>
                </a:cubicBezTo>
                <a:cubicBezTo>
                  <a:pt x="207146" y="202723"/>
                  <a:pt x="206063" y="198428"/>
                  <a:pt x="203537" y="195923"/>
                </a:cubicBezTo>
                <a:cubicBezTo>
                  <a:pt x="199928" y="192344"/>
                  <a:pt x="194876" y="192702"/>
                  <a:pt x="194876" y="192702"/>
                </a:cubicBezTo>
                <a:cubicBezTo>
                  <a:pt x="149405" y="193418"/>
                  <a:pt x="140744" y="188766"/>
                  <a:pt x="131361" y="183040"/>
                </a:cubicBezTo>
                <a:cubicBezTo>
                  <a:pt x="121978" y="177672"/>
                  <a:pt x="111512" y="171588"/>
                  <a:pt x="48358" y="171230"/>
                </a:cubicBezTo>
                <a:close/>
                <a:moveTo>
                  <a:pt x="9383" y="171230"/>
                </a:moveTo>
                <a:lnTo>
                  <a:pt x="9383" y="244952"/>
                </a:lnTo>
                <a:lnTo>
                  <a:pt x="38975" y="244952"/>
                </a:lnTo>
                <a:lnTo>
                  <a:pt x="38975" y="171230"/>
                </a:lnTo>
                <a:lnTo>
                  <a:pt x="9383" y="171230"/>
                </a:lnTo>
                <a:close/>
                <a:moveTo>
                  <a:pt x="4692" y="161925"/>
                </a:moveTo>
                <a:lnTo>
                  <a:pt x="43667" y="161925"/>
                </a:lnTo>
                <a:cubicBezTo>
                  <a:pt x="113678" y="161925"/>
                  <a:pt x="125587" y="169083"/>
                  <a:pt x="136413" y="175166"/>
                </a:cubicBezTo>
                <a:cubicBezTo>
                  <a:pt x="144353" y="180177"/>
                  <a:pt x="151570" y="184113"/>
                  <a:pt x="194154" y="183398"/>
                </a:cubicBezTo>
                <a:cubicBezTo>
                  <a:pt x="194515" y="183398"/>
                  <a:pt x="203537" y="183040"/>
                  <a:pt x="210033" y="189481"/>
                </a:cubicBezTo>
                <a:cubicBezTo>
                  <a:pt x="211116" y="190555"/>
                  <a:pt x="211837" y="191629"/>
                  <a:pt x="212920" y="193060"/>
                </a:cubicBezTo>
                <a:cubicBezTo>
                  <a:pt x="226994" y="188766"/>
                  <a:pt x="239625" y="183755"/>
                  <a:pt x="249730" y="179461"/>
                </a:cubicBezTo>
                <a:cubicBezTo>
                  <a:pt x="265609" y="172661"/>
                  <a:pt x="275352" y="168725"/>
                  <a:pt x="281487" y="173377"/>
                </a:cubicBezTo>
                <a:cubicBezTo>
                  <a:pt x="286901" y="177314"/>
                  <a:pt x="287622" y="181608"/>
                  <a:pt x="287622" y="184829"/>
                </a:cubicBezTo>
                <a:cubicBezTo>
                  <a:pt x="287622" y="185903"/>
                  <a:pt x="287622" y="186976"/>
                  <a:pt x="287262" y="187692"/>
                </a:cubicBezTo>
                <a:cubicBezTo>
                  <a:pt x="292675" y="186618"/>
                  <a:pt x="297005" y="186976"/>
                  <a:pt x="300253" y="189481"/>
                </a:cubicBezTo>
                <a:cubicBezTo>
                  <a:pt x="305306" y="193776"/>
                  <a:pt x="306027" y="198428"/>
                  <a:pt x="306027" y="201291"/>
                </a:cubicBezTo>
                <a:cubicBezTo>
                  <a:pt x="305666" y="210596"/>
                  <a:pt x="295923" y="217396"/>
                  <a:pt x="294840" y="218112"/>
                </a:cubicBezTo>
                <a:cubicBezTo>
                  <a:pt x="245038" y="257478"/>
                  <a:pt x="186937" y="267856"/>
                  <a:pt x="139300" y="267856"/>
                </a:cubicBezTo>
                <a:cubicBezTo>
                  <a:pt x="88416" y="267856"/>
                  <a:pt x="48719" y="255689"/>
                  <a:pt x="42945" y="253899"/>
                </a:cubicBezTo>
                <a:lnTo>
                  <a:pt x="4692" y="253899"/>
                </a:lnTo>
                <a:cubicBezTo>
                  <a:pt x="2166" y="253899"/>
                  <a:pt x="0" y="252110"/>
                  <a:pt x="0" y="249247"/>
                </a:cubicBezTo>
                <a:lnTo>
                  <a:pt x="0" y="166577"/>
                </a:lnTo>
                <a:cubicBezTo>
                  <a:pt x="0" y="164072"/>
                  <a:pt x="2166" y="161925"/>
                  <a:pt x="4692" y="161925"/>
                </a:cubicBezTo>
                <a:close/>
                <a:moveTo>
                  <a:pt x="190545" y="131575"/>
                </a:moveTo>
                <a:cubicBezTo>
                  <a:pt x="184050" y="131575"/>
                  <a:pt x="178636" y="136983"/>
                  <a:pt x="178636" y="143471"/>
                </a:cubicBezTo>
                <a:cubicBezTo>
                  <a:pt x="178636" y="150320"/>
                  <a:pt x="184050" y="155367"/>
                  <a:pt x="190545" y="155367"/>
                </a:cubicBezTo>
                <a:cubicBezTo>
                  <a:pt x="197041" y="155367"/>
                  <a:pt x="202455" y="150320"/>
                  <a:pt x="202455" y="143471"/>
                </a:cubicBezTo>
                <a:cubicBezTo>
                  <a:pt x="202455" y="136983"/>
                  <a:pt x="197041" y="131575"/>
                  <a:pt x="190545" y="131575"/>
                </a:cubicBezTo>
                <a:close/>
                <a:moveTo>
                  <a:pt x="232769" y="97330"/>
                </a:moveTo>
                <a:cubicBezTo>
                  <a:pt x="224107" y="103818"/>
                  <a:pt x="210755" y="108505"/>
                  <a:pt x="195237" y="111749"/>
                </a:cubicBezTo>
                <a:lnTo>
                  <a:pt x="195237" y="122563"/>
                </a:lnTo>
                <a:cubicBezTo>
                  <a:pt x="198846" y="123645"/>
                  <a:pt x="202094" y="125447"/>
                  <a:pt x="204620" y="127971"/>
                </a:cubicBezTo>
                <a:cubicBezTo>
                  <a:pt x="221942" y="122924"/>
                  <a:pt x="232769" y="116075"/>
                  <a:pt x="232769" y="109586"/>
                </a:cubicBezTo>
                <a:lnTo>
                  <a:pt x="232769" y="97330"/>
                </a:lnTo>
                <a:close/>
                <a:moveTo>
                  <a:pt x="73259" y="97330"/>
                </a:moveTo>
                <a:lnTo>
                  <a:pt x="73259" y="109586"/>
                </a:lnTo>
                <a:cubicBezTo>
                  <a:pt x="73259" y="121121"/>
                  <a:pt x="107543" y="134099"/>
                  <a:pt x="153014" y="134099"/>
                </a:cubicBezTo>
                <a:cubicBezTo>
                  <a:pt x="159871" y="134099"/>
                  <a:pt x="166006" y="133738"/>
                  <a:pt x="172140" y="133378"/>
                </a:cubicBezTo>
                <a:cubicBezTo>
                  <a:pt x="175028" y="127971"/>
                  <a:pt x="180080" y="124005"/>
                  <a:pt x="185854" y="122563"/>
                </a:cubicBezTo>
                <a:lnTo>
                  <a:pt x="185854" y="113191"/>
                </a:lnTo>
                <a:cubicBezTo>
                  <a:pt x="175028" y="114993"/>
                  <a:pt x="163840" y="115354"/>
                  <a:pt x="153014" y="115354"/>
                </a:cubicBezTo>
                <a:cubicBezTo>
                  <a:pt x="121617" y="115354"/>
                  <a:pt x="89138" y="109586"/>
                  <a:pt x="73259" y="97330"/>
                </a:cubicBezTo>
                <a:close/>
                <a:moveTo>
                  <a:pt x="232769" y="63805"/>
                </a:moveTo>
                <a:lnTo>
                  <a:pt x="195237" y="73178"/>
                </a:lnTo>
                <a:lnTo>
                  <a:pt x="195237" y="102376"/>
                </a:lnTo>
                <a:cubicBezTo>
                  <a:pt x="217972" y="97690"/>
                  <a:pt x="232769" y="89399"/>
                  <a:pt x="232769" y="81829"/>
                </a:cubicBezTo>
                <a:lnTo>
                  <a:pt x="232769" y="63805"/>
                </a:lnTo>
                <a:close/>
                <a:moveTo>
                  <a:pt x="73259" y="63805"/>
                </a:moveTo>
                <a:lnTo>
                  <a:pt x="73259" y="81829"/>
                </a:lnTo>
                <a:cubicBezTo>
                  <a:pt x="73259" y="93364"/>
                  <a:pt x="107543" y="106342"/>
                  <a:pt x="153014" y="106342"/>
                </a:cubicBezTo>
                <a:cubicBezTo>
                  <a:pt x="164923" y="106342"/>
                  <a:pt x="176110" y="105260"/>
                  <a:pt x="185854" y="103818"/>
                </a:cubicBezTo>
                <a:lnTo>
                  <a:pt x="185854" y="75340"/>
                </a:lnTo>
                <a:lnTo>
                  <a:pt x="154096" y="83271"/>
                </a:lnTo>
                <a:cubicBezTo>
                  <a:pt x="153736" y="83271"/>
                  <a:pt x="153375" y="83271"/>
                  <a:pt x="153014" y="83271"/>
                </a:cubicBezTo>
                <a:cubicBezTo>
                  <a:pt x="152653" y="83271"/>
                  <a:pt x="152292" y="83271"/>
                  <a:pt x="151931" y="83271"/>
                </a:cubicBezTo>
                <a:lnTo>
                  <a:pt x="73259" y="63805"/>
                </a:lnTo>
                <a:close/>
                <a:moveTo>
                  <a:pt x="153014" y="9373"/>
                </a:moveTo>
                <a:lnTo>
                  <a:pt x="23818" y="41816"/>
                </a:lnTo>
                <a:lnTo>
                  <a:pt x="153014" y="74259"/>
                </a:lnTo>
                <a:lnTo>
                  <a:pt x="180441" y="67049"/>
                </a:lnTo>
                <a:lnTo>
                  <a:pt x="150127" y="41455"/>
                </a:lnTo>
                <a:cubicBezTo>
                  <a:pt x="147961" y="39653"/>
                  <a:pt x="147961" y="36769"/>
                  <a:pt x="149405" y="34606"/>
                </a:cubicBezTo>
                <a:cubicBezTo>
                  <a:pt x="151209" y="32804"/>
                  <a:pt x="154096" y="32443"/>
                  <a:pt x="155901" y="34246"/>
                </a:cubicBezTo>
                <a:lnTo>
                  <a:pt x="191628" y="64166"/>
                </a:lnTo>
                <a:lnTo>
                  <a:pt x="282209" y="41816"/>
                </a:lnTo>
                <a:lnTo>
                  <a:pt x="153014" y="9373"/>
                </a:lnTo>
                <a:close/>
                <a:moveTo>
                  <a:pt x="151931" y="0"/>
                </a:moveTo>
                <a:cubicBezTo>
                  <a:pt x="152653" y="0"/>
                  <a:pt x="153375" y="0"/>
                  <a:pt x="154096" y="0"/>
                </a:cubicBezTo>
                <a:lnTo>
                  <a:pt x="302419" y="37130"/>
                </a:lnTo>
                <a:cubicBezTo>
                  <a:pt x="304584" y="37851"/>
                  <a:pt x="306027" y="39653"/>
                  <a:pt x="306027" y="41816"/>
                </a:cubicBezTo>
                <a:cubicBezTo>
                  <a:pt x="306027" y="43979"/>
                  <a:pt x="304584" y="45781"/>
                  <a:pt x="302419" y="46142"/>
                </a:cubicBezTo>
                <a:lnTo>
                  <a:pt x="242151" y="61282"/>
                </a:lnTo>
                <a:lnTo>
                  <a:pt x="242151" y="109586"/>
                </a:lnTo>
                <a:cubicBezTo>
                  <a:pt x="242151" y="121482"/>
                  <a:pt x="228799" y="130133"/>
                  <a:pt x="210394" y="135901"/>
                </a:cubicBezTo>
                <a:cubicBezTo>
                  <a:pt x="211116" y="138064"/>
                  <a:pt x="211477" y="140587"/>
                  <a:pt x="211477" y="143471"/>
                </a:cubicBezTo>
                <a:cubicBezTo>
                  <a:pt x="211477" y="155007"/>
                  <a:pt x="202094" y="164740"/>
                  <a:pt x="190545" y="164740"/>
                </a:cubicBezTo>
                <a:cubicBezTo>
                  <a:pt x="178636" y="164740"/>
                  <a:pt x="169253" y="155007"/>
                  <a:pt x="169253" y="143471"/>
                </a:cubicBezTo>
                <a:lnTo>
                  <a:pt x="169253" y="143111"/>
                </a:lnTo>
                <a:cubicBezTo>
                  <a:pt x="163840" y="143111"/>
                  <a:pt x="158427" y="143471"/>
                  <a:pt x="153014" y="143471"/>
                </a:cubicBezTo>
                <a:cubicBezTo>
                  <a:pt x="110069" y="143471"/>
                  <a:pt x="64237" y="131575"/>
                  <a:pt x="64237" y="109586"/>
                </a:cubicBezTo>
                <a:lnTo>
                  <a:pt x="64237" y="61282"/>
                </a:lnTo>
                <a:lnTo>
                  <a:pt x="3609" y="46142"/>
                </a:lnTo>
                <a:cubicBezTo>
                  <a:pt x="1444" y="45781"/>
                  <a:pt x="0" y="43979"/>
                  <a:pt x="0" y="41816"/>
                </a:cubicBezTo>
                <a:cubicBezTo>
                  <a:pt x="0" y="39653"/>
                  <a:pt x="1444" y="37851"/>
                  <a:pt x="3609" y="37130"/>
                </a:cubicBezTo>
                <a:lnTo>
                  <a:pt x="151931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25" name="Freeform 759">
            <a:extLst>
              <a:ext uri="{FF2B5EF4-FFF2-40B4-BE49-F238E27FC236}">
                <a16:creationId xmlns:a16="http://schemas.microsoft.com/office/drawing/2014/main" id="{C63F9F44-CBB5-2D4B-B883-DDC7E76498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45909" y="9938121"/>
            <a:ext cx="762112" cy="555706"/>
          </a:xfrm>
          <a:custGeom>
            <a:avLst/>
            <a:gdLst>
              <a:gd name="T0" fmla="*/ 29833 w 304441"/>
              <a:gd name="T1" fmla="*/ 184188 h 221888"/>
              <a:gd name="T2" fmla="*/ 129037 w 304441"/>
              <a:gd name="T3" fmla="*/ 198325 h 221888"/>
              <a:gd name="T4" fmla="*/ 143055 w 304441"/>
              <a:gd name="T5" fmla="*/ 212463 h 221888"/>
              <a:gd name="T6" fmla="*/ 170731 w 304441"/>
              <a:gd name="T7" fmla="*/ 203038 h 221888"/>
              <a:gd name="T8" fmla="*/ 281077 w 304441"/>
              <a:gd name="T9" fmla="*/ 198325 h 221888"/>
              <a:gd name="T10" fmla="*/ 155635 w 304441"/>
              <a:gd name="T11" fmla="*/ 192888 h 221888"/>
              <a:gd name="T12" fmla="*/ 80962 w 304441"/>
              <a:gd name="T13" fmla="*/ 171681 h 221888"/>
              <a:gd name="T14" fmla="*/ 43851 w 304441"/>
              <a:gd name="T15" fmla="*/ 169688 h 221888"/>
              <a:gd name="T16" fmla="*/ 51758 w 304441"/>
              <a:gd name="T17" fmla="*/ 148663 h 221888"/>
              <a:gd name="T18" fmla="*/ 153119 w 304441"/>
              <a:gd name="T19" fmla="*/ 182013 h 221888"/>
              <a:gd name="T20" fmla="*/ 282156 w 304441"/>
              <a:gd name="T21" fmla="*/ 178388 h 221888"/>
              <a:gd name="T22" fmla="*/ 299768 w 304441"/>
              <a:gd name="T23" fmla="*/ 198325 h 221888"/>
              <a:gd name="T24" fmla="*/ 299768 w 304441"/>
              <a:gd name="T25" fmla="*/ 207750 h 221888"/>
              <a:gd name="T26" fmla="*/ 161386 w 304441"/>
              <a:gd name="T27" fmla="*/ 221888 h 221888"/>
              <a:gd name="T28" fmla="*/ 125083 w 304441"/>
              <a:gd name="T29" fmla="*/ 207750 h 221888"/>
              <a:gd name="T30" fmla="*/ 0 w 304441"/>
              <a:gd name="T31" fmla="*/ 203038 h 221888"/>
              <a:gd name="T32" fmla="*/ 13299 w 304441"/>
              <a:gd name="T33" fmla="*/ 198325 h 221888"/>
              <a:gd name="T34" fmla="*/ 24801 w 304441"/>
              <a:gd name="T35" fmla="*/ 176213 h 221888"/>
              <a:gd name="T36" fmla="*/ 44210 w 304441"/>
              <a:gd name="T37" fmla="*/ 143225 h 221888"/>
              <a:gd name="T38" fmla="*/ 180542 w 304441"/>
              <a:gd name="T39" fmla="*/ 8980 h 221888"/>
              <a:gd name="T40" fmla="*/ 179463 w 304441"/>
              <a:gd name="T41" fmla="*/ 76513 h 221888"/>
              <a:gd name="T42" fmla="*/ 216143 w 304441"/>
              <a:gd name="T43" fmla="*/ 99144 h 221888"/>
              <a:gd name="T44" fmla="*/ 258577 w 304441"/>
              <a:gd name="T45" fmla="*/ 81183 h 221888"/>
              <a:gd name="T46" fmla="*/ 240597 w 304441"/>
              <a:gd name="T47" fmla="*/ 60708 h 221888"/>
              <a:gd name="T48" fmla="*/ 242755 w 304441"/>
              <a:gd name="T49" fmla="*/ 49213 h 221888"/>
              <a:gd name="T50" fmla="*/ 217941 w 304441"/>
              <a:gd name="T51" fmla="*/ 38436 h 221888"/>
              <a:gd name="T52" fmla="*/ 210389 w 304441"/>
              <a:gd name="T53" fmla="*/ 35562 h 221888"/>
              <a:gd name="T54" fmla="*/ 180542 w 304441"/>
              <a:gd name="T55" fmla="*/ 0 h 221888"/>
              <a:gd name="T56" fmla="*/ 228010 w 304441"/>
              <a:gd name="T57" fmla="*/ 25145 h 221888"/>
              <a:gd name="T58" fmla="*/ 251026 w 304441"/>
              <a:gd name="T59" fmla="*/ 55679 h 221888"/>
              <a:gd name="T60" fmla="*/ 240237 w 304441"/>
              <a:gd name="T61" fmla="*/ 108483 h 221888"/>
              <a:gd name="T62" fmla="*/ 221897 w 304441"/>
              <a:gd name="T63" fmla="*/ 119260 h 221888"/>
              <a:gd name="T64" fmla="*/ 208591 w 304441"/>
              <a:gd name="T65" fmla="*/ 147279 h 221888"/>
              <a:gd name="T66" fmla="*/ 204995 w 304441"/>
              <a:gd name="T67" fmla="*/ 139376 h 221888"/>
              <a:gd name="T68" fmla="*/ 174788 w 304441"/>
              <a:gd name="T69" fmla="*/ 89086 h 221888"/>
              <a:gd name="T70" fmla="*/ 169394 w 304441"/>
              <a:gd name="T71" fmla="*/ 83697 h 221888"/>
              <a:gd name="T72" fmla="*/ 132353 w 304441"/>
              <a:gd name="T73" fmla="*/ 38795 h 221888"/>
              <a:gd name="T74" fmla="*/ 91717 w 304441"/>
              <a:gd name="T75" fmla="*/ 75435 h 221888"/>
              <a:gd name="T76" fmla="*/ 74456 w 304441"/>
              <a:gd name="T77" fmla="*/ 69688 h 221888"/>
              <a:gd name="T78" fmla="*/ 57914 w 304441"/>
              <a:gd name="T79" fmla="*/ 97707 h 221888"/>
              <a:gd name="T80" fmla="*/ 54677 w 304441"/>
              <a:gd name="T81" fmla="*/ 104532 h 221888"/>
              <a:gd name="T82" fmla="*/ 31662 w 304441"/>
              <a:gd name="T83" fmla="*/ 131833 h 221888"/>
              <a:gd name="T84" fmla="*/ 47485 w 304441"/>
              <a:gd name="T85" fmla="*/ 96988 h 221888"/>
              <a:gd name="T86" fmla="*/ 74456 w 304441"/>
              <a:gd name="T87" fmla="*/ 60348 h 221888"/>
              <a:gd name="T88" fmla="*/ 132353 w 304441"/>
              <a:gd name="T89" fmla="*/ 29456 h 221888"/>
              <a:gd name="T90" fmla="*/ 180542 w 304441"/>
              <a:gd name="T91" fmla="*/ 0 h 2218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304441" h="221888">
                <a:moveTo>
                  <a:pt x="80962" y="171681"/>
                </a:moveTo>
                <a:cubicBezTo>
                  <a:pt x="56970" y="173947"/>
                  <a:pt x="35764" y="181831"/>
                  <a:pt x="29833" y="184188"/>
                </a:cubicBezTo>
                <a:lnTo>
                  <a:pt x="23363" y="198325"/>
                </a:lnTo>
                <a:lnTo>
                  <a:pt x="129037" y="198325"/>
                </a:lnTo>
                <a:cubicBezTo>
                  <a:pt x="131553" y="198325"/>
                  <a:pt x="133709" y="200500"/>
                  <a:pt x="133709" y="203038"/>
                </a:cubicBezTo>
                <a:cubicBezTo>
                  <a:pt x="133709" y="208113"/>
                  <a:pt x="138023" y="212463"/>
                  <a:pt x="143055" y="212463"/>
                </a:cubicBezTo>
                <a:lnTo>
                  <a:pt x="161386" y="212463"/>
                </a:lnTo>
                <a:cubicBezTo>
                  <a:pt x="166418" y="212463"/>
                  <a:pt x="170731" y="208113"/>
                  <a:pt x="170731" y="203038"/>
                </a:cubicBezTo>
                <a:cubicBezTo>
                  <a:pt x="170731" y="200500"/>
                  <a:pt x="172888" y="198325"/>
                  <a:pt x="175404" y="198325"/>
                </a:cubicBezTo>
                <a:lnTo>
                  <a:pt x="281077" y="198325"/>
                </a:lnTo>
                <a:lnTo>
                  <a:pt x="274608" y="184188"/>
                </a:lnTo>
                <a:cubicBezTo>
                  <a:pt x="262746" y="179475"/>
                  <a:pt x="189781" y="152650"/>
                  <a:pt x="155635" y="192888"/>
                </a:cubicBezTo>
                <a:cubicBezTo>
                  <a:pt x="153838" y="194700"/>
                  <a:pt x="150243" y="194700"/>
                  <a:pt x="148806" y="192888"/>
                </a:cubicBezTo>
                <a:cubicBezTo>
                  <a:pt x="131733" y="172769"/>
                  <a:pt x="104955" y="169416"/>
                  <a:pt x="80962" y="171681"/>
                </a:cubicBezTo>
                <a:close/>
                <a:moveTo>
                  <a:pt x="51758" y="148663"/>
                </a:moveTo>
                <a:lnTo>
                  <a:pt x="43851" y="169688"/>
                </a:lnTo>
                <a:cubicBezTo>
                  <a:pt x="65058" y="163163"/>
                  <a:pt x="99923" y="156275"/>
                  <a:pt x="129037" y="167875"/>
                </a:cubicBezTo>
                <a:cubicBezTo>
                  <a:pt x="114300" y="155550"/>
                  <a:pt x="89858" y="143950"/>
                  <a:pt x="51758" y="148663"/>
                </a:cubicBezTo>
                <a:close/>
                <a:moveTo>
                  <a:pt x="47805" y="139963"/>
                </a:moveTo>
                <a:cubicBezTo>
                  <a:pt x="113941" y="130175"/>
                  <a:pt x="144133" y="167150"/>
                  <a:pt x="153119" y="182013"/>
                </a:cubicBezTo>
                <a:cubicBezTo>
                  <a:pt x="196251" y="140688"/>
                  <a:pt x="276405" y="174400"/>
                  <a:pt x="279640" y="176213"/>
                </a:cubicBezTo>
                <a:cubicBezTo>
                  <a:pt x="280718" y="176575"/>
                  <a:pt x="281437" y="177663"/>
                  <a:pt x="282156" y="178388"/>
                </a:cubicBezTo>
                <a:lnTo>
                  <a:pt x="291141" y="198325"/>
                </a:lnTo>
                <a:lnTo>
                  <a:pt x="299768" y="198325"/>
                </a:lnTo>
                <a:cubicBezTo>
                  <a:pt x="302643" y="198325"/>
                  <a:pt x="304441" y="200500"/>
                  <a:pt x="304441" y="203038"/>
                </a:cubicBezTo>
                <a:cubicBezTo>
                  <a:pt x="304441" y="205575"/>
                  <a:pt x="302643" y="207750"/>
                  <a:pt x="299768" y="207750"/>
                </a:cubicBezTo>
                <a:lnTo>
                  <a:pt x="179358" y="207750"/>
                </a:lnTo>
                <a:cubicBezTo>
                  <a:pt x="177201" y="215725"/>
                  <a:pt x="170012" y="221888"/>
                  <a:pt x="161386" y="221888"/>
                </a:cubicBezTo>
                <a:lnTo>
                  <a:pt x="143055" y="221888"/>
                </a:lnTo>
                <a:cubicBezTo>
                  <a:pt x="134428" y="221888"/>
                  <a:pt x="127240" y="215725"/>
                  <a:pt x="125083" y="207750"/>
                </a:cubicBezTo>
                <a:lnTo>
                  <a:pt x="4673" y="207750"/>
                </a:lnTo>
                <a:cubicBezTo>
                  <a:pt x="1797" y="207750"/>
                  <a:pt x="0" y="205575"/>
                  <a:pt x="0" y="203038"/>
                </a:cubicBezTo>
                <a:cubicBezTo>
                  <a:pt x="0" y="200500"/>
                  <a:pt x="1797" y="198325"/>
                  <a:pt x="4673" y="198325"/>
                </a:cubicBezTo>
                <a:lnTo>
                  <a:pt x="13299" y="198325"/>
                </a:lnTo>
                <a:lnTo>
                  <a:pt x="22285" y="178388"/>
                </a:lnTo>
                <a:cubicBezTo>
                  <a:pt x="23004" y="177663"/>
                  <a:pt x="23723" y="176575"/>
                  <a:pt x="24801" y="176213"/>
                </a:cubicBezTo>
                <a:cubicBezTo>
                  <a:pt x="25160" y="175850"/>
                  <a:pt x="28395" y="174763"/>
                  <a:pt x="32708" y="172950"/>
                </a:cubicBezTo>
                <a:lnTo>
                  <a:pt x="44210" y="143225"/>
                </a:lnTo>
                <a:cubicBezTo>
                  <a:pt x="44570" y="141413"/>
                  <a:pt x="46008" y="140325"/>
                  <a:pt x="47805" y="139963"/>
                </a:cubicBezTo>
                <a:close/>
                <a:moveTo>
                  <a:pt x="180542" y="8980"/>
                </a:moveTo>
                <a:cubicBezTo>
                  <a:pt x="165797" y="8980"/>
                  <a:pt x="153571" y="19757"/>
                  <a:pt x="150694" y="33407"/>
                </a:cubicBezTo>
                <a:cubicBezTo>
                  <a:pt x="167595" y="40591"/>
                  <a:pt x="179463" y="57115"/>
                  <a:pt x="179463" y="76513"/>
                </a:cubicBezTo>
                <a:cubicBezTo>
                  <a:pt x="179463" y="77591"/>
                  <a:pt x="179463" y="78309"/>
                  <a:pt x="179463" y="79028"/>
                </a:cubicBezTo>
                <a:cubicBezTo>
                  <a:pt x="195286" y="78309"/>
                  <a:pt x="208951" y="86571"/>
                  <a:pt x="216143" y="99144"/>
                </a:cubicBezTo>
                <a:lnTo>
                  <a:pt x="240237" y="99144"/>
                </a:lnTo>
                <a:cubicBezTo>
                  <a:pt x="250666" y="99144"/>
                  <a:pt x="258577" y="91241"/>
                  <a:pt x="258577" y="81183"/>
                </a:cubicBezTo>
                <a:cubicBezTo>
                  <a:pt x="258577" y="72202"/>
                  <a:pt x="252464" y="64659"/>
                  <a:pt x="243833" y="63222"/>
                </a:cubicBezTo>
                <a:cubicBezTo>
                  <a:pt x="242395" y="62863"/>
                  <a:pt x="241316" y="62144"/>
                  <a:pt x="240597" y="60708"/>
                </a:cubicBezTo>
                <a:cubicBezTo>
                  <a:pt x="239878" y="59271"/>
                  <a:pt x="239878" y="57834"/>
                  <a:pt x="240597" y="56397"/>
                </a:cubicBezTo>
                <a:cubicBezTo>
                  <a:pt x="242035" y="54242"/>
                  <a:pt x="242755" y="51727"/>
                  <a:pt x="242755" y="49213"/>
                </a:cubicBezTo>
                <a:cubicBezTo>
                  <a:pt x="242755" y="41310"/>
                  <a:pt x="236281" y="34485"/>
                  <a:pt x="228010" y="34485"/>
                </a:cubicBezTo>
                <a:cubicBezTo>
                  <a:pt x="224414" y="34485"/>
                  <a:pt x="220818" y="35922"/>
                  <a:pt x="217941" y="38436"/>
                </a:cubicBezTo>
                <a:cubicBezTo>
                  <a:pt x="216862" y="39514"/>
                  <a:pt x="215064" y="39873"/>
                  <a:pt x="213266" y="39155"/>
                </a:cubicBezTo>
                <a:cubicBezTo>
                  <a:pt x="211828" y="38795"/>
                  <a:pt x="210749" y="37358"/>
                  <a:pt x="210389" y="35562"/>
                </a:cubicBezTo>
                <a:cubicBezTo>
                  <a:pt x="208591" y="20475"/>
                  <a:pt x="195645" y="8980"/>
                  <a:pt x="180542" y="8980"/>
                </a:cubicBezTo>
                <a:close/>
                <a:moveTo>
                  <a:pt x="180542" y="0"/>
                </a:moveTo>
                <a:cubicBezTo>
                  <a:pt x="197803" y="0"/>
                  <a:pt x="212907" y="11495"/>
                  <a:pt x="217941" y="27660"/>
                </a:cubicBezTo>
                <a:cubicBezTo>
                  <a:pt x="221178" y="25864"/>
                  <a:pt x="224414" y="25145"/>
                  <a:pt x="228010" y="25145"/>
                </a:cubicBezTo>
                <a:cubicBezTo>
                  <a:pt x="241316" y="25145"/>
                  <a:pt x="252104" y="35922"/>
                  <a:pt x="252104" y="49213"/>
                </a:cubicBezTo>
                <a:cubicBezTo>
                  <a:pt x="252104" y="51368"/>
                  <a:pt x="251385" y="53523"/>
                  <a:pt x="251026" y="55679"/>
                </a:cubicBezTo>
                <a:cubicBezTo>
                  <a:pt x="261095" y="59989"/>
                  <a:pt x="267927" y="70047"/>
                  <a:pt x="267927" y="81183"/>
                </a:cubicBezTo>
                <a:cubicBezTo>
                  <a:pt x="267927" y="96270"/>
                  <a:pt x="255701" y="108483"/>
                  <a:pt x="240237" y="108483"/>
                </a:cubicBezTo>
                <a:lnTo>
                  <a:pt x="220459" y="108483"/>
                </a:lnTo>
                <a:cubicBezTo>
                  <a:pt x="221178" y="112075"/>
                  <a:pt x="221897" y="115668"/>
                  <a:pt x="221897" y="119260"/>
                </a:cubicBezTo>
                <a:cubicBezTo>
                  <a:pt x="221897" y="128959"/>
                  <a:pt x="218301" y="138298"/>
                  <a:pt x="212187" y="145483"/>
                </a:cubicBezTo>
                <a:cubicBezTo>
                  <a:pt x="211109" y="146560"/>
                  <a:pt x="210030" y="147279"/>
                  <a:pt x="208591" y="147279"/>
                </a:cubicBezTo>
                <a:cubicBezTo>
                  <a:pt x="207512" y="147279"/>
                  <a:pt x="206434" y="146560"/>
                  <a:pt x="205714" y="146201"/>
                </a:cubicBezTo>
                <a:cubicBezTo>
                  <a:pt x="203557" y="144405"/>
                  <a:pt x="203557" y="141531"/>
                  <a:pt x="204995" y="139376"/>
                </a:cubicBezTo>
                <a:cubicBezTo>
                  <a:pt x="210030" y="133629"/>
                  <a:pt x="212547" y="126803"/>
                  <a:pt x="212547" y="119260"/>
                </a:cubicBezTo>
                <a:cubicBezTo>
                  <a:pt x="212547" y="100221"/>
                  <a:pt x="194926" y="84775"/>
                  <a:pt x="174788" y="89086"/>
                </a:cubicBezTo>
                <a:cubicBezTo>
                  <a:pt x="173349" y="89445"/>
                  <a:pt x="171911" y="88726"/>
                  <a:pt x="170832" y="87649"/>
                </a:cubicBezTo>
                <a:cubicBezTo>
                  <a:pt x="169753" y="86571"/>
                  <a:pt x="169034" y="85134"/>
                  <a:pt x="169394" y="83697"/>
                </a:cubicBezTo>
                <a:cubicBezTo>
                  <a:pt x="169753" y="81183"/>
                  <a:pt x="170113" y="79028"/>
                  <a:pt x="170113" y="76513"/>
                </a:cubicBezTo>
                <a:cubicBezTo>
                  <a:pt x="170113" y="55679"/>
                  <a:pt x="153211" y="38795"/>
                  <a:pt x="132353" y="38795"/>
                </a:cubicBezTo>
                <a:cubicBezTo>
                  <a:pt x="113294" y="38795"/>
                  <a:pt x="97111" y="53164"/>
                  <a:pt x="94954" y="71843"/>
                </a:cubicBezTo>
                <a:cubicBezTo>
                  <a:pt x="94594" y="73639"/>
                  <a:pt x="93515" y="75076"/>
                  <a:pt x="91717" y="75435"/>
                </a:cubicBezTo>
                <a:cubicBezTo>
                  <a:pt x="90279" y="75795"/>
                  <a:pt x="88121" y="75795"/>
                  <a:pt x="87042" y="74717"/>
                </a:cubicBezTo>
                <a:cubicBezTo>
                  <a:pt x="83806" y="71484"/>
                  <a:pt x="79131" y="69688"/>
                  <a:pt x="74456" y="69688"/>
                </a:cubicBezTo>
                <a:cubicBezTo>
                  <a:pt x="64027" y="69688"/>
                  <a:pt x="55396" y="78309"/>
                  <a:pt x="55396" y="88726"/>
                </a:cubicBezTo>
                <a:cubicBezTo>
                  <a:pt x="55396" y="91959"/>
                  <a:pt x="56475" y="94833"/>
                  <a:pt x="57914" y="97707"/>
                </a:cubicBezTo>
                <a:cubicBezTo>
                  <a:pt x="58633" y="99144"/>
                  <a:pt x="58633" y="100581"/>
                  <a:pt x="57914" y="102017"/>
                </a:cubicBezTo>
                <a:cubicBezTo>
                  <a:pt x="57554" y="103454"/>
                  <a:pt x="56116" y="104532"/>
                  <a:pt x="54677" y="104532"/>
                </a:cubicBezTo>
                <a:cubicBezTo>
                  <a:pt x="43889" y="106687"/>
                  <a:pt x="35977" y="116386"/>
                  <a:pt x="35977" y="127163"/>
                </a:cubicBezTo>
                <a:cubicBezTo>
                  <a:pt x="35977" y="130036"/>
                  <a:pt x="34179" y="131833"/>
                  <a:pt x="31662" y="131833"/>
                </a:cubicBezTo>
                <a:cubicBezTo>
                  <a:pt x="28785" y="131833"/>
                  <a:pt x="26987" y="130036"/>
                  <a:pt x="26987" y="127163"/>
                </a:cubicBezTo>
                <a:cubicBezTo>
                  <a:pt x="26987" y="113872"/>
                  <a:pt x="35258" y="102017"/>
                  <a:pt x="47485" y="96988"/>
                </a:cubicBezTo>
                <a:cubicBezTo>
                  <a:pt x="46766" y="94474"/>
                  <a:pt x="46406" y="91241"/>
                  <a:pt x="46406" y="88726"/>
                </a:cubicBezTo>
                <a:cubicBezTo>
                  <a:pt x="46406" y="72921"/>
                  <a:pt x="58993" y="60348"/>
                  <a:pt x="74456" y="60348"/>
                </a:cubicBezTo>
                <a:cubicBezTo>
                  <a:pt x="78771" y="60348"/>
                  <a:pt x="83087" y="61426"/>
                  <a:pt x="87042" y="63581"/>
                </a:cubicBezTo>
                <a:cubicBezTo>
                  <a:pt x="92796" y="43824"/>
                  <a:pt x="111136" y="29456"/>
                  <a:pt x="132353" y="29456"/>
                </a:cubicBezTo>
                <a:cubicBezTo>
                  <a:pt x="135590" y="29456"/>
                  <a:pt x="138826" y="30174"/>
                  <a:pt x="142063" y="30533"/>
                </a:cubicBezTo>
                <a:cubicBezTo>
                  <a:pt x="146019" y="13291"/>
                  <a:pt x="161482" y="0"/>
                  <a:pt x="180542" y="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26" name="Freeform 773">
            <a:extLst>
              <a:ext uri="{FF2B5EF4-FFF2-40B4-BE49-F238E27FC236}">
                <a16:creationId xmlns:a16="http://schemas.microsoft.com/office/drawing/2014/main" id="{7053C4F7-CB07-9942-BCD0-AA02C6D348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4363" y="7398148"/>
            <a:ext cx="762110" cy="654940"/>
          </a:xfrm>
          <a:custGeom>
            <a:avLst/>
            <a:gdLst>
              <a:gd name="T0" fmla="*/ 304441 w 304441"/>
              <a:gd name="T1" fmla="*/ 217311 h 261578"/>
              <a:gd name="T2" fmla="*/ 122237 w 304441"/>
              <a:gd name="T3" fmla="*/ 217311 h 261578"/>
              <a:gd name="T4" fmla="*/ 282214 w 304441"/>
              <a:gd name="T5" fmla="*/ 163358 h 261578"/>
              <a:gd name="T6" fmla="*/ 126932 w 304441"/>
              <a:gd name="T7" fmla="*/ 194908 h 261578"/>
              <a:gd name="T8" fmla="*/ 272825 w 304441"/>
              <a:gd name="T9" fmla="*/ 186046 h 261578"/>
              <a:gd name="T10" fmla="*/ 66308 w 304441"/>
              <a:gd name="T11" fmla="*/ 158750 h 261578"/>
              <a:gd name="T12" fmla="*/ 66308 w 304441"/>
              <a:gd name="T13" fmla="*/ 221893 h 261578"/>
              <a:gd name="T14" fmla="*/ 66308 w 304441"/>
              <a:gd name="T15" fmla="*/ 158750 h 261578"/>
              <a:gd name="T16" fmla="*/ 190258 w 304441"/>
              <a:gd name="T17" fmla="*/ 166441 h 261578"/>
              <a:gd name="T18" fmla="*/ 261464 w 304441"/>
              <a:gd name="T19" fmla="*/ 121563 h 261578"/>
              <a:gd name="T20" fmla="*/ 272914 w 304441"/>
              <a:gd name="T21" fmla="*/ 131697 h 261578"/>
              <a:gd name="T22" fmla="*/ 110955 w 304441"/>
              <a:gd name="T23" fmla="*/ 129056 h 261578"/>
              <a:gd name="T24" fmla="*/ 70020 w 304441"/>
              <a:gd name="T25" fmla="*/ 144181 h 261578"/>
              <a:gd name="T26" fmla="*/ 61043 w 304441"/>
              <a:gd name="T27" fmla="*/ 138419 h 261578"/>
              <a:gd name="T28" fmla="*/ 9336 w 304441"/>
              <a:gd name="T29" fmla="*/ 243572 h 261578"/>
              <a:gd name="T30" fmla="*/ 26931 w 304441"/>
              <a:gd name="T31" fmla="*/ 165427 h 261578"/>
              <a:gd name="T32" fmla="*/ 36267 w 304441"/>
              <a:gd name="T33" fmla="*/ 237450 h 261578"/>
              <a:gd name="T34" fmla="*/ 103055 w 304441"/>
              <a:gd name="T35" fmla="*/ 162186 h 261578"/>
              <a:gd name="T36" fmla="*/ 154763 w 304441"/>
              <a:gd name="T37" fmla="*/ 85122 h 261578"/>
              <a:gd name="T38" fmla="*/ 173794 w 304441"/>
              <a:gd name="T39" fmla="*/ 104208 h 261578"/>
              <a:gd name="T40" fmla="*/ 104132 w 304441"/>
              <a:gd name="T41" fmla="*/ 256897 h 261578"/>
              <a:gd name="T42" fmla="*/ 94796 w 304441"/>
              <a:gd name="T43" fmla="*/ 246813 h 261578"/>
              <a:gd name="T44" fmla="*/ 0 w 304441"/>
              <a:gd name="T45" fmla="*/ 243572 h 261578"/>
              <a:gd name="T46" fmla="*/ 88333 w 304441"/>
              <a:gd name="T47" fmla="*/ 129416 h 261578"/>
              <a:gd name="T48" fmla="*/ 160912 w 304441"/>
              <a:gd name="T49" fmla="*/ 73239 h 261578"/>
              <a:gd name="T50" fmla="*/ 65525 w 304441"/>
              <a:gd name="T51" fmla="*/ 109235 h 261578"/>
              <a:gd name="T52" fmla="*/ 65525 w 304441"/>
              <a:gd name="T53" fmla="*/ 61913 h 261578"/>
              <a:gd name="T54" fmla="*/ 38100 w 304441"/>
              <a:gd name="T55" fmla="*/ 90306 h 261578"/>
              <a:gd name="T56" fmla="*/ 211011 w 304441"/>
              <a:gd name="T57" fmla="*/ 64381 h 261578"/>
              <a:gd name="T58" fmla="*/ 272914 w 304441"/>
              <a:gd name="T59" fmla="*/ 47009 h 261578"/>
              <a:gd name="T60" fmla="*/ 277566 w 304441"/>
              <a:gd name="T61" fmla="*/ 36513 h 261578"/>
              <a:gd name="T62" fmla="*/ 280071 w 304441"/>
              <a:gd name="T63" fmla="*/ 37237 h 261578"/>
              <a:gd name="T64" fmla="*/ 281502 w 304441"/>
              <a:gd name="T65" fmla="*/ 38684 h 261578"/>
              <a:gd name="T66" fmla="*/ 282217 w 304441"/>
              <a:gd name="T67" fmla="*/ 67638 h 261578"/>
              <a:gd name="T68" fmla="*/ 240710 w 304441"/>
              <a:gd name="T69" fmla="*/ 131697 h 261578"/>
              <a:gd name="T70" fmla="*/ 272914 w 304441"/>
              <a:gd name="T71" fmla="*/ 73790 h 261578"/>
              <a:gd name="T72" fmla="*/ 190258 w 304441"/>
              <a:gd name="T73" fmla="*/ 175851 h 261578"/>
              <a:gd name="T74" fmla="*/ 201708 w 304441"/>
              <a:gd name="T75" fmla="*/ 140383 h 261578"/>
              <a:gd name="T76" fmla="*/ 202066 w 304441"/>
              <a:gd name="T77" fmla="*/ 59314 h 261578"/>
              <a:gd name="T78" fmla="*/ 203139 w 304441"/>
              <a:gd name="T79" fmla="*/ 57504 h 261578"/>
              <a:gd name="T80" fmla="*/ 205286 w 304441"/>
              <a:gd name="T81" fmla="*/ 56418 h 261578"/>
              <a:gd name="T82" fmla="*/ 277536 w 304441"/>
              <a:gd name="T83" fmla="*/ 0 h 261578"/>
              <a:gd name="T84" fmla="*/ 277536 w 304441"/>
              <a:gd name="T85" fmla="*/ 25904 h 261578"/>
              <a:gd name="T86" fmla="*/ 9359 w 304441"/>
              <a:gd name="T87" fmla="*/ 9354 h 261578"/>
              <a:gd name="T88" fmla="*/ 0 w 304441"/>
              <a:gd name="T89" fmla="*/ 121963 h 2615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304441" h="261578">
                <a:moveTo>
                  <a:pt x="126909" y="212725"/>
                </a:moveTo>
                <a:lnTo>
                  <a:pt x="299769" y="212725"/>
                </a:lnTo>
                <a:cubicBezTo>
                  <a:pt x="302285" y="212725"/>
                  <a:pt x="304441" y="214842"/>
                  <a:pt x="304441" y="217311"/>
                </a:cubicBezTo>
                <a:cubicBezTo>
                  <a:pt x="304441" y="219781"/>
                  <a:pt x="302285" y="221897"/>
                  <a:pt x="299769" y="221897"/>
                </a:cubicBezTo>
                <a:lnTo>
                  <a:pt x="126909" y="221897"/>
                </a:lnTo>
                <a:cubicBezTo>
                  <a:pt x="124394" y="221897"/>
                  <a:pt x="122237" y="219781"/>
                  <a:pt x="122237" y="217311"/>
                </a:cubicBezTo>
                <a:cubicBezTo>
                  <a:pt x="122237" y="214842"/>
                  <a:pt x="124394" y="212725"/>
                  <a:pt x="126909" y="212725"/>
                </a:cubicBezTo>
                <a:close/>
                <a:moveTo>
                  <a:pt x="277520" y="158750"/>
                </a:moveTo>
                <a:cubicBezTo>
                  <a:pt x="280047" y="158750"/>
                  <a:pt x="282214" y="160877"/>
                  <a:pt x="282214" y="163358"/>
                </a:cubicBezTo>
                <a:lnTo>
                  <a:pt x="282214" y="190654"/>
                </a:lnTo>
                <a:cubicBezTo>
                  <a:pt x="282214" y="193136"/>
                  <a:pt x="280047" y="194908"/>
                  <a:pt x="277520" y="194908"/>
                </a:cubicBezTo>
                <a:lnTo>
                  <a:pt x="126932" y="194908"/>
                </a:lnTo>
                <a:cubicBezTo>
                  <a:pt x="124404" y="194908"/>
                  <a:pt x="122237" y="193136"/>
                  <a:pt x="122237" y="190654"/>
                </a:cubicBezTo>
                <a:cubicBezTo>
                  <a:pt x="122237" y="188173"/>
                  <a:pt x="124404" y="186046"/>
                  <a:pt x="126932" y="186046"/>
                </a:cubicBezTo>
                <a:lnTo>
                  <a:pt x="272825" y="186046"/>
                </a:lnTo>
                <a:lnTo>
                  <a:pt x="272825" y="163358"/>
                </a:lnTo>
                <a:cubicBezTo>
                  <a:pt x="272825" y="160877"/>
                  <a:pt x="274992" y="158750"/>
                  <a:pt x="277520" y="158750"/>
                </a:cubicBezTo>
                <a:close/>
                <a:moveTo>
                  <a:pt x="66308" y="158750"/>
                </a:moveTo>
                <a:cubicBezTo>
                  <a:pt x="69239" y="158750"/>
                  <a:pt x="71070" y="160534"/>
                  <a:pt x="71070" y="163031"/>
                </a:cubicBezTo>
                <a:lnTo>
                  <a:pt x="71070" y="217256"/>
                </a:lnTo>
                <a:cubicBezTo>
                  <a:pt x="71070" y="219753"/>
                  <a:pt x="69239" y="221893"/>
                  <a:pt x="66308" y="221893"/>
                </a:cubicBezTo>
                <a:cubicBezTo>
                  <a:pt x="63743" y="221893"/>
                  <a:pt x="61912" y="219753"/>
                  <a:pt x="61912" y="217256"/>
                </a:cubicBezTo>
                <a:lnTo>
                  <a:pt x="61912" y="163031"/>
                </a:lnTo>
                <a:cubicBezTo>
                  <a:pt x="61912" y="160534"/>
                  <a:pt x="63743" y="158750"/>
                  <a:pt x="66308" y="158750"/>
                </a:cubicBezTo>
                <a:close/>
                <a:moveTo>
                  <a:pt x="190258" y="146536"/>
                </a:moveTo>
                <a:cubicBezTo>
                  <a:pt x="183817" y="146536"/>
                  <a:pt x="178808" y="150879"/>
                  <a:pt x="178808" y="156307"/>
                </a:cubicBezTo>
                <a:cubicBezTo>
                  <a:pt x="178808" y="162098"/>
                  <a:pt x="183817" y="166441"/>
                  <a:pt x="190258" y="166441"/>
                </a:cubicBezTo>
                <a:cubicBezTo>
                  <a:pt x="196699" y="166441"/>
                  <a:pt x="201708" y="162098"/>
                  <a:pt x="201708" y="156307"/>
                </a:cubicBezTo>
                <a:cubicBezTo>
                  <a:pt x="201708" y="150879"/>
                  <a:pt x="196699" y="146536"/>
                  <a:pt x="190258" y="146536"/>
                </a:cubicBezTo>
                <a:close/>
                <a:moveTo>
                  <a:pt x="261464" y="121563"/>
                </a:moveTo>
                <a:cubicBezTo>
                  <a:pt x="255023" y="121563"/>
                  <a:pt x="250014" y="126268"/>
                  <a:pt x="250014" y="131697"/>
                </a:cubicBezTo>
                <a:cubicBezTo>
                  <a:pt x="250014" y="137126"/>
                  <a:pt x="255023" y="141831"/>
                  <a:pt x="261464" y="141831"/>
                </a:cubicBezTo>
                <a:cubicBezTo>
                  <a:pt x="267905" y="141831"/>
                  <a:pt x="272914" y="137126"/>
                  <a:pt x="272914" y="131697"/>
                </a:cubicBezTo>
                <a:cubicBezTo>
                  <a:pt x="272914" y="126268"/>
                  <a:pt x="267905" y="121563"/>
                  <a:pt x="261464" y="121563"/>
                </a:cubicBezTo>
                <a:close/>
                <a:moveTo>
                  <a:pt x="154763" y="85122"/>
                </a:moveTo>
                <a:lnTo>
                  <a:pt x="110955" y="129056"/>
                </a:lnTo>
                <a:cubicBezTo>
                  <a:pt x="104850" y="135178"/>
                  <a:pt x="96592" y="138419"/>
                  <a:pt x="88333" y="138419"/>
                </a:cubicBezTo>
                <a:lnTo>
                  <a:pt x="70020" y="138419"/>
                </a:lnTo>
                <a:lnTo>
                  <a:pt x="70020" y="144181"/>
                </a:lnTo>
                <a:cubicBezTo>
                  <a:pt x="70020" y="146702"/>
                  <a:pt x="68224" y="148862"/>
                  <a:pt x="65352" y="148862"/>
                </a:cubicBezTo>
                <a:cubicBezTo>
                  <a:pt x="62838" y="148862"/>
                  <a:pt x="61043" y="146702"/>
                  <a:pt x="61043" y="144181"/>
                </a:cubicBezTo>
                <a:lnTo>
                  <a:pt x="61043" y="138419"/>
                </a:lnTo>
                <a:lnTo>
                  <a:pt x="31599" y="138419"/>
                </a:lnTo>
                <a:cubicBezTo>
                  <a:pt x="19390" y="138419"/>
                  <a:pt x="9336" y="148502"/>
                  <a:pt x="9336" y="160746"/>
                </a:cubicBezTo>
                <a:lnTo>
                  <a:pt x="9336" y="243572"/>
                </a:lnTo>
                <a:cubicBezTo>
                  <a:pt x="9336" y="248614"/>
                  <a:pt x="13286" y="252215"/>
                  <a:pt x="18313" y="252215"/>
                </a:cubicBezTo>
                <a:cubicBezTo>
                  <a:pt x="22981" y="252215"/>
                  <a:pt x="26931" y="248614"/>
                  <a:pt x="26931" y="243572"/>
                </a:cubicBezTo>
                <a:lnTo>
                  <a:pt x="26931" y="165427"/>
                </a:lnTo>
                <a:cubicBezTo>
                  <a:pt x="26931" y="162907"/>
                  <a:pt x="29085" y="160746"/>
                  <a:pt x="31599" y="160746"/>
                </a:cubicBezTo>
                <a:cubicBezTo>
                  <a:pt x="34112" y="160746"/>
                  <a:pt x="36267" y="162907"/>
                  <a:pt x="36267" y="165427"/>
                </a:cubicBezTo>
                <a:lnTo>
                  <a:pt x="36267" y="237450"/>
                </a:lnTo>
                <a:lnTo>
                  <a:pt x="94796" y="237450"/>
                </a:lnTo>
                <a:lnTo>
                  <a:pt x="94796" y="181633"/>
                </a:lnTo>
                <a:cubicBezTo>
                  <a:pt x="94796" y="174430"/>
                  <a:pt x="98028" y="167588"/>
                  <a:pt x="103055" y="162186"/>
                </a:cubicBezTo>
                <a:lnTo>
                  <a:pt x="166971" y="97726"/>
                </a:lnTo>
                <a:cubicBezTo>
                  <a:pt x="170562" y="94125"/>
                  <a:pt x="170562" y="88723"/>
                  <a:pt x="166971" y="85122"/>
                </a:cubicBezTo>
                <a:cubicBezTo>
                  <a:pt x="163740" y="81521"/>
                  <a:pt x="158353" y="81521"/>
                  <a:pt x="154763" y="85122"/>
                </a:cubicBezTo>
                <a:close/>
                <a:moveTo>
                  <a:pt x="160912" y="73239"/>
                </a:moveTo>
                <a:cubicBezTo>
                  <a:pt x="165535" y="73239"/>
                  <a:pt x="170203" y="75039"/>
                  <a:pt x="173794" y="78640"/>
                </a:cubicBezTo>
                <a:cubicBezTo>
                  <a:pt x="180616" y="85842"/>
                  <a:pt x="180616" y="97006"/>
                  <a:pt x="173794" y="104208"/>
                </a:cubicBezTo>
                <a:lnTo>
                  <a:pt x="109518" y="168668"/>
                </a:lnTo>
                <a:cubicBezTo>
                  <a:pt x="106287" y="172270"/>
                  <a:pt x="104132" y="176951"/>
                  <a:pt x="104132" y="181633"/>
                </a:cubicBezTo>
                <a:lnTo>
                  <a:pt x="104132" y="256897"/>
                </a:lnTo>
                <a:cubicBezTo>
                  <a:pt x="104132" y="259417"/>
                  <a:pt x="101978" y="261578"/>
                  <a:pt x="99823" y="261578"/>
                </a:cubicBezTo>
                <a:cubicBezTo>
                  <a:pt x="96951" y="261578"/>
                  <a:pt x="94796" y="259417"/>
                  <a:pt x="94796" y="256897"/>
                </a:cubicBezTo>
                <a:lnTo>
                  <a:pt x="94796" y="246813"/>
                </a:lnTo>
                <a:lnTo>
                  <a:pt x="35907" y="246813"/>
                </a:lnTo>
                <a:cubicBezTo>
                  <a:pt x="34471" y="255456"/>
                  <a:pt x="27290" y="261578"/>
                  <a:pt x="18313" y="261578"/>
                </a:cubicBezTo>
                <a:cubicBezTo>
                  <a:pt x="8259" y="261578"/>
                  <a:pt x="0" y="253656"/>
                  <a:pt x="0" y="243572"/>
                </a:cubicBezTo>
                <a:lnTo>
                  <a:pt x="0" y="160746"/>
                </a:lnTo>
                <a:cubicBezTo>
                  <a:pt x="0" y="143461"/>
                  <a:pt x="14004" y="129416"/>
                  <a:pt x="31599" y="129416"/>
                </a:cubicBezTo>
                <a:lnTo>
                  <a:pt x="88333" y="129416"/>
                </a:lnTo>
                <a:cubicBezTo>
                  <a:pt x="94437" y="129416"/>
                  <a:pt x="100182" y="126895"/>
                  <a:pt x="104491" y="122574"/>
                </a:cubicBezTo>
                <a:lnTo>
                  <a:pt x="148299" y="78640"/>
                </a:lnTo>
                <a:cubicBezTo>
                  <a:pt x="151711" y="75039"/>
                  <a:pt x="156289" y="73239"/>
                  <a:pt x="160912" y="73239"/>
                </a:cubicBezTo>
                <a:close/>
                <a:moveTo>
                  <a:pt x="65525" y="71013"/>
                </a:moveTo>
                <a:cubicBezTo>
                  <a:pt x="55196" y="71013"/>
                  <a:pt x="47004" y="79750"/>
                  <a:pt x="47004" y="90306"/>
                </a:cubicBezTo>
                <a:cubicBezTo>
                  <a:pt x="47004" y="100498"/>
                  <a:pt x="55196" y="109235"/>
                  <a:pt x="65525" y="109235"/>
                </a:cubicBezTo>
                <a:cubicBezTo>
                  <a:pt x="76210" y="109235"/>
                  <a:pt x="84401" y="100498"/>
                  <a:pt x="84401" y="90306"/>
                </a:cubicBezTo>
                <a:cubicBezTo>
                  <a:pt x="84401" y="79750"/>
                  <a:pt x="76210" y="71013"/>
                  <a:pt x="65525" y="71013"/>
                </a:cubicBezTo>
                <a:close/>
                <a:moveTo>
                  <a:pt x="65525" y="61913"/>
                </a:moveTo>
                <a:cubicBezTo>
                  <a:pt x="81196" y="61913"/>
                  <a:pt x="93306" y="74653"/>
                  <a:pt x="93306" y="90306"/>
                </a:cubicBezTo>
                <a:cubicBezTo>
                  <a:pt x="93306" y="105958"/>
                  <a:pt x="81196" y="118699"/>
                  <a:pt x="65525" y="118699"/>
                </a:cubicBezTo>
                <a:cubicBezTo>
                  <a:pt x="50209" y="118699"/>
                  <a:pt x="38100" y="105958"/>
                  <a:pt x="38100" y="90306"/>
                </a:cubicBezTo>
                <a:cubicBezTo>
                  <a:pt x="38100" y="74653"/>
                  <a:pt x="50209" y="61913"/>
                  <a:pt x="65525" y="61913"/>
                </a:cubicBezTo>
                <a:close/>
                <a:moveTo>
                  <a:pt x="272914" y="47009"/>
                </a:moveTo>
                <a:lnTo>
                  <a:pt x="211011" y="64381"/>
                </a:lnTo>
                <a:lnTo>
                  <a:pt x="211011" y="81391"/>
                </a:lnTo>
                <a:lnTo>
                  <a:pt x="272914" y="64019"/>
                </a:lnTo>
                <a:lnTo>
                  <a:pt x="272914" y="47009"/>
                </a:lnTo>
                <a:close/>
                <a:moveTo>
                  <a:pt x="276492" y="36513"/>
                </a:moveTo>
                <a:cubicBezTo>
                  <a:pt x="276492" y="36513"/>
                  <a:pt x="276492" y="36513"/>
                  <a:pt x="276850" y="36513"/>
                </a:cubicBezTo>
                <a:lnTo>
                  <a:pt x="277566" y="36513"/>
                </a:lnTo>
                <a:cubicBezTo>
                  <a:pt x="277924" y="36513"/>
                  <a:pt x="277924" y="36513"/>
                  <a:pt x="278281" y="36513"/>
                </a:cubicBezTo>
                <a:cubicBezTo>
                  <a:pt x="278281" y="36513"/>
                  <a:pt x="278639" y="36513"/>
                  <a:pt x="278997" y="36513"/>
                </a:cubicBezTo>
                <a:cubicBezTo>
                  <a:pt x="279355" y="36513"/>
                  <a:pt x="279713" y="36875"/>
                  <a:pt x="280071" y="37237"/>
                </a:cubicBezTo>
                <a:cubicBezTo>
                  <a:pt x="280071" y="37237"/>
                  <a:pt x="280071" y="37237"/>
                  <a:pt x="280428" y="37237"/>
                </a:cubicBezTo>
                <a:lnTo>
                  <a:pt x="280428" y="37599"/>
                </a:lnTo>
                <a:cubicBezTo>
                  <a:pt x="280786" y="37961"/>
                  <a:pt x="281144" y="37961"/>
                  <a:pt x="281502" y="38684"/>
                </a:cubicBezTo>
                <a:lnTo>
                  <a:pt x="281860" y="39046"/>
                </a:lnTo>
                <a:cubicBezTo>
                  <a:pt x="282217" y="39770"/>
                  <a:pt x="282217" y="40132"/>
                  <a:pt x="282217" y="40856"/>
                </a:cubicBezTo>
                <a:lnTo>
                  <a:pt x="282217" y="67638"/>
                </a:lnTo>
                <a:lnTo>
                  <a:pt x="282217" y="131697"/>
                </a:lnTo>
                <a:cubicBezTo>
                  <a:pt x="282217" y="142555"/>
                  <a:pt x="272914" y="150879"/>
                  <a:pt x="261464" y="150879"/>
                </a:cubicBezTo>
                <a:cubicBezTo>
                  <a:pt x="250014" y="150879"/>
                  <a:pt x="240710" y="142555"/>
                  <a:pt x="240710" y="131697"/>
                </a:cubicBezTo>
                <a:cubicBezTo>
                  <a:pt x="240710" y="121201"/>
                  <a:pt x="250014" y="112154"/>
                  <a:pt x="261464" y="112154"/>
                </a:cubicBezTo>
                <a:cubicBezTo>
                  <a:pt x="265758" y="112154"/>
                  <a:pt x="269694" y="113601"/>
                  <a:pt x="272914" y="115773"/>
                </a:cubicBezTo>
                <a:lnTo>
                  <a:pt x="272914" y="73790"/>
                </a:lnTo>
                <a:lnTo>
                  <a:pt x="211011" y="91162"/>
                </a:lnTo>
                <a:lnTo>
                  <a:pt x="211011" y="156307"/>
                </a:lnTo>
                <a:cubicBezTo>
                  <a:pt x="211011" y="167165"/>
                  <a:pt x="201708" y="175851"/>
                  <a:pt x="190258" y="175851"/>
                </a:cubicBezTo>
                <a:cubicBezTo>
                  <a:pt x="178808" y="175851"/>
                  <a:pt x="169862" y="167165"/>
                  <a:pt x="169862" y="156307"/>
                </a:cubicBezTo>
                <a:cubicBezTo>
                  <a:pt x="169862" y="145812"/>
                  <a:pt x="178808" y="137126"/>
                  <a:pt x="190258" y="137126"/>
                </a:cubicBezTo>
                <a:cubicBezTo>
                  <a:pt x="194552" y="137126"/>
                  <a:pt x="198488" y="138212"/>
                  <a:pt x="201708" y="140383"/>
                </a:cubicBezTo>
                <a:lnTo>
                  <a:pt x="201708" y="87543"/>
                </a:lnTo>
                <a:lnTo>
                  <a:pt x="201708" y="61123"/>
                </a:lnTo>
                <a:cubicBezTo>
                  <a:pt x="201708" y="60399"/>
                  <a:pt x="201708" y="59676"/>
                  <a:pt x="202066" y="59314"/>
                </a:cubicBezTo>
                <a:cubicBezTo>
                  <a:pt x="202424" y="59314"/>
                  <a:pt x="202424" y="58952"/>
                  <a:pt x="202424" y="58952"/>
                </a:cubicBezTo>
                <a:cubicBezTo>
                  <a:pt x="202424" y="58590"/>
                  <a:pt x="202782" y="58228"/>
                  <a:pt x="202782" y="57866"/>
                </a:cubicBezTo>
                <a:cubicBezTo>
                  <a:pt x="203139" y="57866"/>
                  <a:pt x="203139" y="57866"/>
                  <a:pt x="203139" y="57504"/>
                </a:cubicBezTo>
                <a:cubicBezTo>
                  <a:pt x="203855" y="57142"/>
                  <a:pt x="203855" y="57142"/>
                  <a:pt x="204213" y="57142"/>
                </a:cubicBezTo>
                <a:cubicBezTo>
                  <a:pt x="204213" y="56780"/>
                  <a:pt x="204571" y="56780"/>
                  <a:pt x="204571" y="56418"/>
                </a:cubicBezTo>
                <a:cubicBezTo>
                  <a:pt x="204929" y="56418"/>
                  <a:pt x="204929" y="56418"/>
                  <a:pt x="205286" y="56418"/>
                </a:cubicBezTo>
                <a:lnTo>
                  <a:pt x="276492" y="36513"/>
                </a:lnTo>
                <a:close/>
                <a:moveTo>
                  <a:pt x="4679" y="0"/>
                </a:moveTo>
                <a:lnTo>
                  <a:pt x="277536" y="0"/>
                </a:lnTo>
                <a:cubicBezTo>
                  <a:pt x="280055" y="0"/>
                  <a:pt x="282215" y="2159"/>
                  <a:pt x="282215" y="4677"/>
                </a:cubicBezTo>
                <a:lnTo>
                  <a:pt x="282215" y="21227"/>
                </a:lnTo>
                <a:cubicBezTo>
                  <a:pt x="282215" y="23745"/>
                  <a:pt x="280055" y="25904"/>
                  <a:pt x="277536" y="25904"/>
                </a:cubicBezTo>
                <a:cubicBezTo>
                  <a:pt x="275016" y="25904"/>
                  <a:pt x="272856" y="23745"/>
                  <a:pt x="272856" y="21227"/>
                </a:cubicBezTo>
                <a:lnTo>
                  <a:pt x="272856" y="9354"/>
                </a:lnTo>
                <a:lnTo>
                  <a:pt x="9359" y="9354"/>
                </a:lnTo>
                <a:lnTo>
                  <a:pt x="9359" y="121963"/>
                </a:lnTo>
                <a:cubicBezTo>
                  <a:pt x="9359" y="124481"/>
                  <a:pt x="7199" y="126640"/>
                  <a:pt x="4679" y="126640"/>
                </a:cubicBezTo>
                <a:cubicBezTo>
                  <a:pt x="2160" y="126640"/>
                  <a:pt x="0" y="124481"/>
                  <a:pt x="0" y="121963"/>
                </a:cubicBezTo>
                <a:lnTo>
                  <a:pt x="0" y="4677"/>
                </a:lnTo>
                <a:cubicBezTo>
                  <a:pt x="0" y="2159"/>
                  <a:pt x="2160" y="0"/>
                  <a:pt x="4679" y="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27" name="Freeform 774">
            <a:extLst>
              <a:ext uri="{FF2B5EF4-FFF2-40B4-BE49-F238E27FC236}">
                <a16:creationId xmlns:a16="http://schemas.microsoft.com/office/drawing/2014/main" id="{4214F2AD-EA65-934D-A151-8429F89633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38013" y="9834457"/>
            <a:ext cx="766082" cy="758140"/>
          </a:xfrm>
          <a:custGeom>
            <a:avLst/>
            <a:gdLst>
              <a:gd name="T0" fmla="*/ 30314 w 306026"/>
              <a:gd name="T1" fmla="*/ 264904 h 302202"/>
              <a:gd name="T2" fmla="*/ 129917 w 306026"/>
              <a:gd name="T3" fmla="*/ 279250 h 302202"/>
              <a:gd name="T4" fmla="*/ 134608 w 306026"/>
              <a:gd name="T5" fmla="*/ 283912 h 302202"/>
              <a:gd name="T6" fmla="*/ 143630 w 306026"/>
              <a:gd name="T7" fmla="*/ 292878 h 302202"/>
              <a:gd name="T8" fmla="*/ 171779 w 306026"/>
              <a:gd name="T9" fmla="*/ 283912 h 302202"/>
              <a:gd name="T10" fmla="*/ 282569 w 306026"/>
              <a:gd name="T11" fmla="*/ 279250 h 302202"/>
              <a:gd name="T12" fmla="*/ 156622 w 306026"/>
              <a:gd name="T13" fmla="*/ 273511 h 302202"/>
              <a:gd name="T14" fmla="*/ 81468 w 306026"/>
              <a:gd name="T15" fmla="*/ 252531 h 302202"/>
              <a:gd name="T16" fmla="*/ 44388 w 306026"/>
              <a:gd name="T17" fmla="*/ 250200 h 302202"/>
              <a:gd name="T18" fmla="*/ 52327 w 306026"/>
              <a:gd name="T19" fmla="*/ 230116 h 302202"/>
              <a:gd name="T20" fmla="*/ 170336 w 306026"/>
              <a:gd name="T21" fmla="*/ 251635 h 302202"/>
              <a:gd name="T22" fmla="*/ 247203 w 306026"/>
              <a:gd name="T23" fmla="*/ 212184 h 302202"/>
              <a:gd name="T24" fmla="*/ 173944 w 306026"/>
              <a:gd name="T25" fmla="*/ 194611 h 302202"/>
              <a:gd name="T26" fmla="*/ 173944 w 306026"/>
              <a:gd name="T27" fmla="*/ 203936 h 302202"/>
              <a:gd name="T28" fmla="*/ 157705 w 306026"/>
              <a:gd name="T29" fmla="*/ 252710 h 302202"/>
              <a:gd name="T30" fmla="*/ 254421 w 306026"/>
              <a:gd name="T31" fmla="*/ 205729 h 302202"/>
              <a:gd name="T32" fmla="*/ 281126 w 306026"/>
              <a:gd name="T33" fmla="*/ 257014 h 302202"/>
              <a:gd name="T34" fmla="*/ 292674 w 306026"/>
              <a:gd name="T35" fmla="*/ 279250 h 302202"/>
              <a:gd name="T36" fmla="*/ 306026 w 306026"/>
              <a:gd name="T37" fmla="*/ 283912 h 302202"/>
              <a:gd name="T38" fmla="*/ 180440 w 306026"/>
              <a:gd name="T39" fmla="*/ 288216 h 302202"/>
              <a:gd name="T40" fmla="*/ 143630 w 306026"/>
              <a:gd name="T41" fmla="*/ 302202 h 302202"/>
              <a:gd name="T42" fmla="*/ 4691 w 306026"/>
              <a:gd name="T43" fmla="*/ 288216 h 302202"/>
              <a:gd name="T44" fmla="*/ 4691 w 306026"/>
              <a:gd name="T45" fmla="*/ 279250 h 302202"/>
              <a:gd name="T46" fmla="*/ 22735 w 306026"/>
              <a:gd name="T47" fmla="*/ 259166 h 302202"/>
              <a:gd name="T48" fmla="*/ 33201 w 306026"/>
              <a:gd name="T49" fmla="*/ 254145 h 302202"/>
              <a:gd name="T50" fmla="*/ 47997 w 306026"/>
              <a:gd name="T51" fmla="*/ 221150 h 302202"/>
              <a:gd name="T52" fmla="*/ 148322 w 306026"/>
              <a:gd name="T53" fmla="*/ 203936 h 302202"/>
              <a:gd name="T54" fmla="*/ 127391 w 306026"/>
              <a:gd name="T55" fmla="*/ 199273 h 302202"/>
              <a:gd name="T56" fmla="*/ 115770 w 306026"/>
              <a:gd name="T57" fmla="*/ 170799 h 302202"/>
              <a:gd name="T58" fmla="*/ 193318 w 306026"/>
              <a:gd name="T59" fmla="*/ 175032 h 302202"/>
              <a:gd name="T60" fmla="*/ 115770 w 306026"/>
              <a:gd name="T61" fmla="*/ 179971 h 302202"/>
              <a:gd name="T62" fmla="*/ 115770 w 306026"/>
              <a:gd name="T63" fmla="*/ 170799 h 302202"/>
              <a:gd name="T64" fmla="*/ 218153 w 306026"/>
              <a:gd name="T65" fmla="*/ 25324 h 302202"/>
              <a:gd name="T66" fmla="*/ 154346 w 306026"/>
              <a:gd name="T67" fmla="*/ 95972 h 302202"/>
              <a:gd name="T68" fmla="*/ 147894 w 306026"/>
              <a:gd name="T69" fmla="*/ 95972 h 302202"/>
              <a:gd name="T70" fmla="*/ 122443 w 306026"/>
              <a:gd name="T71" fmla="*/ 63892 h 302202"/>
              <a:gd name="T72" fmla="*/ 151120 w 306026"/>
              <a:gd name="T73" fmla="*/ 86240 h 302202"/>
              <a:gd name="T74" fmla="*/ 147650 w 306026"/>
              <a:gd name="T75" fmla="*/ 72 h 302202"/>
              <a:gd name="T76" fmla="*/ 193687 w 306026"/>
              <a:gd name="T77" fmla="*/ 19961 h 302202"/>
              <a:gd name="T78" fmla="*/ 148369 w 306026"/>
              <a:gd name="T79" fmla="*/ 9113 h 302202"/>
              <a:gd name="T80" fmla="*/ 105209 w 306026"/>
              <a:gd name="T81" fmla="*/ 106388 h 302202"/>
              <a:gd name="T82" fmla="*/ 183617 w 306026"/>
              <a:gd name="T83" fmla="*/ 148697 h 302202"/>
              <a:gd name="T84" fmla="*/ 198003 w 306026"/>
              <a:gd name="T85" fmla="*/ 106388 h 302202"/>
              <a:gd name="T86" fmla="*/ 210592 w 306026"/>
              <a:gd name="T87" fmla="*/ 61909 h 302202"/>
              <a:gd name="T88" fmla="*/ 219943 w 306026"/>
              <a:gd name="T89" fmla="*/ 60824 h 302202"/>
              <a:gd name="T90" fmla="*/ 205197 w 306026"/>
              <a:gd name="T91" fmla="*/ 112174 h 302202"/>
              <a:gd name="T92" fmla="*/ 192968 w 306026"/>
              <a:gd name="T93" fmla="*/ 153036 h 302202"/>
              <a:gd name="T94" fmla="*/ 114920 w 306026"/>
              <a:gd name="T95" fmla="*/ 157738 h 302202"/>
              <a:gd name="T96" fmla="*/ 110244 w 306026"/>
              <a:gd name="T97" fmla="*/ 149059 h 302202"/>
              <a:gd name="T98" fmla="*/ 82909 w 306026"/>
              <a:gd name="T99" fmla="*/ 68780 h 302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306026" h="302202">
                <a:moveTo>
                  <a:pt x="81468" y="252531"/>
                </a:moveTo>
                <a:cubicBezTo>
                  <a:pt x="57470" y="254773"/>
                  <a:pt x="36268" y="262573"/>
                  <a:pt x="30314" y="264904"/>
                </a:cubicBezTo>
                <a:lnTo>
                  <a:pt x="23818" y="279250"/>
                </a:lnTo>
                <a:lnTo>
                  <a:pt x="129917" y="279250"/>
                </a:lnTo>
                <a:cubicBezTo>
                  <a:pt x="131000" y="279250"/>
                  <a:pt x="132082" y="279608"/>
                  <a:pt x="133165" y="280326"/>
                </a:cubicBezTo>
                <a:cubicBezTo>
                  <a:pt x="133887" y="281401"/>
                  <a:pt x="134608" y="282477"/>
                  <a:pt x="134608" y="283912"/>
                </a:cubicBezTo>
                <a:cubicBezTo>
                  <a:pt x="134608" y="286064"/>
                  <a:pt x="135330" y="288216"/>
                  <a:pt x="137135" y="290367"/>
                </a:cubicBezTo>
                <a:cubicBezTo>
                  <a:pt x="138939" y="291802"/>
                  <a:pt x="141465" y="292878"/>
                  <a:pt x="143630" y="292878"/>
                </a:cubicBezTo>
                <a:lnTo>
                  <a:pt x="162396" y="292878"/>
                </a:lnTo>
                <a:cubicBezTo>
                  <a:pt x="167448" y="292878"/>
                  <a:pt x="171779" y="288933"/>
                  <a:pt x="171779" y="283912"/>
                </a:cubicBezTo>
                <a:cubicBezTo>
                  <a:pt x="171779" y="281401"/>
                  <a:pt x="173583" y="279250"/>
                  <a:pt x="176110" y="279250"/>
                </a:cubicBezTo>
                <a:lnTo>
                  <a:pt x="282569" y="279250"/>
                </a:lnTo>
                <a:lnTo>
                  <a:pt x="275712" y="264904"/>
                </a:lnTo>
                <a:cubicBezTo>
                  <a:pt x="264164" y="260242"/>
                  <a:pt x="190906" y="233703"/>
                  <a:pt x="156622" y="273511"/>
                </a:cubicBezTo>
                <a:cubicBezTo>
                  <a:pt x="154818" y="275663"/>
                  <a:pt x="151209" y="275663"/>
                  <a:pt x="149405" y="273511"/>
                </a:cubicBezTo>
                <a:cubicBezTo>
                  <a:pt x="132263" y="253607"/>
                  <a:pt x="105467" y="250290"/>
                  <a:pt x="81468" y="252531"/>
                </a:cubicBezTo>
                <a:close/>
                <a:moveTo>
                  <a:pt x="52327" y="230116"/>
                </a:moveTo>
                <a:lnTo>
                  <a:pt x="44388" y="250200"/>
                </a:lnTo>
                <a:cubicBezTo>
                  <a:pt x="65680" y="244103"/>
                  <a:pt x="100685" y="237289"/>
                  <a:pt x="129556" y="248765"/>
                </a:cubicBezTo>
                <a:cubicBezTo>
                  <a:pt x="115120" y="236572"/>
                  <a:pt x="90581" y="225095"/>
                  <a:pt x="52327" y="230116"/>
                </a:cubicBezTo>
                <a:close/>
                <a:moveTo>
                  <a:pt x="247203" y="212184"/>
                </a:moveTo>
                <a:cubicBezTo>
                  <a:pt x="206063" y="217564"/>
                  <a:pt x="182605" y="236213"/>
                  <a:pt x="170336" y="251635"/>
                </a:cubicBezTo>
                <a:cubicBezTo>
                  <a:pt x="199928" y="236213"/>
                  <a:pt x="238903" y="243386"/>
                  <a:pt x="261638" y="250200"/>
                </a:cubicBezTo>
                <a:lnTo>
                  <a:pt x="247203" y="212184"/>
                </a:lnTo>
                <a:close/>
                <a:moveTo>
                  <a:pt x="132082" y="194611"/>
                </a:moveTo>
                <a:lnTo>
                  <a:pt x="173944" y="194611"/>
                </a:lnTo>
                <a:cubicBezTo>
                  <a:pt x="176470" y="194611"/>
                  <a:pt x="178275" y="196763"/>
                  <a:pt x="178275" y="199273"/>
                </a:cubicBezTo>
                <a:cubicBezTo>
                  <a:pt x="178275" y="201784"/>
                  <a:pt x="176470" y="203936"/>
                  <a:pt x="173944" y="203936"/>
                </a:cubicBezTo>
                <a:lnTo>
                  <a:pt x="157705" y="203936"/>
                </a:lnTo>
                <a:lnTo>
                  <a:pt x="157705" y="252710"/>
                </a:lnTo>
                <a:cubicBezTo>
                  <a:pt x="169975" y="234779"/>
                  <a:pt x="196680" y="208239"/>
                  <a:pt x="249729" y="202860"/>
                </a:cubicBezTo>
                <a:cubicBezTo>
                  <a:pt x="251894" y="202501"/>
                  <a:pt x="253699" y="203577"/>
                  <a:pt x="254421" y="205729"/>
                </a:cubicBezTo>
                <a:lnTo>
                  <a:pt x="273186" y="254145"/>
                </a:lnTo>
                <a:cubicBezTo>
                  <a:pt x="277517" y="255580"/>
                  <a:pt x="280404" y="257014"/>
                  <a:pt x="281126" y="257014"/>
                </a:cubicBezTo>
                <a:cubicBezTo>
                  <a:pt x="282208" y="257373"/>
                  <a:pt x="282930" y="258449"/>
                  <a:pt x="283291" y="259166"/>
                </a:cubicBezTo>
                <a:lnTo>
                  <a:pt x="292674" y="279250"/>
                </a:lnTo>
                <a:lnTo>
                  <a:pt x="301335" y="279250"/>
                </a:lnTo>
                <a:cubicBezTo>
                  <a:pt x="303861" y="279250"/>
                  <a:pt x="306026" y="281401"/>
                  <a:pt x="306026" y="283912"/>
                </a:cubicBezTo>
                <a:cubicBezTo>
                  <a:pt x="306026" y="286422"/>
                  <a:pt x="303861" y="288216"/>
                  <a:pt x="301335" y="288216"/>
                </a:cubicBezTo>
                <a:lnTo>
                  <a:pt x="180440" y="288216"/>
                </a:lnTo>
                <a:cubicBezTo>
                  <a:pt x="178275" y="296106"/>
                  <a:pt x="171057" y="302202"/>
                  <a:pt x="162396" y="302202"/>
                </a:cubicBezTo>
                <a:lnTo>
                  <a:pt x="143630" y="302202"/>
                </a:lnTo>
                <a:cubicBezTo>
                  <a:pt x="135330" y="302202"/>
                  <a:pt x="127752" y="296106"/>
                  <a:pt x="125947" y="288216"/>
                </a:cubicBezTo>
                <a:lnTo>
                  <a:pt x="4691" y="288216"/>
                </a:lnTo>
                <a:cubicBezTo>
                  <a:pt x="2165" y="288216"/>
                  <a:pt x="0" y="286422"/>
                  <a:pt x="0" y="283912"/>
                </a:cubicBezTo>
                <a:cubicBezTo>
                  <a:pt x="0" y="281401"/>
                  <a:pt x="2165" y="279250"/>
                  <a:pt x="4691" y="279250"/>
                </a:cubicBezTo>
                <a:lnTo>
                  <a:pt x="13352" y="279250"/>
                </a:lnTo>
                <a:lnTo>
                  <a:pt x="22735" y="259166"/>
                </a:lnTo>
                <a:cubicBezTo>
                  <a:pt x="23096" y="258449"/>
                  <a:pt x="23818" y="257373"/>
                  <a:pt x="24900" y="257014"/>
                </a:cubicBezTo>
                <a:cubicBezTo>
                  <a:pt x="25622" y="257014"/>
                  <a:pt x="28509" y="255580"/>
                  <a:pt x="33201" y="254145"/>
                </a:cubicBezTo>
                <a:lnTo>
                  <a:pt x="44388" y="224378"/>
                </a:lnTo>
                <a:cubicBezTo>
                  <a:pt x="45110" y="222585"/>
                  <a:pt x="46192" y="221509"/>
                  <a:pt x="47997" y="221150"/>
                </a:cubicBezTo>
                <a:cubicBezTo>
                  <a:pt x="104655" y="212902"/>
                  <a:pt x="134969" y="238365"/>
                  <a:pt x="148322" y="254862"/>
                </a:cubicBezTo>
                <a:lnTo>
                  <a:pt x="148322" y="203936"/>
                </a:lnTo>
                <a:lnTo>
                  <a:pt x="132082" y="203936"/>
                </a:lnTo>
                <a:cubicBezTo>
                  <a:pt x="129556" y="203936"/>
                  <a:pt x="127391" y="201784"/>
                  <a:pt x="127391" y="199273"/>
                </a:cubicBezTo>
                <a:cubicBezTo>
                  <a:pt x="127391" y="196763"/>
                  <a:pt x="129556" y="194611"/>
                  <a:pt x="132082" y="194611"/>
                </a:cubicBezTo>
                <a:close/>
                <a:moveTo>
                  <a:pt x="115770" y="170799"/>
                </a:moveTo>
                <a:lnTo>
                  <a:pt x="188672" y="170799"/>
                </a:lnTo>
                <a:cubicBezTo>
                  <a:pt x="191174" y="170799"/>
                  <a:pt x="193318" y="172916"/>
                  <a:pt x="193318" y="175032"/>
                </a:cubicBezTo>
                <a:cubicBezTo>
                  <a:pt x="193318" y="177855"/>
                  <a:pt x="191174" y="179971"/>
                  <a:pt x="188672" y="179971"/>
                </a:cubicBezTo>
                <a:lnTo>
                  <a:pt x="115770" y="179971"/>
                </a:lnTo>
                <a:cubicBezTo>
                  <a:pt x="113269" y="179971"/>
                  <a:pt x="111125" y="177855"/>
                  <a:pt x="111125" y="175032"/>
                </a:cubicBezTo>
                <a:cubicBezTo>
                  <a:pt x="111125" y="172916"/>
                  <a:pt x="113269" y="170799"/>
                  <a:pt x="115770" y="170799"/>
                </a:cubicBezTo>
                <a:close/>
                <a:moveTo>
                  <a:pt x="211701" y="25324"/>
                </a:moveTo>
                <a:cubicBezTo>
                  <a:pt x="213493" y="23161"/>
                  <a:pt x="216719" y="23161"/>
                  <a:pt x="218153" y="25324"/>
                </a:cubicBezTo>
                <a:cubicBezTo>
                  <a:pt x="220304" y="26766"/>
                  <a:pt x="220304" y="29649"/>
                  <a:pt x="218153" y="31812"/>
                </a:cubicBezTo>
                <a:lnTo>
                  <a:pt x="154346" y="95972"/>
                </a:lnTo>
                <a:cubicBezTo>
                  <a:pt x="153629" y="96693"/>
                  <a:pt x="152554" y="97414"/>
                  <a:pt x="151120" y="97414"/>
                </a:cubicBezTo>
                <a:cubicBezTo>
                  <a:pt x="149686" y="97414"/>
                  <a:pt x="148969" y="96693"/>
                  <a:pt x="147894" y="95972"/>
                </a:cubicBezTo>
                <a:lnTo>
                  <a:pt x="122443" y="70380"/>
                </a:lnTo>
                <a:cubicBezTo>
                  <a:pt x="120650" y="68578"/>
                  <a:pt x="120650" y="65694"/>
                  <a:pt x="122443" y="63892"/>
                </a:cubicBezTo>
                <a:cubicBezTo>
                  <a:pt x="124235" y="62090"/>
                  <a:pt x="127461" y="62090"/>
                  <a:pt x="128895" y="63892"/>
                </a:cubicBezTo>
                <a:lnTo>
                  <a:pt x="151120" y="86240"/>
                </a:lnTo>
                <a:lnTo>
                  <a:pt x="211701" y="25324"/>
                </a:lnTo>
                <a:close/>
                <a:moveTo>
                  <a:pt x="147650" y="72"/>
                </a:moveTo>
                <a:cubicBezTo>
                  <a:pt x="163835" y="-651"/>
                  <a:pt x="180020" y="4050"/>
                  <a:pt x="192968" y="13814"/>
                </a:cubicBezTo>
                <a:cubicBezTo>
                  <a:pt x="194766" y="15260"/>
                  <a:pt x="195126" y="18153"/>
                  <a:pt x="193687" y="19961"/>
                </a:cubicBezTo>
                <a:cubicBezTo>
                  <a:pt x="192249" y="22131"/>
                  <a:pt x="189371" y="22492"/>
                  <a:pt x="187213" y="21046"/>
                </a:cubicBezTo>
                <a:cubicBezTo>
                  <a:pt x="176064" y="12729"/>
                  <a:pt x="162396" y="8751"/>
                  <a:pt x="148369" y="9113"/>
                </a:cubicBezTo>
                <a:cubicBezTo>
                  <a:pt x="117437" y="10921"/>
                  <a:pt x="92261" y="37680"/>
                  <a:pt x="91901" y="68780"/>
                </a:cubicBezTo>
                <a:cubicBezTo>
                  <a:pt x="91901" y="82883"/>
                  <a:pt x="96577" y="95901"/>
                  <a:pt x="105209" y="106388"/>
                </a:cubicBezTo>
                <a:cubicBezTo>
                  <a:pt x="114560" y="117960"/>
                  <a:pt x="119595" y="132786"/>
                  <a:pt x="119595" y="148697"/>
                </a:cubicBezTo>
                <a:lnTo>
                  <a:pt x="183617" y="148697"/>
                </a:lnTo>
                <a:lnTo>
                  <a:pt x="183617" y="147612"/>
                </a:lnTo>
                <a:cubicBezTo>
                  <a:pt x="183617" y="132786"/>
                  <a:pt x="188652" y="118321"/>
                  <a:pt x="198003" y="106388"/>
                </a:cubicBezTo>
                <a:cubicBezTo>
                  <a:pt x="206635" y="95539"/>
                  <a:pt x="211311" y="82883"/>
                  <a:pt x="211311" y="69141"/>
                </a:cubicBezTo>
                <a:cubicBezTo>
                  <a:pt x="211311" y="66610"/>
                  <a:pt x="210951" y="64440"/>
                  <a:pt x="210592" y="61909"/>
                </a:cubicBezTo>
                <a:cubicBezTo>
                  <a:pt x="210592" y="59739"/>
                  <a:pt x="212390" y="57208"/>
                  <a:pt x="214908" y="56846"/>
                </a:cubicBezTo>
                <a:cubicBezTo>
                  <a:pt x="217425" y="56485"/>
                  <a:pt x="219583" y="58293"/>
                  <a:pt x="219943" y="60824"/>
                </a:cubicBezTo>
                <a:cubicBezTo>
                  <a:pt x="220303" y="63717"/>
                  <a:pt x="220303" y="66248"/>
                  <a:pt x="220303" y="69141"/>
                </a:cubicBezTo>
                <a:cubicBezTo>
                  <a:pt x="220303" y="84691"/>
                  <a:pt x="214908" y="100240"/>
                  <a:pt x="205197" y="112174"/>
                </a:cubicBezTo>
                <a:cubicBezTo>
                  <a:pt x="197284" y="122299"/>
                  <a:pt x="192968" y="134956"/>
                  <a:pt x="192968" y="147612"/>
                </a:cubicBezTo>
                <a:lnTo>
                  <a:pt x="192968" y="153036"/>
                </a:lnTo>
                <a:cubicBezTo>
                  <a:pt x="192968" y="155929"/>
                  <a:pt x="190810" y="157738"/>
                  <a:pt x="188292" y="157738"/>
                </a:cubicBezTo>
                <a:lnTo>
                  <a:pt x="114920" y="157738"/>
                </a:lnTo>
                <a:cubicBezTo>
                  <a:pt x="112402" y="157738"/>
                  <a:pt x="110244" y="155929"/>
                  <a:pt x="110244" y="153036"/>
                </a:cubicBezTo>
                <a:lnTo>
                  <a:pt x="110244" y="149059"/>
                </a:lnTo>
                <a:cubicBezTo>
                  <a:pt x="110244" y="135317"/>
                  <a:pt x="105928" y="122299"/>
                  <a:pt x="98015" y="112535"/>
                </a:cubicBezTo>
                <a:cubicBezTo>
                  <a:pt x="88304" y="100240"/>
                  <a:pt x="82550" y="84691"/>
                  <a:pt x="82909" y="68780"/>
                </a:cubicBezTo>
                <a:cubicBezTo>
                  <a:pt x="82909" y="32618"/>
                  <a:pt x="112042" y="1880"/>
                  <a:pt x="147650" y="72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28" name="Freeform 775">
            <a:extLst>
              <a:ext uri="{FF2B5EF4-FFF2-40B4-BE49-F238E27FC236}">
                <a16:creationId xmlns:a16="http://schemas.microsoft.com/office/drawing/2014/main" id="{CF66B8B0-20C8-8449-BC5C-5E4534B78B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23648" y="11709603"/>
            <a:ext cx="730354" cy="770050"/>
          </a:xfrm>
          <a:custGeom>
            <a:avLst/>
            <a:gdLst>
              <a:gd name="T0" fmla="*/ 150257 w 293358"/>
              <a:gd name="T1" fmla="*/ 42077 h 307255"/>
              <a:gd name="T2" fmla="*/ 84130 w 293358"/>
              <a:gd name="T3" fmla="*/ 108204 h 307255"/>
              <a:gd name="T4" fmla="*/ 206628 w 293358"/>
              <a:gd name="T5" fmla="*/ 108204 h 307255"/>
              <a:gd name="T6" fmla="*/ 209157 w 293358"/>
              <a:gd name="T7" fmla="*/ 90137 h 307255"/>
              <a:gd name="T8" fmla="*/ 216023 w 293358"/>
              <a:gd name="T9" fmla="*/ 108204 h 307255"/>
              <a:gd name="T10" fmla="*/ 75096 w 293358"/>
              <a:gd name="T11" fmla="*/ 108204 h 307255"/>
              <a:gd name="T12" fmla="*/ 254413 w 293358"/>
              <a:gd name="T13" fmla="*/ 15824 h 307255"/>
              <a:gd name="T14" fmla="*/ 250076 w 293358"/>
              <a:gd name="T15" fmla="*/ 30929 h 307255"/>
              <a:gd name="T16" fmla="*/ 249714 w 293358"/>
              <a:gd name="T17" fmla="*/ 56462 h 307255"/>
              <a:gd name="T18" fmla="*/ 254413 w 293358"/>
              <a:gd name="T19" fmla="*/ 71567 h 307255"/>
              <a:gd name="T20" fmla="*/ 254413 w 293358"/>
              <a:gd name="T21" fmla="*/ 15824 h 307255"/>
              <a:gd name="T22" fmla="*/ 142453 w 293358"/>
              <a:gd name="T23" fmla="*/ 1590 h 307255"/>
              <a:gd name="T24" fmla="*/ 194032 w 293358"/>
              <a:gd name="T25" fmla="*/ 10251 h 307255"/>
              <a:gd name="T26" fmla="*/ 190786 w 293358"/>
              <a:gd name="T27" fmla="*/ 19273 h 307255"/>
              <a:gd name="T28" fmla="*/ 142453 w 293358"/>
              <a:gd name="T29" fmla="*/ 10612 h 307255"/>
              <a:gd name="T30" fmla="*/ 37851 w 293358"/>
              <a:gd name="T31" fmla="*/ 102636 h 307255"/>
              <a:gd name="T32" fmla="*/ 9356 w 293358"/>
              <a:gd name="T33" fmla="*/ 160377 h 307255"/>
              <a:gd name="T34" fmla="*/ 35326 w 293358"/>
              <a:gd name="T35" fmla="*/ 174812 h 307255"/>
              <a:gd name="T36" fmla="*/ 37851 w 293358"/>
              <a:gd name="T37" fmla="*/ 224975 h 307255"/>
              <a:gd name="T38" fmla="*/ 76084 w 293358"/>
              <a:gd name="T39" fmla="*/ 235440 h 307255"/>
              <a:gd name="T40" fmla="*/ 91594 w 293358"/>
              <a:gd name="T41" fmla="*/ 245545 h 307255"/>
              <a:gd name="T42" fmla="*/ 95562 w 293358"/>
              <a:gd name="T43" fmla="*/ 287768 h 307255"/>
              <a:gd name="T44" fmla="*/ 197639 w 293358"/>
              <a:gd name="T45" fmla="*/ 280911 h 307255"/>
              <a:gd name="T46" fmla="*/ 218559 w 293358"/>
              <a:gd name="T47" fmla="*/ 194661 h 307255"/>
              <a:gd name="T48" fmla="*/ 251382 w 293358"/>
              <a:gd name="T49" fmla="*/ 105523 h 307255"/>
              <a:gd name="T50" fmla="*/ 225773 w 293358"/>
              <a:gd name="T51" fmla="*/ 200435 h 307255"/>
              <a:gd name="T52" fmla="*/ 206656 w 293358"/>
              <a:gd name="T53" fmla="*/ 279468 h 307255"/>
              <a:gd name="T54" fmla="*/ 144977 w 293358"/>
              <a:gd name="T55" fmla="*/ 307255 h 307255"/>
              <a:gd name="T56" fmla="*/ 82577 w 293358"/>
              <a:gd name="T57" fmla="*/ 280189 h 307255"/>
              <a:gd name="T58" fmla="*/ 77527 w 293358"/>
              <a:gd name="T59" fmla="*/ 244462 h 307255"/>
              <a:gd name="T60" fmla="*/ 72477 w 293358"/>
              <a:gd name="T61" fmla="*/ 244823 h 307255"/>
              <a:gd name="T62" fmla="*/ 28833 w 293358"/>
              <a:gd name="T63" fmla="*/ 182391 h 307255"/>
              <a:gd name="T64" fmla="*/ 339 w 293358"/>
              <a:gd name="T65" fmla="*/ 162182 h 307255"/>
              <a:gd name="T66" fmla="*/ 28473 w 293358"/>
              <a:gd name="T67" fmla="*/ 101554 h 307255"/>
              <a:gd name="T68" fmla="*/ 247907 w 293358"/>
              <a:gd name="T69" fmla="*/ 360 h 307255"/>
              <a:gd name="T70" fmla="*/ 292003 w 293358"/>
              <a:gd name="T71" fmla="*/ 40279 h 307255"/>
              <a:gd name="T72" fmla="*/ 252967 w 293358"/>
              <a:gd name="T73" fmla="*/ 85952 h 307255"/>
              <a:gd name="T74" fmla="*/ 245015 w 293358"/>
              <a:gd name="T75" fmla="*/ 82355 h 307255"/>
              <a:gd name="T76" fmla="*/ 140559 w 293358"/>
              <a:gd name="T77" fmla="*/ 109328 h 307255"/>
              <a:gd name="T78" fmla="*/ 134776 w 293358"/>
              <a:gd name="T79" fmla="*/ 110047 h 307255"/>
              <a:gd name="T80" fmla="*/ 245015 w 293358"/>
              <a:gd name="T81" fmla="*/ 21938 h 307255"/>
              <a:gd name="T82" fmla="*/ 247907 w 293358"/>
              <a:gd name="T83" fmla="*/ 360 h 307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293358" h="307255">
                <a:moveTo>
                  <a:pt x="145560" y="37741"/>
                </a:moveTo>
                <a:cubicBezTo>
                  <a:pt x="148089" y="37741"/>
                  <a:pt x="150257" y="39909"/>
                  <a:pt x="150257" y="42077"/>
                </a:cubicBezTo>
                <a:cubicBezTo>
                  <a:pt x="150257" y="44968"/>
                  <a:pt x="148089" y="46775"/>
                  <a:pt x="145560" y="46775"/>
                </a:cubicBezTo>
                <a:cubicBezTo>
                  <a:pt x="111592" y="46775"/>
                  <a:pt x="84130" y="74237"/>
                  <a:pt x="84130" y="108204"/>
                </a:cubicBezTo>
                <a:cubicBezTo>
                  <a:pt x="84130" y="141810"/>
                  <a:pt x="111592" y="169273"/>
                  <a:pt x="145560" y="169273"/>
                </a:cubicBezTo>
                <a:cubicBezTo>
                  <a:pt x="179165" y="169273"/>
                  <a:pt x="206628" y="141810"/>
                  <a:pt x="206628" y="108204"/>
                </a:cubicBezTo>
                <a:cubicBezTo>
                  <a:pt x="206628" y="103868"/>
                  <a:pt x="206266" y="99893"/>
                  <a:pt x="205544" y="95557"/>
                </a:cubicBezTo>
                <a:cubicBezTo>
                  <a:pt x="204821" y="93028"/>
                  <a:pt x="206628" y="90498"/>
                  <a:pt x="209157" y="90137"/>
                </a:cubicBezTo>
                <a:cubicBezTo>
                  <a:pt x="211325" y="89414"/>
                  <a:pt x="214216" y="91221"/>
                  <a:pt x="214577" y="93750"/>
                </a:cubicBezTo>
                <a:cubicBezTo>
                  <a:pt x="215662" y="98448"/>
                  <a:pt x="216023" y="103145"/>
                  <a:pt x="216023" y="108204"/>
                </a:cubicBezTo>
                <a:cubicBezTo>
                  <a:pt x="216023" y="147230"/>
                  <a:pt x="184224" y="178668"/>
                  <a:pt x="145560" y="178668"/>
                </a:cubicBezTo>
                <a:cubicBezTo>
                  <a:pt x="106533" y="178668"/>
                  <a:pt x="75096" y="147230"/>
                  <a:pt x="75096" y="108204"/>
                </a:cubicBezTo>
                <a:cubicBezTo>
                  <a:pt x="75096" y="69179"/>
                  <a:pt x="106533" y="37741"/>
                  <a:pt x="145560" y="37741"/>
                </a:cubicBezTo>
                <a:close/>
                <a:moveTo>
                  <a:pt x="254413" y="15824"/>
                </a:moveTo>
                <a:lnTo>
                  <a:pt x="254413" y="26254"/>
                </a:lnTo>
                <a:cubicBezTo>
                  <a:pt x="254413" y="28771"/>
                  <a:pt x="252244" y="30569"/>
                  <a:pt x="250076" y="30929"/>
                </a:cubicBezTo>
                <a:cubicBezTo>
                  <a:pt x="248991" y="30929"/>
                  <a:pt x="179956" y="34885"/>
                  <a:pt x="149234" y="90627"/>
                </a:cubicBezTo>
                <a:cubicBezTo>
                  <a:pt x="168752" y="76601"/>
                  <a:pt x="205980" y="55024"/>
                  <a:pt x="249714" y="56462"/>
                </a:cubicBezTo>
                <a:cubicBezTo>
                  <a:pt x="252244" y="56462"/>
                  <a:pt x="254413" y="58620"/>
                  <a:pt x="254413" y="60778"/>
                </a:cubicBezTo>
                <a:lnTo>
                  <a:pt x="254413" y="71567"/>
                </a:lnTo>
                <a:lnTo>
                  <a:pt x="282244" y="43516"/>
                </a:lnTo>
                <a:lnTo>
                  <a:pt x="254413" y="15824"/>
                </a:lnTo>
                <a:close/>
                <a:moveTo>
                  <a:pt x="137403" y="1229"/>
                </a:moveTo>
                <a:cubicBezTo>
                  <a:pt x="139206" y="1229"/>
                  <a:pt x="141010" y="1229"/>
                  <a:pt x="142453" y="1590"/>
                </a:cubicBezTo>
                <a:cubicBezTo>
                  <a:pt x="143535" y="1590"/>
                  <a:pt x="143895" y="1590"/>
                  <a:pt x="144617" y="1590"/>
                </a:cubicBezTo>
                <a:cubicBezTo>
                  <a:pt x="150749" y="1590"/>
                  <a:pt x="171669" y="1951"/>
                  <a:pt x="194032" y="10251"/>
                </a:cubicBezTo>
                <a:cubicBezTo>
                  <a:pt x="196557" y="11334"/>
                  <a:pt x="197639" y="13860"/>
                  <a:pt x="196557" y="16386"/>
                </a:cubicBezTo>
                <a:cubicBezTo>
                  <a:pt x="195835" y="18912"/>
                  <a:pt x="192950" y="19995"/>
                  <a:pt x="190786" y="19273"/>
                </a:cubicBezTo>
                <a:cubicBezTo>
                  <a:pt x="170226" y="11334"/>
                  <a:pt x="150027" y="10973"/>
                  <a:pt x="144617" y="10973"/>
                </a:cubicBezTo>
                <a:cubicBezTo>
                  <a:pt x="143895" y="10973"/>
                  <a:pt x="143174" y="10612"/>
                  <a:pt x="142453" y="10612"/>
                </a:cubicBezTo>
                <a:cubicBezTo>
                  <a:pt x="141010" y="10612"/>
                  <a:pt x="139206" y="10612"/>
                  <a:pt x="137403" y="10612"/>
                </a:cubicBezTo>
                <a:cubicBezTo>
                  <a:pt x="116482" y="10612"/>
                  <a:pt x="47589" y="17108"/>
                  <a:pt x="37851" y="102636"/>
                </a:cubicBezTo>
                <a:cubicBezTo>
                  <a:pt x="37851" y="104441"/>
                  <a:pt x="35687" y="115628"/>
                  <a:pt x="10438" y="155325"/>
                </a:cubicBezTo>
                <a:cubicBezTo>
                  <a:pt x="10077" y="156407"/>
                  <a:pt x="8995" y="158212"/>
                  <a:pt x="9356" y="160377"/>
                </a:cubicBezTo>
                <a:cubicBezTo>
                  <a:pt x="9717" y="161821"/>
                  <a:pt x="10799" y="162903"/>
                  <a:pt x="12963" y="164347"/>
                </a:cubicBezTo>
                <a:cubicBezTo>
                  <a:pt x="23062" y="170121"/>
                  <a:pt x="35326" y="174812"/>
                  <a:pt x="35326" y="174812"/>
                </a:cubicBezTo>
                <a:cubicBezTo>
                  <a:pt x="37490" y="175895"/>
                  <a:pt x="38572" y="177699"/>
                  <a:pt x="38211" y="179865"/>
                </a:cubicBezTo>
                <a:cubicBezTo>
                  <a:pt x="38211" y="179865"/>
                  <a:pt x="35326" y="210179"/>
                  <a:pt x="37851" y="224975"/>
                </a:cubicBezTo>
                <a:cubicBezTo>
                  <a:pt x="38933" y="231110"/>
                  <a:pt x="53000" y="235440"/>
                  <a:pt x="72477" y="235440"/>
                </a:cubicBezTo>
                <a:cubicBezTo>
                  <a:pt x="74642" y="235440"/>
                  <a:pt x="76084" y="235440"/>
                  <a:pt x="76084" y="235440"/>
                </a:cubicBezTo>
                <a:cubicBezTo>
                  <a:pt x="76084" y="235440"/>
                  <a:pt x="76806" y="235079"/>
                  <a:pt x="77527" y="235079"/>
                </a:cubicBezTo>
                <a:cubicBezTo>
                  <a:pt x="87987" y="235079"/>
                  <a:pt x="91594" y="240492"/>
                  <a:pt x="91594" y="245545"/>
                </a:cubicBezTo>
                <a:lnTo>
                  <a:pt x="91594" y="280189"/>
                </a:lnTo>
                <a:cubicBezTo>
                  <a:pt x="91594" y="283437"/>
                  <a:pt x="93398" y="286324"/>
                  <a:pt x="95562" y="287768"/>
                </a:cubicBezTo>
                <a:cubicBezTo>
                  <a:pt x="118646" y="301481"/>
                  <a:pt x="170947" y="301481"/>
                  <a:pt x="194393" y="288129"/>
                </a:cubicBezTo>
                <a:cubicBezTo>
                  <a:pt x="196557" y="286685"/>
                  <a:pt x="197999" y="283798"/>
                  <a:pt x="197639" y="280911"/>
                </a:cubicBezTo>
                <a:cubicBezTo>
                  <a:pt x="195475" y="266837"/>
                  <a:pt x="193671" y="239771"/>
                  <a:pt x="205574" y="213787"/>
                </a:cubicBezTo>
                <a:cubicBezTo>
                  <a:pt x="208820" y="206570"/>
                  <a:pt x="213509" y="200796"/>
                  <a:pt x="218559" y="194661"/>
                </a:cubicBezTo>
                <a:cubicBezTo>
                  <a:pt x="230823" y="179865"/>
                  <a:pt x="245611" y="161460"/>
                  <a:pt x="246693" y="110215"/>
                </a:cubicBezTo>
                <a:cubicBezTo>
                  <a:pt x="246693" y="107328"/>
                  <a:pt x="248497" y="105523"/>
                  <a:pt x="251382" y="105523"/>
                </a:cubicBezTo>
                <a:cubicBezTo>
                  <a:pt x="253907" y="105523"/>
                  <a:pt x="255711" y="107689"/>
                  <a:pt x="255711" y="110215"/>
                </a:cubicBezTo>
                <a:cubicBezTo>
                  <a:pt x="254989" y="165069"/>
                  <a:pt x="238758" y="184556"/>
                  <a:pt x="225773" y="200435"/>
                </a:cubicBezTo>
                <a:cubicBezTo>
                  <a:pt x="221084" y="206209"/>
                  <a:pt x="216756" y="211261"/>
                  <a:pt x="213870" y="217396"/>
                </a:cubicBezTo>
                <a:cubicBezTo>
                  <a:pt x="203049" y="241214"/>
                  <a:pt x="204853" y="266837"/>
                  <a:pt x="206656" y="279468"/>
                </a:cubicBezTo>
                <a:cubicBezTo>
                  <a:pt x="207738" y="286324"/>
                  <a:pt x="204492" y="292820"/>
                  <a:pt x="199082" y="296068"/>
                </a:cubicBezTo>
                <a:cubicBezTo>
                  <a:pt x="186097" y="303646"/>
                  <a:pt x="165537" y="307255"/>
                  <a:pt x="144977" y="307255"/>
                </a:cubicBezTo>
                <a:cubicBezTo>
                  <a:pt x="124417" y="307255"/>
                  <a:pt x="103858" y="303646"/>
                  <a:pt x="91233" y="296068"/>
                </a:cubicBezTo>
                <a:cubicBezTo>
                  <a:pt x="85823" y="292820"/>
                  <a:pt x="82577" y="286685"/>
                  <a:pt x="82577" y="280189"/>
                </a:cubicBezTo>
                <a:lnTo>
                  <a:pt x="82577" y="245545"/>
                </a:lnTo>
                <a:cubicBezTo>
                  <a:pt x="82216" y="245184"/>
                  <a:pt x="80413" y="244462"/>
                  <a:pt x="77527" y="244462"/>
                </a:cubicBezTo>
                <a:cubicBezTo>
                  <a:pt x="77166" y="244462"/>
                  <a:pt x="76806" y="244462"/>
                  <a:pt x="76806" y="244462"/>
                </a:cubicBezTo>
                <a:cubicBezTo>
                  <a:pt x="76806" y="244462"/>
                  <a:pt x="75363" y="244823"/>
                  <a:pt x="72477" y="244823"/>
                </a:cubicBezTo>
                <a:cubicBezTo>
                  <a:pt x="57689" y="244823"/>
                  <a:pt x="31719" y="242297"/>
                  <a:pt x="28833" y="226779"/>
                </a:cubicBezTo>
                <a:cubicBezTo>
                  <a:pt x="26309" y="213787"/>
                  <a:pt x="28112" y="191052"/>
                  <a:pt x="28833" y="182391"/>
                </a:cubicBezTo>
                <a:cubicBezTo>
                  <a:pt x="24505" y="180226"/>
                  <a:pt x="15848" y="176617"/>
                  <a:pt x="8274" y="172286"/>
                </a:cubicBezTo>
                <a:cubicBezTo>
                  <a:pt x="2863" y="169038"/>
                  <a:pt x="699" y="165069"/>
                  <a:pt x="339" y="162182"/>
                </a:cubicBezTo>
                <a:cubicBezTo>
                  <a:pt x="-1104" y="156047"/>
                  <a:pt x="2503" y="150994"/>
                  <a:pt x="2863" y="150273"/>
                </a:cubicBezTo>
                <a:cubicBezTo>
                  <a:pt x="27030" y="112741"/>
                  <a:pt x="28473" y="101915"/>
                  <a:pt x="28473" y="101554"/>
                </a:cubicBezTo>
                <a:cubicBezTo>
                  <a:pt x="39294" y="8447"/>
                  <a:pt x="114318" y="1229"/>
                  <a:pt x="137403" y="1229"/>
                </a:cubicBezTo>
                <a:close/>
                <a:moveTo>
                  <a:pt x="247907" y="360"/>
                </a:moveTo>
                <a:cubicBezTo>
                  <a:pt x="249714" y="-359"/>
                  <a:pt x="251883" y="1"/>
                  <a:pt x="252967" y="1439"/>
                </a:cubicBezTo>
                <a:lnTo>
                  <a:pt x="292003" y="40279"/>
                </a:lnTo>
                <a:cubicBezTo>
                  <a:pt x="293810" y="42077"/>
                  <a:pt x="293810" y="44954"/>
                  <a:pt x="292003" y="47112"/>
                </a:cubicBezTo>
                <a:lnTo>
                  <a:pt x="252967" y="85952"/>
                </a:lnTo>
                <a:cubicBezTo>
                  <a:pt x="251883" y="87031"/>
                  <a:pt x="249714" y="87390"/>
                  <a:pt x="247907" y="87031"/>
                </a:cubicBezTo>
                <a:cubicBezTo>
                  <a:pt x="246100" y="85952"/>
                  <a:pt x="245015" y="84154"/>
                  <a:pt x="245015" y="82355"/>
                </a:cubicBezTo>
                <a:lnTo>
                  <a:pt x="245015" y="65453"/>
                </a:lnTo>
                <a:cubicBezTo>
                  <a:pt x="186824" y="66172"/>
                  <a:pt x="140921" y="108968"/>
                  <a:pt x="140559" y="109328"/>
                </a:cubicBezTo>
                <a:cubicBezTo>
                  <a:pt x="139475" y="110047"/>
                  <a:pt x="138752" y="110406"/>
                  <a:pt x="137306" y="110406"/>
                </a:cubicBezTo>
                <a:cubicBezTo>
                  <a:pt x="136584" y="110406"/>
                  <a:pt x="135499" y="110406"/>
                  <a:pt x="134776" y="110047"/>
                </a:cubicBezTo>
                <a:cubicBezTo>
                  <a:pt x="132969" y="108608"/>
                  <a:pt x="132246" y="106451"/>
                  <a:pt x="132969" y="104293"/>
                </a:cubicBezTo>
                <a:cubicBezTo>
                  <a:pt x="156463" y="36683"/>
                  <a:pt x="226582" y="24096"/>
                  <a:pt x="245015" y="21938"/>
                </a:cubicBezTo>
                <a:lnTo>
                  <a:pt x="245015" y="4676"/>
                </a:lnTo>
                <a:cubicBezTo>
                  <a:pt x="245015" y="2878"/>
                  <a:pt x="246100" y="1080"/>
                  <a:pt x="247907" y="36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29" name="Freeform 776">
            <a:extLst>
              <a:ext uri="{FF2B5EF4-FFF2-40B4-BE49-F238E27FC236}">
                <a16:creationId xmlns:a16="http://schemas.microsoft.com/office/drawing/2014/main" id="{D30823C5-3DC7-7840-8D51-3273A65F12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98602" y="2936126"/>
            <a:ext cx="766080" cy="766080"/>
          </a:xfrm>
          <a:custGeom>
            <a:avLst/>
            <a:gdLst>
              <a:gd name="T0" fmla="*/ 9022 w 305326"/>
              <a:gd name="T1" fmla="*/ 262772 h 306027"/>
              <a:gd name="T2" fmla="*/ 125449 w 305326"/>
              <a:gd name="T3" fmla="*/ 288004 h 306027"/>
              <a:gd name="T4" fmla="*/ 171434 w 305326"/>
              <a:gd name="T5" fmla="*/ 56129 h 306027"/>
              <a:gd name="T6" fmla="*/ 194351 w 305326"/>
              <a:gd name="T7" fmla="*/ 72283 h 306027"/>
              <a:gd name="T8" fmla="*/ 191129 w 305326"/>
              <a:gd name="T9" fmla="*/ 79822 h 306027"/>
              <a:gd name="T10" fmla="*/ 182535 w 305326"/>
              <a:gd name="T11" fmla="*/ 73360 h 306027"/>
              <a:gd name="T12" fmla="*/ 167495 w 305326"/>
              <a:gd name="T13" fmla="*/ 92386 h 306027"/>
              <a:gd name="T14" fmla="*/ 164631 w 305326"/>
              <a:gd name="T15" fmla="*/ 100284 h 306027"/>
              <a:gd name="T16" fmla="*/ 155679 w 305326"/>
              <a:gd name="T17" fmla="*/ 93463 h 306027"/>
              <a:gd name="T18" fmla="*/ 142071 w 305326"/>
              <a:gd name="T19" fmla="*/ 113207 h 306027"/>
              <a:gd name="T20" fmla="*/ 138849 w 305326"/>
              <a:gd name="T21" fmla="*/ 121105 h 306027"/>
              <a:gd name="T22" fmla="*/ 130971 w 305326"/>
              <a:gd name="T23" fmla="*/ 115002 h 306027"/>
              <a:gd name="T24" fmla="*/ 114141 w 305326"/>
              <a:gd name="T25" fmla="*/ 131874 h 306027"/>
              <a:gd name="T26" fmla="*/ 118796 w 305326"/>
              <a:gd name="T27" fmla="*/ 143003 h 306027"/>
              <a:gd name="T28" fmla="*/ 112351 w 305326"/>
              <a:gd name="T29" fmla="*/ 143003 h 306027"/>
              <a:gd name="T30" fmla="*/ 92298 w 305326"/>
              <a:gd name="T31" fmla="*/ 156644 h 306027"/>
              <a:gd name="T32" fmla="*/ 98027 w 305326"/>
              <a:gd name="T33" fmla="*/ 168850 h 306027"/>
              <a:gd name="T34" fmla="*/ 91582 w 305326"/>
              <a:gd name="T35" fmla="*/ 168850 h 306027"/>
              <a:gd name="T36" fmla="*/ 72603 w 305326"/>
              <a:gd name="T37" fmla="*/ 183209 h 306027"/>
              <a:gd name="T38" fmla="*/ 77975 w 305326"/>
              <a:gd name="T39" fmla="*/ 195414 h 306027"/>
              <a:gd name="T40" fmla="*/ 71529 w 305326"/>
              <a:gd name="T41" fmla="*/ 195414 h 306027"/>
              <a:gd name="T42" fmla="*/ 55057 w 305326"/>
              <a:gd name="T43" fmla="*/ 172798 h 306027"/>
              <a:gd name="T44" fmla="*/ 65800 w 305326"/>
              <a:gd name="T45" fmla="*/ 176747 h 306027"/>
              <a:gd name="T46" fmla="*/ 75110 w 305326"/>
              <a:gd name="T47" fmla="*/ 152695 h 306027"/>
              <a:gd name="T48" fmla="*/ 81555 w 305326"/>
              <a:gd name="T49" fmla="*/ 145875 h 306027"/>
              <a:gd name="T50" fmla="*/ 101250 w 305326"/>
              <a:gd name="T51" fmla="*/ 131874 h 306027"/>
              <a:gd name="T52" fmla="*/ 95879 w 305326"/>
              <a:gd name="T53" fmla="*/ 120028 h 306027"/>
              <a:gd name="T54" fmla="*/ 107695 w 305326"/>
              <a:gd name="T55" fmla="*/ 125413 h 306027"/>
              <a:gd name="T56" fmla="*/ 124167 w 305326"/>
              <a:gd name="T57" fmla="*/ 108540 h 306027"/>
              <a:gd name="T58" fmla="*/ 119154 w 305326"/>
              <a:gd name="T59" fmla="*/ 97053 h 306027"/>
              <a:gd name="T60" fmla="*/ 130971 w 305326"/>
              <a:gd name="T61" fmla="*/ 102079 h 306027"/>
              <a:gd name="T62" fmla="*/ 144936 w 305326"/>
              <a:gd name="T63" fmla="*/ 82694 h 306027"/>
              <a:gd name="T64" fmla="*/ 151382 w 305326"/>
              <a:gd name="T65" fmla="*/ 75873 h 306027"/>
              <a:gd name="T66" fmla="*/ 175731 w 305326"/>
              <a:gd name="T67" fmla="*/ 66898 h 306027"/>
              <a:gd name="T68" fmla="*/ 171434 w 305326"/>
              <a:gd name="T69" fmla="*/ 56129 h 306027"/>
              <a:gd name="T70" fmla="*/ 72102 w 305326"/>
              <a:gd name="T71" fmla="*/ 72091 h 306027"/>
              <a:gd name="T72" fmla="*/ 140228 w 305326"/>
              <a:gd name="T73" fmla="*/ 284399 h 306027"/>
              <a:gd name="T74" fmla="*/ 284770 w 305326"/>
              <a:gd name="T75" fmla="*/ 138775 h 306027"/>
              <a:gd name="T76" fmla="*/ 261341 w 305326"/>
              <a:gd name="T77" fmla="*/ 9372 h 306027"/>
              <a:gd name="T78" fmla="*/ 288014 w 305326"/>
              <a:gd name="T79" fmla="*/ 124357 h 306027"/>
              <a:gd name="T80" fmla="*/ 262422 w 305326"/>
              <a:gd name="T81" fmla="*/ 9372 h 306027"/>
              <a:gd name="T82" fmla="*/ 261341 w 305326"/>
              <a:gd name="T83" fmla="*/ 0 h 306027"/>
              <a:gd name="T84" fmla="*/ 305316 w 305326"/>
              <a:gd name="T85" fmla="*/ 43255 h 306027"/>
              <a:gd name="T86" fmla="*/ 43986 w 305326"/>
              <a:gd name="T87" fmla="*/ 306027 h 306027"/>
              <a:gd name="T88" fmla="*/ 10 w 305326"/>
              <a:gd name="T89" fmla="*/ 262772 h 306027"/>
              <a:gd name="T90" fmla="*/ 261341 w 305326"/>
              <a:gd name="T91" fmla="*/ 0 h 3060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305326" h="306027">
                <a:moveTo>
                  <a:pt x="17673" y="180588"/>
                </a:moveTo>
                <a:cubicBezTo>
                  <a:pt x="10824" y="211587"/>
                  <a:pt x="9022" y="241145"/>
                  <a:pt x="9022" y="262772"/>
                </a:cubicBezTo>
                <a:cubicBezTo>
                  <a:pt x="9382" y="281155"/>
                  <a:pt x="24161" y="296655"/>
                  <a:pt x="42905" y="296655"/>
                </a:cubicBezTo>
                <a:cubicBezTo>
                  <a:pt x="64532" y="296655"/>
                  <a:pt x="94089" y="294853"/>
                  <a:pt x="125449" y="288004"/>
                </a:cubicBezTo>
                <a:cubicBezTo>
                  <a:pt x="87962" y="268539"/>
                  <a:pt x="37498" y="218076"/>
                  <a:pt x="17673" y="180588"/>
                </a:cubicBezTo>
                <a:close/>
                <a:moveTo>
                  <a:pt x="171434" y="56129"/>
                </a:moveTo>
                <a:cubicBezTo>
                  <a:pt x="173225" y="53975"/>
                  <a:pt x="176447" y="53975"/>
                  <a:pt x="177880" y="56129"/>
                </a:cubicBezTo>
                <a:lnTo>
                  <a:pt x="194351" y="72283"/>
                </a:lnTo>
                <a:cubicBezTo>
                  <a:pt x="196142" y="74078"/>
                  <a:pt x="196142" y="76950"/>
                  <a:pt x="194351" y="78745"/>
                </a:cubicBezTo>
                <a:cubicBezTo>
                  <a:pt x="193277" y="79463"/>
                  <a:pt x="192203" y="79822"/>
                  <a:pt x="191129" y="79822"/>
                </a:cubicBezTo>
                <a:cubicBezTo>
                  <a:pt x="190055" y="79822"/>
                  <a:pt x="188622" y="79463"/>
                  <a:pt x="187906" y="78745"/>
                </a:cubicBezTo>
                <a:lnTo>
                  <a:pt x="182535" y="73360"/>
                </a:lnTo>
                <a:cubicBezTo>
                  <a:pt x="175731" y="78027"/>
                  <a:pt x="169286" y="82694"/>
                  <a:pt x="163198" y="87360"/>
                </a:cubicBezTo>
                <a:lnTo>
                  <a:pt x="167495" y="92386"/>
                </a:lnTo>
                <a:cubicBezTo>
                  <a:pt x="169644" y="94181"/>
                  <a:pt x="169644" y="97053"/>
                  <a:pt x="167495" y="98848"/>
                </a:cubicBezTo>
                <a:cubicBezTo>
                  <a:pt x="166779" y="99566"/>
                  <a:pt x="165705" y="100284"/>
                  <a:pt x="164631" y="100284"/>
                </a:cubicBezTo>
                <a:cubicBezTo>
                  <a:pt x="163198" y="100284"/>
                  <a:pt x="162124" y="99566"/>
                  <a:pt x="161408" y="98848"/>
                </a:cubicBezTo>
                <a:lnTo>
                  <a:pt x="155679" y="93463"/>
                </a:lnTo>
                <a:cubicBezTo>
                  <a:pt x="149591" y="98130"/>
                  <a:pt x="143504" y="103515"/>
                  <a:pt x="137774" y="108540"/>
                </a:cubicBezTo>
                <a:lnTo>
                  <a:pt x="142071" y="113207"/>
                </a:lnTo>
                <a:cubicBezTo>
                  <a:pt x="143862" y="115002"/>
                  <a:pt x="143862" y="117874"/>
                  <a:pt x="142071" y="119669"/>
                </a:cubicBezTo>
                <a:cubicBezTo>
                  <a:pt x="141355" y="120387"/>
                  <a:pt x="139923" y="121105"/>
                  <a:pt x="138849" y="121105"/>
                </a:cubicBezTo>
                <a:cubicBezTo>
                  <a:pt x="137774" y="121105"/>
                  <a:pt x="136700" y="120387"/>
                  <a:pt x="135626" y="119669"/>
                </a:cubicBezTo>
                <a:lnTo>
                  <a:pt x="130971" y="115002"/>
                </a:lnTo>
                <a:cubicBezTo>
                  <a:pt x="127748" y="117874"/>
                  <a:pt x="125242" y="120387"/>
                  <a:pt x="122377" y="123259"/>
                </a:cubicBezTo>
                <a:cubicBezTo>
                  <a:pt x="119512" y="126131"/>
                  <a:pt x="116648" y="129002"/>
                  <a:pt x="114141" y="131874"/>
                </a:cubicBezTo>
                <a:lnTo>
                  <a:pt x="118796" y="136541"/>
                </a:lnTo>
                <a:cubicBezTo>
                  <a:pt x="120586" y="138336"/>
                  <a:pt x="120586" y="141208"/>
                  <a:pt x="118796" y="143003"/>
                </a:cubicBezTo>
                <a:cubicBezTo>
                  <a:pt x="117722" y="144080"/>
                  <a:pt x="116648" y="144439"/>
                  <a:pt x="115573" y="144439"/>
                </a:cubicBezTo>
                <a:cubicBezTo>
                  <a:pt x="114499" y="144439"/>
                  <a:pt x="113067" y="144080"/>
                  <a:pt x="112351" y="143003"/>
                </a:cubicBezTo>
                <a:lnTo>
                  <a:pt x="107695" y="138336"/>
                </a:lnTo>
                <a:cubicBezTo>
                  <a:pt x="102324" y="144439"/>
                  <a:pt x="97311" y="150541"/>
                  <a:pt x="92298" y="156644"/>
                </a:cubicBezTo>
                <a:lnTo>
                  <a:pt x="98027" y="162388"/>
                </a:lnTo>
                <a:cubicBezTo>
                  <a:pt x="99818" y="164183"/>
                  <a:pt x="99818" y="167055"/>
                  <a:pt x="98027" y="168850"/>
                </a:cubicBezTo>
                <a:cubicBezTo>
                  <a:pt x="96953" y="169567"/>
                  <a:pt x="95879" y="169926"/>
                  <a:pt x="94805" y="169926"/>
                </a:cubicBezTo>
                <a:cubicBezTo>
                  <a:pt x="93730" y="169926"/>
                  <a:pt x="92298" y="169567"/>
                  <a:pt x="91582" y="168850"/>
                </a:cubicBezTo>
                <a:lnTo>
                  <a:pt x="86569" y="163824"/>
                </a:lnTo>
                <a:cubicBezTo>
                  <a:pt x="81914" y="170285"/>
                  <a:pt x="76900" y="176747"/>
                  <a:pt x="72603" y="183209"/>
                </a:cubicBezTo>
                <a:lnTo>
                  <a:pt x="77975" y="188953"/>
                </a:lnTo>
                <a:cubicBezTo>
                  <a:pt x="79765" y="190747"/>
                  <a:pt x="79765" y="193619"/>
                  <a:pt x="77975" y="195414"/>
                </a:cubicBezTo>
                <a:cubicBezTo>
                  <a:pt x="76900" y="196132"/>
                  <a:pt x="75826" y="196491"/>
                  <a:pt x="74752" y="196491"/>
                </a:cubicBezTo>
                <a:cubicBezTo>
                  <a:pt x="73320" y="196491"/>
                  <a:pt x="72245" y="196132"/>
                  <a:pt x="71529" y="195414"/>
                </a:cubicBezTo>
                <a:lnTo>
                  <a:pt x="55057" y="179260"/>
                </a:lnTo>
                <a:cubicBezTo>
                  <a:pt x="53625" y="177106"/>
                  <a:pt x="53625" y="174234"/>
                  <a:pt x="55057" y="172798"/>
                </a:cubicBezTo>
                <a:cubicBezTo>
                  <a:pt x="57206" y="170644"/>
                  <a:pt x="60070" y="170644"/>
                  <a:pt x="61503" y="172798"/>
                </a:cubicBezTo>
                <a:lnTo>
                  <a:pt x="65800" y="176747"/>
                </a:lnTo>
                <a:cubicBezTo>
                  <a:pt x="70455" y="170285"/>
                  <a:pt x="75468" y="163824"/>
                  <a:pt x="80123" y="157362"/>
                </a:cubicBezTo>
                <a:lnTo>
                  <a:pt x="75110" y="152695"/>
                </a:lnTo>
                <a:cubicBezTo>
                  <a:pt x="73320" y="150541"/>
                  <a:pt x="73320" y="147670"/>
                  <a:pt x="75110" y="145875"/>
                </a:cubicBezTo>
                <a:cubicBezTo>
                  <a:pt x="76900" y="144080"/>
                  <a:pt x="80123" y="144080"/>
                  <a:pt x="81555" y="145875"/>
                </a:cubicBezTo>
                <a:lnTo>
                  <a:pt x="85852" y="150182"/>
                </a:lnTo>
                <a:cubicBezTo>
                  <a:pt x="90866" y="144080"/>
                  <a:pt x="95879" y="137618"/>
                  <a:pt x="101250" y="131874"/>
                </a:cubicBezTo>
                <a:lnTo>
                  <a:pt x="95879" y="126490"/>
                </a:lnTo>
                <a:cubicBezTo>
                  <a:pt x="94446" y="125054"/>
                  <a:pt x="94446" y="122182"/>
                  <a:pt x="95879" y="120028"/>
                </a:cubicBezTo>
                <a:cubicBezTo>
                  <a:pt x="98027" y="118592"/>
                  <a:pt x="100892" y="118592"/>
                  <a:pt x="102324" y="120028"/>
                </a:cubicBezTo>
                <a:lnTo>
                  <a:pt x="107695" y="125413"/>
                </a:lnTo>
                <a:cubicBezTo>
                  <a:pt x="110202" y="122541"/>
                  <a:pt x="113067" y="119310"/>
                  <a:pt x="115573" y="116797"/>
                </a:cubicBezTo>
                <a:cubicBezTo>
                  <a:pt x="118796" y="113925"/>
                  <a:pt x="121661" y="111412"/>
                  <a:pt x="124167" y="108540"/>
                </a:cubicBezTo>
                <a:lnTo>
                  <a:pt x="119154" y="103515"/>
                </a:lnTo>
                <a:cubicBezTo>
                  <a:pt x="117364" y="101361"/>
                  <a:pt x="117364" y="98489"/>
                  <a:pt x="119154" y="97053"/>
                </a:cubicBezTo>
                <a:cubicBezTo>
                  <a:pt x="121303" y="94899"/>
                  <a:pt x="123809" y="94899"/>
                  <a:pt x="125958" y="97053"/>
                </a:cubicBezTo>
                <a:lnTo>
                  <a:pt x="130971" y="102079"/>
                </a:lnTo>
                <a:cubicBezTo>
                  <a:pt x="137058" y="97053"/>
                  <a:pt x="143146" y="91668"/>
                  <a:pt x="149233" y="86642"/>
                </a:cubicBezTo>
                <a:lnTo>
                  <a:pt x="144936" y="82694"/>
                </a:lnTo>
                <a:cubicBezTo>
                  <a:pt x="143146" y="80540"/>
                  <a:pt x="143146" y="77668"/>
                  <a:pt x="144936" y="75873"/>
                </a:cubicBezTo>
                <a:cubicBezTo>
                  <a:pt x="146727" y="74078"/>
                  <a:pt x="149591" y="74078"/>
                  <a:pt x="151382" y="75873"/>
                </a:cubicBezTo>
                <a:lnTo>
                  <a:pt x="156395" y="80899"/>
                </a:lnTo>
                <a:cubicBezTo>
                  <a:pt x="162840" y="75873"/>
                  <a:pt x="169286" y="71206"/>
                  <a:pt x="175731" y="66898"/>
                </a:cubicBezTo>
                <a:lnTo>
                  <a:pt x="171434" y="62232"/>
                </a:lnTo>
                <a:cubicBezTo>
                  <a:pt x="169644" y="60796"/>
                  <a:pt x="169644" y="57565"/>
                  <a:pt x="171434" y="56129"/>
                </a:cubicBezTo>
                <a:close/>
                <a:moveTo>
                  <a:pt x="166901" y="20906"/>
                </a:moveTo>
                <a:cubicBezTo>
                  <a:pt x="133018" y="29918"/>
                  <a:pt x="98775" y="45417"/>
                  <a:pt x="72102" y="72091"/>
                </a:cubicBezTo>
                <a:cubicBezTo>
                  <a:pt x="45788" y="98404"/>
                  <a:pt x="29928" y="132648"/>
                  <a:pt x="21277" y="165810"/>
                </a:cubicBezTo>
                <a:cubicBezTo>
                  <a:pt x="35696" y="204739"/>
                  <a:pt x="101659" y="270702"/>
                  <a:pt x="140228" y="284399"/>
                </a:cubicBezTo>
                <a:cubicBezTo>
                  <a:pt x="173389" y="275388"/>
                  <a:pt x="207272" y="259888"/>
                  <a:pt x="233585" y="233936"/>
                </a:cubicBezTo>
                <a:cubicBezTo>
                  <a:pt x="260259" y="207262"/>
                  <a:pt x="275759" y="172658"/>
                  <a:pt x="284770" y="138775"/>
                </a:cubicBezTo>
                <a:cubicBezTo>
                  <a:pt x="270352" y="100207"/>
                  <a:pt x="205470" y="35685"/>
                  <a:pt x="166901" y="20906"/>
                </a:cubicBezTo>
                <a:close/>
                <a:moveTo>
                  <a:pt x="261341" y="9372"/>
                </a:moveTo>
                <a:cubicBezTo>
                  <a:pt x="240434" y="9372"/>
                  <a:pt x="211598" y="10814"/>
                  <a:pt x="181319" y="17662"/>
                </a:cubicBezTo>
                <a:cubicBezTo>
                  <a:pt x="218807" y="37127"/>
                  <a:pt x="268550" y="86870"/>
                  <a:pt x="288014" y="124357"/>
                </a:cubicBezTo>
                <a:cubicBezTo>
                  <a:pt x="294502" y="93718"/>
                  <a:pt x="296305" y="64522"/>
                  <a:pt x="296305" y="43255"/>
                </a:cubicBezTo>
                <a:cubicBezTo>
                  <a:pt x="295944" y="24871"/>
                  <a:pt x="281166" y="9372"/>
                  <a:pt x="262422" y="9372"/>
                </a:cubicBezTo>
                <a:lnTo>
                  <a:pt x="261341" y="9372"/>
                </a:lnTo>
                <a:close/>
                <a:moveTo>
                  <a:pt x="261341" y="0"/>
                </a:moveTo>
                <a:lnTo>
                  <a:pt x="262422" y="0"/>
                </a:lnTo>
                <a:cubicBezTo>
                  <a:pt x="286212" y="0"/>
                  <a:pt x="305316" y="19825"/>
                  <a:pt x="305316" y="43255"/>
                </a:cubicBezTo>
                <a:cubicBezTo>
                  <a:pt x="305677" y="92277"/>
                  <a:pt x="297026" y="183111"/>
                  <a:pt x="240074" y="240424"/>
                </a:cubicBezTo>
                <a:cubicBezTo>
                  <a:pt x="183122" y="297376"/>
                  <a:pt x="93368" y="306027"/>
                  <a:pt x="43986" y="306027"/>
                </a:cubicBezTo>
                <a:lnTo>
                  <a:pt x="42905" y="306027"/>
                </a:lnTo>
                <a:cubicBezTo>
                  <a:pt x="19115" y="305666"/>
                  <a:pt x="10" y="286562"/>
                  <a:pt x="10" y="262772"/>
                </a:cubicBezTo>
                <a:cubicBezTo>
                  <a:pt x="-350" y="213750"/>
                  <a:pt x="8301" y="122915"/>
                  <a:pt x="65253" y="65603"/>
                </a:cubicBezTo>
                <a:cubicBezTo>
                  <a:pt x="122205" y="9011"/>
                  <a:pt x="211958" y="0"/>
                  <a:pt x="261341" y="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30" name="Subtitle 2">
            <a:extLst>
              <a:ext uri="{FF2B5EF4-FFF2-40B4-BE49-F238E27FC236}">
                <a16:creationId xmlns:a16="http://schemas.microsoft.com/office/drawing/2014/main" id="{D281598E-11AA-294D-A2BC-8131C51B3D16}"/>
              </a:ext>
            </a:extLst>
          </p:cNvPr>
          <p:cNvSpPr txBox="1">
            <a:spLocks/>
          </p:cNvSpPr>
          <p:nvPr/>
        </p:nvSpPr>
        <p:spPr>
          <a:xfrm>
            <a:off x="2582993" y="4916505"/>
            <a:ext cx="3215103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</a:t>
            </a:r>
          </a:p>
        </p:txBody>
      </p:sp>
      <p:sp>
        <p:nvSpPr>
          <p:cNvPr id="131" name="Subtitle 2">
            <a:extLst>
              <a:ext uri="{FF2B5EF4-FFF2-40B4-BE49-F238E27FC236}">
                <a16:creationId xmlns:a16="http://schemas.microsoft.com/office/drawing/2014/main" id="{D3B17D5D-C812-5549-B2C8-323A0155786D}"/>
              </a:ext>
            </a:extLst>
          </p:cNvPr>
          <p:cNvSpPr txBox="1">
            <a:spLocks/>
          </p:cNvSpPr>
          <p:nvPr/>
        </p:nvSpPr>
        <p:spPr>
          <a:xfrm>
            <a:off x="2582993" y="9966280"/>
            <a:ext cx="3215103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</a:t>
            </a:r>
          </a:p>
        </p:txBody>
      </p:sp>
      <p:sp>
        <p:nvSpPr>
          <p:cNvPr id="132" name="Subtitle 2">
            <a:extLst>
              <a:ext uri="{FF2B5EF4-FFF2-40B4-BE49-F238E27FC236}">
                <a16:creationId xmlns:a16="http://schemas.microsoft.com/office/drawing/2014/main" id="{39F675D1-6298-B54A-8CC1-070D15A6249A}"/>
              </a:ext>
            </a:extLst>
          </p:cNvPr>
          <p:cNvSpPr txBox="1">
            <a:spLocks/>
          </p:cNvSpPr>
          <p:nvPr/>
        </p:nvSpPr>
        <p:spPr>
          <a:xfrm>
            <a:off x="1773379" y="8321925"/>
            <a:ext cx="3215103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</a:t>
            </a:r>
          </a:p>
        </p:txBody>
      </p:sp>
      <p:sp>
        <p:nvSpPr>
          <p:cNvPr id="133" name="Subtitle 2">
            <a:extLst>
              <a:ext uri="{FF2B5EF4-FFF2-40B4-BE49-F238E27FC236}">
                <a16:creationId xmlns:a16="http://schemas.microsoft.com/office/drawing/2014/main" id="{467816C3-9FF2-E34A-BDCC-20B18927492B}"/>
              </a:ext>
            </a:extLst>
          </p:cNvPr>
          <p:cNvSpPr txBox="1">
            <a:spLocks/>
          </p:cNvSpPr>
          <p:nvPr/>
        </p:nvSpPr>
        <p:spPr>
          <a:xfrm>
            <a:off x="1773379" y="6580393"/>
            <a:ext cx="3215103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</a:t>
            </a:r>
          </a:p>
        </p:txBody>
      </p:sp>
      <p:sp>
        <p:nvSpPr>
          <p:cNvPr id="134" name="Subtitle 2">
            <a:extLst>
              <a:ext uri="{FF2B5EF4-FFF2-40B4-BE49-F238E27FC236}">
                <a16:creationId xmlns:a16="http://schemas.microsoft.com/office/drawing/2014/main" id="{AB0F314B-33CC-0B49-96BF-0CB078547B8A}"/>
              </a:ext>
            </a:extLst>
          </p:cNvPr>
          <p:cNvSpPr txBox="1">
            <a:spLocks/>
          </p:cNvSpPr>
          <p:nvPr/>
        </p:nvSpPr>
        <p:spPr>
          <a:xfrm>
            <a:off x="6468151" y="3134713"/>
            <a:ext cx="3215103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</a:t>
            </a:r>
          </a:p>
        </p:txBody>
      </p:sp>
      <p:sp>
        <p:nvSpPr>
          <p:cNvPr id="135" name="Subtitle 2">
            <a:extLst>
              <a:ext uri="{FF2B5EF4-FFF2-40B4-BE49-F238E27FC236}">
                <a16:creationId xmlns:a16="http://schemas.microsoft.com/office/drawing/2014/main" id="{5610632D-4650-D746-AB9F-B91C6EED616B}"/>
              </a:ext>
            </a:extLst>
          </p:cNvPr>
          <p:cNvSpPr txBox="1">
            <a:spLocks/>
          </p:cNvSpPr>
          <p:nvPr/>
        </p:nvSpPr>
        <p:spPr>
          <a:xfrm>
            <a:off x="6468151" y="11864084"/>
            <a:ext cx="3215103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</a:t>
            </a:r>
          </a:p>
        </p:txBody>
      </p:sp>
      <p:sp>
        <p:nvSpPr>
          <p:cNvPr id="136" name="Subtitle 2">
            <a:extLst>
              <a:ext uri="{FF2B5EF4-FFF2-40B4-BE49-F238E27FC236}">
                <a16:creationId xmlns:a16="http://schemas.microsoft.com/office/drawing/2014/main" id="{F756ACFA-161E-C84A-9532-360BF936DFA7}"/>
              </a:ext>
            </a:extLst>
          </p:cNvPr>
          <p:cNvSpPr txBox="1">
            <a:spLocks/>
          </p:cNvSpPr>
          <p:nvPr/>
        </p:nvSpPr>
        <p:spPr>
          <a:xfrm>
            <a:off x="14694576" y="3134713"/>
            <a:ext cx="3215103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</a:t>
            </a:r>
          </a:p>
        </p:txBody>
      </p:sp>
      <p:sp>
        <p:nvSpPr>
          <p:cNvPr id="137" name="Subtitle 2">
            <a:extLst>
              <a:ext uri="{FF2B5EF4-FFF2-40B4-BE49-F238E27FC236}">
                <a16:creationId xmlns:a16="http://schemas.microsoft.com/office/drawing/2014/main" id="{95AD4F0B-CE4F-AA4D-99AF-662B49E12777}"/>
              </a:ext>
            </a:extLst>
          </p:cNvPr>
          <p:cNvSpPr txBox="1">
            <a:spLocks/>
          </p:cNvSpPr>
          <p:nvPr/>
        </p:nvSpPr>
        <p:spPr>
          <a:xfrm>
            <a:off x="14694576" y="11864084"/>
            <a:ext cx="3215103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</a:t>
            </a:r>
          </a:p>
        </p:txBody>
      </p:sp>
      <p:sp>
        <p:nvSpPr>
          <p:cNvPr id="138" name="Subtitle 2">
            <a:extLst>
              <a:ext uri="{FF2B5EF4-FFF2-40B4-BE49-F238E27FC236}">
                <a16:creationId xmlns:a16="http://schemas.microsoft.com/office/drawing/2014/main" id="{E660B208-18BB-1C4C-9BA4-852A4983CB03}"/>
              </a:ext>
            </a:extLst>
          </p:cNvPr>
          <p:cNvSpPr txBox="1">
            <a:spLocks/>
          </p:cNvSpPr>
          <p:nvPr/>
        </p:nvSpPr>
        <p:spPr>
          <a:xfrm>
            <a:off x="18500532" y="4916505"/>
            <a:ext cx="3215103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</a:t>
            </a:r>
          </a:p>
        </p:txBody>
      </p:sp>
      <p:sp>
        <p:nvSpPr>
          <p:cNvPr id="139" name="Subtitle 2">
            <a:extLst>
              <a:ext uri="{FF2B5EF4-FFF2-40B4-BE49-F238E27FC236}">
                <a16:creationId xmlns:a16="http://schemas.microsoft.com/office/drawing/2014/main" id="{D881968B-0F70-BA41-88BF-F27D6100E10B}"/>
              </a:ext>
            </a:extLst>
          </p:cNvPr>
          <p:cNvSpPr txBox="1">
            <a:spLocks/>
          </p:cNvSpPr>
          <p:nvPr/>
        </p:nvSpPr>
        <p:spPr>
          <a:xfrm>
            <a:off x="18500532" y="9966280"/>
            <a:ext cx="3215103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</a:t>
            </a:r>
          </a:p>
        </p:txBody>
      </p:sp>
      <p:sp>
        <p:nvSpPr>
          <p:cNvPr id="140" name="Subtitle 2">
            <a:extLst>
              <a:ext uri="{FF2B5EF4-FFF2-40B4-BE49-F238E27FC236}">
                <a16:creationId xmlns:a16="http://schemas.microsoft.com/office/drawing/2014/main" id="{F1862AEC-FA54-D84B-A40A-09E53BCF4832}"/>
              </a:ext>
            </a:extLst>
          </p:cNvPr>
          <p:cNvSpPr txBox="1">
            <a:spLocks/>
          </p:cNvSpPr>
          <p:nvPr/>
        </p:nvSpPr>
        <p:spPr>
          <a:xfrm>
            <a:off x="19430732" y="8321925"/>
            <a:ext cx="3215103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</a:t>
            </a:r>
          </a:p>
        </p:txBody>
      </p:sp>
      <p:sp>
        <p:nvSpPr>
          <p:cNvPr id="141" name="Subtitle 2">
            <a:extLst>
              <a:ext uri="{FF2B5EF4-FFF2-40B4-BE49-F238E27FC236}">
                <a16:creationId xmlns:a16="http://schemas.microsoft.com/office/drawing/2014/main" id="{7F717674-2F4F-844C-A7DB-19C766B3FDFE}"/>
              </a:ext>
            </a:extLst>
          </p:cNvPr>
          <p:cNvSpPr txBox="1">
            <a:spLocks/>
          </p:cNvSpPr>
          <p:nvPr/>
        </p:nvSpPr>
        <p:spPr>
          <a:xfrm>
            <a:off x="19430732" y="6580393"/>
            <a:ext cx="3215103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94959A7-B363-374E-987D-24F7FD9629A8}"/>
              </a:ext>
            </a:extLst>
          </p:cNvPr>
          <p:cNvSpPr txBox="1"/>
          <p:nvPr/>
        </p:nvSpPr>
        <p:spPr>
          <a:xfrm>
            <a:off x="10407997" y="6315985"/>
            <a:ext cx="3561654" cy="286232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YOUR TITLE HERE</a:t>
            </a:r>
          </a:p>
        </p:txBody>
      </p:sp>
    </p:spTree>
    <p:extLst>
      <p:ext uri="{BB962C8B-B14F-4D97-AF65-F5344CB8AC3E}">
        <p14:creationId xmlns:p14="http://schemas.microsoft.com/office/powerpoint/2010/main" val="3392922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5">
            <a:extLst>
              <a:ext uri="{FF2B5EF4-FFF2-40B4-BE49-F238E27FC236}">
                <a16:creationId xmlns:a16="http://schemas.microsoft.com/office/drawing/2014/main" id="{0393A611-64B3-364B-8DE1-83985931FBD0}"/>
              </a:ext>
            </a:extLst>
          </p:cNvPr>
          <p:cNvSpPr>
            <a:spLocks/>
          </p:cNvSpPr>
          <p:nvPr/>
        </p:nvSpPr>
        <p:spPr bwMode="auto">
          <a:xfrm>
            <a:off x="11169639" y="4036812"/>
            <a:ext cx="3075775" cy="7773551"/>
          </a:xfrm>
          <a:custGeom>
            <a:avLst/>
            <a:gdLst>
              <a:gd name="T0" fmla="*/ 168 w 244"/>
              <a:gd name="T1" fmla="*/ 0 h 910"/>
              <a:gd name="T2" fmla="*/ 178 w 244"/>
              <a:gd name="T3" fmla="*/ 350 h 910"/>
              <a:gd name="T4" fmla="*/ 0 w 244"/>
              <a:gd name="T5" fmla="*/ 588 h 910"/>
              <a:gd name="T6" fmla="*/ 0 w 244"/>
              <a:gd name="T7" fmla="*/ 910 h 9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44" h="910">
                <a:moveTo>
                  <a:pt x="168" y="0"/>
                </a:moveTo>
                <a:cubicBezTo>
                  <a:pt x="168" y="0"/>
                  <a:pt x="244" y="192"/>
                  <a:pt x="178" y="350"/>
                </a:cubicBezTo>
                <a:cubicBezTo>
                  <a:pt x="112" y="508"/>
                  <a:pt x="0" y="500"/>
                  <a:pt x="0" y="588"/>
                </a:cubicBezTo>
                <a:cubicBezTo>
                  <a:pt x="0" y="676"/>
                  <a:pt x="0" y="910"/>
                  <a:pt x="0" y="910"/>
                </a:cubicBezTo>
              </a:path>
            </a:pathLst>
          </a:custGeom>
          <a:noFill/>
          <a:ln w="101600" cap="flat">
            <a:solidFill>
              <a:schemeClr val="bg1">
                <a:lumMod val="5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en-US" sz="7198" dirty="0">
              <a:latin typeface="Lato Light" panose="020F0502020204030203" pitchFamily="34" charset="0"/>
            </a:endParaRPr>
          </a:p>
        </p:txBody>
      </p:sp>
      <p:sp>
        <p:nvSpPr>
          <p:cNvPr id="15" name="Freeform 6">
            <a:extLst>
              <a:ext uri="{FF2B5EF4-FFF2-40B4-BE49-F238E27FC236}">
                <a16:creationId xmlns:a16="http://schemas.microsoft.com/office/drawing/2014/main" id="{8AF8FA12-D5A9-B54E-9E21-1EF0B5879CB5}"/>
              </a:ext>
            </a:extLst>
          </p:cNvPr>
          <p:cNvSpPr>
            <a:spLocks/>
          </p:cNvSpPr>
          <p:nvPr/>
        </p:nvSpPr>
        <p:spPr bwMode="auto">
          <a:xfrm>
            <a:off x="9531766" y="6395224"/>
            <a:ext cx="2507597" cy="1834672"/>
          </a:xfrm>
          <a:custGeom>
            <a:avLst/>
            <a:gdLst>
              <a:gd name="T0" fmla="*/ 0 w 199"/>
              <a:gd name="T1" fmla="*/ 0 h 215"/>
              <a:gd name="T2" fmla="*/ 199 w 199"/>
              <a:gd name="T3" fmla="*/ 215 h 21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99" h="215">
                <a:moveTo>
                  <a:pt x="0" y="0"/>
                </a:moveTo>
                <a:cubicBezTo>
                  <a:pt x="0" y="0"/>
                  <a:pt x="59" y="130"/>
                  <a:pt x="199" y="215"/>
                </a:cubicBezTo>
              </a:path>
            </a:pathLst>
          </a:custGeom>
          <a:noFill/>
          <a:ln w="101600" cap="flat">
            <a:solidFill>
              <a:schemeClr val="bg1">
                <a:lumMod val="5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en-US" sz="7198" dirty="0">
              <a:latin typeface="Lato Light" panose="020F0502020204030203" pitchFamily="34" charset="0"/>
            </a:endParaRPr>
          </a:p>
        </p:txBody>
      </p:sp>
      <p:sp>
        <p:nvSpPr>
          <p:cNvPr id="16" name="Freeform 7">
            <a:extLst>
              <a:ext uri="{FF2B5EF4-FFF2-40B4-BE49-F238E27FC236}">
                <a16:creationId xmlns:a16="http://schemas.microsoft.com/office/drawing/2014/main" id="{F4427E8E-D442-8644-8006-5421241429F4}"/>
              </a:ext>
            </a:extLst>
          </p:cNvPr>
          <p:cNvSpPr>
            <a:spLocks/>
          </p:cNvSpPr>
          <p:nvPr/>
        </p:nvSpPr>
        <p:spPr bwMode="auto">
          <a:xfrm>
            <a:off x="11648940" y="7144328"/>
            <a:ext cx="2875801" cy="4666035"/>
          </a:xfrm>
          <a:custGeom>
            <a:avLst/>
            <a:gdLst>
              <a:gd name="T0" fmla="*/ 228 w 228"/>
              <a:gd name="T1" fmla="*/ 0 h 546"/>
              <a:gd name="T2" fmla="*/ 75 w 228"/>
              <a:gd name="T3" fmla="*/ 157 h 546"/>
              <a:gd name="T4" fmla="*/ 17 w 228"/>
              <a:gd name="T5" fmla="*/ 292 h 546"/>
              <a:gd name="T6" fmla="*/ 17 w 228"/>
              <a:gd name="T7" fmla="*/ 54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28" h="546">
                <a:moveTo>
                  <a:pt x="228" y="0"/>
                </a:moveTo>
                <a:cubicBezTo>
                  <a:pt x="228" y="0"/>
                  <a:pt x="149" y="102"/>
                  <a:pt x="75" y="157"/>
                </a:cubicBezTo>
                <a:cubicBezTo>
                  <a:pt x="0" y="213"/>
                  <a:pt x="17" y="223"/>
                  <a:pt x="17" y="292"/>
                </a:cubicBezTo>
                <a:cubicBezTo>
                  <a:pt x="17" y="362"/>
                  <a:pt x="17" y="546"/>
                  <a:pt x="17" y="546"/>
                </a:cubicBezTo>
              </a:path>
            </a:pathLst>
          </a:custGeom>
          <a:noFill/>
          <a:ln w="101600" cap="flat">
            <a:solidFill>
              <a:schemeClr val="bg1">
                <a:lumMod val="5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en-US" sz="7198" dirty="0">
              <a:latin typeface="Lato Light" panose="020F0502020204030203" pitchFamily="34" charset="0"/>
            </a:endParaRPr>
          </a:p>
        </p:txBody>
      </p:sp>
      <p:sp>
        <p:nvSpPr>
          <p:cNvPr id="17" name="Freeform 8">
            <a:extLst>
              <a:ext uri="{FF2B5EF4-FFF2-40B4-BE49-F238E27FC236}">
                <a16:creationId xmlns:a16="http://schemas.microsoft.com/office/drawing/2014/main" id="{7223A3D2-37C3-B14F-9BB9-49F206D6FB5E}"/>
              </a:ext>
            </a:extLst>
          </p:cNvPr>
          <p:cNvSpPr>
            <a:spLocks/>
          </p:cNvSpPr>
          <p:nvPr/>
        </p:nvSpPr>
        <p:spPr bwMode="auto">
          <a:xfrm>
            <a:off x="9709520" y="8229896"/>
            <a:ext cx="955427" cy="3580467"/>
          </a:xfrm>
          <a:custGeom>
            <a:avLst/>
            <a:gdLst>
              <a:gd name="T0" fmla="*/ 0 w 76"/>
              <a:gd name="T1" fmla="*/ 0 h 419"/>
              <a:gd name="T2" fmla="*/ 0 w 76"/>
              <a:gd name="T3" fmla="*/ 7 h 419"/>
              <a:gd name="T4" fmla="*/ 76 w 76"/>
              <a:gd name="T5" fmla="*/ 87 h 419"/>
              <a:gd name="T6" fmla="*/ 76 w 76"/>
              <a:gd name="T7" fmla="*/ 419 h 4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6" h="419">
                <a:moveTo>
                  <a:pt x="0" y="0"/>
                </a:moveTo>
                <a:cubicBezTo>
                  <a:pt x="0" y="7"/>
                  <a:pt x="0" y="7"/>
                  <a:pt x="0" y="7"/>
                </a:cubicBezTo>
                <a:cubicBezTo>
                  <a:pt x="0" y="7"/>
                  <a:pt x="76" y="35"/>
                  <a:pt x="76" y="87"/>
                </a:cubicBezTo>
                <a:cubicBezTo>
                  <a:pt x="76" y="139"/>
                  <a:pt x="76" y="419"/>
                  <a:pt x="76" y="419"/>
                </a:cubicBezTo>
              </a:path>
            </a:pathLst>
          </a:custGeom>
          <a:noFill/>
          <a:ln w="101600" cap="flat">
            <a:solidFill>
              <a:schemeClr val="bg1">
                <a:lumMod val="5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en-US" sz="7198" dirty="0">
              <a:latin typeface="Lato Light" panose="020F0502020204030203" pitchFamily="34" charset="0"/>
            </a:endParaRPr>
          </a:p>
        </p:txBody>
      </p:sp>
      <p:sp>
        <p:nvSpPr>
          <p:cNvPr id="18" name="Line 9">
            <a:extLst>
              <a:ext uri="{FF2B5EF4-FFF2-40B4-BE49-F238E27FC236}">
                <a16:creationId xmlns:a16="http://schemas.microsoft.com/office/drawing/2014/main" id="{0CBB30EF-BA11-2D41-847A-620B64F6863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2280600" y="6598371"/>
            <a:ext cx="1006214" cy="606268"/>
          </a:xfrm>
          <a:prstGeom prst="line">
            <a:avLst/>
          </a:prstGeom>
          <a:noFill/>
          <a:ln w="101600" cap="flat">
            <a:solidFill>
              <a:schemeClr val="bg1">
                <a:lumMod val="5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en-US" sz="7198" dirty="0">
              <a:latin typeface="Lato Light" panose="020F0502020204030203" pitchFamily="34" charset="0"/>
            </a:endParaRPr>
          </a:p>
        </p:txBody>
      </p:sp>
      <p:sp>
        <p:nvSpPr>
          <p:cNvPr id="19" name="Line 10">
            <a:extLst>
              <a:ext uri="{FF2B5EF4-FFF2-40B4-BE49-F238E27FC236}">
                <a16:creationId xmlns:a16="http://schemas.microsoft.com/office/drawing/2014/main" id="{0BD41D8A-00EC-0342-8C91-D3FB79A8B51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753416" y="5471538"/>
            <a:ext cx="1450598" cy="425339"/>
          </a:xfrm>
          <a:prstGeom prst="line">
            <a:avLst/>
          </a:prstGeom>
          <a:noFill/>
          <a:ln w="101600" cap="flat">
            <a:solidFill>
              <a:schemeClr val="bg1">
                <a:lumMod val="5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en-US" sz="7198" dirty="0">
              <a:latin typeface="Lato Light" panose="020F0502020204030203" pitchFamily="34" charset="0"/>
            </a:endParaRPr>
          </a:p>
        </p:txBody>
      </p:sp>
      <p:sp>
        <p:nvSpPr>
          <p:cNvPr id="20" name="Freeform 11">
            <a:extLst>
              <a:ext uri="{FF2B5EF4-FFF2-40B4-BE49-F238E27FC236}">
                <a16:creationId xmlns:a16="http://schemas.microsoft.com/office/drawing/2014/main" id="{9E9EE021-11F3-4746-82B9-8912A7BE0AB5}"/>
              </a:ext>
            </a:extLst>
          </p:cNvPr>
          <p:cNvSpPr>
            <a:spLocks/>
          </p:cNvSpPr>
          <p:nvPr/>
        </p:nvSpPr>
        <p:spPr bwMode="auto">
          <a:xfrm>
            <a:off x="13439174" y="7452222"/>
            <a:ext cx="2948808" cy="615790"/>
          </a:xfrm>
          <a:custGeom>
            <a:avLst/>
            <a:gdLst>
              <a:gd name="T0" fmla="*/ 0 w 234"/>
              <a:gd name="T1" fmla="*/ 62 h 72"/>
              <a:gd name="T2" fmla="*/ 234 w 234"/>
              <a:gd name="T3" fmla="*/ 0 h 7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34" h="72">
                <a:moveTo>
                  <a:pt x="0" y="62"/>
                </a:moveTo>
                <a:cubicBezTo>
                  <a:pt x="0" y="62"/>
                  <a:pt x="138" y="72"/>
                  <a:pt x="234" y="0"/>
                </a:cubicBezTo>
              </a:path>
            </a:pathLst>
          </a:custGeom>
          <a:noFill/>
          <a:ln w="101600" cap="flat">
            <a:solidFill>
              <a:schemeClr val="bg1">
                <a:lumMod val="5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en-US" sz="7198" dirty="0">
              <a:latin typeface="Lato Light" panose="020F0502020204030203" pitchFamily="34" charset="0"/>
            </a:endParaRPr>
          </a:p>
        </p:txBody>
      </p:sp>
      <p:sp>
        <p:nvSpPr>
          <p:cNvPr id="21" name="Line 12">
            <a:extLst>
              <a:ext uri="{FF2B5EF4-FFF2-40B4-BE49-F238E27FC236}">
                <a16:creationId xmlns:a16="http://schemas.microsoft.com/office/drawing/2014/main" id="{4413DA21-D39D-524F-A32C-2649EA7CFF41}"/>
              </a:ext>
            </a:extLst>
          </p:cNvPr>
          <p:cNvSpPr>
            <a:spLocks noChangeShapeType="1"/>
          </p:cNvSpPr>
          <p:nvPr/>
        </p:nvSpPr>
        <p:spPr bwMode="auto">
          <a:xfrm>
            <a:off x="12696418" y="8436216"/>
            <a:ext cx="2053691" cy="707842"/>
          </a:xfrm>
          <a:prstGeom prst="line">
            <a:avLst/>
          </a:prstGeom>
          <a:noFill/>
          <a:ln w="101600" cap="flat">
            <a:solidFill>
              <a:schemeClr val="bg1">
                <a:lumMod val="5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en-US" sz="7198" dirty="0">
              <a:latin typeface="Lato Light" panose="020F0502020204030203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60F9577-6BA3-1A48-95BB-930617C0E5BB}"/>
              </a:ext>
            </a:extLst>
          </p:cNvPr>
          <p:cNvCxnSpPr>
            <a:stCxn id="25" idx="1"/>
          </p:cNvCxnSpPr>
          <p:nvPr/>
        </p:nvCxnSpPr>
        <p:spPr>
          <a:xfrm flipH="1" flipV="1">
            <a:off x="7775094" y="4109037"/>
            <a:ext cx="750533" cy="85255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41984BF-3497-DA4D-BFB1-A989BD95AFAE}"/>
              </a:ext>
            </a:extLst>
          </p:cNvPr>
          <p:cNvCxnSpPr>
            <a:stCxn id="25" idx="2"/>
          </p:cNvCxnSpPr>
          <p:nvPr/>
        </p:nvCxnSpPr>
        <p:spPr>
          <a:xfrm flipH="1">
            <a:off x="6949053" y="5890691"/>
            <a:ext cx="1194203" cy="17623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DC556A0-4EB2-0D40-BFB9-BEBE03D604A8}"/>
              </a:ext>
            </a:extLst>
          </p:cNvPr>
          <p:cNvCxnSpPr>
            <a:stCxn id="27" idx="2"/>
          </p:cNvCxnSpPr>
          <p:nvPr/>
        </p:nvCxnSpPr>
        <p:spPr>
          <a:xfrm flipH="1">
            <a:off x="7055753" y="8413772"/>
            <a:ext cx="1231597" cy="22444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4AFBD3E-6A3D-804F-8365-CA774CB7DE7F}"/>
              </a:ext>
            </a:extLst>
          </p:cNvPr>
          <p:cNvCxnSpPr>
            <a:stCxn id="27" idx="3"/>
          </p:cNvCxnSpPr>
          <p:nvPr/>
        </p:nvCxnSpPr>
        <p:spPr>
          <a:xfrm flipH="1">
            <a:off x="7771715" y="9101157"/>
            <a:ext cx="798528" cy="796812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01543FE-DA03-2C4E-B7D1-48D48D2BAFC3}"/>
              </a:ext>
            </a:extLst>
          </p:cNvPr>
          <p:cNvCxnSpPr>
            <a:stCxn id="25" idx="0"/>
          </p:cNvCxnSpPr>
          <p:nvPr/>
        </p:nvCxnSpPr>
        <p:spPr>
          <a:xfrm flipH="1" flipV="1">
            <a:off x="9442889" y="3394833"/>
            <a:ext cx="5858" cy="1181908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823290B-6497-5A48-B86C-3EFEBAD6A831}"/>
              </a:ext>
            </a:extLst>
          </p:cNvPr>
          <p:cNvCxnSpPr>
            <a:stCxn id="22" idx="6"/>
          </p:cNvCxnSpPr>
          <p:nvPr/>
        </p:nvCxnSpPr>
        <p:spPr>
          <a:xfrm flipV="1">
            <a:off x="14524742" y="3865566"/>
            <a:ext cx="886971" cy="2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3A723B3-D46E-A245-B9A7-6F944436787D}"/>
              </a:ext>
            </a:extLst>
          </p:cNvPr>
          <p:cNvCxnSpPr>
            <a:stCxn id="24" idx="7"/>
          </p:cNvCxnSpPr>
          <p:nvPr/>
        </p:nvCxnSpPr>
        <p:spPr>
          <a:xfrm flipV="1">
            <a:off x="17316403" y="6054690"/>
            <a:ext cx="559432" cy="671087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9ABA091-2C93-F146-838C-BA688A62C5C3}"/>
              </a:ext>
            </a:extLst>
          </p:cNvPr>
          <p:cNvCxnSpPr>
            <a:stCxn id="24" idx="6"/>
          </p:cNvCxnSpPr>
          <p:nvPr/>
        </p:nvCxnSpPr>
        <p:spPr>
          <a:xfrm>
            <a:off x="17599295" y="7413164"/>
            <a:ext cx="955437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9D6A219-350F-B84E-A1D4-7B1D90F5EE4F}"/>
              </a:ext>
            </a:extLst>
          </p:cNvPr>
          <p:cNvCxnSpPr>
            <a:stCxn id="26" idx="6"/>
          </p:cNvCxnSpPr>
          <p:nvPr/>
        </p:nvCxnSpPr>
        <p:spPr>
          <a:xfrm>
            <a:off x="15883288" y="9482975"/>
            <a:ext cx="1042516" cy="16588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B07417B-F7CC-0F4C-832C-CF87E4835F87}"/>
              </a:ext>
            </a:extLst>
          </p:cNvPr>
          <p:cNvCxnSpPr/>
          <p:nvPr/>
        </p:nvCxnSpPr>
        <p:spPr>
          <a:xfrm flipH="1">
            <a:off x="11470795" y="4139009"/>
            <a:ext cx="719888" cy="467704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15B467F7-3D22-9B44-B36E-A6FE856DD089}"/>
              </a:ext>
            </a:extLst>
          </p:cNvPr>
          <p:cNvSpPr/>
          <p:nvPr/>
        </p:nvSpPr>
        <p:spPr>
          <a:xfrm>
            <a:off x="11913757" y="2551619"/>
            <a:ext cx="2610984" cy="26278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latin typeface="Lato Light" panose="020F0502020204030203" pitchFamily="34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A60D964-A721-3147-945E-A1B4E4A8F889}"/>
              </a:ext>
            </a:extLst>
          </p:cNvPr>
          <p:cNvSpPr/>
          <p:nvPr/>
        </p:nvSpPr>
        <p:spPr>
          <a:xfrm>
            <a:off x="11560712" y="5890688"/>
            <a:ext cx="1323337" cy="133190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latin typeface="Lato Light" panose="020F0502020204030203" pitchFamily="34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22B9C4B-35DC-C644-84DA-7A1FFA91A039}"/>
              </a:ext>
            </a:extLst>
          </p:cNvPr>
          <p:cNvSpPr/>
          <p:nvPr/>
        </p:nvSpPr>
        <p:spPr>
          <a:xfrm>
            <a:off x="15667584" y="6441051"/>
            <a:ext cx="1931711" cy="194422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latin typeface="Lato Light" panose="020F0502020204030203" pitchFamily="34" charset="0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A412004-9A76-B848-B9CA-4534977F9B45}"/>
              </a:ext>
            </a:extLst>
          </p:cNvPr>
          <p:cNvSpPr/>
          <p:nvPr/>
        </p:nvSpPr>
        <p:spPr>
          <a:xfrm>
            <a:off x="8143255" y="4576741"/>
            <a:ext cx="2610984" cy="26278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latin typeface="Lato Light" panose="020F0502020204030203" pitchFamily="34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E5FF376-A76D-9A45-8B94-5ACFEBAD2C0A}"/>
              </a:ext>
            </a:extLst>
          </p:cNvPr>
          <p:cNvSpPr/>
          <p:nvPr/>
        </p:nvSpPr>
        <p:spPr>
          <a:xfrm>
            <a:off x="13951577" y="8510862"/>
            <a:ext cx="1931711" cy="194422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latin typeface="Lato Light" panose="020F0502020204030203" pitchFamily="34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195C811-36E3-C84B-AF35-98014C39FB87}"/>
              </a:ext>
            </a:extLst>
          </p:cNvPr>
          <p:cNvSpPr/>
          <p:nvPr/>
        </p:nvSpPr>
        <p:spPr>
          <a:xfrm>
            <a:off x="8287350" y="7441659"/>
            <a:ext cx="1931711" cy="194422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latin typeface="Lato Light" panose="020F0502020204030203" pitchFamily="34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C5CF50A3-06A2-8F40-A64D-34A006256D4D}"/>
              </a:ext>
            </a:extLst>
          </p:cNvPr>
          <p:cNvSpPr/>
          <p:nvPr/>
        </p:nvSpPr>
        <p:spPr>
          <a:xfrm>
            <a:off x="13953649" y="6325101"/>
            <a:ext cx="1323337" cy="133190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latin typeface="Lato Light" panose="020F0502020204030203" pitchFamily="34" charset="0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EE49D1E-D733-014D-9237-C6F01A75EE95}"/>
              </a:ext>
            </a:extLst>
          </p:cNvPr>
          <p:cNvSpPr/>
          <p:nvPr/>
        </p:nvSpPr>
        <p:spPr>
          <a:xfrm>
            <a:off x="14750045" y="4670948"/>
            <a:ext cx="1323337" cy="133190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latin typeface="Lato Light" panose="020F0502020204030203" pitchFamily="34" charset="0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EC6F26C7-644A-6D42-A0FC-AEDE93480033}"/>
              </a:ext>
            </a:extLst>
          </p:cNvPr>
          <p:cNvSpPr/>
          <p:nvPr/>
        </p:nvSpPr>
        <p:spPr>
          <a:xfrm>
            <a:off x="7027637" y="9332140"/>
            <a:ext cx="1323337" cy="133190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latin typeface="Lato Light" panose="020F0502020204030203" pitchFamily="34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0479D486-F9F5-2F4C-9D33-F211B299C4E5}"/>
              </a:ext>
            </a:extLst>
          </p:cNvPr>
          <p:cNvSpPr/>
          <p:nvPr/>
        </p:nvSpPr>
        <p:spPr>
          <a:xfrm>
            <a:off x="6344697" y="7812148"/>
            <a:ext cx="1323337" cy="133190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latin typeface="Lato Light" panose="020F0502020204030203" pitchFamily="34" charset="0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C38AF0F1-54D4-704C-8945-B376615BA81B}"/>
              </a:ext>
            </a:extLst>
          </p:cNvPr>
          <p:cNvSpPr/>
          <p:nvPr/>
        </p:nvSpPr>
        <p:spPr>
          <a:xfrm>
            <a:off x="6254872" y="5292261"/>
            <a:ext cx="1323337" cy="133190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latin typeface="Lato Light" panose="020F0502020204030203" pitchFamily="34" charset="0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2D8D1EC0-1626-5247-A010-A3F8844966C6}"/>
              </a:ext>
            </a:extLst>
          </p:cNvPr>
          <p:cNvSpPr/>
          <p:nvPr/>
        </p:nvSpPr>
        <p:spPr>
          <a:xfrm>
            <a:off x="6969286" y="3345200"/>
            <a:ext cx="1323337" cy="133190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latin typeface="Lato Light" panose="020F0502020204030203" pitchFamily="34" charset="0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358EEF1E-43DD-0C49-90FF-17E01D970EA5}"/>
              </a:ext>
            </a:extLst>
          </p:cNvPr>
          <p:cNvSpPr/>
          <p:nvPr/>
        </p:nvSpPr>
        <p:spPr>
          <a:xfrm>
            <a:off x="8863896" y="2653878"/>
            <a:ext cx="1323337" cy="133190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latin typeface="Lato Light" panose="020F0502020204030203" pitchFamily="34" charset="0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39907B8-270E-524F-929D-A74AF58A3826}"/>
              </a:ext>
            </a:extLst>
          </p:cNvPr>
          <p:cNvSpPr/>
          <p:nvPr/>
        </p:nvSpPr>
        <p:spPr>
          <a:xfrm>
            <a:off x="15064645" y="3193030"/>
            <a:ext cx="1323337" cy="133190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latin typeface="Lato Light" panose="020F0502020204030203" pitchFamily="34" charset="0"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2F93C94B-0635-ED42-A323-98B43FDEA6D4}"/>
              </a:ext>
            </a:extLst>
          </p:cNvPr>
          <p:cNvSpPr/>
          <p:nvPr/>
        </p:nvSpPr>
        <p:spPr>
          <a:xfrm>
            <a:off x="17385370" y="5183885"/>
            <a:ext cx="1323337" cy="133190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latin typeface="Lato Light" panose="020F0502020204030203" pitchFamily="34" charset="0"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2384A75A-B267-6D49-A19C-8737738053AB}"/>
              </a:ext>
            </a:extLst>
          </p:cNvPr>
          <p:cNvSpPr/>
          <p:nvPr/>
        </p:nvSpPr>
        <p:spPr>
          <a:xfrm>
            <a:off x="18201316" y="6725043"/>
            <a:ext cx="1323337" cy="133190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latin typeface="Lato Light" panose="020F0502020204030203" pitchFamily="34" charset="0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708997CA-6F68-6D47-A728-2F3B47174FDD}"/>
              </a:ext>
            </a:extLst>
          </p:cNvPr>
          <p:cNvSpPr/>
          <p:nvPr/>
        </p:nvSpPr>
        <p:spPr>
          <a:xfrm>
            <a:off x="16552497" y="8909466"/>
            <a:ext cx="1323337" cy="133190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latin typeface="Lato Light" panose="020F0502020204030203" pitchFamily="34" charset="0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FB18EEF8-8761-9A4D-99C6-863C9A6EEA16}"/>
              </a:ext>
            </a:extLst>
          </p:cNvPr>
          <p:cNvSpPr/>
          <p:nvPr/>
        </p:nvSpPr>
        <p:spPr>
          <a:xfrm>
            <a:off x="10567229" y="4101169"/>
            <a:ext cx="1323337" cy="133190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latin typeface="Lato Light" panose="020F0502020204030203" pitchFamily="34" charset="0"/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0F718202-B3BD-4643-B7FE-7345EA2D63A6}"/>
              </a:ext>
            </a:extLst>
          </p:cNvPr>
          <p:cNvSpPr/>
          <p:nvPr/>
        </p:nvSpPr>
        <p:spPr>
          <a:xfrm>
            <a:off x="0" y="11737676"/>
            <a:ext cx="24377650" cy="19783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latin typeface="Lato Light" panose="020F0502020204030203" pitchFamily="34" charset="0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39FC9CFA-CCEB-8740-ADE4-D83212D32D22}"/>
              </a:ext>
            </a:extLst>
          </p:cNvPr>
          <p:cNvSpPr txBox="1"/>
          <p:nvPr/>
        </p:nvSpPr>
        <p:spPr>
          <a:xfrm>
            <a:off x="8242086" y="612372"/>
            <a:ext cx="789350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MINDMAP DIAGRAM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483FD4D3-EB38-2A49-A4BC-2DFCC0DAD7EA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96" name="Freeform 825">
            <a:extLst>
              <a:ext uri="{FF2B5EF4-FFF2-40B4-BE49-F238E27FC236}">
                <a16:creationId xmlns:a16="http://schemas.microsoft.com/office/drawing/2014/main" id="{758A84B3-F496-D848-AB73-FE994B3158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91119" y="3656136"/>
            <a:ext cx="686223" cy="686223"/>
          </a:xfrm>
          <a:custGeom>
            <a:avLst/>
            <a:gdLst>
              <a:gd name="T0" fmla="*/ 195774 w 304927"/>
              <a:gd name="T1" fmla="*/ 119677 h 304441"/>
              <a:gd name="T2" fmla="*/ 241936 w 304927"/>
              <a:gd name="T3" fmla="*/ 119677 h 304441"/>
              <a:gd name="T4" fmla="*/ 218494 w 304927"/>
              <a:gd name="T5" fmla="*/ 87313 h 304441"/>
              <a:gd name="T6" fmla="*/ 218494 w 304927"/>
              <a:gd name="T7" fmla="*/ 152041 h 304441"/>
              <a:gd name="T8" fmla="*/ 94075 w 304927"/>
              <a:gd name="T9" fmla="*/ 124352 h 304441"/>
              <a:gd name="T10" fmla="*/ 94075 w 304927"/>
              <a:gd name="T11" fmla="*/ 115002 h 304441"/>
              <a:gd name="T12" fmla="*/ 107779 w 304927"/>
              <a:gd name="T13" fmla="*/ 95224 h 304441"/>
              <a:gd name="T14" fmla="*/ 116795 w 304927"/>
              <a:gd name="T15" fmla="*/ 98101 h 304441"/>
              <a:gd name="T16" fmla="*/ 132303 w 304927"/>
              <a:gd name="T17" fmla="*/ 115002 h 304441"/>
              <a:gd name="T18" fmla="*/ 141318 w 304927"/>
              <a:gd name="T19" fmla="*/ 92348 h 304441"/>
              <a:gd name="T20" fmla="*/ 141679 w 304927"/>
              <a:gd name="T21" fmla="*/ 115002 h 304441"/>
              <a:gd name="T22" fmla="*/ 218494 w 304927"/>
              <a:gd name="T23" fmla="*/ 87313 h 304441"/>
              <a:gd name="T24" fmla="*/ 304927 w 304927"/>
              <a:gd name="T25" fmla="*/ 119677 h 304441"/>
              <a:gd name="T26" fmla="*/ 119469 w 304927"/>
              <a:gd name="T27" fmla="*/ 206015 h 304441"/>
              <a:gd name="T28" fmla="*/ 115507 w 304927"/>
              <a:gd name="T29" fmla="*/ 198821 h 304441"/>
              <a:gd name="T30" fmla="*/ 137834 w 304927"/>
              <a:gd name="T31" fmla="*/ 151334 h 304441"/>
              <a:gd name="T32" fmla="*/ 146477 w 304927"/>
              <a:gd name="T33" fmla="*/ 147737 h 304441"/>
              <a:gd name="T34" fmla="*/ 150798 w 304927"/>
              <a:gd name="T35" fmla="*/ 161767 h 304441"/>
              <a:gd name="T36" fmla="*/ 218140 w 304927"/>
              <a:gd name="T37" fmla="*/ 196662 h 304441"/>
              <a:gd name="T38" fmla="*/ 218140 w 304927"/>
              <a:gd name="T39" fmla="*/ 42692 h 304441"/>
              <a:gd name="T40" fmla="*/ 150798 w 304927"/>
              <a:gd name="T41" fmla="*/ 73270 h 304441"/>
              <a:gd name="T42" fmla="*/ 218140 w 304927"/>
              <a:gd name="T43" fmla="*/ 33338 h 304441"/>
              <a:gd name="T44" fmla="*/ 142056 w 304927"/>
              <a:gd name="T45" fmla="*/ 0 h 304441"/>
              <a:gd name="T46" fmla="*/ 195649 w 304927"/>
              <a:gd name="T47" fmla="*/ 10064 h 304441"/>
              <a:gd name="T48" fmla="*/ 192053 w 304927"/>
              <a:gd name="T49" fmla="*/ 18331 h 304441"/>
              <a:gd name="T50" fmla="*/ 142056 w 304927"/>
              <a:gd name="T51" fmla="*/ 8986 h 304441"/>
              <a:gd name="T52" fmla="*/ 37745 w 304927"/>
              <a:gd name="T53" fmla="*/ 100642 h 304441"/>
              <a:gd name="T54" fmla="*/ 9330 w 304927"/>
              <a:gd name="T55" fmla="*/ 157792 h 304441"/>
              <a:gd name="T56" fmla="*/ 35587 w 304927"/>
              <a:gd name="T57" fmla="*/ 172529 h 304441"/>
              <a:gd name="T58" fmla="*/ 37745 w 304927"/>
              <a:gd name="T59" fmla="*/ 222490 h 304441"/>
              <a:gd name="T60" fmla="*/ 75873 w 304927"/>
              <a:gd name="T61" fmla="*/ 232913 h 304441"/>
              <a:gd name="T62" fmla="*/ 91339 w 304927"/>
              <a:gd name="T63" fmla="*/ 242978 h 304441"/>
              <a:gd name="T64" fmla="*/ 95656 w 304927"/>
              <a:gd name="T65" fmla="*/ 285031 h 304441"/>
              <a:gd name="T66" fmla="*/ 196729 w 304927"/>
              <a:gd name="T67" fmla="*/ 278202 h 304441"/>
              <a:gd name="T68" fmla="*/ 205721 w 304927"/>
              <a:gd name="T69" fmla="*/ 221052 h 304441"/>
              <a:gd name="T70" fmla="*/ 206080 w 304927"/>
              <a:gd name="T71" fmla="*/ 276764 h 304441"/>
              <a:gd name="T72" fmla="*/ 144573 w 304927"/>
              <a:gd name="T73" fmla="*/ 304441 h 304441"/>
              <a:gd name="T74" fmla="*/ 81987 w 304927"/>
              <a:gd name="T75" fmla="*/ 277483 h 304441"/>
              <a:gd name="T76" fmla="*/ 77311 w 304927"/>
              <a:gd name="T77" fmla="*/ 241899 h 304441"/>
              <a:gd name="T78" fmla="*/ 72276 w 304927"/>
              <a:gd name="T79" fmla="*/ 241899 h 304441"/>
              <a:gd name="T80" fmla="*/ 28753 w 304927"/>
              <a:gd name="T81" fmla="*/ 180077 h 304441"/>
              <a:gd name="T82" fmla="*/ 338 w 304927"/>
              <a:gd name="T83" fmla="*/ 159948 h 304441"/>
              <a:gd name="T84" fmla="*/ 28394 w 304927"/>
              <a:gd name="T85" fmla="*/ 99563 h 304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304927" h="304441">
                <a:moveTo>
                  <a:pt x="218494" y="96663"/>
                </a:moveTo>
                <a:cubicBezTo>
                  <a:pt x="205872" y="96663"/>
                  <a:pt x="195774" y="107091"/>
                  <a:pt x="195774" y="119677"/>
                </a:cubicBezTo>
                <a:cubicBezTo>
                  <a:pt x="195774" y="132263"/>
                  <a:pt x="205872" y="142691"/>
                  <a:pt x="218494" y="142691"/>
                </a:cubicBezTo>
                <a:cubicBezTo>
                  <a:pt x="231477" y="142691"/>
                  <a:pt x="241936" y="132263"/>
                  <a:pt x="241936" y="119677"/>
                </a:cubicBezTo>
                <a:cubicBezTo>
                  <a:pt x="241936" y="107091"/>
                  <a:pt x="231477" y="96663"/>
                  <a:pt x="218494" y="96663"/>
                </a:cubicBezTo>
                <a:close/>
                <a:moveTo>
                  <a:pt x="218494" y="87313"/>
                </a:moveTo>
                <a:cubicBezTo>
                  <a:pt x="236526" y="87313"/>
                  <a:pt x="250951" y="102057"/>
                  <a:pt x="250951" y="119677"/>
                </a:cubicBezTo>
                <a:cubicBezTo>
                  <a:pt x="250951" y="137297"/>
                  <a:pt x="236526" y="152041"/>
                  <a:pt x="218494" y="152041"/>
                </a:cubicBezTo>
                <a:cubicBezTo>
                  <a:pt x="202266" y="152041"/>
                  <a:pt x="188922" y="139814"/>
                  <a:pt x="186758" y="124352"/>
                </a:cubicBezTo>
                <a:lnTo>
                  <a:pt x="94075" y="124352"/>
                </a:lnTo>
                <a:cubicBezTo>
                  <a:pt x="91551" y="124352"/>
                  <a:pt x="89387" y="122194"/>
                  <a:pt x="89387" y="119677"/>
                </a:cubicBezTo>
                <a:cubicBezTo>
                  <a:pt x="89387" y="117160"/>
                  <a:pt x="91551" y="115002"/>
                  <a:pt x="94075" y="115002"/>
                </a:cubicBezTo>
                <a:lnTo>
                  <a:pt x="104534" y="115002"/>
                </a:lnTo>
                <a:cubicBezTo>
                  <a:pt x="104894" y="108529"/>
                  <a:pt x="105976" y="101697"/>
                  <a:pt x="107779" y="95224"/>
                </a:cubicBezTo>
                <a:cubicBezTo>
                  <a:pt x="108501" y="93067"/>
                  <a:pt x="111025" y="91628"/>
                  <a:pt x="113549" y="92348"/>
                </a:cubicBezTo>
                <a:cubicBezTo>
                  <a:pt x="116074" y="93067"/>
                  <a:pt x="117517" y="95584"/>
                  <a:pt x="116795" y="98101"/>
                </a:cubicBezTo>
                <a:cubicBezTo>
                  <a:pt x="114992" y="103495"/>
                  <a:pt x="114271" y="109249"/>
                  <a:pt x="113910" y="115002"/>
                </a:cubicBezTo>
                <a:lnTo>
                  <a:pt x="132303" y="115002"/>
                </a:lnTo>
                <a:cubicBezTo>
                  <a:pt x="132663" y="108529"/>
                  <a:pt x="133745" y="101697"/>
                  <a:pt x="135548" y="95224"/>
                </a:cubicBezTo>
                <a:cubicBezTo>
                  <a:pt x="136270" y="93067"/>
                  <a:pt x="138794" y="91628"/>
                  <a:pt x="141318" y="92348"/>
                </a:cubicBezTo>
                <a:cubicBezTo>
                  <a:pt x="143843" y="93067"/>
                  <a:pt x="145285" y="95584"/>
                  <a:pt x="144564" y="98101"/>
                </a:cubicBezTo>
                <a:cubicBezTo>
                  <a:pt x="142761" y="103495"/>
                  <a:pt x="141679" y="109249"/>
                  <a:pt x="141679" y="115002"/>
                </a:cubicBezTo>
                <a:lnTo>
                  <a:pt x="186758" y="115002"/>
                </a:lnTo>
                <a:cubicBezTo>
                  <a:pt x="188922" y="99180"/>
                  <a:pt x="202266" y="87313"/>
                  <a:pt x="218494" y="87313"/>
                </a:cubicBezTo>
                <a:close/>
                <a:moveTo>
                  <a:pt x="218140" y="33338"/>
                </a:moveTo>
                <a:cubicBezTo>
                  <a:pt x="266035" y="33338"/>
                  <a:pt x="304927" y="72191"/>
                  <a:pt x="304927" y="119677"/>
                </a:cubicBezTo>
                <a:cubicBezTo>
                  <a:pt x="304927" y="167523"/>
                  <a:pt x="266035" y="206015"/>
                  <a:pt x="218140" y="206015"/>
                </a:cubicBezTo>
                <a:lnTo>
                  <a:pt x="119469" y="206015"/>
                </a:lnTo>
                <a:cubicBezTo>
                  <a:pt x="118028" y="206015"/>
                  <a:pt x="116228" y="205296"/>
                  <a:pt x="115507" y="203857"/>
                </a:cubicBezTo>
                <a:cubicBezTo>
                  <a:pt x="114787" y="202058"/>
                  <a:pt x="114787" y="200260"/>
                  <a:pt x="115507" y="198821"/>
                </a:cubicBezTo>
                <a:lnTo>
                  <a:pt x="141435" y="159249"/>
                </a:lnTo>
                <a:cubicBezTo>
                  <a:pt x="139995" y="156731"/>
                  <a:pt x="138915" y="153853"/>
                  <a:pt x="137834" y="151334"/>
                </a:cubicBezTo>
                <a:cubicBezTo>
                  <a:pt x="136754" y="148816"/>
                  <a:pt x="138194" y="146298"/>
                  <a:pt x="140355" y="145219"/>
                </a:cubicBezTo>
                <a:cubicBezTo>
                  <a:pt x="142876" y="144499"/>
                  <a:pt x="145397" y="145578"/>
                  <a:pt x="146477" y="147737"/>
                </a:cubicBezTo>
                <a:cubicBezTo>
                  <a:pt x="147557" y="150975"/>
                  <a:pt x="148998" y="154212"/>
                  <a:pt x="150798" y="157090"/>
                </a:cubicBezTo>
                <a:cubicBezTo>
                  <a:pt x="151879" y="158529"/>
                  <a:pt x="151879" y="160328"/>
                  <a:pt x="150798" y="161767"/>
                </a:cubicBezTo>
                <a:lnTo>
                  <a:pt x="128111" y="196662"/>
                </a:lnTo>
                <a:lnTo>
                  <a:pt x="218140" y="196662"/>
                </a:lnTo>
                <a:cubicBezTo>
                  <a:pt x="260993" y="196662"/>
                  <a:pt x="295564" y="162127"/>
                  <a:pt x="295564" y="119677"/>
                </a:cubicBezTo>
                <a:cubicBezTo>
                  <a:pt x="295564" y="77227"/>
                  <a:pt x="260993" y="42692"/>
                  <a:pt x="218140" y="42692"/>
                </a:cubicBezTo>
                <a:cubicBezTo>
                  <a:pt x="194372" y="42692"/>
                  <a:pt x="172045" y="53484"/>
                  <a:pt x="157280" y="72550"/>
                </a:cubicBezTo>
                <a:cubicBezTo>
                  <a:pt x="155840" y="74349"/>
                  <a:pt x="152599" y="74709"/>
                  <a:pt x="150798" y="73270"/>
                </a:cubicBezTo>
                <a:cubicBezTo>
                  <a:pt x="148638" y="71831"/>
                  <a:pt x="148638" y="68593"/>
                  <a:pt x="150078" y="66794"/>
                </a:cubicBezTo>
                <a:cubicBezTo>
                  <a:pt x="166643" y="45570"/>
                  <a:pt x="191491" y="33338"/>
                  <a:pt x="218140" y="33338"/>
                </a:cubicBezTo>
                <a:close/>
                <a:moveTo>
                  <a:pt x="137020" y="0"/>
                </a:moveTo>
                <a:cubicBezTo>
                  <a:pt x="139178" y="0"/>
                  <a:pt x="140617" y="0"/>
                  <a:pt x="142056" y="0"/>
                </a:cubicBezTo>
                <a:cubicBezTo>
                  <a:pt x="143135" y="0"/>
                  <a:pt x="143494" y="0"/>
                  <a:pt x="144214" y="0"/>
                </a:cubicBezTo>
                <a:cubicBezTo>
                  <a:pt x="150329" y="0"/>
                  <a:pt x="172629" y="719"/>
                  <a:pt x="195649" y="10064"/>
                </a:cubicBezTo>
                <a:cubicBezTo>
                  <a:pt x="197808" y="10783"/>
                  <a:pt x="199246" y="13658"/>
                  <a:pt x="198167" y="15815"/>
                </a:cubicBezTo>
                <a:cubicBezTo>
                  <a:pt x="197448" y="18331"/>
                  <a:pt x="194570" y="19409"/>
                  <a:pt x="192053" y="18331"/>
                </a:cubicBezTo>
                <a:cubicBezTo>
                  <a:pt x="170831" y="10064"/>
                  <a:pt x="149969" y="9345"/>
                  <a:pt x="144214" y="9345"/>
                </a:cubicBezTo>
                <a:cubicBezTo>
                  <a:pt x="143494" y="9345"/>
                  <a:pt x="142775" y="8986"/>
                  <a:pt x="142056" y="8986"/>
                </a:cubicBezTo>
                <a:cubicBezTo>
                  <a:pt x="140617" y="8986"/>
                  <a:pt x="138818" y="8986"/>
                  <a:pt x="137020" y="8986"/>
                </a:cubicBezTo>
                <a:cubicBezTo>
                  <a:pt x="115798" y="8986"/>
                  <a:pt x="47457" y="15815"/>
                  <a:pt x="37745" y="100642"/>
                </a:cubicBezTo>
                <a:cubicBezTo>
                  <a:pt x="37745" y="102079"/>
                  <a:pt x="35587" y="113941"/>
                  <a:pt x="10409" y="153479"/>
                </a:cubicBezTo>
                <a:cubicBezTo>
                  <a:pt x="10049" y="153838"/>
                  <a:pt x="8970" y="155995"/>
                  <a:pt x="9330" y="157792"/>
                </a:cubicBezTo>
                <a:cubicBezTo>
                  <a:pt x="9690" y="159589"/>
                  <a:pt x="11128" y="160667"/>
                  <a:pt x="12927" y="162105"/>
                </a:cubicBezTo>
                <a:cubicBezTo>
                  <a:pt x="22998" y="167856"/>
                  <a:pt x="35228" y="172529"/>
                  <a:pt x="35587" y="172529"/>
                </a:cubicBezTo>
                <a:cubicBezTo>
                  <a:pt x="37386" y="173247"/>
                  <a:pt x="38465" y="175404"/>
                  <a:pt x="38105" y="177561"/>
                </a:cubicBezTo>
                <a:cubicBezTo>
                  <a:pt x="38105" y="177920"/>
                  <a:pt x="34868" y="208113"/>
                  <a:pt x="37745" y="222490"/>
                </a:cubicBezTo>
                <a:cubicBezTo>
                  <a:pt x="39184" y="228600"/>
                  <a:pt x="52852" y="232913"/>
                  <a:pt x="72276" y="232913"/>
                </a:cubicBezTo>
                <a:cubicBezTo>
                  <a:pt x="74434" y="232913"/>
                  <a:pt x="75873" y="232913"/>
                  <a:pt x="75873" y="232913"/>
                </a:cubicBezTo>
                <a:cubicBezTo>
                  <a:pt x="75873" y="232554"/>
                  <a:pt x="76592" y="232554"/>
                  <a:pt x="77311" y="232554"/>
                </a:cubicBezTo>
                <a:cubicBezTo>
                  <a:pt x="87742" y="232554"/>
                  <a:pt x="91339" y="237946"/>
                  <a:pt x="91339" y="242978"/>
                </a:cubicBezTo>
                <a:lnTo>
                  <a:pt x="91339" y="277483"/>
                </a:lnTo>
                <a:cubicBezTo>
                  <a:pt x="91339" y="280718"/>
                  <a:pt x="92778" y="283594"/>
                  <a:pt x="95656" y="285031"/>
                </a:cubicBezTo>
                <a:cubicBezTo>
                  <a:pt x="118316" y="298690"/>
                  <a:pt x="170471" y="298690"/>
                  <a:pt x="193491" y="285391"/>
                </a:cubicBezTo>
                <a:cubicBezTo>
                  <a:pt x="196009" y="283953"/>
                  <a:pt x="197448" y="281078"/>
                  <a:pt x="196729" y="278202"/>
                </a:cubicBezTo>
                <a:cubicBezTo>
                  <a:pt x="195290" y="267419"/>
                  <a:pt x="193851" y="246213"/>
                  <a:pt x="199966" y="224287"/>
                </a:cubicBezTo>
                <a:cubicBezTo>
                  <a:pt x="200685" y="222130"/>
                  <a:pt x="203563" y="220333"/>
                  <a:pt x="205721" y="221052"/>
                </a:cubicBezTo>
                <a:cubicBezTo>
                  <a:pt x="208239" y="222130"/>
                  <a:pt x="209677" y="224646"/>
                  <a:pt x="208958" y="226803"/>
                </a:cubicBezTo>
                <a:cubicBezTo>
                  <a:pt x="202843" y="247291"/>
                  <a:pt x="204642" y="266700"/>
                  <a:pt x="206080" y="276764"/>
                </a:cubicBezTo>
                <a:cubicBezTo>
                  <a:pt x="207160" y="283594"/>
                  <a:pt x="203922" y="290063"/>
                  <a:pt x="198167" y="293298"/>
                </a:cubicBezTo>
                <a:cubicBezTo>
                  <a:pt x="185218" y="300846"/>
                  <a:pt x="165076" y="304441"/>
                  <a:pt x="144573" y="304441"/>
                </a:cubicBezTo>
                <a:cubicBezTo>
                  <a:pt x="124071" y="304441"/>
                  <a:pt x="103569" y="300487"/>
                  <a:pt x="90980" y="292939"/>
                </a:cubicBezTo>
                <a:cubicBezTo>
                  <a:pt x="85584" y="290063"/>
                  <a:pt x="81987" y="283953"/>
                  <a:pt x="81987" y="277483"/>
                </a:cubicBezTo>
                <a:lnTo>
                  <a:pt x="81987" y="242978"/>
                </a:lnTo>
                <a:cubicBezTo>
                  <a:pt x="81628" y="242618"/>
                  <a:pt x="80189" y="241899"/>
                  <a:pt x="77311" y="241899"/>
                </a:cubicBezTo>
                <a:cubicBezTo>
                  <a:pt x="76952" y="241899"/>
                  <a:pt x="76592" y="241899"/>
                  <a:pt x="76592" y="241899"/>
                </a:cubicBezTo>
                <a:cubicBezTo>
                  <a:pt x="76592" y="241899"/>
                  <a:pt x="74794" y="241899"/>
                  <a:pt x="72276" y="241899"/>
                </a:cubicBezTo>
                <a:cubicBezTo>
                  <a:pt x="57528" y="241899"/>
                  <a:pt x="31631" y="239743"/>
                  <a:pt x="28753" y="224287"/>
                </a:cubicBezTo>
                <a:cubicBezTo>
                  <a:pt x="26235" y="211347"/>
                  <a:pt x="28034" y="188703"/>
                  <a:pt x="28753" y="180077"/>
                </a:cubicBezTo>
                <a:cubicBezTo>
                  <a:pt x="24077" y="177920"/>
                  <a:pt x="15804" y="174326"/>
                  <a:pt x="8251" y="170013"/>
                </a:cubicBezTo>
                <a:cubicBezTo>
                  <a:pt x="2856" y="166778"/>
                  <a:pt x="1057" y="162824"/>
                  <a:pt x="338" y="159948"/>
                </a:cubicBezTo>
                <a:cubicBezTo>
                  <a:pt x="-1101" y="153838"/>
                  <a:pt x="2496" y="148806"/>
                  <a:pt x="2856" y="148087"/>
                </a:cubicBezTo>
                <a:cubicBezTo>
                  <a:pt x="26955" y="110706"/>
                  <a:pt x="28394" y="100282"/>
                  <a:pt x="28394" y="99563"/>
                </a:cubicBezTo>
                <a:cubicBezTo>
                  <a:pt x="39184" y="7188"/>
                  <a:pt x="114000" y="0"/>
                  <a:pt x="13702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97" name="Freeform 826">
            <a:extLst>
              <a:ext uri="{FF2B5EF4-FFF2-40B4-BE49-F238E27FC236}">
                <a16:creationId xmlns:a16="http://schemas.microsoft.com/office/drawing/2014/main" id="{7B0F017D-B679-B741-BDA9-EE83206B18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34276" y="2969913"/>
            <a:ext cx="582576" cy="686223"/>
          </a:xfrm>
          <a:custGeom>
            <a:avLst/>
            <a:gdLst>
              <a:gd name="T0" fmla="*/ 249060 w 258404"/>
              <a:gd name="T1" fmla="*/ 295105 h 304080"/>
              <a:gd name="T2" fmla="*/ 9344 w 258404"/>
              <a:gd name="T3" fmla="*/ 295105 h 304080"/>
              <a:gd name="T4" fmla="*/ 193218 w 258404"/>
              <a:gd name="T5" fmla="*/ 234445 h 304080"/>
              <a:gd name="T6" fmla="*/ 193218 w 258404"/>
              <a:gd name="T7" fmla="*/ 255371 h 304080"/>
              <a:gd name="T8" fmla="*/ 204659 w 258404"/>
              <a:gd name="T9" fmla="*/ 243826 h 304080"/>
              <a:gd name="T10" fmla="*/ 64438 w 258404"/>
              <a:gd name="T11" fmla="*/ 234445 h 304080"/>
              <a:gd name="T12" fmla="*/ 64438 w 258404"/>
              <a:gd name="T13" fmla="*/ 255371 h 304080"/>
              <a:gd name="T14" fmla="*/ 75984 w 258404"/>
              <a:gd name="T15" fmla="*/ 243826 h 304080"/>
              <a:gd name="T16" fmla="*/ 193218 w 258404"/>
              <a:gd name="T17" fmla="*/ 225064 h 304080"/>
              <a:gd name="T18" fmla="*/ 213956 w 258404"/>
              <a:gd name="T19" fmla="*/ 245991 h 304080"/>
              <a:gd name="T20" fmla="*/ 174625 w 258404"/>
              <a:gd name="T21" fmla="*/ 245991 h 304080"/>
              <a:gd name="T22" fmla="*/ 64438 w 258404"/>
              <a:gd name="T23" fmla="*/ 225064 h 304080"/>
              <a:gd name="T24" fmla="*/ 85364 w 258404"/>
              <a:gd name="T25" fmla="*/ 245991 h 304080"/>
              <a:gd name="T26" fmla="*/ 46038 w 258404"/>
              <a:gd name="T27" fmla="*/ 245991 h 304080"/>
              <a:gd name="T28" fmla="*/ 129996 w 258404"/>
              <a:gd name="T29" fmla="*/ 202839 h 304080"/>
              <a:gd name="T30" fmla="*/ 150454 w 258404"/>
              <a:gd name="T31" fmla="*/ 230402 h 304080"/>
              <a:gd name="T32" fmla="*/ 129996 w 258404"/>
              <a:gd name="T33" fmla="*/ 220247 h 304080"/>
              <a:gd name="T34" fmla="*/ 150454 w 258404"/>
              <a:gd name="T35" fmla="*/ 259777 h 304080"/>
              <a:gd name="T36" fmla="*/ 129996 w 258404"/>
              <a:gd name="T37" fmla="*/ 286615 h 304080"/>
              <a:gd name="T38" fmla="*/ 109538 w 258404"/>
              <a:gd name="T39" fmla="*/ 259777 h 304080"/>
              <a:gd name="T40" fmla="*/ 129996 w 258404"/>
              <a:gd name="T41" fmla="*/ 269207 h 304080"/>
              <a:gd name="T42" fmla="*/ 109538 w 258404"/>
              <a:gd name="T43" fmla="*/ 230402 h 304080"/>
              <a:gd name="T44" fmla="*/ 129996 w 258404"/>
              <a:gd name="T45" fmla="*/ 202839 h 304080"/>
              <a:gd name="T46" fmla="*/ 249060 w 258404"/>
              <a:gd name="T47" fmla="*/ 193500 h 304080"/>
              <a:gd name="T48" fmla="*/ 9344 w 258404"/>
              <a:gd name="T49" fmla="*/ 225454 h 304080"/>
              <a:gd name="T50" fmla="*/ 217074 w 258404"/>
              <a:gd name="T51" fmla="*/ 295105 h 304080"/>
              <a:gd name="T52" fmla="*/ 217074 w 258404"/>
              <a:gd name="T53" fmla="*/ 193500 h 304080"/>
              <a:gd name="T54" fmla="*/ 9344 w 258404"/>
              <a:gd name="T55" fmla="*/ 216119 h 304080"/>
              <a:gd name="T56" fmla="*/ 202698 w 258404"/>
              <a:gd name="T57" fmla="*/ 52762 h 304080"/>
              <a:gd name="T58" fmla="*/ 198385 w 258404"/>
              <a:gd name="T59" fmla="*/ 87588 h 304080"/>
              <a:gd name="T60" fmla="*/ 207370 w 258404"/>
              <a:gd name="T61" fmla="*/ 130312 h 304080"/>
              <a:gd name="T62" fmla="*/ 199823 w 258404"/>
              <a:gd name="T63" fmla="*/ 42709 h 304080"/>
              <a:gd name="T64" fmla="*/ 207370 w 258404"/>
              <a:gd name="T65" fmla="*/ 141082 h 304080"/>
              <a:gd name="T66" fmla="*/ 143039 w 258404"/>
              <a:gd name="T67" fmla="*/ 167291 h 304080"/>
              <a:gd name="T68" fmla="*/ 249060 w 258404"/>
              <a:gd name="T69" fmla="*/ 184166 h 304080"/>
              <a:gd name="T70" fmla="*/ 249060 w 258404"/>
              <a:gd name="T71" fmla="*/ 304080 h 304080"/>
              <a:gd name="T72" fmla="*/ 0 w 258404"/>
              <a:gd name="T73" fmla="*/ 193500 h 304080"/>
              <a:gd name="T74" fmla="*/ 124710 w 258404"/>
              <a:gd name="T75" fmla="*/ 176267 h 304080"/>
              <a:gd name="T76" fmla="*/ 198385 w 258404"/>
              <a:gd name="T77" fmla="*/ 148622 h 304080"/>
              <a:gd name="T78" fmla="*/ 199823 w 258404"/>
              <a:gd name="T79" fmla="*/ 42709 h 304080"/>
              <a:gd name="T80" fmla="*/ 42320 w 258404"/>
              <a:gd name="T81" fmla="*/ 103903 h 304080"/>
              <a:gd name="T82" fmla="*/ 51329 w 258404"/>
              <a:gd name="T83" fmla="*/ 60902 h 304080"/>
              <a:gd name="T84" fmla="*/ 46644 w 258404"/>
              <a:gd name="T85" fmla="*/ 25852 h 304080"/>
              <a:gd name="T86" fmla="*/ 78358 w 258404"/>
              <a:gd name="T87" fmla="*/ 82222 h 304080"/>
              <a:gd name="T88" fmla="*/ 60699 w 258404"/>
              <a:gd name="T89" fmla="*/ 131727 h 304080"/>
              <a:gd name="T90" fmla="*/ 129893 w 258404"/>
              <a:gd name="T91" fmla="*/ 154853 h 304080"/>
              <a:gd name="T92" fmla="*/ 60699 w 258404"/>
              <a:gd name="T93" fmla="*/ 141122 h 304080"/>
              <a:gd name="T94" fmla="*/ 15291 w 258404"/>
              <a:gd name="T95" fmla="*/ 82222 h 304080"/>
              <a:gd name="T96" fmla="*/ 106782 w 258404"/>
              <a:gd name="T97" fmla="*/ 66386 h 304080"/>
              <a:gd name="T98" fmla="*/ 129023 w 258404"/>
              <a:gd name="T99" fmla="*/ 41492 h 304080"/>
              <a:gd name="T100" fmla="*/ 151622 w 258404"/>
              <a:gd name="T101" fmla="*/ 66386 h 304080"/>
              <a:gd name="T102" fmla="*/ 132251 w 258404"/>
              <a:gd name="T103" fmla="*/ 1082 h 304080"/>
              <a:gd name="T104" fmla="*/ 133686 w 258404"/>
              <a:gd name="T105" fmla="*/ 121588 h 304080"/>
              <a:gd name="T106" fmla="*/ 124718 w 258404"/>
              <a:gd name="T107" fmla="*/ 99940 h 3040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58404" h="304080">
                <a:moveTo>
                  <a:pt x="249060" y="272127"/>
                </a:moveTo>
                <a:cubicBezTo>
                  <a:pt x="237559" y="274281"/>
                  <a:pt x="228215" y="283257"/>
                  <a:pt x="226418" y="295105"/>
                </a:cubicBezTo>
                <a:lnTo>
                  <a:pt x="249060" y="295105"/>
                </a:lnTo>
                <a:lnTo>
                  <a:pt x="249060" y="272127"/>
                </a:lnTo>
                <a:close/>
                <a:moveTo>
                  <a:pt x="9344" y="272127"/>
                </a:moveTo>
                <a:lnTo>
                  <a:pt x="9344" y="295105"/>
                </a:lnTo>
                <a:lnTo>
                  <a:pt x="31986" y="295105"/>
                </a:lnTo>
                <a:cubicBezTo>
                  <a:pt x="30189" y="283257"/>
                  <a:pt x="20845" y="274281"/>
                  <a:pt x="9344" y="272127"/>
                </a:cubicBezTo>
                <a:close/>
                <a:moveTo>
                  <a:pt x="193218" y="234445"/>
                </a:moveTo>
                <a:cubicBezTo>
                  <a:pt x="188212" y="234445"/>
                  <a:pt x="183921" y="238775"/>
                  <a:pt x="183921" y="243826"/>
                </a:cubicBezTo>
                <a:lnTo>
                  <a:pt x="183921" y="245991"/>
                </a:lnTo>
                <a:cubicBezTo>
                  <a:pt x="183921" y="251403"/>
                  <a:pt x="188212" y="255371"/>
                  <a:pt x="193218" y="255371"/>
                </a:cubicBezTo>
                <a:lnTo>
                  <a:pt x="195363" y="255371"/>
                </a:lnTo>
                <a:cubicBezTo>
                  <a:pt x="200369" y="255371"/>
                  <a:pt x="204659" y="251403"/>
                  <a:pt x="204659" y="245991"/>
                </a:cubicBezTo>
                <a:lnTo>
                  <a:pt x="204659" y="243826"/>
                </a:lnTo>
                <a:cubicBezTo>
                  <a:pt x="204659" y="238775"/>
                  <a:pt x="200369" y="234445"/>
                  <a:pt x="195363" y="234445"/>
                </a:cubicBezTo>
                <a:lnTo>
                  <a:pt x="193218" y="234445"/>
                </a:lnTo>
                <a:close/>
                <a:moveTo>
                  <a:pt x="64438" y="234445"/>
                </a:moveTo>
                <a:cubicBezTo>
                  <a:pt x="59387" y="234445"/>
                  <a:pt x="55419" y="238775"/>
                  <a:pt x="55419" y="243826"/>
                </a:cubicBezTo>
                <a:lnTo>
                  <a:pt x="55419" y="245991"/>
                </a:lnTo>
                <a:cubicBezTo>
                  <a:pt x="55419" y="251403"/>
                  <a:pt x="59387" y="255371"/>
                  <a:pt x="64438" y="255371"/>
                </a:cubicBezTo>
                <a:lnTo>
                  <a:pt x="66964" y="255371"/>
                </a:lnTo>
                <a:cubicBezTo>
                  <a:pt x="72015" y="255371"/>
                  <a:pt x="75984" y="251403"/>
                  <a:pt x="75984" y="245991"/>
                </a:cubicBezTo>
                <a:lnTo>
                  <a:pt x="75984" y="243826"/>
                </a:lnTo>
                <a:cubicBezTo>
                  <a:pt x="75984" y="238775"/>
                  <a:pt x="72015" y="234445"/>
                  <a:pt x="66964" y="234445"/>
                </a:cubicBezTo>
                <a:lnTo>
                  <a:pt x="64438" y="234445"/>
                </a:lnTo>
                <a:close/>
                <a:moveTo>
                  <a:pt x="193218" y="225064"/>
                </a:moveTo>
                <a:lnTo>
                  <a:pt x="195363" y="225064"/>
                </a:lnTo>
                <a:cubicBezTo>
                  <a:pt x="205374" y="225064"/>
                  <a:pt x="213956" y="233363"/>
                  <a:pt x="213956" y="243826"/>
                </a:cubicBezTo>
                <a:lnTo>
                  <a:pt x="213956" y="245991"/>
                </a:lnTo>
                <a:cubicBezTo>
                  <a:pt x="213956" y="256454"/>
                  <a:pt x="205374" y="264391"/>
                  <a:pt x="195363" y="264391"/>
                </a:cubicBezTo>
                <a:lnTo>
                  <a:pt x="193218" y="264391"/>
                </a:lnTo>
                <a:cubicBezTo>
                  <a:pt x="182849" y="264391"/>
                  <a:pt x="174625" y="256454"/>
                  <a:pt x="174625" y="245991"/>
                </a:cubicBezTo>
                <a:lnTo>
                  <a:pt x="174625" y="243826"/>
                </a:lnTo>
                <a:cubicBezTo>
                  <a:pt x="174625" y="233363"/>
                  <a:pt x="182849" y="225064"/>
                  <a:pt x="193218" y="225064"/>
                </a:cubicBezTo>
                <a:close/>
                <a:moveTo>
                  <a:pt x="64438" y="225064"/>
                </a:moveTo>
                <a:lnTo>
                  <a:pt x="66964" y="225064"/>
                </a:lnTo>
                <a:cubicBezTo>
                  <a:pt x="77066" y="225064"/>
                  <a:pt x="85364" y="233363"/>
                  <a:pt x="85364" y="243826"/>
                </a:cubicBezTo>
                <a:lnTo>
                  <a:pt x="85364" y="245991"/>
                </a:lnTo>
                <a:cubicBezTo>
                  <a:pt x="85364" y="256454"/>
                  <a:pt x="77066" y="264391"/>
                  <a:pt x="66964" y="264391"/>
                </a:cubicBezTo>
                <a:lnTo>
                  <a:pt x="64438" y="264391"/>
                </a:lnTo>
                <a:cubicBezTo>
                  <a:pt x="54336" y="264391"/>
                  <a:pt x="46038" y="256454"/>
                  <a:pt x="46038" y="245991"/>
                </a:cubicBezTo>
                <a:lnTo>
                  <a:pt x="46038" y="243826"/>
                </a:lnTo>
                <a:cubicBezTo>
                  <a:pt x="46038" y="233363"/>
                  <a:pt x="54336" y="225064"/>
                  <a:pt x="64438" y="225064"/>
                </a:cubicBezTo>
                <a:close/>
                <a:moveTo>
                  <a:pt x="129996" y="202839"/>
                </a:moveTo>
                <a:cubicBezTo>
                  <a:pt x="132867" y="202839"/>
                  <a:pt x="134662" y="205015"/>
                  <a:pt x="134662" y="207554"/>
                </a:cubicBezTo>
                <a:lnTo>
                  <a:pt x="134662" y="211543"/>
                </a:lnTo>
                <a:cubicBezTo>
                  <a:pt x="143994" y="213356"/>
                  <a:pt x="150454" y="221335"/>
                  <a:pt x="150454" y="230402"/>
                </a:cubicBezTo>
                <a:cubicBezTo>
                  <a:pt x="150454" y="232940"/>
                  <a:pt x="148660" y="234754"/>
                  <a:pt x="145788" y="234754"/>
                </a:cubicBezTo>
                <a:cubicBezTo>
                  <a:pt x="143635" y="234754"/>
                  <a:pt x="141481" y="232940"/>
                  <a:pt x="141481" y="230402"/>
                </a:cubicBezTo>
                <a:cubicBezTo>
                  <a:pt x="141481" y="224962"/>
                  <a:pt x="136457" y="220247"/>
                  <a:pt x="129996" y="220247"/>
                </a:cubicBezTo>
                <a:cubicBezTo>
                  <a:pt x="123895" y="220247"/>
                  <a:pt x="118870" y="224962"/>
                  <a:pt x="118870" y="230402"/>
                </a:cubicBezTo>
                <a:cubicBezTo>
                  <a:pt x="118870" y="236930"/>
                  <a:pt x="122459" y="240194"/>
                  <a:pt x="129996" y="240194"/>
                </a:cubicBezTo>
                <a:cubicBezTo>
                  <a:pt x="145429" y="240194"/>
                  <a:pt x="150454" y="249986"/>
                  <a:pt x="150454" y="259777"/>
                </a:cubicBezTo>
                <a:cubicBezTo>
                  <a:pt x="150454" y="268844"/>
                  <a:pt x="143994" y="276097"/>
                  <a:pt x="134662" y="278273"/>
                </a:cubicBezTo>
                <a:lnTo>
                  <a:pt x="134662" y="282263"/>
                </a:lnTo>
                <a:cubicBezTo>
                  <a:pt x="134662" y="284801"/>
                  <a:pt x="132867" y="286615"/>
                  <a:pt x="129996" y="286615"/>
                </a:cubicBezTo>
                <a:cubicBezTo>
                  <a:pt x="127484" y="286615"/>
                  <a:pt x="125689" y="284801"/>
                  <a:pt x="125689" y="282263"/>
                </a:cubicBezTo>
                <a:lnTo>
                  <a:pt x="125689" y="278273"/>
                </a:lnTo>
                <a:cubicBezTo>
                  <a:pt x="116357" y="276097"/>
                  <a:pt x="109538" y="268844"/>
                  <a:pt x="109538" y="259777"/>
                </a:cubicBezTo>
                <a:cubicBezTo>
                  <a:pt x="109538" y="256876"/>
                  <a:pt x="111692" y="255063"/>
                  <a:pt x="114204" y="255063"/>
                </a:cubicBezTo>
                <a:cubicBezTo>
                  <a:pt x="116716" y="255063"/>
                  <a:pt x="118870" y="256876"/>
                  <a:pt x="118870" y="259777"/>
                </a:cubicBezTo>
                <a:cubicBezTo>
                  <a:pt x="118870" y="264855"/>
                  <a:pt x="123895" y="269207"/>
                  <a:pt x="129996" y="269207"/>
                </a:cubicBezTo>
                <a:cubicBezTo>
                  <a:pt x="136457" y="269207"/>
                  <a:pt x="141481" y="264855"/>
                  <a:pt x="141481" y="259777"/>
                </a:cubicBezTo>
                <a:cubicBezTo>
                  <a:pt x="141481" y="252887"/>
                  <a:pt x="137533" y="249623"/>
                  <a:pt x="129996" y="249623"/>
                </a:cubicBezTo>
                <a:cubicBezTo>
                  <a:pt x="114922" y="249623"/>
                  <a:pt x="109538" y="239468"/>
                  <a:pt x="109538" y="230402"/>
                </a:cubicBezTo>
                <a:cubicBezTo>
                  <a:pt x="109538" y="221335"/>
                  <a:pt x="116357" y="213356"/>
                  <a:pt x="125689" y="211543"/>
                </a:cubicBezTo>
                <a:lnTo>
                  <a:pt x="125689" y="207554"/>
                </a:lnTo>
                <a:cubicBezTo>
                  <a:pt x="125689" y="205015"/>
                  <a:pt x="127484" y="202839"/>
                  <a:pt x="129996" y="202839"/>
                </a:cubicBezTo>
                <a:close/>
                <a:moveTo>
                  <a:pt x="226418" y="193500"/>
                </a:moveTo>
                <a:cubicBezTo>
                  <a:pt x="228215" y="204989"/>
                  <a:pt x="237559" y="214324"/>
                  <a:pt x="249060" y="216119"/>
                </a:cubicBezTo>
                <a:lnTo>
                  <a:pt x="249060" y="193500"/>
                </a:lnTo>
                <a:lnTo>
                  <a:pt x="226418" y="193500"/>
                </a:lnTo>
                <a:close/>
                <a:moveTo>
                  <a:pt x="41330" y="193500"/>
                </a:moveTo>
                <a:cubicBezTo>
                  <a:pt x="39174" y="210015"/>
                  <a:pt x="25876" y="223299"/>
                  <a:pt x="9344" y="225454"/>
                </a:cubicBezTo>
                <a:lnTo>
                  <a:pt x="9344" y="262792"/>
                </a:lnTo>
                <a:cubicBezTo>
                  <a:pt x="25876" y="264946"/>
                  <a:pt x="39174" y="278230"/>
                  <a:pt x="41330" y="295105"/>
                </a:cubicBezTo>
                <a:lnTo>
                  <a:pt x="217074" y="295105"/>
                </a:lnTo>
                <a:cubicBezTo>
                  <a:pt x="219230" y="278230"/>
                  <a:pt x="232527" y="264946"/>
                  <a:pt x="249060" y="262792"/>
                </a:cubicBezTo>
                <a:lnTo>
                  <a:pt x="249060" y="225454"/>
                </a:lnTo>
                <a:cubicBezTo>
                  <a:pt x="232527" y="223299"/>
                  <a:pt x="219230" y="210015"/>
                  <a:pt x="217074" y="193500"/>
                </a:cubicBezTo>
                <a:lnTo>
                  <a:pt x="41330" y="193500"/>
                </a:lnTo>
                <a:close/>
                <a:moveTo>
                  <a:pt x="9344" y="193500"/>
                </a:moveTo>
                <a:lnTo>
                  <a:pt x="9344" y="216119"/>
                </a:lnTo>
                <a:cubicBezTo>
                  <a:pt x="20845" y="214324"/>
                  <a:pt x="30189" y="204989"/>
                  <a:pt x="31986" y="193500"/>
                </a:cubicBezTo>
                <a:lnTo>
                  <a:pt x="9344" y="193500"/>
                </a:lnTo>
                <a:close/>
                <a:moveTo>
                  <a:pt x="202698" y="52762"/>
                </a:moveTo>
                <a:cubicBezTo>
                  <a:pt x="195151" y="62097"/>
                  <a:pt x="176462" y="86152"/>
                  <a:pt x="180415" y="107334"/>
                </a:cubicBezTo>
                <a:cubicBezTo>
                  <a:pt x="182212" y="116669"/>
                  <a:pt x="187963" y="124208"/>
                  <a:pt x="198385" y="130312"/>
                </a:cubicBezTo>
                <a:lnTo>
                  <a:pt x="198385" y="87588"/>
                </a:lnTo>
                <a:cubicBezTo>
                  <a:pt x="198385" y="84715"/>
                  <a:pt x="200182" y="82920"/>
                  <a:pt x="202698" y="82920"/>
                </a:cubicBezTo>
                <a:cubicBezTo>
                  <a:pt x="205573" y="82920"/>
                  <a:pt x="207370" y="84715"/>
                  <a:pt x="207370" y="87588"/>
                </a:cubicBezTo>
                <a:lnTo>
                  <a:pt x="207370" y="130312"/>
                </a:lnTo>
                <a:cubicBezTo>
                  <a:pt x="217792" y="124208"/>
                  <a:pt x="223902" y="116669"/>
                  <a:pt x="225340" y="107334"/>
                </a:cubicBezTo>
                <a:cubicBezTo>
                  <a:pt x="229293" y="86152"/>
                  <a:pt x="210604" y="62097"/>
                  <a:pt x="202698" y="52762"/>
                </a:cubicBezTo>
                <a:close/>
                <a:moveTo>
                  <a:pt x="199823" y="42709"/>
                </a:moveTo>
                <a:cubicBezTo>
                  <a:pt x="201260" y="40914"/>
                  <a:pt x="204495" y="40914"/>
                  <a:pt x="206292" y="42709"/>
                </a:cubicBezTo>
                <a:cubicBezTo>
                  <a:pt x="207729" y="44145"/>
                  <a:pt x="240075" y="77535"/>
                  <a:pt x="234684" y="109129"/>
                </a:cubicBezTo>
                <a:cubicBezTo>
                  <a:pt x="232168" y="122413"/>
                  <a:pt x="222824" y="133184"/>
                  <a:pt x="207370" y="141082"/>
                </a:cubicBezTo>
                <a:lnTo>
                  <a:pt x="207370" y="148622"/>
                </a:lnTo>
                <a:cubicBezTo>
                  <a:pt x="207370" y="159034"/>
                  <a:pt x="199104" y="167291"/>
                  <a:pt x="189041" y="167291"/>
                </a:cubicBezTo>
                <a:lnTo>
                  <a:pt x="143039" y="167291"/>
                </a:lnTo>
                <a:cubicBezTo>
                  <a:pt x="137648" y="167291"/>
                  <a:pt x="133694" y="171241"/>
                  <a:pt x="133694" y="176267"/>
                </a:cubicBezTo>
                <a:lnTo>
                  <a:pt x="133694" y="184166"/>
                </a:lnTo>
                <a:lnTo>
                  <a:pt x="249060" y="184166"/>
                </a:lnTo>
                <a:cubicBezTo>
                  <a:pt x="254091" y="184166"/>
                  <a:pt x="258404" y="188474"/>
                  <a:pt x="258404" y="193500"/>
                </a:cubicBezTo>
                <a:lnTo>
                  <a:pt x="258404" y="295105"/>
                </a:lnTo>
                <a:cubicBezTo>
                  <a:pt x="258404" y="299772"/>
                  <a:pt x="254091" y="304080"/>
                  <a:pt x="249060" y="304080"/>
                </a:cubicBezTo>
                <a:lnTo>
                  <a:pt x="9344" y="304080"/>
                </a:lnTo>
                <a:cubicBezTo>
                  <a:pt x="3953" y="304080"/>
                  <a:pt x="0" y="299772"/>
                  <a:pt x="0" y="295105"/>
                </a:cubicBezTo>
                <a:lnTo>
                  <a:pt x="0" y="193500"/>
                </a:lnTo>
                <a:cubicBezTo>
                  <a:pt x="0" y="188474"/>
                  <a:pt x="3953" y="184166"/>
                  <a:pt x="9344" y="184166"/>
                </a:cubicBezTo>
                <a:lnTo>
                  <a:pt x="124710" y="184166"/>
                </a:lnTo>
                <a:lnTo>
                  <a:pt x="124710" y="176267"/>
                </a:lnTo>
                <a:cubicBezTo>
                  <a:pt x="124710" y="166214"/>
                  <a:pt x="132616" y="157957"/>
                  <a:pt x="143039" y="157957"/>
                </a:cubicBezTo>
                <a:lnTo>
                  <a:pt x="189041" y="157957"/>
                </a:lnTo>
                <a:cubicBezTo>
                  <a:pt x="194072" y="157957"/>
                  <a:pt x="198385" y="154007"/>
                  <a:pt x="198385" y="148622"/>
                </a:cubicBezTo>
                <a:lnTo>
                  <a:pt x="198385" y="141082"/>
                </a:lnTo>
                <a:cubicBezTo>
                  <a:pt x="182931" y="133184"/>
                  <a:pt x="173587" y="122413"/>
                  <a:pt x="171431" y="109129"/>
                </a:cubicBezTo>
                <a:cubicBezTo>
                  <a:pt x="165680" y="77535"/>
                  <a:pt x="198385" y="44145"/>
                  <a:pt x="199823" y="42709"/>
                </a:cubicBezTo>
                <a:close/>
                <a:moveTo>
                  <a:pt x="46644" y="25852"/>
                </a:moveTo>
                <a:cubicBezTo>
                  <a:pt x="38716" y="34885"/>
                  <a:pt x="20337" y="59457"/>
                  <a:pt x="24301" y="80777"/>
                </a:cubicBezTo>
                <a:cubicBezTo>
                  <a:pt x="25742" y="90172"/>
                  <a:pt x="31869" y="97760"/>
                  <a:pt x="42320" y="103903"/>
                </a:cubicBezTo>
                <a:lnTo>
                  <a:pt x="42320" y="60902"/>
                </a:lnTo>
                <a:cubicBezTo>
                  <a:pt x="42320" y="58373"/>
                  <a:pt x="44122" y="56205"/>
                  <a:pt x="46644" y="56205"/>
                </a:cubicBezTo>
                <a:cubicBezTo>
                  <a:pt x="49167" y="56205"/>
                  <a:pt x="51329" y="58373"/>
                  <a:pt x="51329" y="60902"/>
                </a:cubicBezTo>
                <a:lnTo>
                  <a:pt x="51329" y="103903"/>
                </a:lnTo>
                <a:cubicBezTo>
                  <a:pt x="61781" y="97760"/>
                  <a:pt x="67547" y="90172"/>
                  <a:pt x="69349" y="80777"/>
                </a:cubicBezTo>
                <a:cubicBezTo>
                  <a:pt x="73313" y="59457"/>
                  <a:pt x="54573" y="34885"/>
                  <a:pt x="46644" y="25852"/>
                </a:cubicBezTo>
                <a:close/>
                <a:moveTo>
                  <a:pt x="43401" y="15734"/>
                </a:moveTo>
                <a:cubicBezTo>
                  <a:pt x="45203" y="13927"/>
                  <a:pt x="48446" y="13927"/>
                  <a:pt x="49888" y="15734"/>
                </a:cubicBezTo>
                <a:cubicBezTo>
                  <a:pt x="51690" y="17179"/>
                  <a:pt x="84124" y="51146"/>
                  <a:pt x="78358" y="82222"/>
                </a:cubicBezTo>
                <a:cubicBezTo>
                  <a:pt x="76196" y="95953"/>
                  <a:pt x="66826" y="106794"/>
                  <a:pt x="51329" y="114743"/>
                </a:cubicBezTo>
                <a:lnTo>
                  <a:pt x="51329" y="122332"/>
                </a:lnTo>
                <a:cubicBezTo>
                  <a:pt x="51329" y="127390"/>
                  <a:pt x="55654" y="131727"/>
                  <a:pt x="60699" y="131727"/>
                </a:cubicBezTo>
                <a:lnTo>
                  <a:pt x="116198" y="131727"/>
                </a:lnTo>
                <a:cubicBezTo>
                  <a:pt x="126289" y="131727"/>
                  <a:pt x="134578" y="140038"/>
                  <a:pt x="134578" y="150155"/>
                </a:cubicBezTo>
                <a:cubicBezTo>
                  <a:pt x="134578" y="152685"/>
                  <a:pt x="132776" y="154853"/>
                  <a:pt x="129893" y="154853"/>
                </a:cubicBezTo>
                <a:cubicBezTo>
                  <a:pt x="127370" y="154853"/>
                  <a:pt x="125568" y="152685"/>
                  <a:pt x="125568" y="150155"/>
                </a:cubicBezTo>
                <a:cubicBezTo>
                  <a:pt x="125568" y="145097"/>
                  <a:pt x="121244" y="141122"/>
                  <a:pt x="116198" y="141122"/>
                </a:cubicBezTo>
                <a:lnTo>
                  <a:pt x="60699" y="141122"/>
                </a:lnTo>
                <a:cubicBezTo>
                  <a:pt x="50609" y="141122"/>
                  <a:pt x="42320" y="132811"/>
                  <a:pt x="42320" y="122332"/>
                </a:cubicBezTo>
                <a:lnTo>
                  <a:pt x="42320" y="114743"/>
                </a:lnTo>
                <a:cubicBezTo>
                  <a:pt x="26823" y="106794"/>
                  <a:pt x="17454" y="95953"/>
                  <a:pt x="15291" y="82222"/>
                </a:cubicBezTo>
                <a:cubicBezTo>
                  <a:pt x="9525" y="51146"/>
                  <a:pt x="41960" y="17179"/>
                  <a:pt x="43401" y="15734"/>
                </a:cubicBezTo>
                <a:close/>
                <a:moveTo>
                  <a:pt x="129023" y="11545"/>
                </a:moveTo>
                <a:cubicBezTo>
                  <a:pt x="121490" y="20565"/>
                  <a:pt x="102837" y="45099"/>
                  <a:pt x="106782" y="66386"/>
                </a:cubicBezTo>
                <a:cubicBezTo>
                  <a:pt x="108217" y="75406"/>
                  <a:pt x="114316" y="83344"/>
                  <a:pt x="124718" y="89477"/>
                </a:cubicBezTo>
                <a:lnTo>
                  <a:pt x="124718" y="46182"/>
                </a:lnTo>
                <a:cubicBezTo>
                  <a:pt x="124718" y="43656"/>
                  <a:pt x="126512" y="41492"/>
                  <a:pt x="129023" y="41492"/>
                </a:cubicBezTo>
                <a:cubicBezTo>
                  <a:pt x="131893" y="41492"/>
                  <a:pt x="133686" y="43656"/>
                  <a:pt x="133686" y="46182"/>
                </a:cubicBezTo>
                <a:lnTo>
                  <a:pt x="133686" y="89477"/>
                </a:lnTo>
                <a:cubicBezTo>
                  <a:pt x="144089" y="83344"/>
                  <a:pt x="150187" y="75406"/>
                  <a:pt x="151622" y="66386"/>
                </a:cubicBezTo>
                <a:cubicBezTo>
                  <a:pt x="155568" y="44739"/>
                  <a:pt x="136915" y="20565"/>
                  <a:pt x="129023" y="11545"/>
                </a:cubicBezTo>
                <a:close/>
                <a:moveTo>
                  <a:pt x="125794" y="1082"/>
                </a:moveTo>
                <a:cubicBezTo>
                  <a:pt x="127588" y="-361"/>
                  <a:pt x="130458" y="-361"/>
                  <a:pt x="132251" y="1082"/>
                </a:cubicBezTo>
                <a:cubicBezTo>
                  <a:pt x="133686" y="2525"/>
                  <a:pt x="166329" y="36801"/>
                  <a:pt x="160949" y="67830"/>
                </a:cubicBezTo>
                <a:cubicBezTo>
                  <a:pt x="158438" y="81179"/>
                  <a:pt x="149111" y="92003"/>
                  <a:pt x="133686" y="99940"/>
                </a:cubicBezTo>
                <a:lnTo>
                  <a:pt x="133686" y="121588"/>
                </a:lnTo>
                <a:cubicBezTo>
                  <a:pt x="133686" y="124114"/>
                  <a:pt x="131893" y="126278"/>
                  <a:pt x="129023" y="126278"/>
                </a:cubicBezTo>
                <a:cubicBezTo>
                  <a:pt x="126512" y="126278"/>
                  <a:pt x="124718" y="124114"/>
                  <a:pt x="124718" y="121588"/>
                </a:cubicBezTo>
                <a:lnTo>
                  <a:pt x="124718" y="99940"/>
                </a:lnTo>
                <a:cubicBezTo>
                  <a:pt x="109294" y="92003"/>
                  <a:pt x="99967" y="81179"/>
                  <a:pt x="97456" y="67830"/>
                </a:cubicBezTo>
                <a:cubicBezTo>
                  <a:pt x="92075" y="36801"/>
                  <a:pt x="124718" y="2525"/>
                  <a:pt x="125794" y="10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98" name="Freeform 827">
            <a:extLst>
              <a:ext uri="{FF2B5EF4-FFF2-40B4-BE49-F238E27FC236}">
                <a16:creationId xmlns:a16="http://schemas.microsoft.com/office/drawing/2014/main" id="{60BD426F-3ADB-D84A-B4D9-27908E9ED1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32935" y="4993790"/>
            <a:ext cx="557556" cy="686223"/>
          </a:xfrm>
          <a:custGeom>
            <a:avLst/>
            <a:gdLst>
              <a:gd name="T0" fmla="*/ 156810 w 247290"/>
              <a:gd name="T1" fmla="*/ 282399 h 304441"/>
              <a:gd name="T2" fmla="*/ 147638 w 247290"/>
              <a:gd name="T3" fmla="*/ 282399 h 304441"/>
              <a:gd name="T4" fmla="*/ 106363 w 247290"/>
              <a:gd name="T5" fmla="*/ 277813 h 304441"/>
              <a:gd name="T6" fmla="*/ 106363 w 247290"/>
              <a:gd name="T7" fmla="*/ 286985 h 304441"/>
              <a:gd name="T8" fmla="*/ 106363 w 247290"/>
              <a:gd name="T9" fmla="*/ 277813 h 304441"/>
              <a:gd name="T10" fmla="*/ 64735 w 247290"/>
              <a:gd name="T11" fmla="*/ 282399 h 304441"/>
              <a:gd name="T12" fmla="*/ 55563 w 247290"/>
              <a:gd name="T13" fmla="*/ 282399 h 304441"/>
              <a:gd name="T14" fmla="*/ 161135 w 247290"/>
              <a:gd name="T15" fmla="*/ 123646 h 304441"/>
              <a:gd name="T16" fmla="*/ 131936 w 247290"/>
              <a:gd name="T17" fmla="*/ 152760 h 304441"/>
              <a:gd name="T18" fmla="*/ 161135 w 247290"/>
              <a:gd name="T19" fmla="*/ 181874 h 304441"/>
              <a:gd name="T20" fmla="*/ 182043 w 247290"/>
              <a:gd name="T21" fmla="*/ 131913 h 304441"/>
              <a:gd name="T22" fmla="*/ 212323 w 247290"/>
              <a:gd name="T23" fmla="*/ 95610 h 304441"/>
              <a:gd name="T24" fmla="*/ 199346 w 247290"/>
              <a:gd name="T25" fmla="*/ 148087 h 304441"/>
              <a:gd name="T26" fmla="*/ 212323 w 247290"/>
              <a:gd name="T27" fmla="*/ 95610 h 304441"/>
              <a:gd name="T28" fmla="*/ 165821 w 247290"/>
              <a:gd name="T29" fmla="*/ 114660 h 304441"/>
              <a:gd name="T30" fmla="*/ 205113 w 247290"/>
              <a:gd name="T31" fmla="*/ 89859 h 304441"/>
              <a:gd name="T32" fmla="*/ 156449 w 247290"/>
              <a:gd name="T33" fmla="*/ 76200 h 304441"/>
              <a:gd name="T34" fmla="*/ 84353 w 247290"/>
              <a:gd name="T35" fmla="*/ 249088 h 304441"/>
              <a:gd name="T36" fmla="*/ 112110 w 247290"/>
              <a:gd name="T37" fmla="*/ 213504 h 304441"/>
              <a:gd name="T38" fmla="*/ 161135 w 247290"/>
              <a:gd name="T39" fmla="*/ 229319 h 304441"/>
              <a:gd name="T40" fmla="*/ 199346 w 247290"/>
              <a:gd name="T41" fmla="*/ 157432 h 304441"/>
              <a:gd name="T42" fmla="*/ 161135 w 247290"/>
              <a:gd name="T43" fmla="*/ 191219 h 304441"/>
              <a:gd name="T44" fmla="*/ 127971 w 247290"/>
              <a:gd name="T45" fmla="*/ 205237 h 304441"/>
              <a:gd name="T46" fmla="*/ 121482 w 247290"/>
              <a:gd name="T47" fmla="*/ 205956 h 304441"/>
              <a:gd name="T48" fmla="*/ 134459 w 247290"/>
              <a:gd name="T49" fmla="*/ 180796 h 304441"/>
              <a:gd name="T50" fmla="*/ 122563 w 247290"/>
              <a:gd name="T51" fmla="*/ 152760 h 304441"/>
              <a:gd name="T52" fmla="*/ 156449 w 247290"/>
              <a:gd name="T53" fmla="*/ 114660 h 304441"/>
              <a:gd name="T54" fmla="*/ 9012 w 247290"/>
              <a:gd name="T55" fmla="*/ 46367 h 304441"/>
              <a:gd name="T56" fmla="*/ 51909 w 247290"/>
              <a:gd name="T57" fmla="*/ 258433 h 304441"/>
              <a:gd name="T58" fmla="*/ 51909 w 247290"/>
              <a:gd name="T59" fmla="*/ 267779 h 304441"/>
              <a:gd name="T60" fmla="*/ 9012 w 247290"/>
              <a:gd name="T61" fmla="*/ 277124 h 304441"/>
              <a:gd name="T62" fmla="*/ 185287 w 247290"/>
              <a:gd name="T63" fmla="*/ 295455 h 304441"/>
              <a:gd name="T64" fmla="*/ 203311 w 247290"/>
              <a:gd name="T65" fmla="*/ 267779 h 304441"/>
              <a:gd name="T66" fmla="*/ 107063 w 247290"/>
              <a:gd name="T67" fmla="*/ 263106 h 304441"/>
              <a:gd name="T68" fmla="*/ 203311 w 247290"/>
              <a:gd name="T69" fmla="*/ 258433 h 304441"/>
              <a:gd name="T70" fmla="*/ 161135 w 247290"/>
              <a:gd name="T71" fmla="*/ 238664 h 304441"/>
              <a:gd name="T72" fmla="*/ 83271 w 247290"/>
              <a:gd name="T73" fmla="*/ 265622 h 304441"/>
              <a:gd name="T74" fmla="*/ 77864 w 247290"/>
              <a:gd name="T75" fmla="*/ 267419 h 304441"/>
              <a:gd name="T76" fmla="*/ 74980 w 247290"/>
              <a:gd name="T77" fmla="*/ 152760 h 304441"/>
              <a:gd name="T78" fmla="*/ 203311 w 247290"/>
              <a:gd name="T79" fmla="*/ 77997 h 304441"/>
              <a:gd name="T80" fmla="*/ 9012 w 247290"/>
              <a:gd name="T81" fmla="*/ 46367 h 304441"/>
              <a:gd name="T82" fmla="*/ 131586 w 247290"/>
              <a:gd name="T83" fmla="*/ 20751 h 304441"/>
              <a:gd name="T84" fmla="*/ 131586 w 247290"/>
              <a:gd name="T85" fmla="*/ 26874 h 304441"/>
              <a:gd name="T86" fmla="*/ 125236 w 247290"/>
              <a:gd name="T87" fmla="*/ 26874 h 304441"/>
              <a:gd name="T88" fmla="*/ 125236 w 247290"/>
              <a:gd name="T89" fmla="*/ 20751 h 304441"/>
              <a:gd name="T90" fmla="*/ 85196 w 247290"/>
              <a:gd name="T91" fmla="*/ 20751 h 304441"/>
              <a:gd name="T92" fmla="*/ 85196 w 247290"/>
              <a:gd name="T93" fmla="*/ 26874 h 304441"/>
              <a:gd name="T94" fmla="*/ 78846 w 247290"/>
              <a:gd name="T95" fmla="*/ 26874 h 304441"/>
              <a:gd name="T96" fmla="*/ 78846 w 247290"/>
              <a:gd name="T97" fmla="*/ 20751 h 304441"/>
              <a:gd name="T98" fmla="*/ 110759 w 247290"/>
              <a:gd name="T99" fmla="*/ 23813 h 304441"/>
              <a:gd name="T100" fmla="*/ 101600 w 247290"/>
              <a:gd name="T101" fmla="*/ 23813 h 304441"/>
              <a:gd name="T102" fmla="*/ 27397 w 247290"/>
              <a:gd name="T103" fmla="*/ 9346 h 304441"/>
              <a:gd name="T104" fmla="*/ 9012 w 247290"/>
              <a:gd name="T105" fmla="*/ 37022 h 304441"/>
              <a:gd name="T106" fmla="*/ 203311 w 247290"/>
              <a:gd name="T107" fmla="*/ 27677 h 304441"/>
              <a:gd name="T108" fmla="*/ 27397 w 247290"/>
              <a:gd name="T109" fmla="*/ 9346 h 304441"/>
              <a:gd name="T110" fmla="*/ 185287 w 247290"/>
              <a:gd name="T111" fmla="*/ 0 h 304441"/>
              <a:gd name="T112" fmla="*/ 212684 w 247290"/>
              <a:gd name="T113" fmla="*/ 84108 h 304441"/>
              <a:gd name="T114" fmla="*/ 212684 w 247290"/>
              <a:gd name="T115" fmla="*/ 221771 h 304441"/>
              <a:gd name="T116" fmla="*/ 185287 w 247290"/>
              <a:gd name="T117" fmla="*/ 304441 h 304441"/>
              <a:gd name="T118" fmla="*/ 0 w 247290"/>
              <a:gd name="T119" fmla="*/ 277124 h 304441"/>
              <a:gd name="T120" fmla="*/ 27397 w 247290"/>
              <a:gd name="T121" fmla="*/ 0 h 304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47290" h="304441">
                <a:moveTo>
                  <a:pt x="152224" y="277813"/>
                </a:moveTo>
                <a:cubicBezTo>
                  <a:pt x="154694" y="277813"/>
                  <a:pt x="156810" y="279930"/>
                  <a:pt x="156810" y="282399"/>
                </a:cubicBezTo>
                <a:cubicBezTo>
                  <a:pt x="156810" y="284869"/>
                  <a:pt x="154694" y="286985"/>
                  <a:pt x="152224" y="286985"/>
                </a:cubicBezTo>
                <a:cubicBezTo>
                  <a:pt x="149755" y="286985"/>
                  <a:pt x="147638" y="284869"/>
                  <a:pt x="147638" y="282399"/>
                </a:cubicBezTo>
                <a:cubicBezTo>
                  <a:pt x="147638" y="279930"/>
                  <a:pt x="149755" y="277813"/>
                  <a:pt x="152224" y="277813"/>
                </a:cubicBezTo>
                <a:close/>
                <a:moveTo>
                  <a:pt x="106363" y="277813"/>
                </a:moveTo>
                <a:cubicBezTo>
                  <a:pt x="108927" y="277813"/>
                  <a:pt x="110759" y="279930"/>
                  <a:pt x="110759" y="282399"/>
                </a:cubicBezTo>
                <a:cubicBezTo>
                  <a:pt x="110759" y="284869"/>
                  <a:pt x="108927" y="286985"/>
                  <a:pt x="106363" y="286985"/>
                </a:cubicBezTo>
                <a:cubicBezTo>
                  <a:pt x="103432" y="286985"/>
                  <a:pt x="101600" y="284869"/>
                  <a:pt x="101600" y="282399"/>
                </a:cubicBezTo>
                <a:cubicBezTo>
                  <a:pt x="101600" y="279930"/>
                  <a:pt x="103432" y="277813"/>
                  <a:pt x="106363" y="277813"/>
                </a:cubicBezTo>
                <a:close/>
                <a:moveTo>
                  <a:pt x="60149" y="277813"/>
                </a:moveTo>
                <a:cubicBezTo>
                  <a:pt x="62619" y="277813"/>
                  <a:pt x="64735" y="279930"/>
                  <a:pt x="64735" y="282399"/>
                </a:cubicBezTo>
                <a:cubicBezTo>
                  <a:pt x="64735" y="284869"/>
                  <a:pt x="62619" y="286985"/>
                  <a:pt x="60149" y="286985"/>
                </a:cubicBezTo>
                <a:cubicBezTo>
                  <a:pt x="57327" y="286985"/>
                  <a:pt x="55563" y="284869"/>
                  <a:pt x="55563" y="282399"/>
                </a:cubicBezTo>
                <a:cubicBezTo>
                  <a:pt x="55563" y="279930"/>
                  <a:pt x="57327" y="277813"/>
                  <a:pt x="60149" y="277813"/>
                </a:cubicBezTo>
                <a:close/>
                <a:moveTo>
                  <a:pt x="161135" y="123646"/>
                </a:moveTo>
                <a:cubicBezTo>
                  <a:pt x="153565" y="123646"/>
                  <a:pt x="145995" y="126162"/>
                  <a:pt x="140227" y="131913"/>
                </a:cubicBezTo>
                <a:cubicBezTo>
                  <a:pt x="134820" y="137663"/>
                  <a:pt x="131936" y="144852"/>
                  <a:pt x="131936" y="152760"/>
                </a:cubicBezTo>
                <a:cubicBezTo>
                  <a:pt x="131936" y="160667"/>
                  <a:pt x="134820" y="167856"/>
                  <a:pt x="140227" y="173607"/>
                </a:cubicBezTo>
                <a:cubicBezTo>
                  <a:pt x="145634" y="178998"/>
                  <a:pt x="153204" y="181874"/>
                  <a:pt x="161135" y="181874"/>
                </a:cubicBezTo>
                <a:cubicBezTo>
                  <a:pt x="168705" y="181874"/>
                  <a:pt x="176275" y="178998"/>
                  <a:pt x="182043" y="173607"/>
                </a:cubicBezTo>
                <a:cubicBezTo>
                  <a:pt x="193578" y="162105"/>
                  <a:pt x="193578" y="143414"/>
                  <a:pt x="182043" y="131913"/>
                </a:cubicBezTo>
                <a:cubicBezTo>
                  <a:pt x="176275" y="126162"/>
                  <a:pt x="168705" y="123646"/>
                  <a:pt x="161135" y="123646"/>
                </a:cubicBezTo>
                <a:close/>
                <a:moveTo>
                  <a:pt x="212323" y="95610"/>
                </a:moveTo>
                <a:lnTo>
                  <a:pt x="188531" y="125802"/>
                </a:lnTo>
                <a:cubicBezTo>
                  <a:pt x="195020" y="131913"/>
                  <a:pt x="198625" y="140179"/>
                  <a:pt x="199346" y="148087"/>
                </a:cubicBezTo>
                <a:lnTo>
                  <a:pt x="237917" y="148087"/>
                </a:lnTo>
                <a:cubicBezTo>
                  <a:pt x="236836" y="127240"/>
                  <a:pt x="227103" y="108549"/>
                  <a:pt x="212323" y="95610"/>
                </a:cubicBezTo>
                <a:close/>
                <a:moveTo>
                  <a:pt x="165821" y="76200"/>
                </a:moveTo>
                <a:lnTo>
                  <a:pt x="165821" y="114660"/>
                </a:lnTo>
                <a:cubicBezTo>
                  <a:pt x="171228" y="115379"/>
                  <a:pt x="176636" y="116816"/>
                  <a:pt x="181322" y="120051"/>
                </a:cubicBezTo>
                <a:lnTo>
                  <a:pt x="205113" y="89859"/>
                </a:lnTo>
                <a:cubicBezTo>
                  <a:pt x="193939" y="81951"/>
                  <a:pt x="180240" y="76919"/>
                  <a:pt x="165821" y="76200"/>
                </a:cubicBezTo>
                <a:close/>
                <a:moveTo>
                  <a:pt x="156449" y="76200"/>
                </a:moveTo>
                <a:cubicBezTo>
                  <a:pt x="116075" y="78716"/>
                  <a:pt x="84353" y="111784"/>
                  <a:pt x="84353" y="152760"/>
                </a:cubicBezTo>
                <a:lnTo>
                  <a:pt x="84353" y="249088"/>
                </a:lnTo>
                <a:lnTo>
                  <a:pt x="108865" y="215661"/>
                </a:lnTo>
                <a:cubicBezTo>
                  <a:pt x="109586" y="214582"/>
                  <a:pt x="110668" y="213863"/>
                  <a:pt x="112110" y="213504"/>
                </a:cubicBezTo>
                <a:cubicBezTo>
                  <a:pt x="113191" y="213504"/>
                  <a:pt x="114272" y="213863"/>
                  <a:pt x="115354" y="214582"/>
                </a:cubicBezTo>
                <a:cubicBezTo>
                  <a:pt x="128692" y="224287"/>
                  <a:pt x="144553" y="229319"/>
                  <a:pt x="161135" y="229319"/>
                </a:cubicBezTo>
                <a:cubicBezTo>
                  <a:pt x="202230" y="229319"/>
                  <a:pt x="235394" y="197689"/>
                  <a:pt x="237917" y="157432"/>
                </a:cubicBezTo>
                <a:lnTo>
                  <a:pt x="199346" y="157432"/>
                </a:lnTo>
                <a:cubicBezTo>
                  <a:pt x="198625" y="165699"/>
                  <a:pt x="194660" y="173607"/>
                  <a:pt x="188531" y="180077"/>
                </a:cubicBezTo>
                <a:cubicBezTo>
                  <a:pt x="181322" y="187265"/>
                  <a:pt x="171589" y="191219"/>
                  <a:pt x="161135" y="191219"/>
                </a:cubicBezTo>
                <a:cubicBezTo>
                  <a:pt x="154286" y="191219"/>
                  <a:pt x="147797" y="189422"/>
                  <a:pt x="142029" y="186187"/>
                </a:cubicBezTo>
                <a:lnTo>
                  <a:pt x="127971" y="205237"/>
                </a:lnTo>
                <a:cubicBezTo>
                  <a:pt x="127250" y="206315"/>
                  <a:pt x="125808" y="207034"/>
                  <a:pt x="124366" y="207034"/>
                </a:cubicBezTo>
                <a:cubicBezTo>
                  <a:pt x="123284" y="207034"/>
                  <a:pt x="122563" y="206675"/>
                  <a:pt x="121482" y="205956"/>
                </a:cubicBezTo>
                <a:cubicBezTo>
                  <a:pt x="119680" y="204518"/>
                  <a:pt x="119319" y="201643"/>
                  <a:pt x="120761" y="199846"/>
                </a:cubicBezTo>
                <a:lnTo>
                  <a:pt x="134459" y="180796"/>
                </a:lnTo>
                <a:cubicBezTo>
                  <a:pt x="134459" y="180436"/>
                  <a:pt x="134099" y="180436"/>
                  <a:pt x="133738" y="180077"/>
                </a:cubicBezTo>
                <a:cubicBezTo>
                  <a:pt x="126529" y="172888"/>
                  <a:pt x="122563" y="162824"/>
                  <a:pt x="122563" y="152760"/>
                </a:cubicBezTo>
                <a:cubicBezTo>
                  <a:pt x="122563" y="142336"/>
                  <a:pt x="126529" y="132991"/>
                  <a:pt x="133738" y="125443"/>
                </a:cubicBezTo>
                <a:cubicBezTo>
                  <a:pt x="139867" y="118973"/>
                  <a:pt x="148158" y="115379"/>
                  <a:pt x="156449" y="114660"/>
                </a:cubicBezTo>
                <a:lnTo>
                  <a:pt x="156449" y="76200"/>
                </a:lnTo>
                <a:close/>
                <a:moveTo>
                  <a:pt x="9012" y="46367"/>
                </a:moveTo>
                <a:lnTo>
                  <a:pt x="9012" y="258433"/>
                </a:lnTo>
                <a:lnTo>
                  <a:pt x="51909" y="258433"/>
                </a:lnTo>
                <a:cubicBezTo>
                  <a:pt x="54433" y="258433"/>
                  <a:pt x="56596" y="260590"/>
                  <a:pt x="56596" y="263106"/>
                </a:cubicBezTo>
                <a:cubicBezTo>
                  <a:pt x="56596" y="265622"/>
                  <a:pt x="54433" y="267779"/>
                  <a:pt x="51909" y="267779"/>
                </a:cubicBezTo>
                <a:lnTo>
                  <a:pt x="9012" y="267779"/>
                </a:lnTo>
                <a:lnTo>
                  <a:pt x="9012" y="277124"/>
                </a:lnTo>
                <a:cubicBezTo>
                  <a:pt x="9012" y="287188"/>
                  <a:pt x="17303" y="295455"/>
                  <a:pt x="27397" y="295455"/>
                </a:cubicBezTo>
                <a:lnTo>
                  <a:pt x="185287" y="295455"/>
                </a:lnTo>
                <a:cubicBezTo>
                  <a:pt x="195020" y="295455"/>
                  <a:pt x="203311" y="287188"/>
                  <a:pt x="203311" y="277124"/>
                </a:cubicBezTo>
                <a:lnTo>
                  <a:pt x="203311" y="267779"/>
                </a:lnTo>
                <a:lnTo>
                  <a:pt x="112110" y="267779"/>
                </a:lnTo>
                <a:cubicBezTo>
                  <a:pt x="109226" y="267779"/>
                  <a:pt x="107063" y="265622"/>
                  <a:pt x="107063" y="263106"/>
                </a:cubicBezTo>
                <a:cubicBezTo>
                  <a:pt x="107063" y="260590"/>
                  <a:pt x="109226" y="258433"/>
                  <a:pt x="112110" y="258433"/>
                </a:cubicBezTo>
                <a:lnTo>
                  <a:pt x="203311" y="258433"/>
                </a:lnTo>
                <a:lnTo>
                  <a:pt x="203311" y="227522"/>
                </a:lnTo>
                <a:cubicBezTo>
                  <a:pt x="190694" y="234711"/>
                  <a:pt x="176636" y="238664"/>
                  <a:pt x="161135" y="238664"/>
                </a:cubicBezTo>
                <a:cubicBezTo>
                  <a:pt x="144192" y="238664"/>
                  <a:pt x="127971" y="233992"/>
                  <a:pt x="113551" y="224646"/>
                </a:cubicBezTo>
                <a:lnTo>
                  <a:pt x="83271" y="265622"/>
                </a:lnTo>
                <a:cubicBezTo>
                  <a:pt x="82190" y="266700"/>
                  <a:pt x="81108" y="267779"/>
                  <a:pt x="79666" y="267779"/>
                </a:cubicBezTo>
                <a:cubicBezTo>
                  <a:pt x="79306" y="267779"/>
                  <a:pt x="78585" y="267419"/>
                  <a:pt x="77864" y="267419"/>
                </a:cubicBezTo>
                <a:cubicBezTo>
                  <a:pt x="76061" y="266700"/>
                  <a:pt x="74980" y="264903"/>
                  <a:pt x="74980" y="263106"/>
                </a:cubicBezTo>
                <a:lnTo>
                  <a:pt x="74980" y="152760"/>
                </a:lnTo>
                <a:cubicBezTo>
                  <a:pt x="74980" y="105314"/>
                  <a:pt x="113551" y="66855"/>
                  <a:pt x="161135" y="66855"/>
                </a:cubicBezTo>
                <a:cubicBezTo>
                  <a:pt x="176636" y="66855"/>
                  <a:pt x="190694" y="70809"/>
                  <a:pt x="203311" y="77997"/>
                </a:cubicBezTo>
                <a:lnTo>
                  <a:pt x="203311" y="46367"/>
                </a:lnTo>
                <a:lnTo>
                  <a:pt x="9012" y="46367"/>
                </a:lnTo>
                <a:close/>
                <a:moveTo>
                  <a:pt x="125236" y="20751"/>
                </a:moveTo>
                <a:cubicBezTo>
                  <a:pt x="127000" y="19050"/>
                  <a:pt x="129822" y="19050"/>
                  <a:pt x="131586" y="20751"/>
                </a:cubicBezTo>
                <a:cubicBezTo>
                  <a:pt x="132292" y="21772"/>
                  <a:pt x="132997" y="22792"/>
                  <a:pt x="132997" y="24153"/>
                </a:cubicBezTo>
                <a:cubicBezTo>
                  <a:pt x="132997" y="25173"/>
                  <a:pt x="132292" y="26194"/>
                  <a:pt x="131586" y="26874"/>
                </a:cubicBezTo>
                <a:cubicBezTo>
                  <a:pt x="130881" y="27895"/>
                  <a:pt x="129470" y="28235"/>
                  <a:pt x="128411" y="28235"/>
                </a:cubicBezTo>
                <a:cubicBezTo>
                  <a:pt x="127353" y="28235"/>
                  <a:pt x="125942" y="27895"/>
                  <a:pt x="125236" y="26874"/>
                </a:cubicBezTo>
                <a:cubicBezTo>
                  <a:pt x="124178" y="26194"/>
                  <a:pt x="123825" y="25173"/>
                  <a:pt x="123825" y="24153"/>
                </a:cubicBezTo>
                <a:cubicBezTo>
                  <a:pt x="123825" y="22792"/>
                  <a:pt x="124178" y="21772"/>
                  <a:pt x="125236" y="20751"/>
                </a:cubicBezTo>
                <a:close/>
                <a:moveTo>
                  <a:pt x="78846" y="20751"/>
                </a:moveTo>
                <a:cubicBezTo>
                  <a:pt x="80610" y="19050"/>
                  <a:pt x="83785" y="19050"/>
                  <a:pt x="85196" y="20751"/>
                </a:cubicBezTo>
                <a:cubicBezTo>
                  <a:pt x="86255" y="21772"/>
                  <a:pt x="86960" y="22792"/>
                  <a:pt x="86960" y="24153"/>
                </a:cubicBezTo>
                <a:cubicBezTo>
                  <a:pt x="86960" y="25173"/>
                  <a:pt x="86255" y="26194"/>
                  <a:pt x="85196" y="26874"/>
                </a:cubicBezTo>
                <a:cubicBezTo>
                  <a:pt x="84491" y="27895"/>
                  <a:pt x="83433" y="28235"/>
                  <a:pt x="82374" y="28235"/>
                </a:cubicBezTo>
                <a:cubicBezTo>
                  <a:pt x="80963" y="28235"/>
                  <a:pt x="79905" y="27895"/>
                  <a:pt x="78846" y="26874"/>
                </a:cubicBezTo>
                <a:cubicBezTo>
                  <a:pt x="78141" y="26194"/>
                  <a:pt x="77788" y="25173"/>
                  <a:pt x="77788" y="24153"/>
                </a:cubicBezTo>
                <a:cubicBezTo>
                  <a:pt x="77788" y="22792"/>
                  <a:pt x="78141" y="21772"/>
                  <a:pt x="78846" y="20751"/>
                </a:cubicBezTo>
                <a:close/>
                <a:moveTo>
                  <a:pt x="106363" y="19050"/>
                </a:moveTo>
                <a:cubicBezTo>
                  <a:pt x="108927" y="19050"/>
                  <a:pt x="110759" y="20882"/>
                  <a:pt x="110759" y="23813"/>
                </a:cubicBezTo>
                <a:cubicBezTo>
                  <a:pt x="110759" y="26011"/>
                  <a:pt x="108927" y="28209"/>
                  <a:pt x="106363" y="28209"/>
                </a:cubicBezTo>
                <a:cubicBezTo>
                  <a:pt x="103432" y="28209"/>
                  <a:pt x="101600" y="26011"/>
                  <a:pt x="101600" y="23813"/>
                </a:cubicBezTo>
                <a:cubicBezTo>
                  <a:pt x="101600" y="20882"/>
                  <a:pt x="103432" y="19050"/>
                  <a:pt x="106363" y="19050"/>
                </a:cubicBezTo>
                <a:close/>
                <a:moveTo>
                  <a:pt x="27397" y="9346"/>
                </a:moveTo>
                <a:cubicBezTo>
                  <a:pt x="17303" y="9346"/>
                  <a:pt x="9012" y="17253"/>
                  <a:pt x="9012" y="27677"/>
                </a:cubicBezTo>
                <a:lnTo>
                  <a:pt x="9012" y="37022"/>
                </a:lnTo>
                <a:lnTo>
                  <a:pt x="203311" y="37022"/>
                </a:lnTo>
                <a:lnTo>
                  <a:pt x="203311" y="27677"/>
                </a:lnTo>
                <a:cubicBezTo>
                  <a:pt x="203311" y="17253"/>
                  <a:pt x="195020" y="9346"/>
                  <a:pt x="185287" y="9346"/>
                </a:cubicBezTo>
                <a:lnTo>
                  <a:pt x="27397" y="9346"/>
                </a:lnTo>
                <a:close/>
                <a:moveTo>
                  <a:pt x="27397" y="0"/>
                </a:moveTo>
                <a:lnTo>
                  <a:pt x="185287" y="0"/>
                </a:lnTo>
                <a:cubicBezTo>
                  <a:pt x="200427" y="0"/>
                  <a:pt x="212684" y="12221"/>
                  <a:pt x="212684" y="27677"/>
                </a:cubicBezTo>
                <a:lnTo>
                  <a:pt x="212684" y="84108"/>
                </a:lnTo>
                <a:cubicBezTo>
                  <a:pt x="233591" y="99563"/>
                  <a:pt x="247290" y="124364"/>
                  <a:pt x="247290" y="152760"/>
                </a:cubicBezTo>
                <a:cubicBezTo>
                  <a:pt x="247290" y="180796"/>
                  <a:pt x="233591" y="205956"/>
                  <a:pt x="212684" y="221771"/>
                </a:cubicBezTo>
                <a:lnTo>
                  <a:pt x="212684" y="277124"/>
                </a:lnTo>
                <a:cubicBezTo>
                  <a:pt x="212684" y="292220"/>
                  <a:pt x="200427" y="304441"/>
                  <a:pt x="185287" y="304441"/>
                </a:cubicBezTo>
                <a:lnTo>
                  <a:pt x="27397" y="304441"/>
                </a:lnTo>
                <a:cubicBezTo>
                  <a:pt x="12256" y="304441"/>
                  <a:pt x="0" y="292220"/>
                  <a:pt x="0" y="277124"/>
                </a:cubicBezTo>
                <a:lnTo>
                  <a:pt x="0" y="27677"/>
                </a:lnTo>
                <a:cubicBezTo>
                  <a:pt x="0" y="12221"/>
                  <a:pt x="12256" y="0"/>
                  <a:pt x="2739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99" name="Freeform 467">
            <a:extLst>
              <a:ext uri="{FF2B5EF4-FFF2-40B4-BE49-F238E27FC236}">
                <a16:creationId xmlns:a16="http://schemas.microsoft.com/office/drawing/2014/main" id="{12C2A6EB-6C8C-1640-8EC6-16681ED190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83201" y="3516715"/>
            <a:ext cx="686223" cy="686223"/>
          </a:xfrm>
          <a:custGeom>
            <a:avLst/>
            <a:gdLst>
              <a:gd name="T0" fmla="*/ 91339358 w 848"/>
              <a:gd name="T1" fmla="*/ 54648699 h 848"/>
              <a:gd name="T2" fmla="*/ 105162829 w 848"/>
              <a:gd name="T3" fmla="*/ 44571608 h 848"/>
              <a:gd name="T4" fmla="*/ 106067165 w 848"/>
              <a:gd name="T5" fmla="*/ 54648699 h 848"/>
              <a:gd name="T6" fmla="*/ 54777736 w 848"/>
              <a:gd name="T7" fmla="*/ 106067165 h 848"/>
              <a:gd name="T8" fmla="*/ 33331749 w 848"/>
              <a:gd name="T9" fmla="*/ 84104672 h 848"/>
              <a:gd name="T10" fmla="*/ 54777736 w 848"/>
              <a:gd name="T11" fmla="*/ 91209962 h 848"/>
              <a:gd name="T12" fmla="*/ 92631164 w 848"/>
              <a:gd name="T13" fmla="*/ 89530687 h 848"/>
              <a:gd name="T14" fmla="*/ 3358910 w 848"/>
              <a:gd name="T15" fmla="*/ 54648699 h 848"/>
              <a:gd name="T16" fmla="*/ 53098101 w 848"/>
              <a:gd name="T17" fmla="*/ 18216113 h 848"/>
              <a:gd name="T18" fmla="*/ 30747778 w 848"/>
              <a:gd name="T19" fmla="*/ 82037567 h 848"/>
              <a:gd name="T20" fmla="*/ 3358910 w 848"/>
              <a:gd name="T21" fmla="*/ 54648699 h 848"/>
              <a:gd name="T22" fmla="*/ 38628727 w 848"/>
              <a:gd name="T23" fmla="*/ 33848615 h 848"/>
              <a:gd name="T24" fmla="*/ 38628727 w 848"/>
              <a:gd name="T25" fmla="*/ 40308003 h 848"/>
              <a:gd name="T26" fmla="*/ 36949092 w 848"/>
              <a:gd name="T27" fmla="*/ 41858601 h 848"/>
              <a:gd name="T28" fmla="*/ 45734377 w 848"/>
              <a:gd name="T29" fmla="*/ 43537876 h 848"/>
              <a:gd name="T30" fmla="*/ 45734377 w 848"/>
              <a:gd name="T31" fmla="*/ 49997624 h 848"/>
              <a:gd name="T32" fmla="*/ 29843442 w 848"/>
              <a:gd name="T33" fmla="*/ 51677258 h 848"/>
              <a:gd name="T34" fmla="*/ 31523077 w 848"/>
              <a:gd name="T35" fmla="*/ 53356534 h 848"/>
              <a:gd name="T36" fmla="*/ 31523077 w 848"/>
              <a:gd name="T37" fmla="*/ 59816281 h 848"/>
              <a:gd name="T38" fmla="*/ 29843442 w 848"/>
              <a:gd name="T39" fmla="*/ 61495916 h 848"/>
              <a:gd name="T40" fmla="*/ 53744363 w 848"/>
              <a:gd name="T41" fmla="*/ 63175192 h 848"/>
              <a:gd name="T42" fmla="*/ 57103274 w 848"/>
              <a:gd name="T43" fmla="*/ 66405065 h 848"/>
              <a:gd name="T44" fmla="*/ 25192726 w 848"/>
              <a:gd name="T45" fmla="*/ 69634939 h 848"/>
              <a:gd name="T46" fmla="*/ 21575024 w 848"/>
              <a:gd name="T47" fmla="*/ 54648699 h 848"/>
              <a:gd name="T48" fmla="*/ 70410238 w 848"/>
              <a:gd name="T49" fmla="*/ 79453596 h 848"/>
              <a:gd name="T50" fmla="*/ 67180364 w 848"/>
              <a:gd name="T51" fmla="*/ 76223723 h 848"/>
              <a:gd name="T52" fmla="*/ 82425037 w 848"/>
              <a:gd name="T53" fmla="*/ 72993849 h 848"/>
              <a:gd name="T54" fmla="*/ 68601207 w 848"/>
              <a:gd name="T55" fmla="*/ 40308003 h 848"/>
              <a:gd name="T56" fmla="*/ 62012423 w 848"/>
              <a:gd name="T57" fmla="*/ 46897146 h 848"/>
              <a:gd name="T58" fmla="*/ 73510715 w 848"/>
              <a:gd name="T59" fmla="*/ 53356534 h 848"/>
              <a:gd name="T60" fmla="*/ 79324200 w 848"/>
              <a:gd name="T61" fmla="*/ 63175192 h 848"/>
              <a:gd name="T62" fmla="*/ 84233708 w 848"/>
              <a:gd name="T63" fmla="*/ 69634939 h 848"/>
              <a:gd name="T64" fmla="*/ 63821094 w 848"/>
              <a:gd name="T65" fmla="*/ 76223723 h 848"/>
              <a:gd name="T66" fmla="*/ 72347946 w 848"/>
              <a:gd name="T67" fmla="*/ 82683470 h 848"/>
              <a:gd name="T68" fmla="*/ 54777736 w 848"/>
              <a:gd name="T69" fmla="*/ 87851052 h 848"/>
              <a:gd name="T70" fmla="*/ 53744363 w 848"/>
              <a:gd name="T71" fmla="*/ 72993849 h 848"/>
              <a:gd name="T72" fmla="*/ 53744363 w 848"/>
              <a:gd name="T73" fmla="*/ 59945318 h 848"/>
              <a:gd name="T74" fmla="*/ 38111861 w 848"/>
              <a:gd name="T75" fmla="*/ 56586408 h 848"/>
              <a:gd name="T76" fmla="*/ 45734377 w 848"/>
              <a:gd name="T77" fmla="*/ 53356534 h 848"/>
              <a:gd name="T78" fmla="*/ 52323161 w 848"/>
              <a:gd name="T79" fmla="*/ 46897146 h 848"/>
              <a:gd name="T80" fmla="*/ 44313175 w 848"/>
              <a:gd name="T81" fmla="*/ 40308003 h 848"/>
              <a:gd name="T82" fmla="*/ 38628727 w 848"/>
              <a:gd name="T83" fmla="*/ 30489345 h 848"/>
              <a:gd name="T84" fmla="*/ 54777736 w 848"/>
              <a:gd name="T85" fmla="*/ 21445987 h 848"/>
              <a:gd name="T86" fmla="*/ 56457371 w 848"/>
              <a:gd name="T87" fmla="*/ 3229874 h 848"/>
              <a:gd name="T88" fmla="*/ 74027581 w 848"/>
              <a:gd name="T89" fmla="*/ 23771525 h 848"/>
              <a:gd name="T90" fmla="*/ 56457371 w 848"/>
              <a:gd name="T91" fmla="*/ 3229874 h 848"/>
              <a:gd name="T92" fmla="*/ 68601207 w 848"/>
              <a:gd name="T93" fmla="*/ 50126660 h 848"/>
              <a:gd name="T94" fmla="*/ 68601207 w 848"/>
              <a:gd name="T95" fmla="*/ 43667273 h 848"/>
              <a:gd name="T96" fmla="*/ 86042380 w 848"/>
              <a:gd name="T97" fmla="*/ 43796309 h 848"/>
              <a:gd name="T98" fmla="*/ 86171417 w 848"/>
              <a:gd name="T99" fmla="*/ 43925706 h 848"/>
              <a:gd name="T100" fmla="*/ 87851052 w 848"/>
              <a:gd name="T101" fmla="*/ 54648699 h 848"/>
              <a:gd name="T102" fmla="*/ 79324200 w 848"/>
              <a:gd name="T103" fmla="*/ 59816281 h 848"/>
              <a:gd name="T104" fmla="*/ 75965290 w 848"/>
              <a:gd name="T105" fmla="*/ 56586408 h 848"/>
              <a:gd name="T106" fmla="*/ 80874798 w 848"/>
              <a:gd name="T107" fmla="*/ 51677258 h 848"/>
              <a:gd name="T108" fmla="*/ 104387890 w 848"/>
              <a:gd name="T109" fmla="*/ 41341735 h 848"/>
              <a:gd name="T110" fmla="*/ 76740589 w 848"/>
              <a:gd name="T111" fmla="*/ 25709233 h 848"/>
              <a:gd name="T112" fmla="*/ 104387890 w 848"/>
              <a:gd name="T113" fmla="*/ 41341735 h 848"/>
              <a:gd name="T114" fmla="*/ 0 w 848"/>
              <a:gd name="T115" fmla="*/ 54648699 h 848"/>
              <a:gd name="T116" fmla="*/ 54777736 w 848"/>
              <a:gd name="T117" fmla="*/ 109426435 h 848"/>
              <a:gd name="T118" fmla="*/ 54777736 w 848"/>
              <a:gd name="T119" fmla="*/ 0 h 848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0" t="0" r="r" b="b"/>
            <a:pathLst>
              <a:path w="848" h="848">
                <a:moveTo>
                  <a:pt x="646" y="598"/>
                </a:moveTo>
                <a:lnTo>
                  <a:pt x="646" y="598"/>
                </a:lnTo>
                <a:cubicBezTo>
                  <a:pt x="684" y="549"/>
                  <a:pt x="707" y="489"/>
                  <a:pt x="707" y="423"/>
                </a:cubicBezTo>
                <a:cubicBezTo>
                  <a:pt x="707" y="405"/>
                  <a:pt x="705" y="388"/>
                  <a:pt x="701" y="372"/>
                </a:cubicBezTo>
                <a:lnTo>
                  <a:pt x="814" y="345"/>
                </a:lnTo>
                <a:cubicBezTo>
                  <a:pt x="819" y="370"/>
                  <a:pt x="821" y="397"/>
                  <a:pt x="821" y="423"/>
                </a:cubicBezTo>
                <a:cubicBezTo>
                  <a:pt x="821" y="518"/>
                  <a:pt x="789" y="605"/>
                  <a:pt x="733" y="673"/>
                </a:cubicBezTo>
                <a:lnTo>
                  <a:pt x="646" y="598"/>
                </a:lnTo>
                <a:close/>
                <a:moveTo>
                  <a:pt x="424" y="821"/>
                </a:moveTo>
                <a:lnTo>
                  <a:pt x="424" y="821"/>
                </a:lnTo>
                <a:cubicBezTo>
                  <a:pt x="335" y="821"/>
                  <a:pt x="252" y="791"/>
                  <a:pt x="185" y="741"/>
                </a:cubicBezTo>
                <a:lnTo>
                  <a:pt x="258" y="651"/>
                </a:lnTo>
                <a:cubicBezTo>
                  <a:pt x="304" y="686"/>
                  <a:pt x="362" y="706"/>
                  <a:pt x="424" y="706"/>
                </a:cubicBezTo>
                <a:cubicBezTo>
                  <a:pt x="504" y="706"/>
                  <a:pt x="577" y="671"/>
                  <a:pt x="629" y="617"/>
                </a:cubicBezTo>
                <a:lnTo>
                  <a:pt x="717" y="693"/>
                </a:lnTo>
                <a:cubicBezTo>
                  <a:pt x="644" y="771"/>
                  <a:pt x="539" y="821"/>
                  <a:pt x="424" y="821"/>
                </a:cubicBezTo>
                <a:close/>
                <a:moveTo>
                  <a:pt x="26" y="423"/>
                </a:moveTo>
                <a:lnTo>
                  <a:pt x="26" y="423"/>
                </a:lnTo>
                <a:cubicBezTo>
                  <a:pt x="26" y="208"/>
                  <a:pt x="198" y="32"/>
                  <a:pt x="411" y="25"/>
                </a:cubicBezTo>
                <a:lnTo>
                  <a:pt x="411" y="141"/>
                </a:lnTo>
                <a:cubicBezTo>
                  <a:pt x="261" y="148"/>
                  <a:pt x="141" y="272"/>
                  <a:pt x="141" y="423"/>
                </a:cubicBezTo>
                <a:cubicBezTo>
                  <a:pt x="141" y="508"/>
                  <a:pt x="179" y="583"/>
                  <a:pt x="238" y="635"/>
                </a:cubicBezTo>
                <a:lnTo>
                  <a:pt x="165" y="726"/>
                </a:lnTo>
                <a:cubicBezTo>
                  <a:pt x="80" y="653"/>
                  <a:pt x="26" y="544"/>
                  <a:pt x="26" y="423"/>
                </a:cubicBezTo>
                <a:close/>
                <a:moveTo>
                  <a:pt x="224" y="262"/>
                </a:moveTo>
                <a:lnTo>
                  <a:pt x="299" y="262"/>
                </a:lnTo>
                <a:cubicBezTo>
                  <a:pt x="313" y="262"/>
                  <a:pt x="324" y="273"/>
                  <a:pt x="324" y="287"/>
                </a:cubicBezTo>
                <a:cubicBezTo>
                  <a:pt x="324" y="301"/>
                  <a:pt x="313" y="312"/>
                  <a:pt x="299" y="312"/>
                </a:cubicBezTo>
                <a:cubicBezTo>
                  <a:pt x="292" y="312"/>
                  <a:pt x="286" y="317"/>
                  <a:pt x="286" y="324"/>
                </a:cubicBezTo>
                <a:cubicBezTo>
                  <a:pt x="286" y="332"/>
                  <a:pt x="292" y="337"/>
                  <a:pt x="299" y="337"/>
                </a:cubicBezTo>
                <a:lnTo>
                  <a:pt x="354" y="337"/>
                </a:lnTo>
                <a:cubicBezTo>
                  <a:pt x="368" y="337"/>
                  <a:pt x="379" y="348"/>
                  <a:pt x="379" y="363"/>
                </a:cubicBezTo>
                <a:cubicBezTo>
                  <a:pt x="379" y="376"/>
                  <a:pt x="368" y="387"/>
                  <a:pt x="354" y="387"/>
                </a:cubicBezTo>
                <a:lnTo>
                  <a:pt x="244" y="387"/>
                </a:lnTo>
                <a:cubicBezTo>
                  <a:pt x="237" y="387"/>
                  <a:pt x="231" y="393"/>
                  <a:pt x="231" y="400"/>
                </a:cubicBezTo>
                <a:cubicBezTo>
                  <a:pt x="231" y="407"/>
                  <a:pt x="237" y="413"/>
                  <a:pt x="244" y="413"/>
                </a:cubicBezTo>
                <a:cubicBezTo>
                  <a:pt x="258" y="413"/>
                  <a:pt x="270" y="424"/>
                  <a:pt x="270" y="438"/>
                </a:cubicBezTo>
                <a:cubicBezTo>
                  <a:pt x="270" y="452"/>
                  <a:pt x="258" y="463"/>
                  <a:pt x="244" y="463"/>
                </a:cubicBezTo>
                <a:cubicBezTo>
                  <a:pt x="237" y="463"/>
                  <a:pt x="231" y="469"/>
                  <a:pt x="231" y="476"/>
                </a:cubicBezTo>
                <a:cubicBezTo>
                  <a:pt x="231" y="483"/>
                  <a:pt x="237" y="489"/>
                  <a:pt x="244" y="489"/>
                </a:cubicBezTo>
                <a:lnTo>
                  <a:pt x="416" y="489"/>
                </a:lnTo>
                <a:cubicBezTo>
                  <a:pt x="430" y="489"/>
                  <a:pt x="442" y="500"/>
                  <a:pt x="442" y="514"/>
                </a:cubicBezTo>
                <a:cubicBezTo>
                  <a:pt x="442" y="528"/>
                  <a:pt x="430" y="539"/>
                  <a:pt x="416" y="539"/>
                </a:cubicBezTo>
                <a:lnTo>
                  <a:pt x="195" y="539"/>
                </a:lnTo>
                <a:cubicBezTo>
                  <a:pt x="177" y="504"/>
                  <a:pt x="167" y="465"/>
                  <a:pt x="167" y="423"/>
                </a:cubicBezTo>
                <a:cubicBezTo>
                  <a:pt x="167" y="362"/>
                  <a:pt x="188" y="306"/>
                  <a:pt x="224" y="262"/>
                </a:cubicBezTo>
                <a:close/>
                <a:moveTo>
                  <a:pt x="594" y="615"/>
                </a:moveTo>
                <a:lnTo>
                  <a:pt x="545" y="615"/>
                </a:lnTo>
                <a:cubicBezTo>
                  <a:pt x="531" y="615"/>
                  <a:pt x="520" y="603"/>
                  <a:pt x="520" y="590"/>
                </a:cubicBezTo>
                <a:cubicBezTo>
                  <a:pt x="520" y="576"/>
                  <a:pt x="531" y="565"/>
                  <a:pt x="545" y="565"/>
                </a:cubicBezTo>
                <a:lnTo>
                  <a:pt x="638" y="565"/>
                </a:lnTo>
                <a:cubicBezTo>
                  <a:pt x="625" y="583"/>
                  <a:pt x="611" y="600"/>
                  <a:pt x="594" y="615"/>
                </a:cubicBezTo>
                <a:close/>
                <a:moveTo>
                  <a:pt x="655" y="312"/>
                </a:moveTo>
                <a:lnTo>
                  <a:pt x="531" y="312"/>
                </a:lnTo>
                <a:cubicBezTo>
                  <a:pt x="503" y="312"/>
                  <a:pt x="480" y="335"/>
                  <a:pt x="480" y="363"/>
                </a:cubicBezTo>
                <a:cubicBezTo>
                  <a:pt x="480" y="391"/>
                  <a:pt x="503" y="413"/>
                  <a:pt x="531" y="413"/>
                </a:cubicBezTo>
                <a:lnTo>
                  <a:pt x="569" y="413"/>
                </a:lnTo>
                <a:cubicBezTo>
                  <a:pt x="565" y="421"/>
                  <a:pt x="563" y="429"/>
                  <a:pt x="563" y="438"/>
                </a:cubicBezTo>
                <a:cubicBezTo>
                  <a:pt x="563" y="466"/>
                  <a:pt x="586" y="489"/>
                  <a:pt x="614" y="489"/>
                </a:cubicBezTo>
                <a:lnTo>
                  <a:pt x="672" y="489"/>
                </a:lnTo>
                <a:cubicBezTo>
                  <a:pt x="667" y="507"/>
                  <a:pt x="660" y="523"/>
                  <a:pt x="652" y="539"/>
                </a:cubicBezTo>
                <a:lnTo>
                  <a:pt x="545" y="539"/>
                </a:lnTo>
                <a:cubicBezTo>
                  <a:pt x="517" y="539"/>
                  <a:pt x="494" y="562"/>
                  <a:pt x="494" y="590"/>
                </a:cubicBezTo>
                <a:cubicBezTo>
                  <a:pt x="494" y="618"/>
                  <a:pt x="517" y="640"/>
                  <a:pt x="545" y="640"/>
                </a:cubicBezTo>
                <a:lnTo>
                  <a:pt x="560" y="640"/>
                </a:lnTo>
                <a:cubicBezTo>
                  <a:pt x="521" y="665"/>
                  <a:pt x="474" y="680"/>
                  <a:pt x="424" y="680"/>
                </a:cubicBezTo>
                <a:cubicBezTo>
                  <a:pt x="335" y="680"/>
                  <a:pt x="256" y="634"/>
                  <a:pt x="210" y="565"/>
                </a:cubicBezTo>
                <a:lnTo>
                  <a:pt x="416" y="565"/>
                </a:lnTo>
                <a:cubicBezTo>
                  <a:pt x="445" y="565"/>
                  <a:pt x="467" y="542"/>
                  <a:pt x="467" y="514"/>
                </a:cubicBezTo>
                <a:cubicBezTo>
                  <a:pt x="467" y="486"/>
                  <a:pt x="445" y="464"/>
                  <a:pt x="416" y="464"/>
                </a:cubicBezTo>
                <a:lnTo>
                  <a:pt x="288" y="463"/>
                </a:lnTo>
                <a:cubicBezTo>
                  <a:pt x="292" y="456"/>
                  <a:pt x="295" y="447"/>
                  <a:pt x="295" y="438"/>
                </a:cubicBezTo>
                <a:cubicBezTo>
                  <a:pt x="295" y="429"/>
                  <a:pt x="292" y="421"/>
                  <a:pt x="288" y="413"/>
                </a:cubicBezTo>
                <a:lnTo>
                  <a:pt x="354" y="413"/>
                </a:lnTo>
                <a:cubicBezTo>
                  <a:pt x="382" y="413"/>
                  <a:pt x="405" y="390"/>
                  <a:pt x="405" y="363"/>
                </a:cubicBezTo>
                <a:cubicBezTo>
                  <a:pt x="405" y="334"/>
                  <a:pt x="382" y="312"/>
                  <a:pt x="354" y="312"/>
                </a:cubicBezTo>
                <a:lnTo>
                  <a:pt x="343" y="312"/>
                </a:lnTo>
                <a:cubicBezTo>
                  <a:pt x="347" y="304"/>
                  <a:pt x="350" y="296"/>
                  <a:pt x="350" y="287"/>
                </a:cubicBezTo>
                <a:cubicBezTo>
                  <a:pt x="350" y="259"/>
                  <a:pt x="327" y="236"/>
                  <a:pt x="299" y="236"/>
                </a:cubicBezTo>
                <a:lnTo>
                  <a:pt x="248" y="236"/>
                </a:lnTo>
                <a:cubicBezTo>
                  <a:pt x="295" y="193"/>
                  <a:pt x="356" y="166"/>
                  <a:pt x="424" y="166"/>
                </a:cubicBezTo>
                <a:cubicBezTo>
                  <a:pt x="526" y="166"/>
                  <a:pt x="613" y="226"/>
                  <a:pt x="655" y="312"/>
                </a:cubicBezTo>
                <a:close/>
                <a:moveTo>
                  <a:pt x="437" y="25"/>
                </a:moveTo>
                <a:lnTo>
                  <a:pt x="437" y="25"/>
                </a:lnTo>
                <a:cubicBezTo>
                  <a:pt x="511" y="29"/>
                  <a:pt x="580" y="51"/>
                  <a:pt x="639" y="89"/>
                </a:cubicBezTo>
                <a:lnTo>
                  <a:pt x="573" y="184"/>
                </a:lnTo>
                <a:cubicBezTo>
                  <a:pt x="533" y="159"/>
                  <a:pt x="487" y="143"/>
                  <a:pt x="437" y="141"/>
                </a:cubicBezTo>
                <a:lnTo>
                  <a:pt x="437" y="25"/>
                </a:lnTo>
                <a:close/>
                <a:moveTo>
                  <a:pt x="614" y="388"/>
                </a:moveTo>
                <a:lnTo>
                  <a:pt x="531" y="388"/>
                </a:lnTo>
                <a:cubicBezTo>
                  <a:pt x="517" y="388"/>
                  <a:pt x="506" y="377"/>
                  <a:pt x="506" y="363"/>
                </a:cubicBezTo>
                <a:cubicBezTo>
                  <a:pt x="506" y="349"/>
                  <a:pt x="517" y="338"/>
                  <a:pt x="531" y="338"/>
                </a:cubicBezTo>
                <a:lnTo>
                  <a:pt x="665" y="338"/>
                </a:lnTo>
                <a:cubicBezTo>
                  <a:pt x="666" y="338"/>
                  <a:pt x="666" y="338"/>
                  <a:pt x="666" y="339"/>
                </a:cubicBezTo>
                <a:cubicBezTo>
                  <a:pt x="666" y="340"/>
                  <a:pt x="667" y="340"/>
                  <a:pt x="667" y="340"/>
                </a:cubicBezTo>
                <a:cubicBezTo>
                  <a:pt x="675" y="367"/>
                  <a:pt x="680" y="394"/>
                  <a:pt x="680" y="423"/>
                </a:cubicBezTo>
                <a:cubicBezTo>
                  <a:pt x="680" y="437"/>
                  <a:pt x="679" y="450"/>
                  <a:pt x="677" y="463"/>
                </a:cubicBezTo>
                <a:lnTo>
                  <a:pt x="614" y="463"/>
                </a:lnTo>
                <a:cubicBezTo>
                  <a:pt x="599" y="463"/>
                  <a:pt x="588" y="452"/>
                  <a:pt x="588" y="438"/>
                </a:cubicBezTo>
                <a:cubicBezTo>
                  <a:pt x="588" y="424"/>
                  <a:pt x="599" y="413"/>
                  <a:pt x="614" y="413"/>
                </a:cubicBezTo>
                <a:cubicBezTo>
                  <a:pt x="621" y="413"/>
                  <a:pt x="626" y="408"/>
                  <a:pt x="626" y="400"/>
                </a:cubicBezTo>
                <a:cubicBezTo>
                  <a:pt x="626" y="393"/>
                  <a:pt x="621" y="388"/>
                  <a:pt x="614" y="388"/>
                </a:cubicBezTo>
                <a:close/>
                <a:moveTo>
                  <a:pt x="808" y="320"/>
                </a:moveTo>
                <a:lnTo>
                  <a:pt x="695" y="346"/>
                </a:lnTo>
                <a:cubicBezTo>
                  <a:pt x="678" y="287"/>
                  <a:pt x="642" y="235"/>
                  <a:pt x="594" y="199"/>
                </a:cubicBezTo>
                <a:lnTo>
                  <a:pt x="660" y="104"/>
                </a:lnTo>
                <a:cubicBezTo>
                  <a:pt x="731" y="156"/>
                  <a:pt x="785" y="232"/>
                  <a:pt x="808" y="320"/>
                </a:cubicBezTo>
                <a:close/>
                <a:moveTo>
                  <a:pt x="424" y="0"/>
                </a:moveTo>
                <a:lnTo>
                  <a:pt x="424" y="0"/>
                </a:lnTo>
                <a:cubicBezTo>
                  <a:pt x="190" y="0"/>
                  <a:pt x="0" y="190"/>
                  <a:pt x="0" y="423"/>
                </a:cubicBezTo>
                <a:cubicBezTo>
                  <a:pt x="0" y="657"/>
                  <a:pt x="190" y="847"/>
                  <a:pt x="424" y="847"/>
                </a:cubicBezTo>
                <a:cubicBezTo>
                  <a:pt x="657" y="847"/>
                  <a:pt x="847" y="657"/>
                  <a:pt x="847" y="423"/>
                </a:cubicBezTo>
                <a:cubicBezTo>
                  <a:pt x="847" y="190"/>
                  <a:pt x="657" y="0"/>
                  <a:pt x="42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00" name="Freeform 828">
            <a:extLst>
              <a:ext uri="{FF2B5EF4-FFF2-40B4-BE49-F238E27FC236}">
                <a16:creationId xmlns:a16="http://schemas.microsoft.com/office/drawing/2014/main" id="{D0FA1BCE-D1AA-7242-9888-C74C010B57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9268" y="6222850"/>
            <a:ext cx="686223" cy="686223"/>
          </a:xfrm>
          <a:custGeom>
            <a:avLst/>
            <a:gdLst>
              <a:gd name="T0" fmla="*/ 196970 w 304441"/>
              <a:gd name="T1" fmla="*/ 295096 h 304441"/>
              <a:gd name="T2" fmla="*/ 8986 w 304441"/>
              <a:gd name="T3" fmla="*/ 235429 h 304441"/>
              <a:gd name="T4" fmla="*/ 103157 w 304441"/>
              <a:gd name="T5" fmla="*/ 262746 h 304441"/>
              <a:gd name="T6" fmla="*/ 295096 w 304441"/>
              <a:gd name="T7" fmla="*/ 253761 h 304441"/>
              <a:gd name="T8" fmla="*/ 50680 w 304441"/>
              <a:gd name="T9" fmla="*/ 103188 h 304441"/>
              <a:gd name="T10" fmla="*/ 115332 w 304441"/>
              <a:gd name="T11" fmla="*/ 117168 h 304441"/>
              <a:gd name="T12" fmla="*/ 108902 w 304441"/>
              <a:gd name="T13" fmla="*/ 123979 h 304441"/>
              <a:gd name="T14" fmla="*/ 46037 w 304441"/>
              <a:gd name="T15" fmla="*/ 107848 h 304441"/>
              <a:gd name="T16" fmla="*/ 266135 w 304441"/>
              <a:gd name="T17" fmla="*/ 89286 h 304441"/>
              <a:gd name="T18" fmla="*/ 188278 w 304441"/>
              <a:gd name="T19" fmla="*/ 109912 h 304441"/>
              <a:gd name="T20" fmla="*/ 113650 w 304441"/>
              <a:gd name="T21" fmla="*/ 160572 h 304441"/>
              <a:gd name="T22" fmla="*/ 41535 w 304441"/>
              <a:gd name="T23" fmla="*/ 179026 h 304441"/>
              <a:gd name="T24" fmla="*/ 75619 w 304441"/>
              <a:gd name="T25" fmla="*/ 138498 h 304441"/>
              <a:gd name="T26" fmla="*/ 148811 w 304441"/>
              <a:gd name="T27" fmla="*/ 110997 h 304441"/>
              <a:gd name="T28" fmla="*/ 191507 w 304441"/>
              <a:gd name="T29" fmla="*/ 100865 h 304441"/>
              <a:gd name="T30" fmla="*/ 265776 w 304441"/>
              <a:gd name="T31" fmla="*/ 82773 h 304441"/>
              <a:gd name="T32" fmla="*/ 74259 w 304441"/>
              <a:gd name="T33" fmla="*/ 83961 h 304441"/>
              <a:gd name="T34" fmla="*/ 46037 w 304441"/>
              <a:gd name="T35" fmla="*/ 83961 h 304441"/>
              <a:gd name="T36" fmla="*/ 213826 w 304441"/>
              <a:gd name="T37" fmla="*/ 73025 h 304441"/>
              <a:gd name="T38" fmla="*/ 229980 w 304441"/>
              <a:gd name="T39" fmla="*/ 93816 h 304441"/>
              <a:gd name="T40" fmla="*/ 212031 w 304441"/>
              <a:gd name="T41" fmla="*/ 82345 h 304441"/>
              <a:gd name="T42" fmla="*/ 165004 w 304441"/>
              <a:gd name="T43" fmla="*/ 73025 h 304441"/>
              <a:gd name="T44" fmla="*/ 102825 w 304441"/>
              <a:gd name="T45" fmla="*/ 61736 h 304441"/>
              <a:gd name="T46" fmla="*/ 46037 w 304441"/>
              <a:gd name="T47" fmla="*/ 61736 h 304441"/>
              <a:gd name="T48" fmla="*/ 198158 w 304441"/>
              <a:gd name="T49" fmla="*/ 50800 h 304441"/>
              <a:gd name="T50" fmla="*/ 165020 w 304441"/>
              <a:gd name="T51" fmla="*/ 59972 h 304441"/>
              <a:gd name="T52" fmla="*/ 165039 w 304441"/>
              <a:gd name="T53" fmla="*/ 26988 h 304441"/>
              <a:gd name="T54" fmla="*/ 212423 w 304441"/>
              <a:gd name="T55" fmla="*/ 36160 h 304441"/>
              <a:gd name="T56" fmla="*/ 165039 w 304441"/>
              <a:gd name="T57" fmla="*/ 26988 h 304441"/>
              <a:gd name="T58" fmla="*/ 8986 w 304441"/>
              <a:gd name="T59" fmla="*/ 226084 h 304441"/>
              <a:gd name="T60" fmla="*/ 41335 w 304441"/>
              <a:gd name="T61" fmla="*/ 200924 h 304441"/>
              <a:gd name="T62" fmla="*/ 73684 w 304441"/>
              <a:gd name="T63" fmla="*/ 226084 h 304441"/>
              <a:gd name="T64" fmla="*/ 83029 w 304441"/>
              <a:gd name="T65" fmla="*/ 172888 h 304441"/>
              <a:gd name="T66" fmla="*/ 110705 w 304441"/>
              <a:gd name="T67" fmla="*/ 186906 h 304441"/>
              <a:gd name="T68" fmla="*/ 120051 w 304441"/>
              <a:gd name="T69" fmla="*/ 226084 h 304441"/>
              <a:gd name="T70" fmla="*/ 152400 w 304441"/>
              <a:gd name="T71" fmla="*/ 140539 h 304441"/>
              <a:gd name="T72" fmla="*/ 184390 w 304441"/>
              <a:gd name="T73" fmla="*/ 226084 h 304441"/>
              <a:gd name="T74" fmla="*/ 193735 w 304441"/>
              <a:gd name="T75" fmla="*/ 136226 h 304441"/>
              <a:gd name="T76" fmla="*/ 221412 w 304441"/>
              <a:gd name="T77" fmla="*/ 159229 h 304441"/>
              <a:gd name="T78" fmla="*/ 230397 w 304441"/>
              <a:gd name="T79" fmla="*/ 226084 h 304441"/>
              <a:gd name="T80" fmla="*/ 262746 w 304441"/>
              <a:gd name="T81" fmla="*/ 112863 h 304441"/>
              <a:gd name="T82" fmla="*/ 295096 w 304441"/>
              <a:gd name="T83" fmla="*/ 226084 h 304441"/>
              <a:gd name="T84" fmla="*/ 18331 w 304441"/>
              <a:gd name="T85" fmla="*/ 8986 h 304441"/>
              <a:gd name="T86" fmla="*/ 304441 w 304441"/>
              <a:gd name="T87" fmla="*/ 18331 h 304441"/>
              <a:gd name="T88" fmla="*/ 285750 w 304441"/>
              <a:gd name="T89" fmla="*/ 272092 h 304441"/>
              <a:gd name="T90" fmla="*/ 244415 w 304441"/>
              <a:gd name="T91" fmla="*/ 295096 h 304441"/>
              <a:gd name="T92" fmla="*/ 201283 w 304441"/>
              <a:gd name="T93" fmla="*/ 304441 h 304441"/>
              <a:gd name="T94" fmla="*/ 55353 w 304441"/>
              <a:gd name="T95" fmla="*/ 299768 h 304441"/>
              <a:gd name="T96" fmla="*/ 98485 w 304441"/>
              <a:gd name="T97" fmla="*/ 272092 h 304441"/>
              <a:gd name="T98" fmla="*/ 0 w 304441"/>
              <a:gd name="T99" fmla="*/ 230397 h 304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304441" h="304441">
                <a:moveTo>
                  <a:pt x="107471" y="272092"/>
                </a:moveTo>
                <a:lnTo>
                  <a:pt x="107471" y="295096"/>
                </a:lnTo>
                <a:lnTo>
                  <a:pt x="196970" y="295096"/>
                </a:lnTo>
                <a:lnTo>
                  <a:pt x="196970" y="272092"/>
                </a:lnTo>
                <a:lnTo>
                  <a:pt x="107471" y="272092"/>
                </a:lnTo>
                <a:close/>
                <a:moveTo>
                  <a:pt x="8986" y="235429"/>
                </a:moveTo>
                <a:lnTo>
                  <a:pt x="8986" y="253761"/>
                </a:lnTo>
                <a:cubicBezTo>
                  <a:pt x="8986" y="258793"/>
                  <a:pt x="13299" y="262746"/>
                  <a:pt x="18331" y="262746"/>
                </a:cubicBezTo>
                <a:lnTo>
                  <a:pt x="103157" y="262746"/>
                </a:lnTo>
                <a:lnTo>
                  <a:pt x="201283" y="262746"/>
                </a:lnTo>
                <a:lnTo>
                  <a:pt x="285750" y="262746"/>
                </a:lnTo>
                <a:cubicBezTo>
                  <a:pt x="290782" y="262746"/>
                  <a:pt x="295096" y="258793"/>
                  <a:pt x="295096" y="253761"/>
                </a:cubicBezTo>
                <a:lnTo>
                  <a:pt x="295096" y="235429"/>
                </a:lnTo>
                <a:lnTo>
                  <a:pt x="8986" y="235429"/>
                </a:lnTo>
                <a:close/>
                <a:moveTo>
                  <a:pt x="50680" y="103188"/>
                </a:moveTo>
                <a:lnTo>
                  <a:pt x="99258" y="103188"/>
                </a:lnTo>
                <a:cubicBezTo>
                  <a:pt x="100687" y="103188"/>
                  <a:pt x="101758" y="103905"/>
                  <a:pt x="102830" y="104622"/>
                </a:cubicBezTo>
                <a:lnTo>
                  <a:pt x="115332" y="117168"/>
                </a:lnTo>
                <a:cubicBezTo>
                  <a:pt x="117118" y="118961"/>
                  <a:pt x="117118" y="121829"/>
                  <a:pt x="115332" y="123979"/>
                </a:cubicBezTo>
                <a:cubicBezTo>
                  <a:pt x="114260" y="124696"/>
                  <a:pt x="113188" y="125055"/>
                  <a:pt x="112117" y="125055"/>
                </a:cubicBezTo>
                <a:cubicBezTo>
                  <a:pt x="110688" y="125055"/>
                  <a:pt x="109617" y="124696"/>
                  <a:pt x="108902" y="123979"/>
                </a:cubicBezTo>
                <a:lnTo>
                  <a:pt x="97472" y="112508"/>
                </a:lnTo>
                <a:lnTo>
                  <a:pt x="50680" y="112508"/>
                </a:lnTo>
                <a:cubicBezTo>
                  <a:pt x="48180" y="112508"/>
                  <a:pt x="46037" y="110358"/>
                  <a:pt x="46037" y="107848"/>
                </a:cubicBezTo>
                <a:cubicBezTo>
                  <a:pt x="46037" y="105339"/>
                  <a:pt x="48180" y="103188"/>
                  <a:pt x="50680" y="103188"/>
                </a:cubicBezTo>
                <a:close/>
                <a:moveTo>
                  <a:pt x="265776" y="82773"/>
                </a:moveTo>
                <a:cubicBezTo>
                  <a:pt x="267570" y="84582"/>
                  <a:pt x="267928" y="87477"/>
                  <a:pt x="266135" y="89286"/>
                </a:cubicBezTo>
                <a:lnTo>
                  <a:pt x="229538" y="131261"/>
                </a:lnTo>
                <a:cubicBezTo>
                  <a:pt x="227745" y="132709"/>
                  <a:pt x="225233" y="133071"/>
                  <a:pt x="223439" y="131985"/>
                </a:cubicBezTo>
                <a:lnTo>
                  <a:pt x="188278" y="109912"/>
                </a:lnTo>
                <a:lnTo>
                  <a:pt x="154552" y="118234"/>
                </a:lnTo>
                <a:lnTo>
                  <a:pt x="118673" y="159124"/>
                </a:lnTo>
                <a:cubicBezTo>
                  <a:pt x="117597" y="160572"/>
                  <a:pt x="115444" y="160934"/>
                  <a:pt x="113650" y="160572"/>
                </a:cubicBezTo>
                <a:lnTo>
                  <a:pt x="79566" y="147545"/>
                </a:lnTo>
                <a:lnTo>
                  <a:pt x="44764" y="177941"/>
                </a:lnTo>
                <a:cubicBezTo>
                  <a:pt x="44046" y="179026"/>
                  <a:pt x="42611" y="179026"/>
                  <a:pt x="41535" y="179026"/>
                </a:cubicBezTo>
                <a:cubicBezTo>
                  <a:pt x="40458" y="179026"/>
                  <a:pt x="39023" y="178665"/>
                  <a:pt x="38306" y="177579"/>
                </a:cubicBezTo>
                <a:cubicBezTo>
                  <a:pt x="36512" y="175770"/>
                  <a:pt x="36871" y="172875"/>
                  <a:pt x="38664" y="171066"/>
                </a:cubicBezTo>
                <a:lnTo>
                  <a:pt x="75619" y="138498"/>
                </a:lnTo>
                <a:cubicBezTo>
                  <a:pt x="76696" y="137413"/>
                  <a:pt x="78490" y="137051"/>
                  <a:pt x="80284" y="137775"/>
                </a:cubicBezTo>
                <a:lnTo>
                  <a:pt x="114009" y="150440"/>
                </a:lnTo>
                <a:lnTo>
                  <a:pt x="148811" y="110997"/>
                </a:lnTo>
                <a:cubicBezTo>
                  <a:pt x="149170" y="110274"/>
                  <a:pt x="150247" y="109912"/>
                  <a:pt x="150964" y="109550"/>
                </a:cubicBezTo>
                <a:lnTo>
                  <a:pt x="187919" y="100504"/>
                </a:lnTo>
                <a:cubicBezTo>
                  <a:pt x="188996" y="100142"/>
                  <a:pt x="190431" y="100142"/>
                  <a:pt x="191507" y="100865"/>
                </a:cubicBezTo>
                <a:lnTo>
                  <a:pt x="224874" y="122215"/>
                </a:lnTo>
                <a:lnTo>
                  <a:pt x="259318" y="83134"/>
                </a:lnTo>
                <a:cubicBezTo>
                  <a:pt x="261112" y="81325"/>
                  <a:pt x="263982" y="80963"/>
                  <a:pt x="265776" y="82773"/>
                </a:cubicBezTo>
                <a:close/>
                <a:moveTo>
                  <a:pt x="50623" y="79375"/>
                </a:moveTo>
                <a:lnTo>
                  <a:pt x="70026" y="79375"/>
                </a:lnTo>
                <a:cubicBezTo>
                  <a:pt x="72495" y="79375"/>
                  <a:pt x="74259" y="81492"/>
                  <a:pt x="74259" y="83961"/>
                </a:cubicBezTo>
                <a:cubicBezTo>
                  <a:pt x="74259" y="86431"/>
                  <a:pt x="72495" y="88547"/>
                  <a:pt x="70026" y="88547"/>
                </a:cubicBezTo>
                <a:lnTo>
                  <a:pt x="50623" y="88547"/>
                </a:lnTo>
                <a:cubicBezTo>
                  <a:pt x="48153" y="88547"/>
                  <a:pt x="46037" y="86431"/>
                  <a:pt x="46037" y="83961"/>
                </a:cubicBezTo>
                <a:cubicBezTo>
                  <a:pt x="46037" y="81492"/>
                  <a:pt x="48153" y="79375"/>
                  <a:pt x="50623" y="79375"/>
                </a:cubicBezTo>
                <a:close/>
                <a:moveTo>
                  <a:pt x="165004" y="73025"/>
                </a:moveTo>
                <a:lnTo>
                  <a:pt x="213826" y="73025"/>
                </a:lnTo>
                <a:cubicBezTo>
                  <a:pt x="214903" y="73025"/>
                  <a:pt x="216339" y="73384"/>
                  <a:pt x="217057" y="74459"/>
                </a:cubicBezTo>
                <a:lnTo>
                  <a:pt x="229980" y="87364"/>
                </a:lnTo>
                <a:cubicBezTo>
                  <a:pt x="231416" y="88798"/>
                  <a:pt x="231416" y="92024"/>
                  <a:pt x="229980" y="93816"/>
                </a:cubicBezTo>
                <a:cubicBezTo>
                  <a:pt x="228903" y="94533"/>
                  <a:pt x="227467" y="94892"/>
                  <a:pt x="226390" y="94892"/>
                </a:cubicBezTo>
                <a:cubicBezTo>
                  <a:pt x="225314" y="94892"/>
                  <a:pt x="223878" y="94533"/>
                  <a:pt x="223160" y="93816"/>
                </a:cubicBezTo>
                <a:lnTo>
                  <a:pt x="212031" y="82345"/>
                </a:lnTo>
                <a:lnTo>
                  <a:pt x="165004" y="82345"/>
                </a:lnTo>
                <a:cubicBezTo>
                  <a:pt x="162132" y="82345"/>
                  <a:pt x="160337" y="80195"/>
                  <a:pt x="160337" y="77685"/>
                </a:cubicBezTo>
                <a:cubicBezTo>
                  <a:pt x="160337" y="75176"/>
                  <a:pt x="162132" y="73025"/>
                  <a:pt x="165004" y="73025"/>
                </a:cubicBezTo>
                <a:close/>
                <a:moveTo>
                  <a:pt x="50739" y="57150"/>
                </a:moveTo>
                <a:lnTo>
                  <a:pt x="98485" y="57150"/>
                </a:lnTo>
                <a:cubicBezTo>
                  <a:pt x="101016" y="57150"/>
                  <a:pt x="102825" y="59267"/>
                  <a:pt x="102825" y="61736"/>
                </a:cubicBezTo>
                <a:cubicBezTo>
                  <a:pt x="102825" y="64206"/>
                  <a:pt x="101016" y="66322"/>
                  <a:pt x="98485" y="66322"/>
                </a:cubicBezTo>
                <a:lnTo>
                  <a:pt x="50739" y="66322"/>
                </a:lnTo>
                <a:cubicBezTo>
                  <a:pt x="48207" y="66322"/>
                  <a:pt x="46037" y="64206"/>
                  <a:pt x="46037" y="61736"/>
                </a:cubicBezTo>
                <a:cubicBezTo>
                  <a:pt x="46037" y="59267"/>
                  <a:pt x="48207" y="57150"/>
                  <a:pt x="50739" y="57150"/>
                </a:cubicBezTo>
                <a:close/>
                <a:moveTo>
                  <a:pt x="165020" y="50800"/>
                </a:moveTo>
                <a:lnTo>
                  <a:pt x="198158" y="50800"/>
                </a:lnTo>
                <a:cubicBezTo>
                  <a:pt x="200679" y="50800"/>
                  <a:pt x="202840" y="52917"/>
                  <a:pt x="202840" y="55386"/>
                </a:cubicBezTo>
                <a:cubicBezTo>
                  <a:pt x="202840" y="57856"/>
                  <a:pt x="200679" y="59972"/>
                  <a:pt x="198158" y="59972"/>
                </a:cubicBezTo>
                <a:lnTo>
                  <a:pt x="165020" y="59972"/>
                </a:lnTo>
                <a:cubicBezTo>
                  <a:pt x="162138" y="59972"/>
                  <a:pt x="160337" y="57856"/>
                  <a:pt x="160337" y="55386"/>
                </a:cubicBezTo>
                <a:cubicBezTo>
                  <a:pt x="160337" y="52917"/>
                  <a:pt x="162138" y="50800"/>
                  <a:pt x="165020" y="50800"/>
                </a:cubicBezTo>
                <a:close/>
                <a:moveTo>
                  <a:pt x="165039" y="26988"/>
                </a:moveTo>
                <a:lnTo>
                  <a:pt x="212423" y="26988"/>
                </a:lnTo>
                <a:cubicBezTo>
                  <a:pt x="214955" y="26988"/>
                  <a:pt x="217126" y="29105"/>
                  <a:pt x="217126" y="31574"/>
                </a:cubicBezTo>
                <a:cubicBezTo>
                  <a:pt x="217126" y="34044"/>
                  <a:pt x="214955" y="36160"/>
                  <a:pt x="212423" y="36160"/>
                </a:cubicBezTo>
                <a:lnTo>
                  <a:pt x="165039" y="36160"/>
                </a:lnTo>
                <a:cubicBezTo>
                  <a:pt x="162146" y="36160"/>
                  <a:pt x="160337" y="34044"/>
                  <a:pt x="160337" y="31574"/>
                </a:cubicBezTo>
                <a:cubicBezTo>
                  <a:pt x="160337" y="29105"/>
                  <a:pt x="162146" y="26988"/>
                  <a:pt x="165039" y="26988"/>
                </a:cubicBezTo>
                <a:close/>
                <a:moveTo>
                  <a:pt x="18331" y="8986"/>
                </a:moveTo>
                <a:cubicBezTo>
                  <a:pt x="13299" y="8986"/>
                  <a:pt x="8986" y="13299"/>
                  <a:pt x="8986" y="18331"/>
                </a:cubicBezTo>
                <a:lnTo>
                  <a:pt x="8986" y="226084"/>
                </a:lnTo>
                <a:lnTo>
                  <a:pt x="36662" y="226084"/>
                </a:lnTo>
                <a:lnTo>
                  <a:pt x="36662" y="205237"/>
                </a:lnTo>
                <a:cubicBezTo>
                  <a:pt x="36662" y="202721"/>
                  <a:pt x="38819" y="200924"/>
                  <a:pt x="41335" y="200924"/>
                </a:cubicBezTo>
                <a:cubicBezTo>
                  <a:pt x="43851" y="200924"/>
                  <a:pt x="46007" y="202721"/>
                  <a:pt x="46007" y="205237"/>
                </a:cubicBezTo>
                <a:lnTo>
                  <a:pt x="46007" y="226084"/>
                </a:lnTo>
                <a:lnTo>
                  <a:pt x="73684" y="226084"/>
                </a:lnTo>
                <a:lnTo>
                  <a:pt x="73684" y="172888"/>
                </a:lnTo>
                <a:cubicBezTo>
                  <a:pt x="73684" y="170372"/>
                  <a:pt x="75840" y="168575"/>
                  <a:pt x="78356" y="168575"/>
                </a:cubicBezTo>
                <a:cubicBezTo>
                  <a:pt x="80872" y="168575"/>
                  <a:pt x="83029" y="170372"/>
                  <a:pt x="83029" y="172888"/>
                </a:cubicBezTo>
                <a:lnTo>
                  <a:pt x="83029" y="226084"/>
                </a:lnTo>
                <a:lnTo>
                  <a:pt x="110705" y="226084"/>
                </a:lnTo>
                <a:lnTo>
                  <a:pt x="110705" y="186906"/>
                </a:lnTo>
                <a:cubicBezTo>
                  <a:pt x="110705" y="184390"/>
                  <a:pt x="112862" y="182233"/>
                  <a:pt x="115378" y="182233"/>
                </a:cubicBezTo>
                <a:cubicBezTo>
                  <a:pt x="117894" y="182233"/>
                  <a:pt x="120051" y="184390"/>
                  <a:pt x="120051" y="186906"/>
                </a:cubicBezTo>
                <a:lnTo>
                  <a:pt x="120051" y="226084"/>
                </a:lnTo>
                <a:lnTo>
                  <a:pt x="147368" y="226084"/>
                </a:lnTo>
                <a:lnTo>
                  <a:pt x="147368" y="145212"/>
                </a:lnTo>
                <a:cubicBezTo>
                  <a:pt x="147368" y="142696"/>
                  <a:pt x="149524" y="140539"/>
                  <a:pt x="152400" y="140539"/>
                </a:cubicBezTo>
                <a:cubicBezTo>
                  <a:pt x="154556" y="140539"/>
                  <a:pt x="156713" y="142696"/>
                  <a:pt x="156713" y="145212"/>
                </a:cubicBezTo>
                <a:lnTo>
                  <a:pt x="156713" y="226084"/>
                </a:lnTo>
                <a:lnTo>
                  <a:pt x="184390" y="226084"/>
                </a:lnTo>
                <a:lnTo>
                  <a:pt x="184390" y="136226"/>
                </a:lnTo>
                <a:cubicBezTo>
                  <a:pt x="184390" y="133710"/>
                  <a:pt x="186546" y="131553"/>
                  <a:pt x="189063" y="131553"/>
                </a:cubicBezTo>
                <a:cubicBezTo>
                  <a:pt x="191579" y="131553"/>
                  <a:pt x="193735" y="133710"/>
                  <a:pt x="193735" y="136226"/>
                </a:cubicBezTo>
                <a:lnTo>
                  <a:pt x="193735" y="226084"/>
                </a:lnTo>
                <a:lnTo>
                  <a:pt x="221412" y="226084"/>
                </a:lnTo>
                <a:lnTo>
                  <a:pt x="221412" y="159229"/>
                </a:lnTo>
                <a:cubicBezTo>
                  <a:pt x="221412" y="156713"/>
                  <a:pt x="223209" y="154557"/>
                  <a:pt x="226084" y="154557"/>
                </a:cubicBezTo>
                <a:cubicBezTo>
                  <a:pt x="228600" y="154557"/>
                  <a:pt x="230397" y="156713"/>
                  <a:pt x="230397" y="159229"/>
                </a:cubicBezTo>
                <a:lnTo>
                  <a:pt x="230397" y="226084"/>
                </a:lnTo>
                <a:lnTo>
                  <a:pt x="258074" y="226084"/>
                </a:lnTo>
                <a:lnTo>
                  <a:pt x="258074" y="117535"/>
                </a:lnTo>
                <a:cubicBezTo>
                  <a:pt x="258074" y="115019"/>
                  <a:pt x="260230" y="112863"/>
                  <a:pt x="262746" y="112863"/>
                </a:cubicBezTo>
                <a:cubicBezTo>
                  <a:pt x="265262" y="112863"/>
                  <a:pt x="267419" y="115019"/>
                  <a:pt x="267419" y="117535"/>
                </a:cubicBezTo>
                <a:lnTo>
                  <a:pt x="267419" y="226084"/>
                </a:lnTo>
                <a:lnTo>
                  <a:pt x="295096" y="226084"/>
                </a:lnTo>
                <a:lnTo>
                  <a:pt x="295096" y="18331"/>
                </a:lnTo>
                <a:cubicBezTo>
                  <a:pt x="295096" y="13299"/>
                  <a:pt x="290782" y="8986"/>
                  <a:pt x="285750" y="8986"/>
                </a:cubicBezTo>
                <a:lnTo>
                  <a:pt x="18331" y="8986"/>
                </a:lnTo>
                <a:close/>
                <a:moveTo>
                  <a:pt x="18331" y="0"/>
                </a:moveTo>
                <a:lnTo>
                  <a:pt x="285750" y="0"/>
                </a:lnTo>
                <a:cubicBezTo>
                  <a:pt x="296174" y="0"/>
                  <a:pt x="304441" y="7907"/>
                  <a:pt x="304441" y="18331"/>
                </a:cubicBezTo>
                <a:lnTo>
                  <a:pt x="304441" y="230397"/>
                </a:lnTo>
                <a:lnTo>
                  <a:pt x="304441" y="253761"/>
                </a:lnTo>
                <a:cubicBezTo>
                  <a:pt x="304441" y="263825"/>
                  <a:pt x="296174" y="272092"/>
                  <a:pt x="285750" y="272092"/>
                </a:cubicBezTo>
                <a:lnTo>
                  <a:pt x="205956" y="272092"/>
                </a:lnTo>
                <a:lnTo>
                  <a:pt x="205956" y="295096"/>
                </a:lnTo>
                <a:lnTo>
                  <a:pt x="244415" y="295096"/>
                </a:lnTo>
                <a:cubicBezTo>
                  <a:pt x="246931" y="295096"/>
                  <a:pt x="249088" y="297252"/>
                  <a:pt x="249088" y="299768"/>
                </a:cubicBezTo>
                <a:cubicBezTo>
                  <a:pt x="249088" y="302284"/>
                  <a:pt x="246931" y="304441"/>
                  <a:pt x="244415" y="304441"/>
                </a:cubicBezTo>
                <a:lnTo>
                  <a:pt x="201283" y="304441"/>
                </a:lnTo>
                <a:lnTo>
                  <a:pt x="103157" y="304441"/>
                </a:lnTo>
                <a:lnTo>
                  <a:pt x="60025" y="304441"/>
                </a:lnTo>
                <a:cubicBezTo>
                  <a:pt x="57509" y="304441"/>
                  <a:pt x="55353" y="302284"/>
                  <a:pt x="55353" y="299768"/>
                </a:cubicBezTo>
                <a:cubicBezTo>
                  <a:pt x="55353" y="297252"/>
                  <a:pt x="57509" y="295096"/>
                  <a:pt x="60025" y="295096"/>
                </a:cubicBezTo>
                <a:lnTo>
                  <a:pt x="98485" y="295096"/>
                </a:lnTo>
                <a:lnTo>
                  <a:pt x="98485" y="272092"/>
                </a:lnTo>
                <a:lnTo>
                  <a:pt x="18331" y="272092"/>
                </a:lnTo>
                <a:cubicBezTo>
                  <a:pt x="8267" y="272092"/>
                  <a:pt x="0" y="263825"/>
                  <a:pt x="0" y="253761"/>
                </a:cubicBezTo>
                <a:lnTo>
                  <a:pt x="0" y="230397"/>
                </a:lnTo>
                <a:lnTo>
                  <a:pt x="0" y="18331"/>
                </a:lnTo>
                <a:cubicBezTo>
                  <a:pt x="0" y="7907"/>
                  <a:pt x="8267" y="0"/>
                  <a:pt x="1833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01" name="Freeform 834">
            <a:extLst>
              <a:ext uri="{FF2B5EF4-FFF2-40B4-BE49-F238E27FC236}">
                <a16:creationId xmlns:a16="http://schemas.microsoft.com/office/drawing/2014/main" id="{F92AA511-6497-444C-8852-6952ACC5B3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7276" y="8134990"/>
            <a:ext cx="679074" cy="686223"/>
          </a:xfrm>
          <a:custGeom>
            <a:avLst/>
            <a:gdLst>
              <a:gd name="T0" fmla="*/ 289939 w 301271"/>
              <a:gd name="T1" fmla="*/ 254839 h 304441"/>
              <a:gd name="T2" fmla="*/ 132824 w 301271"/>
              <a:gd name="T3" fmla="*/ 261739 h 304441"/>
              <a:gd name="T4" fmla="*/ 132824 w 301271"/>
              <a:gd name="T5" fmla="*/ 221760 h 304441"/>
              <a:gd name="T6" fmla="*/ 123472 w 301271"/>
              <a:gd name="T7" fmla="*/ 261739 h 304441"/>
              <a:gd name="T8" fmla="*/ 41102 w 301271"/>
              <a:gd name="T9" fmla="*/ 221760 h 304441"/>
              <a:gd name="T10" fmla="*/ 62324 w 301271"/>
              <a:gd name="T11" fmla="*/ 221760 h 304441"/>
              <a:gd name="T12" fmla="*/ 132824 w 301271"/>
              <a:gd name="T13" fmla="*/ 212756 h 304441"/>
              <a:gd name="T14" fmla="*/ 132824 w 301271"/>
              <a:gd name="T15" fmla="*/ 172778 h 304441"/>
              <a:gd name="T16" fmla="*/ 123472 w 301271"/>
              <a:gd name="T17" fmla="*/ 212756 h 304441"/>
              <a:gd name="T18" fmla="*/ 41102 w 301271"/>
              <a:gd name="T19" fmla="*/ 172778 h 304441"/>
              <a:gd name="T20" fmla="*/ 62324 w 301271"/>
              <a:gd name="T21" fmla="*/ 172778 h 304441"/>
              <a:gd name="T22" fmla="*/ 264795 w 301271"/>
              <a:gd name="T23" fmla="*/ 245853 h 304441"/>
              <a:gd name="T24" fmla="*/ 291001 w 301271"/>
              <a:gd name="T25" fmla="*/ 141258 h 304441"/>
              <a:gd name="T26" fmla="*/ 132824 w 301271"/>
              <a:gd name="T27" fmla="*/ 123435 h 304441"/>
              <a:gd name="T28" fmla="*/ 187138 w 301271"/>
              <a:gd name="T29" fmla="*/ 123435 h 304441"/>
              <a:gd name="T30" fmla="*/ 71676 w 301271"/>
              <a:gd name="T31" fmla="*/ 163414 h 304441"/>
              <a:gd name="T32" fmla="*/ 71676 w 301271"/>
              <a:gd name="T33" fmla="*/ 123435 h 304441"/>
              <a:gd name="T34" fmla="*/ 62324 w 301271"/>
              <a:gd name="T35" fmla="*/ 163414 h 304441"/>
              <a:gd name="T36" fmla="*/ 270462 w 301271"/>
              <a:gd name="T37" fmla="*/ 113581 h 304441"/>
              <a:gd name="T38" fmla="*/ 286397 w 301271"/>
              <a:gd name="T39" fmla="*/ 113581 h 304441"/>
              <a:gd name="T40" fmla="*/ 71676 w 301271"/>
              <a:gd name="T41" fmla="*/ 114431 h 304441"/>
              <a:gd name="T42" fmla="*/ 71676 w 301271"/>
              <a:gd name="T43" fmla="*/ 74453 h 304441"/>
              <a:gd name="T44" fmla="*/ 62324 w 301271"/>
              <a:gd name="T45" fmla="*/ 114431 h 304441"/>
              <a:gd name="T46" fmla="*/ 36426 w 301271"/>
              <a:gd name="T47" fmla="*/ 65088 h 304441"/>
              <a:gd name="T48" fmla="*/ 145773 w 301271"/>
              <a:gd name="T49" fmla="*/ 74453 h 304441"/>
              <a:gd name="T50" fmla="*/ 187138 w 301271"/>
              <a:gd name="T51" fmla="*/ 114431 h 304441"/>
              <a:gd name="T52" fmla="*/ 196490 w 301271"/>
              <a:gd name="T53" fmla="*/ 85258 h 304441"/>
              <a:gd name="T54" fmla="*/ 36426 w 301271"/>
              <a:gd name="T55" fmla="*/ 271103 h 304441"/>
              <a:gd name="T56" fmla="*/ 36426 w 301271"/>
              <a:gd name="T57" fmla="*/ 65088 h 304441"/>
              <a:gd name="T58" fmla="*/ 265858 w 301271"/>
              <a:gd name="T59" fmla="*/ 104236 h 304441"/>
              <a:gd name="T60" fmla="*/ 292064 w 301271"/>
              <a:gd name="T61" fmla="*/ 40257 h 304441"/>
              <a:gd name="T62" fmla="*/ 264795 w 301271"/>
              <a:gd name="T63" fmla="*/ 40257 h 304441"/>
              <a:gd name="T64" fmla="*/ 104415 w 301271"/>
              <a:gd name="T65" fmla="*/ 35984 h 304441"/>
              <a:gd name="T66" fmla="*/ 31750 w 301271"/>
              <a:gd name="T67" fmla="*/ 35984 h 304441"/>
              <a:gd name="T68" fmla="*/ 174167 w 301271"/>
              <a:gd name="T69" fmla="*/ 55713 h 304441"/>
              <a:gd name="T70" fmla="*/ 278252 w 301271"/>
              <a:gd name="T71" fmla="*/ 8986 h 304441"/>
              <a:gd name="T72" fmla="*/ 284981 w 301271"/>
              <a:gd name="T73" fmla="*/ 30911 h 304441"/>
              <a:gd name="T74" fmla="*/ 8978 w 301271"/>
              <a:gd name="T75" fmla="*/ 8986 h 304441"/>
              <a:gd name="T76" fmla="*/ 220851 w 301271"/>
              <a:gd name="T77" fmla="*/ 65058 h 304441"/>
              <a:gd name="T78" fmla="*/ 164830 w 301271"/>
              <a:gd name="T79" fmla="*/ 8986 h 304441"/>
              <a:gd name="T80" fmla="*/ 294542 w 301271"/>
              <a:gd name="T81" fmla="*/ 16174 h 304441"/>
              <a:gd name="T82" fmla="*/ 301271 w 301271"/>
              <a:gd name="T83" fmla="*/ 35584 h 304441"/>
              <a:gd name="T84" fmla="*/ 295251 w 301271"/>
              <a:gd name="T85" fmla="*/ 113581 h 304441"/>
              <a:gd name="T86" fmla="*/ 301271 w 301271"/>
              <a:gd name="T87" fmla="*/ 136585 h 304441"/>
              <a:gd name="T88" fmla="*/ 282856 w 301271"/>
              <a:gd name="T89" fmla="*/ 301565 h 304441"/>
              <a:gd name="T90" fmla="*/ 255942 w 301271"/>
              <a:gd name="T91" fmla="*/ 251963 h 304441"/>
              <a:gd name="T92" fmla="*/ 260192 w 301271"/>
              <a:gd name="T93" fmla="*/ 131913 h 304441"/>
              <a:gd name="T94" fmla="*/ 260192 w 301271"/>
              <a:gd name="T95" fmla="*/ 113581 h 304441"/>
              <a:gd name="T96" fmla="*/ 260192 w 301271"/>
              <a:gd name="T97" fmla="*/ 30911 h 304441"/>
              <a:gd name="T98" fmla="*/ 278252 w 301271"/>
              <a:gd name="T99" fmla="*/ 0 h 304441"/>
              <a:gd name="T100" fmla="*/ 169858 w 301271"/>
              <a:gd name="T101" fmla="*/ 0 h 304441"/>
              <a:gd name="T102" fmla="*/ 172731 w 301271"/>
              <a:gd name="T103" fmla="*/ 1078 h 304441"/>
              <a:gd name="T104" fmla="*/ 229829 w 301271"/>
              <a:gd name="T105" fmla="*/ 58947 h 304441"/>
              <a:gd name="T106" fmla="*/ 229829 w 301271"/>
              <a:gd name="T107" fmla="*/ 299768 h 304441"/>
              <a:gd name="T108" fmla="*/ 0 w 301271"/>
              <a:gd name="T109" fmla="*/ 299768 h 304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301271" h="304441">
                <a:moveTo>
                  <a:pt x="266920" y="254839"/>
                </a:moveTo>
                <a:lnTo>
                  <a:pt x="278252" y="286469"/>
                </a:lnTo>
                <a:lnTo>
                  <a:pt x="289939" y="254839"/>
                </a:lnTo>
                <a:lnTo>
                  <a:pt x="266920" y="254839"/>
                </a:lnTo>
                <a:close/>
                <a:moveTo>
                  <a:pt x="132824" y="221760"/>
                </a:moveTo>
                <a:lnTo>
                  <a:pt x="132824" y="261739"/>
                </a:lnTo>
                <a:lnTo>
                  <a:pt x="187138" y="261739"/>
                </a:lnTo>
                <a:lnTo>
                  <a:pt x="187138" y="221760"/>
                </a:lnTo>
                <a:lnTo>
                  <a:pt x="132824" y="221760"/>
                </a:lnTo>
                <a:close/>
                <a:moveTo>
                  <a:pt x="71676" y="221760"/>
                </a:moveTo>
                <a:lnTo>
                  <a:pt x="71676" y="261739"/>
                </a:lnTo>
                <a:lnTo>
                  <a:pt x="123472" y="261739"/>
                </a:lnTo>
                <a:lnTo>
                  <a:pt x="123472" y="221760"/>
                </a:lnTo>
                <a:lnTo>
                  <a:pt x="71676" y="221760"/>
                </a:lnTo>
                <a:close/>
                <a:moveTo>
                  <a:pt x="41102" y="221760"/>
                </a:moveTo>
                <a:lnTo>
                  <a:pt x="41102" y="261739"/>
                </a:lnTo>
                <a:lnTo>
                  <a:pt x="62324" y="261739"/>
                </a:lnTo>
                <a:lnTo>
                  <a:pt x="62324" y="221760"/>
                </a:lnTo>
                <a:lnTo>
                  <a:pt x="41102" y="221760"/>
                </a:lnTo>
                <a:close/>
                <a:moveTo>
                  <a:pt x="132824" y="172778"/>
                </a:moveTo>
                <a:lnTo>
                  <a:pt x="132824" y="212756"/>
                </a:lnTo>
                <a:lnTo>
                  <a:pt x="187138" y="212756"/>
                </a:lnTo>
                <a:lnTo>
                  <a:pt x="187138" y="172778"/>
                </a:lnTo>
                <a:lnTo>
                  <a:pt x="132824" y="172778"/>
                </a:lnTo>
                <a:close/>
                <a:moveTo>
                  <a:pt x="71676" y="172778"/>
                </a:moveTo>
                <a:lnTo>
                  <a:pt x="71676" y="212756"/>
                </a:lnTo>
                <a:lnTo>
                  <a:pt x="123472" y="212756"/>
                </a:lnTo>
                <a:lnTo>
                  <a:pt x="123472" y="172778"/>
                </a:lnTo>
                <a:lnTo>
                  <a:pt x="71676" y="172778"/>
                </a:lnTo>
                <a:close/>
                <a:moveTo>
                  <a:pt x="41102" y="172778"/>
                </a:moveTo>
                <a:lnTo>
                  <a:pt x="41102" y="212756"/>
                </a:lnTo>
                <a:lnTo>
                  <a:pt x="62324" y="212756"/>
                </a:lnTo>
                <a:lnTo>
                  <a:pt x="62324" y="172778"/>
                </a:lnTo>
                <a:lnTo>
                  <a:pt x="41102" y="172778"/>
                </a:lnTo>
                <a:close/>
                <a:moveTo>
                  <a:pt x="264795" y="141258"/>
                </a:moveTo>
                <a:lnTo>
                  <a:pt x="264795" y="245853"/>
                </a:lnTo>
                <a:lnTo>
                  <a:pt x="292064" y="245853"/>
                </a:lnTo>
                <a:lnTo>
                  <a:pt x="292064" y="141258"/>
                </a:lnTo>
                <a:lnTo>
                  <a:pt x="291001" y="141258"/>
                </a:lnTo>
                <a:lnTo>
                  <a:pt x="265858" y="141258"/>
                </a:lnTo>
                <a:lnTo>
                  <a:pt x="264795" y="141258"/>
                </a:lnTo>
                <a:close/>
                <a:moveTo>
                  <a:pt x="132824" y="123435"/>
                </a:moveTo>
                <a:lnTo>
                  <a:pt x="132824" y="163414"/>
                </a:lnTo>
                <a:lnTo>
                  <a:pt x="187138" y="163414"/>
                </a:lnTo>
                <a:lnTo>
                  <a:pt x="187138" y="123435"/>
                </a:lnTo>
                <a:lnTo>
                  <a:pt x="132824" y="123435"/>
                </a:lnTo>
                <a:close/>
                <a:moveTo>
                  <a:pt x="71676" y="123435"/>
                </a:moveTo>
                <a:lnTo>
                  <a:pt x="71676" y="163414"/>
                </a:lnTo>
                <a:lnTo>
                  <a:pt x="123472" y="163414"/>
                </a:lnTo>
                <a:lnTo>
                  <a:pt x="123472" y="123435"/>
                </a:lnTo>
                <a:lnTo>
                  <a:pt x="71676" y="123435"/>
                </a:lnTo>
                <a:close/>
                <a:moveTo>
                  <a:pt x="41102" y="123435"/>
                </a:moveTo>
                <a:lnTo>
                  <a:pt x="41102" y="163414"/>
                </a:lnTo>
                <a:lnTo>
                  <a:pt x="62324" y="163414"/>
                </a:lnTo>
                <a:lnTo>
                  <a:pt x="62324" y="123435"/>
                </a:lnTo>
                <a:lnTo>
                  <a:pt x="41102" y="123435"/>
                </a:lnTo>
                <a:close/>
                <a:moveTo>
                  <a:pt x="270462" y="113581"/>
                </a:moveTo>
                <a:lnTo>
                  <a:pt x="270462" y="131913"/>
                </a:lnTo>
                <a:lnTo>
                  <a:pt x="286397" y="131913"/>
                </a:lnTo>
                <a:lnTo>
                  <a:pt x="286397" y="113581"/>
                </a:lnTo>
                <a:lnTo>
                  <a:pt x="270462" y="113581"/>
                </a:lnTo>
                <a:close/>
                <a:moveTo>
                  <a:pt x="71676" y="74453"/>
                </a:moveTo>
                <a:lnTo>
                  <a:pt x="71676" y="114431"/>
                </a:lnTo>
                <a:lnTo>
                  <a:pt x="123472" y="114431"/>
                </a:lnTo>
                <a:lnTo>
                  <a:pt x="123472" y="74453"/>
                </a:lnTo>
                <a:lnTo>
                  <a:pt x="71676" y="74453"/>
                </a:lnTo>
                <a:close/>
                <a:moveTo>
                  <a:pt x="41102" y="74453"/>
                </a:moveTo>
                <a:lnTo>
                  <a:pt x="41102" y="114431"/>
                </a:lnTo>
                <a:lnTo>
                  <a:pt x="62324" y="114431"/>
                </a:lnTo>
                <a:lnTo>
                  <a:pt x="62324" y="74453"/>
                </a:lnTo>
                <a:lnTo>
                  <a:pt x="41102" y="74453"/>
                </a:lnTo>
                <a:close/>
                <a:moveTo>
                  <a:pt x="36426" y="65088"/>
                </a:moveTo>
                <a:lnTo>
                  <a:pt x="145773" y="65088"/>
                </a:lnTo>
                <a:cubicBezTo>
                  <a:pt x="148291" y="65088"/>
                  <a:pt x="150449" y="67249"/>
                  <a:pt x="150449" y="69770"/>
                </a:cubicBezTo>
                <a:cubicBezTo>
                  <a:pt x="150449" y="72292"/>
                  <a:pt x="148291" y="74453"/>
                  <a:pt x="145773" y="74453"/>
                </a:cubicBezTo>
                <a:lnTo>
                  <a:pt x="132824" y="74453"/>
                </a:lnTo>
                <a:lnTo>
                  <a:pt x="132824" y="114431"/>
                </a:lnTo>
                <a:lnTo>
                  <a:pt x="187138" y="114431"/>
                </a:lnTo>
                <a:lnTo>
                  <a:pt x="187138" y="85258"/>
                </a:lnTo>
                <a:cubicBezTo>
                  <a:pt x="187138" y="82736"/>
                  <a:pt x="189296" y="80575"/>
                  <a:pt x="191814" y="80575"/>
                </a:cubicBezTo>
                <a:cubicBezTo>
                  <a:pt x="194332" y="80575"/>
                  <a:pt x="196490" y="82736"/>
                  <a:pt x="196490" y="85258"/>
                </a:cubicBezTo>
                <a:lnTo>
                  <a:pt x="196490" y="266421"/>
                </a:lnTo>
                <a:cubicBezTo>
                  <a:pt x="196490" y="268942"/>
                  <a:pt x="194332" y="271103"/>
                  <a:pt x="191814" y="271103"/>
                </a:cubicBezTo>
                <a:lnTo>
                  <a:pt x="36426" y="271103"/>
                </a:lnTo>
                <a:cubicBezTo>
                  <a:pt x="33908" y="271103"/>
                  <a:pt x="31750" y="268942"/>
                  <a:pt x="31750" y="266421"/>
                </a:cubicBezTo>
                <a:lnTo>
                  <a:pt x="31750" y="69770"/>
                </a:lnTo>
                <a:cubicBezTo>
                  <a:pt x="31750" y="67249"/>
                  <a:pt x="33908" y="65088"/>
                  <a:pt x="36426" y="65088"/>
                </a:cubicBezTo>
                <a:close/>
                <a:moveTo>
                  <a:pt x="264795" y="40257"/>
                </a:moveTo>
                <a:lnTo>
                  <a:pt x="264795" y="104236"/>
                </a:lnTo>
                <a:lnTo>
                  <a:pt x="265858" y="104236"/>
                </a:lnTo>
                <a:lnTo>
                  <a:pt x="291001" y="104236"/>
                </a:lnTo>
                <a:lnTo>
                  <a:pt x="292064" y="104236"/>
                </a:lnTo>
                <a:lnTo>
                  <a:pt x="292064" y="40257"/>
                </a:lnTo>
                <a:lnTo>
                  <a:pt x="289939" y="40257"/>
                </a:lnTo>
                <a:lnTo>
                  <a:pt x="266920" y="40257"/>
                </a:lnTo>
                <a:lnTo>
                  <a:pt x="264795" y="40257"/>
                </a:lnTo>
                <a:close/>
                <a:moveTo>
                  <a:pt x="36427" y="31750"/>
                </a:moveTo>
                <a:lnTo>
                  <a:pt x="99739" y="31750"/>
                </a:lnTo>
                <a:cubicBezTo>
                  <a:pt x="102257" y="31750"/>
                  <a:pt x="104415" y="33867"/>
                  <a:pt x="104415" y="35984"/>
                </a:cubicBezTo>
                <a:cubicBezTo>
                  <a:pt x="104415" y="38806"/>
                  <a:pt x="102257" y="40922"/>
                  <a:pt x="99739" y="40922"/>
                </a:cubicBezTo>
                <a:lnTo>
                  <a:pt x="36427" y="40922"/>
                </a:lnTo>
                <a:cubicBezTo>
                  <a:pt x="33908" y="40922"/>
                  <a:pt x="31750" y="38806"/>
                  <a:pt x="31750" y="35984"/>
                </a:cubicBezTo>
                <a:cubicBezTo>
                  <a:pt x="31750" y="33867"/>
                  <a:pt x="33908" y="31750"/>
                  <a:pt x="36427" y="31750"/>
                </a:cubicBezTo>
                <a:close/>
                <a:moveTo>
                  <a:pt x="174167" y="15455"/>
                </a:moveTo>
                <a:lnTo>
                  <a:pt x="174167" y="55713"/>
                </a:lnTo>
                <a:lnTo>
                  <a:pt x="214387" y="55713"/>
                </a:lnTo>
                <a:lnTo>
                  <a:pt x="174167" y="15455"/>
                </a:lnTo>
                <a:close/>
                <a:moveTo>
                  <a:pt x="278252" y="8986"/>
                </a:moveTo>
                <a:cubicBezTo>
                  <a:pt x="274711" y="8986"/>
                  <a:pt x="271524" y="12221"/>
                  <a:pt x="271524" y="16174"/>
                </a:cubicBezTo>
                <a:lnTo>
                  <a:pt x="271524" y="30911"/>
                </a:lnTo>
                <a:lnTo>
                  <a:pt x="284981" y="30911"/>
                </a:lnTo>
                <a:lnTo>
                  <a:pt x="284981" y="16174"/>
                </a:lnTo>
                <a:cubicBezTo>
                  <a:pt x="284981" y="12221"/>
                  <a:pt x="282148" y="8986"/>
                  <a:pt x="278252" y="8986"/>
                </a:cubicBezTo>
                <a:close/>
                <a:moveTo>
                  <a:pt x="8978" y="8986"/>
                </a:moveTo>
                <a:lnTo>
                  <a:pt x="8978" y="295096"/>
                </a:lnTo>
                <a:lnTo>
                  <a:pt x="220851" y="295096"/>
                </a:lnTo>
                <a:lnTo>
                  <a:pt x="220851" y="65058"/>
                </a:lnTo>
                <a:lnTo>
                  <a:pt x="169499" y="65058"/>
                </a:lnTo>
                <a:cubicBezTo>
                  <a:pt x="166985" y="65058"/>
                  <a:pt x="164830" y="62901"/>
                  <a:pt x="164830" y="60385"/>
                </a:cubicBezTo>
                <a:lnTo>
                  <a:pt x="164830" y="8986"/>
                </a:lnTo>
                <a:lnTo>
                  <a:pt x="8978" y="8986"/>
                </a:lnTo>
                <a:close/>
                <a:moveTo>
                  <a:pt x="278252" y="0"/>
                </a:moveTo>
                <a:cubicBezTo>
                  <a:pt x="287460" y="0"/>
                  <a:pt x="294542" y="7188"/>
                  <a:pt x="294542" y="16174"/>
                </a:cubicBezTo>
                <a:lnTo>
                  <a:pt x="294542" y="30911"/>
                </a:lnTo>
                <a:lnTo>
                  <a:pt x="296667" y="30911"/>
                </a:lnTo>
                <a:cubicBezTo>
                  <a:pt x="299146" y="30911"/>
                  <a:pt x="301271" y="33068"/>
                  <a:pt x="301271" y="35584"/>
                </a:cubicBezTo>
                <a:lnTo>
                  <a:pt x="301271" y="108909"/>
                </a:lnTo>
                <a:cubicBezTo>
                  <a:pt x="301271" y="111425"/>
                  <a:pt x="299146" y="113581"/>
                  <a:pt x="296667" y="113581"/>
                </a:cubicBezTo>
                <a:lnTo>
                  <a:pt x="295251" y="113581"/>
                </a:lnTo>
                <a:lnTo>
                  <a:pt x="295251" y="131913"/>
                </a:lnTo>
                <a:lnTo>
                  <a:pt x="296667" y="131913"/>
                </a:lnTo>
                <a:cubicBezTo>
                  <a:pt x="299146" y="131913"/>
                  <a:pt x="301271" y="134069"/>
                  <a:pt x="301271" y="136585"/>
                </a:cubicBezTo>
                <a:lnTo>
                  <a:pt x="301271" y="250526"/>
                </a:lnTo>
                <a:cubicBezTo>
                  <a:pt x="301271" y="250885"/>
                  <a:pt x="300917" y="251245"/>
                  <a:pt x="300917" y="251963"/>
                </a:cubicBezTo>
                <a:lnTo>
                  <a:pt x="282856" y="301565"/>
                </a:lnTo>
                <a:cubicBezTo>
                  <a:pt x="282148" y="303003"/>
                  <a:pt x="280377" y="304441"/>
                  <a:pt x="278252" y="304441"/>
                </a:cubicBezTo>
                <a:cubicBezTo>
                  <a:pt x="276482" y="304441"/>
                  <a:pt x="274711" y="303003"/>
                  <a:pt x="274003" y="301565"/>
                </a:cubicBezTo>
                <a:lnTo>
                  <a:pt x="255942" y="251963"/>
                </a:lnTo>
                <a:cubicBezTo>
                  <a:pt x="255942" y="251245"/>
                  <a:pt x="255588" y="250885"/>
                  <a:pt x="255588" y="250526"/>
                </a:cubicBezTo>
                <a:lnTo>
                  <a:pt x="255588" y="136585"/>
                </a:lnTo>
                <a:cubicBezTo>
                  <a:pt x="255588" y="134069"/>
                  <a:pt x="257713" y="131913"/>
                  <a:pt x="260192" y="131913"/>
                </a:cubicBezTo>
                <a:lnTo>
                  <a:pt x="261608" y="131913"/>
                </a:lnTo>
                <a:lnTo>
                  <a:pt x="261608" y="113581"/>
                </a:lnTo>
                <a:lnTo>
                  <a:pt x="260192" y="113581"/>
                </a:lnTo>
                <a:cubicBezTo>
                  <a:pt x="257713" y="113581"/>
                  <a:pt x="255588" y="111425"/>
                  <a:pt x="255588" y="108909"/>
                </a:cubicBezTo>
                <a:lnTo>
                  <a:pt x="255588" y="35584"/>
                </a:lnTo>
                <a:cubicBezTo>
                  <a:pt x="255588" y="33068"/>
                  <a:pt x="257713" y="30911"/>
                  <a:pt x="260192" y="30911"/>
                </a:cubicBezTo>
                <a:lnTo>
                  <a:pt x="262671" y="30911"/>
                </a:lnTo>
                <a:lnTo>
                  <a:pt x="262671" y="16174"/>
                </a:lnTo>
                <a:cubicBezTo>
                  <a:pt x="262671" y="7188"/>
                  <a:pt x="269753" y="0"/>
                  <a:pt x="278252" y="0"/>
                </a:cubicBezTo>
                <a:close/>
                <a:moveTo>
                  <a:pt x="4309" y="0"/>
                </a:moveTo>
                <a:lnTo>
                  <a:pt x="169499" y="0"/>
                </a:lnTo>
                <a:cubicBezTo>
                  <a:pt x="169499" y="0"/>
                  <a:pt x="169499" y="0"/>
                  <a:pt x="169858" y="0"/>
                </a:cubicBezTo>
                <a:cubicBezTo>
                  <a:pt x="170217" y="0"/>
                  <a:pt x="170576" y="0"/>
                  <a:pt x="170935" y="359"/>
                </a:cubicBezTo>
                <a:cubicBezTo>
                  <a:pt x="170935" y="359"/>
                  <a:pt x="171294" y="359"/>
                  <a:pt x="171654" y="359"/>
                </a:cubicBezTo>
                <a:cubicBezTo>
                  <a:pt x="172013" y="719"/>
                  <a:pt x="172372" y="719"/>
                  <a:pt x="172731" y="1078"/>
                </a:cubicBezTo>
                <a:lnTo>
                  <a:pt x="228752" y="57150"/>
                </a:lnTo>
                <a:cubicBezTo>
                  <a:pt x="229111" y="57510"/>
                  <a:pt x="229470" y="58229"/>
                  <a:pt x="229470" y="58588"/>
                </a:cubicBezTo>
                <a:lnTo>
                  <a:pt x="229829" y="58947"/>
                </a:lnTo>
                <a:cubicBezTo>
                  <a:pt x="229829" y="59307"/>
                  <a:pt x="229829" y="59666"/>
                  <a:pt x="229829" y="60026"/>
                </a:cubicBezTo>
                <a:lnTo>
                  <a:pt x="229829" y="60385"/>
                </a:lnTo>
                <a:lnTo>
                  <a:pt x="229829" y="299768"/>
                </a:lnTo>
                <a:cubicBezTo>
                  <a:pt x="229829" y="302284"/>
                  <a:pt x="227674" y="304441"/>
                  <a:pt x="225161" y="304441"/>
                </a:cubicBezTo>
                <a:lnTo>
                  <a:pt x="4309" y="304441"/>
                </a:lnTo>
                <a:cubicBezTo>
                  <a:pt x="1795" y="304441"/>
                  <a:pt x="0" y="302284"/>
                  <a:pt x="0" y="299768"/>
                </a:cubicBezTo>
                <a:lnTo>
                  <a:pt x="0" y="4313"/>
                </a:lnTo>
                <a:cubicBezTo>
                  <a:pt x="0" y="1797"/>
                  <a:pt x="1795" y="0"/>
                  <a:pt x="43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02" name="Freeform 835">
            <a:extLst>
              <a:ext uri="{FF2B5EF4-FFF2-40B4-BE49-F238E27FC236}">
                <a16:creationId xmlns:a16="http://schemas.microsoft.com/office/drawing/2014/main" id="{8DE32519-4E02-AD42-9B2E-24935CDB1B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8447" y="5573033"/>
            <a:ext cx="636186" cy="689796"/>
          </a:xfrm>
          <a:custGeom>
            <a:avLst/>
            <a:gdLst>
              <a:gd name="T0" fmla="*/ 113838 w 281846"/>
              <a:gd name="T1" fmla="*/ 186527 h 305667"/>
              <a:gd name="T2" fmla="*/ 129611 w 281846"/>
              <a:gd name="T3" fmla="*/ 203832 h 305667"/>
              <a:gd name="T4" fmla="*/ 121366 w 281846"/>
              <a:gd name="T5" fmla="*/ 207437 h 305667"/>
              <a:gd name="T6" fmla="*/ 96632 w 281846"/>
              <a:gd name="T7" fmla="*/ 211403 h 305667"/>
              <a:gd name="T8" fmla="*/ 131403 w 281846"/>
              <a:gd name="T9" fmla="*/ 243127 h 305667"/>
              <a:gd name="T10" fmla="*/ 113838 w 281846"/>
              <a:gd name="T11" fmla="*/ 267642 h 305667"/>
              <a:gd name="T12" fmla="*/ 104877 w 281846"/>
              <a:gd name="T13" fmla="*/ 267642 h 305667"/>
              <a:gd name="T14" fmla="*/ 89104 w 281846"/>
              <a:gd name="T15" fmla="*/ 250698 h 305667"/>
              <a:gd name="T16" fmla="*/ 97349 w 281846"/>
              <a:gd name="T17" fmla="*/ 247093 h 305667"/>
              <a:gd name="T18" fmla="*/ 122083 w 281846"/>
              <a:gd name="T19" fmla="*/ 243127 h 305667"/>
              <a:gd name="T20" fmla="*/ 87312 w 281846"/>
              <a:gd name="T21" fmla="*/ 211403 h 305667"/>
              <a:gd name="T22" fmla="*/ 104877 w 281846"/>
              <a:gd name="T23" fmla="*/ 186527 h 305667"/>
              <a:gd name="T24" fmla="*/ 97276 w 281846"/>
              <a:gd name="T25" fmla="*/ 147659 h 305667"/>
              <a:gd name="T26" fmla="*/ 109165 w 281846"/>
              <a:gd name="T27" fmla="*/ 153408 h 305667"/>
              <a:gd name="T28" fmla="*/ 96905 w 281846"/>
              <a:gd name="T29" fmla="*/ 157623 h 305667"/>
              <a:gd name="T30" fmla="*/ 97276 w 281846"/>
              <a:gd name="T31" fmla="*/ 147659 h 305667"/>
              <a:gd name="T32" fmla="*/ 137384 w 281846"/>
              <a:gd name="T33" fmla="*/ 151721 h 305667"/>
              <a:gd name="T34" fmla="*/ 126107 w 281846"/>
              <a:gd name="T35" fmla="*/ 158019 h 305667"/>
              <a:gd name="T36" fmla="*/ 121014 w 281846"/>
              <a:gd name="T37" fmla="*/ 153944 h 305667"/>
              <a:gd name="T38" fmla="*/ 132291 w 281846"/>
              <a:gd name="T39" fmla="*/ 147647 h 305667"/>
              <a:gd name="T40" fmla="*/ 76685 w 281846"/>
              <a:gd name="T41" fmla="*/ 144871 h 305667"/>
              <a:gd name="T42" fmla="*/ 75260 w 281846"/>
              <a:gd name="T43" fmla="*/ 153290 h 305667"/>
              <a:gd name="T44" fmla="*/ 67420 w 281846"/>
              <a:gd name="T45" fmla="*/ 151606 h 305667"/>
              <a:gd name="T46" fmla="*/ 69914 w 281846"/>
              <a:gd name="T47" fmla="*/ 143188 h 305667"/>
              <a:gd name="T48" fmla="*/ 162413 w 281846"/>
              <a:gd name="T49" fmla="*/ 144511 h 305667"/>
              <a:gd name="T50" fmla="*/ 155819 w 281846"/>
              <a:gd name="T51" fmla="*/ 151681 h 305667"/>
              <a:gd name="T52" fmla="*/ 149958 w 281846"/>
              <a:gd name="T53" fmla="*/ 148813 h 305667"/>
              <a:gd name="T54" fmla="*/ 156185 w 281846"/>
              <a:gd name="T55" fmla="*/ 142002 h 305667"/>
              <a:gd name="T56" fmla="*/ 68142 w 281846"/>
              <a:gd name="T57" fmla="*/ 95930 h 305667"/>
              <a:gd name="T58" fmla="*/ 109965 w 281846"/>
              <a:gd name="T59" fmla="*/ 86951 h 305667"/>
              <a:gd name="T60" fmla="*/ 151427 w 281846"/>
              <a:gd name="T61" fmla="*/ 95930 h 305667"/>
              <a:gd name="T62" fmla="*/ 158638 w 281846"/>
              <a:gd name="T63" fmla="*/ 102035 h 305667"/>
              <a:gd name="T64" fmla="*/ 121141 w 281846"/>
              <a:gd name="T65" fmla="*/ 102035 h 305667"/>
              <a:gd name="T66" fmla="*/ 79319 w 281846"/>
              <a:gd name="T67" fmla="*/ 111373 h 305667"/>
              <a:gd name="T68" fmla="*/ 38938 w 281846"/>
              <a:gd name="T69" fmla="*/ 100958 h 305667"/>
              <a:gd name="T70" fmla="*/ 49754 w 281846"/>
              <a:gd name="T71" fmla="*/ 135794 h 305667"/>
              <a:gd name="T72" fmla="*/ 53360 w 281846"/>
              <a:gd name="T73" fmla="*/ 142977 h 305667"/>
              <a:gd name="T74" fmla="*/ 48673 w 281846"/>
              <a:gd name="T75" fmla="*/ 145491 h 305667"/>
              <a:gd name="T76" fmla="*/ 9013 w 281846"/>
              <a:gd name="T77" fmla="*/ 231325 h 305667"/>
              <a:gd name="T78" fmla="*/ 195774 w 281846"/>
              <a:gd name="T79" fmla="*/ 270831 h 305667"/>
              <a:gd name="T80" fmla="*/ 202624 w 281846"/>
              <a:gd name="T81" fmla="*/ 276936 h 305667"/>
              <a:gd name="T82" fmla="*/ 0 w 281846"/>
              <a:gd name="T83" fmla="*/ 231325 h 305667"/>
              <a:gd name="T84" fmla="*/ 37136 w 281846"/>
              <a:gd name="T85" fmla="*/ 125020 h 305667"/>
              <a:gd name="T86" fmla="*/ 30646 w 281846"/>
              <a:gd name="T87" fmla="*/ 95930 h 305667"/>
              <a:gd name="T88" fmla="*/ 209501 w 281846"/>
              <a:gd name="T89" fmla="*/ 1083 h 305667"/>
              <a:gd name="T90" fmla="*/ 280068 w 281846"/>
              <a:gd name="T91" fmla="*/ 60989 h 305667"/>
              <a:gd name="T92" fmla="*/ 276844 w 281846"/>
              <a:gd name="T93" fmla="*/ 68928 h 305667"/>
              <a:gd name="T94" fmla="*/ 249620 w 281846"/>
              <a:gd name="T95" fmla="*/ 300974 h 305667"/>
              <a:gd name="T96" fmla="*/ 240307 w 281846"/>
              <a:gd name="T97" fmla="*/ 300974 h 305667"/>
              <a:gd name="T98" fmla="*/ 244964 w 281846"/>
              <a:gd name="T99" fmla="*/ 59906 h 305667"/>
              <a:gd name="T100" fmla="*/ 212725 w 281846"/>
              <a:gd name="T101" fmla="*/ 10827 h 305667"/>
              <a:gd name="T102" fmla="*/ 179412 w 281846"/>
              <a:gd name="T103" fmla="*/ 59906 h 305667"/>
              <a:gd name="T104" fmla="*/ 183711 w 281846"/>
              <a:gd name="T105" fmla="*/ 233489 h 305667"/>
              <a:gd name="T106" fmla="*/ 174755 w 281846"/>
              <a:gd name="T107" fmla="*/ 233489 h 305667"/>
              <a:gd name="T108" fmla="*/ 147890 w 281846"/>
              <a:gd name="T109" fmla="*/ 68928 h 305667"/>
              <a:gd name="T110" fmla="*/ 145024 w 281846"/>
              <a:gd name="T111" fmla="*/ 60989 h 305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281846" h="305667">
                <a:moveTo>
                  <a:pt x="109537" y="182201"/>
                </a:moveTo>
                <a:cubicBezTo>
                  <a:pt x="111688" y="182201"/>
                  <a:pt x="113838" y="184004"/>
                  <a:pt x="113838" y="186527"/>
                </a:cubicBezTo>
                <a:lnTo>
                  <a:pt x="113838" y="191214"/>
                </a:lnTo>
                <a:cubicBezTo>
                  <a:pt x="121008" y="192656"/>
                  <a:pt x="127102" y="197343"/>
                  <a:pt x="129611" y="203832"/>
                </a:cubicBezTo>
                <a:cubicBezTo>
                  <a:pt x="130686" y="205995"/>
                  <a:pt x="129611" y="208879"/>
                  <a:pt x="127102" y="209961"/>
                </a:cubicBezTo>
                <a:cubicBezTo>
                  <a:pt x="124951" y="210682"/>
                  <a:pt x="122083" y="209600"/>
                  <a:pt x="121366" y="207437"/>
                </a:cubicBezTo>
                <a:cubicBezTo>
                  <a:pt x="119574" y="203111"/>
                  <a:pt x="114555" y="199866"/>
                  <a:pt x="109537" y="199866"/>
                </a:cubicBezTo>
                <a:cubicBezTo>
                  <a:pt x="102368" y="199866"/>
                  <a:pt x="96632" y="205274"/>
                  <a:pt x="96632" y="211403"/>
                </a:cubicBezTo>
                <a:cubicBezTo>
                  <a:pt x="96632" y="218973"/>
                  <a:pt x="100575" y="222578"/>
                  <a:pt x="109537" y="222578"/>
                </a:cubicBezTo>
                <a:cubicBezTo>
                  <a:pt x="125668" y="222578"/>
                  <a:pt x="131403" y="233394"/>
                  <a:pt x="131403" y="243127"/>
                </a:cubicBezTo>
                <a:cubicBezTo>
                  <a:pt x="131403" y="252861"/>
                  <a:pt x="123876" y="261153"/>
                  <a:pt x="113838" y="263316"/>
                </a:cubicBezTo>
                <a:lnTo>
                  <a:pt x="113838" y="267642"/>
                </a:lnTo>
                <a:cubicBezTo>
                  <a:pt x="113838" y="270526"/>
                  <a:pt x="111688" y="272329"/>
                  <a:pt x="109537" y="272329"/>
                </a:cubicBezTo>
                <a:cubicBezTo>
                  <a:pt x="106669" y="272329"/>
                  <a:pt x="104877" y="270526"/>
                  <a:pt x="104877" y="267642"/>
                </a:cubicBezTo>
                <a:lnTo>
                  <a:pt x="104877" y="263316"/>
                </a:lnTo>
                <a:cubicBezTo>
                  <a:pt x="97707" y="261513"/>
                  <a:pt x="91613" y="257187"/>
                  <a:pt x="89104" y="250698"/>
                </a:cubicBezTo>
                <a:cubicBezTo>
                  <a:pt x="88029" y="248175"/>
                  <a:pt x="89104" y="245651"/>
                  <a:pt x="91255" y="244569"/>
                </a:cubicBezTo>
                <a:cubicBezTo>
                  <a:pt x="93406" y="243488"/>
                  <a:pt x="96274" y="244569"/>
                  <a:pt x="97349" y="247093"/>
                </a:cubicBezTo>
                <a:cubicBezTo>
                  <a:pt x="99141" y="251419"/>
                  <a:pt x="104160" y="254303"/>
                  <a:pt x="109537" y="254303"/>
                </a:cubicBezTo>
                <a:cubicBezTo>
                  <a:pt x="116706" y="254303"/>
                  <a:pt x="122083" y="249256"/>
                  <a:pt x="122083" y="243127"/>
                </a:cubicBezTo>
                <a:cubicBezTo>
                  <a:pt x="122083" y="235557"/>
                  <a:pt x="117782" y="231591"/>
                  <a:pt x="109537" y="231591"/>
                </a:cubicBezTo>
                <a:cubicBezTo>
                  <a:pt x="93047" y="231591"/>
                  <a:pt x="87312" y="221136"/>
                  <a:pt x="87312" y="211403"/>
                </a:cubicBezTo>
                <a:cubicBezTo>
                  <a:pt x="87312" y="201669"/>
                  <a:pt x="94840" y="193377"/>
                  <a:pt x="104877" y="191214"/>
                </a:cubicBezTo>
                <a:lnTo>
                  <a:pt x="104877" y="186527"/>
                </a:lnTo>
                <a:cubicBezTo>
                  <a:pt x="104877" y="184004"/>
                  <a:pt x="106669" y="182201"/>
                  <a:pt x="109537" y="182201"/>
                </a:cubicBezTo>
                <a:close/>
                <a:moveTo>
                  <a:pt x="97276" y="147659"/>
                </a:moveTo>
                <a:cubicBezTo>
                  <a:pt x="99877" y="148043"/>
                  <a:pt x="102106" y="148043"/>
                  <a:pt x="104707" y="148043"/>
                </a:cubicBezTo>
                <a:cubicBezTo>
                  <a:pt x="107308" y="148043"/>
                  <a:pt x="109165" y="150725"/>
                  <a:pt x="109165" y="153408"/>
                </a:cubicBezTo>
                <a:cubicBezTo>
                  <a:pt x="109165" y="155707"/>
                  <a:pt x="106936" y="158006"/>
                  <a:pt x="104335" y="158006"/>
                </a:cubicBezTo>
                <a:cubicBezTo>
                  <a:pt x="101735" y="158006"/>
                  <a:pt x="99134" y="158006"/>
                  <a:pt x="96905" y="157623"/>
                </a:cubicBezTo>
                <a:cubicBezTo>
                  <a:pt x="94304" y="157240"/>
                  <a:pt x="92075" y="154940"/>
                  <a:pt x="92446" y="152258"/>
                </a:cubicBezTo>
                <a:cubicBezTo>
                  <a:pt x="92446" y="149575"/>
                  <a:pt x="94676" y="147276"/>
                  <a:pt x="97276" y="147659"/>
                </a:cubicBezTo>
                <a:close/>
                <a:moveTo>
                  <a:pt x="132291" y="147647"/>
                </a:moveTo>
                <a:cubicBezTo>
                  <a:pt x="134838" y="147276"/>
                  <a:pt x="137020" y="149128"/>
                  <a:pt x="137384" y="151721"/>
                </a:cubicBezTo>
                <a:cubicBezTo>
                  <a:pt x="137748" y="154314"/>
                  <a:pt x="135929" y="156908"/>
                  <a:pt x="133383" y="156908"/>
                </a:cubicBezTo>
                <a:cubicBezTo>
                  <a:pt x="131200" y="157648"/>
                  <a:pt x="128653" y="157648"/>
                  <a:pt x="126107" y="158019"/>
                </a:cubicBezTo>
                <a:lnTo>
                  <a:pt x="125743" y="158019"/>
                </a:lnTo>
                <a:cubicBezTo>
                  <a:pt x="123196" y="158019"/>
                  <a:pt x="121377" y="156167"/>
                  <a:pt x="121014" y="153944"/>
                </a:cubicBezTo>
                <a:cubicBezTo>
                  <a:pt x="120650" y="151351"/>
                  <a:pt x="122469" y="148758"/>
                  <a:pt x="125015" y="148388"/>
                </a:cubicBezTo>
                <a:cubicBezTo>
                  <a:pt x="127562" y="148388"/>
                  <a:pt x="129745" y="148017"/>
                  <a:pt x="132291" y="147647"/>
                </a:cubicBezTo>
                <a:close/>
                <a:moveTo>
                  <a:pt x="69914" y="143188"/>
                </a:moveTo>
                <a:cubicBezTo>
                  <a:pt x="72053" y="143861"/>
                  <a:pt x="74191" y="144535"/>
                  <a:pt x="76685" y="144871"/>
                </a:cubicBezTo>
                <a:cubicBezTo>
                  <a:pt x="78824" y="145545"/>
                  <a:pt x="80606" y="147565"/>
                  <a:pt x="80249" y="149922"/>
                </a:cubicBezTo>
                <a:cubicBezTo>
                  <a:pt x="79536" y="151943"/>
                  <a:pt x="77398" y="153290"/>
                  <a:pt x="75260" y="153290"/>
                </a:cubicBezTo>
                <a:cubicBezTo>
                  <a:pt x="75260" y="153290"/>
                  <a:pt x="74904" y="153290"/>
                  <a:pt x="74547" y="153290"/>
                </a:cubicBezTo>
                <a:cubicBezTo>
                  <a:pt x="72053" y="152616"/>
                  <a:pt x="69914" y="152279"/>
                  <a:pt x="67420" y="151606"/>
                </a:cubicBezTo>
                <a:cubicBezTo>
                  <a:pt x="64925" y="150932"/>
                  <a:pt x="63500" y="148575"/>
                  <a:pt x="64213" y="146218"/>
                </a:cubicBezTo>
                <a:cubicBezTo>
                  <a:pt x="64925" y="143861"/>
                  <a:pt x="67420" y="142514"/>
                  <a:pt x="69914" y="143188"/>
                </a:cubicBezTo>
                <a:close/>
                <a:moveTo>
                  <a:pt x="156185" y="142002"/>
                </a:moveTo>
                <a:cubicBezTo>
                  <a:pt x="158750" y="140926"/>
                  <a:pt x="161680" y="142360"/>
                  <a:pt x="162413" y="144511"/>
                </a:cubicBezTo>
                <a:cubicBezTo>
                  <a:pt x="163146" y="147379"/>
                  <a:pt x="162047" y="149888"/>
                  <a:pt x="159482" y="150605"/>
                </a:cubicBezTo>
                <a:cubicBezTo>
                  <a:pt x="158383" y="150964"/>
                  <a:pt x="156918" y="151322"/>
                  <a:pt x="155819" y="151681"/>
                </a:cubicBezTo>
                <a:cubicBezTo>
                  <a:pt x="155453" y="151681"/>
                  <a:pt x="155086" y="151681"/>
                  <a:pt x="154720" y="151681"/>
                </a:cubicBezTo>
                <a:cubicBezTo>
                  <a:pt x="152522" y="151681"/>
                  <a:pt x="150690" y="150605"/>
                  <a:pt x="149958" y="148813"/>
                </a:cubicBezTo>
                <a:cubicBezTo>
                  <a:pt x="149225" y="146304"/>
                  <a:pt x="150690" y="143794"/>
                  <a:pt x="152888" y="143077"/>
                </a:cubicBezTo>
                <a:cubicBezTo>
                  <a:pt x="154354" y="142719"/>
                  <a:pt x="155086" y="142360"/>
                  <a:pt x="156185" y="142002"/>
                </a:cubicBezTo>
                <a:close/>
                <a:moveTo>
                  <a:pt x="49394" y="86951"/>
                </a:moveTo>
                <a:cubicBezTo>
                  <a:pt x="56605" y="86951"/>
                  <a:pt x="63094" y="90184"/>
                  <a:pt x="68142" y="95930"/>
                </a:cubicBezTo>
                <a:cubicBezTo>
                  <a:pt x="74271" y="103472"/>
                  <a:pt x="84727" y="103472"/>
                  <a:pt x="91217" y="95930"/>
                </a:cubicBezTo>
                <a:cubicBezTo>
                  <a:pt x="95904" y="90184"/>
                  <a:pt x="102754" y="86951"/>
                  <a:pt x="109965" y="86951"/>
                </a:cubicBezTo>
                <a:cubicBezTo>
                  <a:pt x="116815" y="86951"/>
                  <a:pt x="123665" y="90184"/>
                  <a:pt x="128352" y="95930"/>
                </a:cubicBezTo>
                <a:cubicBezTo>
                  <a:pt x="134842" y="103472"/>
                  <a:pt x="144937" y="103472"/>
                  <a:pt x="151427" y="95930"/>
                </a:cubicBezTo>
                <a:cubicBezTo>
                  <a:pt x="152869" y="94134"/>
                  <a:pt x="155754" y="93775"/>
                  <a:pt x="157917" y="95571"/>
                </a:cubicBezTo>
                <a:cubicBezTo>
                  <a:pt x="160080" y="97007"/>
                  <a:pt x="160080" y="99880"/>
                  <a:pt x="158638" y="102035"/>
                </a:cubicBezTo>
                <a:cubicBezTo>
                  <a:pt x="153590" y="107781"/>
                  <a:pt x="147101" y="111373"/>
                  <a:pt x="139890" y="111373"/>
                </a:cubicBezTo>
                <a:cubicBezTo>
                  <a:pt x="133039" y="111373"/>
                  <a:pt x="126189" y="107781"/>
                  <a:pt x="121141" y="102035"/>
                </a:cubicBezTo>
                <a:cubicBezTo>
                  <a:pt x="115012" y="94134"/>
                  <a:pt x="104557" y="94134"/>
                  <a:pt x="98427" y="102035"/>
                </a:cubicBezTo>
                <a:cubicBezTo>
                  <a:pt x="93380" y="107781"/>
                  <a:pt x="86530" y="111373"/>
                  <a:pt x="79319" y="111373"/>
                </a:cubicBezTo>
                <a:cubicBezTo>
                  <a:pt x="72469" y="111373"/>
                  <a:pt x="65979" y="107781"/>
                  <a:pt x="60931" y="102035"/>
                </a:cubicBezTo>
                <a:cubicBezTo>
                  <a:pt x="55163" y="94852"/>
                  <a:pt x="45428" y="94134"/>
                  <a:pt x="38938" y="100958"/>
                </a:cubicBezTo>
                <a:cubicBezTo>
                  <a:pt x="39299" y="107781"/>
                  <a:pt x="41462" y="114246"/>
                  <a:pt x="45067" y="119992"/>
                </a:cubicBezTo>
                <a:cubicBezTo>
                  <a:pt x="47952" y="125020"/>
                  <a:pt x="49754" y="130407"/>
                  <a:pt x="49754" y="135794"/>
                </a:cubicBezTo>
                <a:cubicBezTo>
                  <a:pt x="50115" y="136153"/>
                  <a:pt x="50836" y="136512"/>
                  <a:pt x="51197" y="136872"/>
                </a:cubicBezTo>
                <a:cubicBezTo>
                  <a:pt x="53360" y="137949"/>
                  <a:pt x="54441" y="140822"/>
                  <a:pt x="53360" y="142977"/>
                </a:cubicBezTo>
                <a:cubicBezTo>
                  <a:pt x="52278" y="144414"/>
                  <a:pt x="50836" y="145491"/>
                  <a:pt x="49033" y="145491"/>
                </a:cubicBezTo>
                <a:cubicBezTo>
                  <a:pt x="49033" y="145491"/>
                  <a:pt x="49033" y="145491"/>
                  <a:pt x="48673" y="145491"/>
                </a:cubicBezTo>
                <a:cubicBezTo>
                  <a:pt x="47591" y="150519"/>
                  <a:pt x="44707" y="155547"/>
                  <a:pt x="40741" y="159857"/>
                </a:cubicBezTo>
                <a:cubicBezTo>
                  <a:pt x="20911" y="179968"/>
                  <a:pt x="9013" y="206545"/>
                  <a:pt x="9013" y="231325"/>
                </a:cubicBezTo>
                <a:cubicBezTo>
                  <a:pt x="9013" y="285196"/>
                  <a:pt x="63816" y="296329"/>
                  <a:pt x="109965" y="296329"/>
                </a:cubicBezTo>
                <a:cubicBezTo>
                  <a:pt x="150346" y="296329"/>
                  <a:pt x="180270" y="287710"/>
                  <a:pt x="195774" y="270831"/>
                </a:cubicBezTo>
                <a:cubicBezTo>
                  <a:pt x="197937" y="269035"/>
                  <a:pt x="200461" y="268676"/>
                  <a:pt x="202624" y="270471"/>
                </a:cubicBezTo>
                <a:cubicBezTo>
                  <a:pt x="204427" y="272267"/>
                  <a:pt x="204427" y="275140"/>
                  <a:pt x="202624" y="276936"/>
                </a:cubicBezTo>
                <a:cubicBezTo>
                  <a:pt x="184957" y="295970"/>
                  <a:pt x="153590" y="305667"/>
                  <a:pt x="109965" y="305667"/>
                </a:cubicBezTo>
                <a:cubicBezTo>
                  <a:pt x="37857" y="305667"/>
                  <a:pt x="0" y="279809"/>
                  <a:pt x="0" y="231325"/>
                </a:cubicBezTo>
                <a:cubicBezTo>
                  <a:pt x="0" y="204031"/>
                  <a:pt x="12619" y="174940"/>
                  <a:pt x="34251" y="153392"/>
                </a:cubicBezTo>
                <a:cubicBezTo>
                  <a:pt x="41462" y="145850"/>
                  <a:pt x="42544" y="133999"/>
                  <a:pt x="37136" y="125020"/>
                </a:cubicBezTo>
                <a:cubicBezTo>
                  <a:pt x="32449" y="117119"/>
                  <a:pt x="29925" y="108500"/>
                  <a:pt x="29925" y="99162"/>
                </a:cubicBezTo>
                <a:cubicBezTo>
                  <a:pt x="29925" y="97725"/>
                  <a:pt x="30285" y="97007"/>
                  <a:pt x="30646" y="95930"/>
                </a:cubicBezTo>
                <a:cubicBezTo>
                  <a:pt x="35693" y="90184"/>
                  <a:pt x="42544" y="86951"/>
                  <a:pt x="49394" y="86951"/>
                </a:cubicBezTo>
                <a:close/>
                <a:moveTo>
                  <a:pt x="209501" y="1083"/>
                </a:moveTo>
                <a:cubicBezTo>
                  <a:pt x="211292" y="-361"/>
                  <a:pt x="213800" y="-361"/>
                  <a:pt x="215591" y="1083"/>
                </a:cubicBezTo>
                <a:lnTo>
                  <a:pt x="280068" y="60989"/>
                </a:lnTo>
                <a:cubicBezTo>
                  <a:pt x="281859" y="62071"/>
                  <a:pt x="282217" y="64237"/>
                  <a:pt x="281501" y="66041"/>
                </a:cubicBezTo>
                <a:cubicBezTo>
                  <a:pt x="280426" y="67846"/>
                  <a:pt x="278993" y="68928"/>
                  <a:pt x="276844" y="68928"/>
                </a:cubicBezTo>
                <a:lnTo>
                  <a:pt x="249620" y="68928"/>
                </a:lnTo>
                <a:lnTo>
                  <a:pt x="249620" y="300974"/>
                </a:lnTo>
                <a:cubicBezTo>
                  <a:pt x="249620" y="303500"/>
                  <a:pt x="247471" y="305665"/>
                  <a:pt x="244964" y="305665"/>
                </a:cubicBezTo>
                <a:cubicBezTo>
                  <a:pt x="242456" y="305665"/>
                  <a:pt x="240307" y="303500"/>
                  <a:pt x="240307" y="300974"/>
                </a:cubicBezTo>
                <a:lnTo>
                  <a:pt x="240307" y="64237"/>
                </a:lnTo>
                <a:cubicBezTo>
                  <a:pt x="240307" y="61711"/>
                  <a:pt x="242456" y="59906"/>
                  <a:pt x="244964" y="59906"/>
                </a:cubicBezTo>
                <a:lnTo>
                  <a:pt x="265023" y="59906"/>
                </a:lnTo>
                <a:lnTo>
                  <a:pt x="212725" y="10827"/>
                </a:lnTo>
                <a:lnTo>
                  <a:pt x="159711" y="59906"/>
                </a:lnTo>
                <a:lnTo>
                  <a:pt x="179412" y="59906"/>
                </a:lnTo>
                <a:cubicBezTo>
                  <a:pt x="181919" y="59906"/>
                  <a:pt x="183711" y="61711"/>
                  <a:pt x="183711" y="64237"/>
                </a:cubicBezTo>
                <a:lnTo>
                  <a:pt x="183711" y="233489"/>
                </a:lnTo>
                <a:cubicBezTo>
                  <a:pt x="183711" y="236016"/>
                  <a:pt x="181919" y="238181"/>
                  <a:pt x="179412" y="238181"/>
                </a:cubicBezTo>
                <a:cubicBezTo>
                  <a:pt x="176905" y="238181"/>
                  <a:pt x="174755" y="236016"/>
                  <a:pt x="174755" y="233489"/>
                </a:cubicBezTo>
                <a:lnTo>
                  <a:pt x="174755" y="68928"/>
                </a:lnTo>
                <a:lnTo>
                  <a:pt x="147890" y="68928"/>
                </a:lnTo>
                <a:cubicBezTo>
                  <a:pt x="146099" y="68928"/>
                  <a:pt x="144308" y="67846"/>
                  <a:pt x="143950" y="66041"/>
                </a:cubicBezTo>
                <a:cubicBezTo>
                  <a:pt x="142875" y="64237"/>
                  <a:pt x="143592" y="62071"/>
                  <a:pt x="145024" y="60989"/>
                </a:cubicBezTo>
                <a:lnTo>
                  <a:pt x="209501" y="10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03" name="Freeform 836">
            <a:extLst>
              <a:ext uri="{FF2B5EF4-FFF2-40B4-BE49-F238E27FC236}">
                <a16:creationId xmlns:a16="http://schemas.microsoft.com/office/drawing/2014/main" id="{03696B77-E5F5-2142-B243-60912D3C74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92727" y="6663383"/>
            <a:ext cx="675500" cy="686223"/>
          </a:xfrm>
          <a:custGeom>
            <a:avLst/>
            <a:gdLst>
              <a:gd name="T0" fmla="*/ 145785 w 299678"/>
              <a:gd name="T1" fmla="*/ 256822 h 304441"/>
              <a:gd name="T2" fmla="*/ 39632 w 299678"/>
              <a:gd name="T3" fmla="*/ 247650 h 304441"/>
              <a:gd name="T4" fmla="*/ 39632 w 299678"/>
              <a:gd name="T5" fmla="*/ 256822 h 304441"/>
              <a:gd name="T6" fmla="*/ 204910 w 299678"/>
              <a:gd name="T7" fmla="*/ 218849 h 304441"/>
              <a:gd name="T8" fmla="*/ 197949 w 299678"/>
              <a:gd name="T9" fmla="*/ 225312 h 304441"/>
              <a:gd name="T10" fmla="*/ 252059 w 299678"/>
              <a:gd name="T11" fmla="*/ 222074 h 304441"/>
              <a:gd name="T12" fmla="*/ 223661 w 299678"/>
              <a:gd name="T13" fmla="*/ 217488 h 304441"/>
              <a:gd name="T14" fmla="*/ 223661 w 299678"/>
              <a:gd name="T15" fmla="*/ 217488 h 304441"/>
              <a:gd name="T16" fmla="*/ 204910 w 299678"/>
              <a:gd name="T17" fmla="*/ 194809 h 304441"/>
              <a:gd name="T18" fmla="*/ 197949 w 299678"/>
              <a:gd name="T19" fmla="*/ 188686 h 304441"/>
              <a:gd name="T20" fmla="*/ 269698 w 299678"/>
              <a:gd name="T21" fmla="*/ 226649 h 304441"/>
              <a:gd name="T22" fmla="*/ 247473 w 299678"/>
              <a:gd name="T23" fmla="*/ 187325 h 304441"/>
              <a:gd name="T24" fmla="*/ 247473 w 299678"/>
              <a:gd name="T25" fmla="*/ 187325 h 304441"/>
              <a:gd name="T26" fmla="*/ 219075 w 299678"/>
              <a:gd name="T27" fmla="*/ 191559 h 304441"/>
              <a:gd name="T28" fmla="*/ 96484 w 299678"/>
              <a:gd name="T29" fmla="*/ 218753 h 304441"/>
              <a:gd name="T30" fmla="*/ 91898 w 299678"/>
              <a:gd name="T31" fmla="*/ 180975 h 304441"/>
              <a:gd name="T32" fmla="*/ 39687 w 299678"/>
              <a:gd name="T33" fmla="*/ 223475 h 304441"/>
              <a:gd name="T34" fmla="*/ 66498 w 299678"/>
              <a:gd name="T35" fmla="*/ 166688 h 304441"/>
              <a:gd name="T36" fmla="*/ 61912 w 299678"/>
              <a:gd name="T37" fmla="*/ 220318 h 304441"/>
              <a:gd name="T38" fmla="*/ 272805 w 299678"/>
              <a:gd name="T39" fmla="*/ 160161 h 304441"/>
              <a:gd name="T40" fmla="*/ 266211 w 299678"/>
              <a:gd name="T41" fmla="*/ 166511 h 304441"/>
              <a:gd name="T42" fmla="*/ 204910 w 299678"/>
              <a:gd name="T43" fmla="*/ 160161 h 304441"/>
              <a:gd name="T44" fmla="*/ 197949 w 299678"/>
              <a:gd name="T45" fmla="*/ 166511 h 304441"/>
              <a:gd name="T46" fmla="*/ 252059 w 299678"/>
              <a:gd name="T47" fmla="*/ 163146 h 304441"/>
              <a:gd name="T48" fmla="*/ 223661 w 299678"/>
              <a:gd name="T49" fmla="*/ 158750 h 304441"/>
              <a:gd name="T50" fmla="*/ 223661 w 299678"/>
              <a:gd name="T51" fmla="*/ 158750 h 304441"/>
              <a:gd name="T52" fmla="*/ 118886 w 299678"/>
              <a:gd name="T53" fmla="*/ 223479 h 304441"/>
              <a:gd name="T54" fmla="*/ 145873 w 299678"/>
              <a:gd name="T55" fmla="*/ 134938 h 304441"/>
              <a:gd name="T56" fmla="*/ 141287 w 299678"/>
              <a:gd name="T57" fmla="*/ 218779 h 304441"/>
              <a:gd name="T58" fmla="*/ 271151 w 299678"/>
              <a:gd name="T59" fmla="*/ 128588 h 304441"/>
              <a:gd name="T60" fmla="*/ 196850 w 299678"/>
              <a:gd name="T61" fmla="*/ 133174 h 304441"/>
              <a:gd name="T62" fmla="*/ 179663 w 299678"/>
              <a:gd name="T63" fmla="*/ 242618 h 304441"/>
              <a:gd name="T64" fmla="*/ 290695 w 299678"/>
              <a:gd name="T65" fmla="*/ 113581 h 304441"/>
              <a:gd name="T66" fmla="*/ 145774 w 299678"/>
              <a:gd name="T67" fmla="*/ 100013 h 304441"/>
              <a:gd name="T68" fmla="*/ 34925 w 299678"/>
              <a:gd name="T69" fmla="*/ 104409 h 304441"/>
              <a:gd name="T70" fmla="*/ 204428 w 299678"/>
              <a:gd name="T71" fmla="*/ 69674 h 304441"/>
              <a:gd name="T72" fmla="*/ 39593 w 299678"/>
              <a:gd name="T73" fmla="*/ 65088 h 304441"/>
              <a:gd name="T74" fmla="*/ 157025 w 299678"/>
              <a:gd name="T75" fmla="*/ 27676 h 304441"/>
              <a:gd name="T76" fmla="*/ 14014 w 299678"/>
              <a:gd name="T77" fmla="*/ 9345 h 304441"/>
              <a:gd name="T78" fmla="*/ 226016 w 299678"/>
              <a:gd name="T79" fmla="*/ 295096 h 304441"/>
              <a:gd name="T80" fmla="*/ 170680 w 299678"/>
              <a:gd name="T81" fmla="*/ 242618 h 304441"/>
              <a:gd name="T82" fmla="*/ 230687 w 299678"/>
              <a:gd name="T83" fmla="*/ 14018 h 304441"/>
              <a:gd name="T84" fmla="*/ 157025 w 299678"/>
              <a:gd name="T85" fmla="*/ 37021 h 304441"/>
              <a:gd name="T86" fmla="*/ 14014 w 299678"/>
              <a:gd name="T87" fmla="*/ 9345 h 304441"/>
              <a:gd name="T88" fmla="*/ 226016 w 299678"/>
              <a:gd name="T89" fmla="*/ 0 h 304441"/>
              <a:gd name="T90" fmla="*/ 299678 w 299678"/>
              <a:gd name="T91" fmla="*/ 113581 h 304441"/>
              <a:gd name="T92" fmla="*/ 239670 w 299678"/>
              <a:gd name="T93" fmla="*/ 290423 h 304441"/>
              <a:gd name="T94" fmla="*/ 0 w 299678"/>
              <a:gd name="T95" fmla="*/ 14018 h 304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99678" h="304441">
                <a:moveTo>
                  <a:pt x="94796" y="247650"/>
                </a:moveTo>
                <a:lnTo>
                  <a:pt x="145785" y="247650"/>
                </a:lnTo>
                <a:cubicBezTo>
                  <a:pt x="148299" y="247650"/>
                  <a:pt x="150453" y="249767"/>
                  <a:pt x="150453" y="252236"/>
                </a:cubicBezTo>
                <a:cubicBezTo>
                  <a:pt x="150453" y="254706"/>
                  <a:pt x="148299" y="256822"/>
                  <a:pt x="145785" y="256822"/>
                </a:cubicBezTo>
                <a:lnTo>
                  <a:pt x="94796" y="256822"/>
                </a:lnTo>
                <a:cubicBezTo>
                  <a:pt x="92282" y="256822"/>
                  <a:pt x="90487" y="254706"/>
                  <a:pt x="90487" y="252236"/>
                </a:cubicBezTo>
                <a:cubicBezTo>
                  <a:pt x="90487" y="249767"/>
                  <a:pt x="92282" y="247650"/>
                  <a:pt x="94796" y="247650"/>
                </a:cubicBezTo>
                <a:close/>
                <a:moveTo>
                  <a:pt x="39632" y="247650"/>
                </a:moveTo>
                <a:lnTo>
                  <a:pt x="71131" y="247650"/>
                </a:lnTo>
                <a:cubicBezTo>
                  <a:pt x="73665" y="247650"/>
                  <a:pt x="75838" y="249767"/>
                  <a:pt x="75838" y="252236"/>
                </a:cubicBezTo>
                <a:cubicBezTo>
                  <a:pt x="75838" y="254706"/>
                  <a:pt x="73665" y="256822"/>
                  <a:pt x="71131" y="256822"/>
                </a:cubicBezTo>
                <a:lnTo>
                  <a:pt x="39632" y="256822"/>
                </a:lnTo>
                <a:cubicBezTo>
                  <a:pt x="36735" y="256822"/>
                  <a:pt x="34925" y="254706"/>
                  <a:pt x="34925" y="252236"/>
                </a:cubicBezTo>
                <a:cubicBezTo>
                  <a:pt x="34925" y="249767"/>
                  <a:pt x="36735" y="247650"/>
                  <a:pt x="39632" y="247650"/>
                </a:cubicBezTo>
                <a:close/>
                <a:moveTo>
                  <a:pt x="197949" y="218849"/>
                </a:moveTo>
                <a:cubicBezTo>
                  <a:pt x="199781" y="217488"/>
                  <a:pt x="203078" y="217488"/>
                  <a:pt x="204910" y="218849"/>
                </a:cubicBezTo>
                <a:cubicBezTo>
                  <a:pt x="205642" y="219869"/>
                  <a:pt x="206009" y="220890"/>
                  <a:pt x="206009" y="222251"/>
                </a:cubicBezTo>
                <a:cubicBezTo>
                  <a:pt x="206009" y="223271"/>
                  <a:pt x="205642" y="224292"/>
                  <a:pt x="204910" y="225312"/>
                </a:cubicBezTo>
                <a:cubicBezTo>
                  <a:pt x="203811" y="225993"/>
                  <a:pt x="202712" y="226673"/>
                  <a:pt x="201613" y="226673"/>
                </a:cubicBezTo>
                <a:cubicBezTo>
                  <a:pt x="200147" y="226673"/>
                  <a:pt x="199048" y="225993"/>
                  <a:pt x="197949" y="225312"/>
                </a:cubicBezTo>
                <a:cubicBezTo>
                  <a:pt x="197216" y="224292"/>
                  <a:pt x="196850" y="223271"/>
                  <a:pt x="196850" y="222251"/>
                </a:cubicBezTo>
                <a:cubicBezTo>
                  <a:pt x="196850" y="220890"/>
                  <a:pt x="197216" y="219869"/>
                  <a:pt x="197949" y="218849"/>
                </a:cubicBezTo>
                <a:close/>
                <a:moveTo>
                  <a:pt x="247473" y="217488"/>
                </a:moveTo>
                <a:cubicBezTo>
                  <a:pt x="249943" y="217488"/>
                  <a:pt x="252059" y="219605"/>
                  <a:pt x="252059" y="222074"/>
                </a:cubicBezTo>
                <a:cubicBezTo>
                  <a:pt x="252059" y="224544"/>
                  <a:pt x="249943" y="226660"/>
                  <a:pt x="247473" y="226660"/>
                </a:cubicBezTo>
                <a:cubicBezTo>
                  <a:pt x="245004" y="226660"/>
                  <a:pt x="242887" y="224544"/>
                  <a:pt x="242887" y="222074"/>
                </a:cubicBezTo>
                <a:cubicBezTo>
                  <a:pt x="242887" y="219605"/>
                  <a:pt x="245004" y="217488"/>
                  <a:pt x="247473" y="217488"/>
                </a:cubicBezTo>
                <a:close/>
                <a:moveTo>
                  <a:pt x="223661" y="217488"/>
                </a:moveTo>
                <a:cubicBezTo>
                  <a:pt x="226131" y="217488"/>
                  <a:pt x="228247" y="219605"/>
                  <a:pt x="228247" y="222074"/>
                </a:cubicBezTo>
                <a:cubicBezTo>
                  <a:pt x="228247" y="224544"/>
                  <a:pt x="226131" y="226660"/>
                  <a:pt x="223661" y="226660"/>
                </a:cubicBezTo>
                <a:cubicBezTo>
                  <a:pt x="221192" y="226660"/>
                  <a:pt x="219075" y="224544"/>
                  <a:pt x="219075" y="222074"/>
                </a:cubicBezTo>
                <a:cubicBezTo>
                  <a:pt x="219075" y="219605"/>
                  <a:pt x="221192" y="217488"/>
                  <a:pt x="223661" y="217488"/>
                </a:cubicBezTo>
                <a:close/>
                <a:moveTo>
                  <a:pt x="197949" y="188686"/>
                </a:moveTo>
                <a:cubicBezTo>
                  <a:pt x="199781" y="187325"/>
                  <a:pt x="203078" y="187325"/>
                  <a:pt x="204910" y="188686"/>
                </a:cubicBezTo>
                <a:cubicBezTo>
                  <a:pt x="205642" y="189706"/>
                  <a:pt x="206009" y="190727"/>
                  <a:pt x="206009" y="191748"/>
                </a:cubicBezTo>
                <a:cubicBezTo>
                  <a:pt x="206009" y="193108"/>
                  <a:pt x="205642" y="194129"/>
                  <a:pt x="204910" y="194809"/>
                </a:cubicBezTo>
                <a:cubicBezTo>
                  <a:pt x="203811" y="195830"/>
                  <a:pt x="202712" y="196510"/>
                  <a:pt x="201613" y="196510"/>
                </a:cubicBezTo>
                <a:cubicBezTo>
                  <a:pt x="200147" y="196510"/>
                  <a:pt x="199048" y="195830"/>
                  <a:pt x="197949" y="194809"/>
                </a:cubicBezTo>
                <a:cubicBezTo>
                  <a:pt x="197216" y="194129"/>
                  <a:pt x="196850" y="193108"/>
                  <a:pt x="196850" y="191748"/>
                </a:cubicBezTo>
                <a:cubicBezTo>
                  <a:pt x="196850" y="190727"/>
                  <a:pt x="197216" y="189706"/>
                  <a:pt x="197949" y="188686"/>
                </a:cubicBezTo>
                <a:close/>
                <a:moveTo>
                  <a:pt x="269698" y="187325"/>
                </a:moveTo>
                <a:cubicBezTo>
                  <a:pt x="272168" y="187325"/>
                  <a:pt x="274284" y="189510"/>
                  <a:pt x="274284" y="191695"/>
                </a:cubicBezTo>
                <a:lnTo>
                  <a:pt x="274284" y="221916"/>
                </a:lnTo>
                <a:cubicBezTo>
                  <a:pt x="274284" y="224464"/>
                  <a:pt x="272168" y="226649"/>
                  <a:pt x="269698" y="226649"/>
                </a:cubicBezTo>
                <a:cubicBezTo>
                  <a:pt x="267229" y="226649"/>
                  <a:pt x="265112" y="224464"/>
                  <a:pt x="265112" y="221916"/>
                </a:cubicBezTo>
                <a:lnTo>
                  <a:pt x="265112" y="191695"/>
                </a:lnTo>
                <a:cubicBezTo>
                  <a:pt x="265112" y="189510"/>
                  <a:pt x="267229" y="187325"/>
                  <a:pt x="269698" y="187325"/>
                </a:cubicBezTo>
                <a:close/>
                <a:moveTo>
                  <a:pt x="247473" y="187325"/>
                </a:moveTo>
                <a:cubicBezTo>
                  <a:pt x="249943" y="187325"/>
                  <a:pt x="252059" y="189442"/>
                  <a:pt x="252059" y="191559"/>
                </a:cubicBezTo>
                <a:cubicBezTo>
                  <a:pt x="252059" y="194381"/>
                  <a:pt x="249943" y="196497"/>
                  <a:pt x="247473" y="196497"/>
                </a:cubicBezTo>
                <a:cubicBezTo>
                  <a:pt x="245004" y="196497"/>
                  <a:pt x="242887" y="194381"/>
                  <a:pt x="242887" y="191559"/>
                </a:cubicBezTo>
                <a:cubicBezTo>
                  <a:pt x="242887" y="189442"/>
                  <a:pt x="245004" y="187325"/>
                  <a:pt x="247473" y="187325"/>
                </a:cubicBezTo>
                <a:close/>
                <a:moveTo>
                  <a:pt x="223661" y="187325"/>
                </a:moveTo>
                <a:cubicBezTo>
                  <a:pt x="226131" y="187325"/>
                  <a:pt x="228247" y="189442"/>
                  <a:pt x="228247" y="191559"/>
                </a:cubicBezTo>
                <a:cubicBezTo>
                  <a:pt x="228247" y="194381"/>
                  <a:pt x="226131" y="196497"/>
                  <a:pt x="223661" y="196497"/>
                </a:cubicBezTo>
                <a:cubicBezTo>
                  <a:pt x="221192" y="196497"/>
                  <a:pt x="219075" y="194381"/>
                  <a:pt x="219075" y="191559"/>
                </a:cubicBezTo>
                <a:cubicBezTo>
                  <a:pt x="219075" y="189442"/>
                  <a:pt x="221192" y="187325"/>
                  <a:pt x="223661" y="187325"/>
                </a:cubicBezTo>
                <a:close/>
                <a:moveTo>
                  <a:pt x="91898" y="180975"/>
                </a:moveTo>
                <a:cubicBezTo>
                  <a:pt x="94367" y="180975"/>
                  <a:pt x="96484" y="182791"/>
                  <a:pt x="96484" y="185334"/>
                </a:cubicBezTo>
                <a:lnTo>
                  <a:pt x="96484" y="218753"/>
                </a:lnTo>
                <a:cubicBezTo>
                  <a:pt x="96484" y="221296"/>
                  <a:pt x="94367" y="223475"/>
                  <a:pt x="91898" y="223475"/>
                </a:cubicBezTo>
                <a:cubicBezTo>
                  <a:pt x="89429" y="223475"/>
                  <a:pt x="87312" y="221296"/>
                  <a:pt x="87312" y="218753"/>
                </a:cubicBezTo>
                <a:lnTo>
                  <a:pt x="87312" y="185334"/>
                </a:lnTo>
                <a:cubicBezTo>
                  <a:pt x="87312" y="182791"/>
                  <a:pt x="89429" y="180975"/>
                  <a:pt x="91898" y="180975"/>
                </a:cubicBezTo>
                <a:close/>
                <a:moveTo>
                  <a:pt x="39687" y="180975"/>
                </a:moveTo>
                <a:cubicBezTo>
                  <a:pt x="42252" y="180975"/>
                  <a:pt x="44084" y="182791"/>
                  <a:pt x="44084" y="185334"/>
                </a:cubicBezTo>
                <a:lnTo>
                  <a:pt x="44084" y="218753"/>
                </a:lnTo>
                <a:cubicBezTo>
                  <a:pt x="44084" y="221296"/>
                  <a:pt x="42252" y="223475"/>
                  <a:pt x="39687" y="223475"/>
                </a:cubicBezTo>
                <a:cubicBezTo>
                  <a:pt x="36757" y="223475"/>
                  <a:pt x="34925" y="221296"/>
                  <a:pt x="34925" y="218753"/>
                </a:cubicBezTo>
                <a:lnTo>
                  <a:pt x="34925" y="185334"/>
                </a:lnTo>
                <a:cubicBezTo>
                  <a:pt x="34925" y="182791"/>
                  <a:pt x="36757" y="180975"/>
                  <a:pt x="39687" y="180975"/>
                </a:cubicBezTo>
                <a:close/>
                <a:moveTo>
                  <a:pt x="66498" y="166688"/>
                </a:moveTo>
                <a:cubicBezTo>
                  <a:pt x="68967" y="166688"/>
                  <a:pt x="71084" y="168877"/>
                  <a:pt x="71084" y="171431"/>
                </a:cubicBezTo>
                <a:lnTo>
                  <a:pt x="71084" y="220318"/>
                </a:lnTo>
                <a:cubicBezTo>
                  <a:pt x="71084" y="222871"/>
                  <a:pt x="68967" y="225060"/>
                  <a:pt x="66498" y="225060"/>
                </a:cubicBezTo>
                <a:cubicBezTo>
                  <a:pt x="64029" y="225060"/>
                  <a:pt x="61912" y="222871"/>
                  <a:pt x="61912" y="220318"/>
                </a:cubicBezTo>
                <a:lnTo>
                  <a:pt x="61912" y="171431"/>
                </a:lnTo>
                <a:cubicBezTo>
                  <a:pt x="61912" y="168877"/>
                  <a:pt x="64029" y="166688"/>
                  <a:pt x="66498" y="166688"/>
                </a:cubicBezTo>
                <a:close/>
                <a:moveTo>
                  <a:pt x="266211" y="160161"/>
                </a:moveTo>
                <a:cubicBezTo>
                  <a:pt x="268043" y="158750"/>
                  <a:pt x="270974" y="158750"/>
                  <a:pt x="272805" y="160161"/>
                </a:cubicBezTo>
                <a:cubicBezTo>
                  <a:pt x="273538" y="161220"/>
                  <a:pt x="274271" y="162278"/>
                  <a:pt x="274271" y="163336"/>
                </a:cubicBezTo>
                <a:cubicBezTo>
                  <a:pt x="274271" y="164747"/>
                  <a:pt x="273538" y="165806"/>
                  <a:pt x="272805" y="166864"/>
                </a:cubicBezTo>
                <a:cubicBezTo>
                  <a:pt x="272073" y="167570"/>
                  <a:pt x="270607" y="167922"/>
                  <a:pt x="269508" y="167922"/>
                </a:cubicBezTo>
                <a:cubicBezTo>
                  <a:pt x="268043" y="167922"/>
                  <a:pt x="266944" y="167570"/>
                  <a:pt x="266211" y="166511"/>
                </a:cubicBezTo>
                <a:cubicBezTo>
                  <a:pt x="265478" y="165806"/>
                  <a:pt x="265112" y="164747"/>
                  <a:pt x="265112" y="163336"/>
                </a:cubicBezTo>
                <a:cubicBezTo>
                  <a:pt x="265112" y="162278"/>
                  <a:pt x="265478" y="161220"/>
                  <a:pt x="266211" y="160161"/>
                </a:cubicBezTo>
                <a:close/>
                <a:moveTo>
                  <a:pt x="197949" y="160161"/>
                </a:moveTo>
                <a:cubicBezTo>
                  <a:pt x="199781" y="158750"/>
                  <a:pt x="203078" y="158750"/>
                  <a:pt x="204910" y="160161"/>
                </a:cubicBezTo>
                <a:cubicBezTo>
                  <a:pt x="205642" y="161220"/>
                  <a:pt x="206009" y="162278"/>
                  <a:pt x="206009" y="163336"/>
                </a:cubicBezTo>
                <a:cubicBezTo>
                  <a:pt x="206009" y="164747"/>
                  <a:pt x="205642" y="165806"/>
                  <a:pt x="204910" y="166864"/>
                </a:cubicBezTo>
                <a:cubicBezTo>
                  <a:pt x="203811" y="167570"/>
                  <a:pt x="202712" y="167922"/>
                  <a:pt x="201613" y="167922"/>
                </a:cubicBezTo>
                <a:cubicBezTo>
                  <a:pt x="200147" y="167922"/>
                  <a:pt x="199048" y="167570"/>
                  <a:pt x="197949" y="166511"/>
                </a:cubicBezTo>
                <a:cubicBezTo>
                  <a:pt x="197216" y="165806"/>
                  <a:pt x="196850" y="164747"/>
                  <a:pt x="196850" y="163336"/>
                </a:cubicBezTo>
                <a:cubicBezTo>
                  <a:pt x="196850" y="162278"/>
                  <a:pt x="197216" y="161220"/>
                  <a:pt x="197949" y="160161"/>
                </a:cubicBezTo>
                <a:close/>
                <a:moveTo>
                  <a:pt x="247473" y="158750"/>
                </a:moveTo>
                <a:cubicBezTo>
                  <a:pt x="249943" y="158750"/>
                  <a:pt x="252059" y="160582"/>
                  <a:pt x="252059" y="163146"/>
                </a:cubicBezTo>
                <a:cubicBezTo>
                  <a:pt x="252059" y="166077"/>
                  <a:pt x="249943" y="167909"/>
                  <a:pt x="247473" y="167909"/>
                </a:cubicBezTo>
                <a:cubicBezTo>
                  <a:pt x="245004" y="167909"/>
                  <a:pt x="242887" y="166077"/>
                  <a:pt x="242887" y="163146"/>
                </a:cubicBezTo>
                <a:cubicBezTo>
                  <a:pt x="242887" y="160582"/>
                  <a:pt x="245004" y="158750"/>
                  <a:pt x="247473" y="158750"/>
                </a:cubicBezTo>
                <a:close/>
                <a:moveTo>
                  <a:pt x="223661" y="158750"/>
                </a:moveTo>
                <a:cubicBezTo>
                  <a:pt x="226131" y="158750"/>
                  <a:pt x="228247" y="160582"/>
                  <a:pt x="228247" y="163146"/>
                </a:cubicBezTo>
                <a:cubicBezTo>
                  <a:pt x="228247" y="166077"/>
                  <a:pt x="226131" y="167909"/>
                  <a:pt x="223661" y="167909"/>
                </a:cubicBezTo>
                <a:cubicBezTo>
                  <a:pt x="221192" y="167909"/>
                  <a:pt x="219075" y="166077"/>
                  <a:pt x="219075" y="163146"/>
                </a:cubicBezTo>
                <a:cubicBezTo>
                  <a:pt x="219075" y="160582"/>
                  <a:pt x="221192" y="158750"/>
                  <a:pt x="223661" y="158750"/>
                </a:cubicBezTo>
                <a:close/>
                <a:moveTo>
                  <a:pt x="118886" y="150813"/>
                </a:moveTo>
                <a:cubicBezTo>
                  <a:pt x="121355" y="150813"/>
                  <a:pt x="123472" y="152972"/>
                  <a:pt x="123472" y="155490"/>
                </a:cubicBezTo>
                <a:lnTo>
                  <a:pt x="123472" y="218802"/>
                </a:lnTo>
                <a:cubicBezTo>
                  <a:pt x="123472" y="221320"/>
                  <a:pt x="121355" y="223479"/>
                  <a:pt x="118886" y="223479"/>
                </a:cubicBezTo>
                <a:cubicBezTo>
                  <a:pt x="116417" y="223479"/>
                  <a:pt x="114300" y="221320"/>
                  <a:pt x="114300" y="218802"/>
                </a:cubicBezTo>
                <a:lnTo>
                  <a:pt x="114300" y="155490"/>
                </a:lnTo>
                <a:cubicBezTo>
                  <a:pt x="114300" y="152972"/>
                  <a:pt x="116417" y="150813"/>
                  <a:pt x="118886" y="150813"/>
                </a:cubicBezTo>
                <a:close/>
                <a:moveTo>
                  <a:pt x="145873" y="134938"/>
                </a:moveTo>
                <a:cubicBezTo>
                  <a:pt x="148343" y="134938"/>
                  <a:pt x="150459" y="137107"/>
                  <a:pt x="150459" y="139636"/>
                </a:cubicBezTo>
                <a:lnTo>
                  <a:pt x="150459" y="218779"/>
                </a:lnTo>
                <a:cubicBezTo>
                  <a:pt x="150459" y="221309"/>
                  <a:pt x="148343" y="223477"/>
                  <a:pt x="145873" y="223477"/>
                </a:cubicBezTo>
                <a:cubicBezTo>
                  <a:pt x="143404" y="223477"/>
                  <a:pt x="141287" y="221309"/>
                  <a:pt x="141287" y="218779"/>
                </a:cubicBezTo>
                <a:lnTo>
                  <a:pt x="141287" y="139636"/>
                </a:lnTo>
                <a:cubicBezTo>
                  <a:pt x="141287" y="137107"/>
                  <a:pt x="143404" y="134938"/>
                  <a:pt x="145873" y="134938"/>
                </a:cubicBezTo>
                <a:close/>
                <a:moveTo>
                  <a:pt x="201562" y="128588"/>
                </a:moveTo>
                <a:lnTo>
                  <a:pt x="271151" y="128588"/>
                </a:lnTo>
                <a:cubicBezTo>
                  <a:pt x="273688" y="128588"/>
                  <a:pt x="275863" y="130704"/>
                  <a:pt x="275863" y="133174"/>
                </a:cubicBezTo>
                <a:cubicBezTo>
                  <a:pt x="275863" y="135644"/>
                  <a:pt x="273688" y="137760"/>
                  <a:pt x="271151" y="137760"/>
                </a:cubicBezTo>
                <a:lnTo>
                  <a:pt x="201562" y="137760"/>
                </a:lnTo>
                <a:cubicBezTo>
                  <a:pt x="198662" y="137760"/>
                  <a:pt x="196850" y="135644"/>
                  <a:pt x="196850" y="133174"/>
                </a:cubicBezTo>
                <a:cubicBezTo>
                  <a:pt x="196850" y="130704"/>
                  <a:pt x="198662" y="128588"/>
                  <a:pt x="201562" y="128588"/>
                </a:cubicBezTo>
                <a:close/>
                <a:moveTo>
                  <a:pt x="184694" y="108908"/>
                </a:moveTo>
                <a:cubicBezTo>
                  <a:pt x="181819" y="108908"/>
                  <a:pt x="179663" y="111065"/>
                  <a:pt x="179663" y="113581"/>
                </a:cubicBezTo>
                <a:lnTo>
                  <a:pt x="179663" y="242618"/>
                </a:lnTo>
                <a:cubicBezTo>
                  <a:pt x="179663" y="245134"/>
                  <a:pt x="181819" y="247291"/>
                  <a:pt x="184694" y="247291"/>
                </a:cubicBezTo>
                <a:lnTo>
                  <a:pt x="286023" y="247291"/>
                </a:lnTo>
                <a:cubicBezTo>
                  <a:pt x="288539" y="247291"/>
                  <a:pt x="290695" y="245134"/>
                  <a:pt x="290695" y="242618"/>
                </a:cubicBezTo>
                <a:lnTo>
                  <a:pt x="290695" y="113581"/>
                </a:lnTo>
                <a:cubicBezTo>
                  <a:pt x="290695" y="111065"/>
                  <a:pt x="288539" y="108908"/>
                  <a:pt x="286023" y="108908"/>
                </a:cubicBezTo>
                <a:lnTo>
                  <a:pt x="184694" y="108908"/>
                </a:lnTo>
                <a:close/>
                <a:moveTo>
                  <a:pt x="39604" y="100013"/>
                </a:moveTo>
                <a:lnTo>
                  <a:pt x="145774" y="100013"/>
                </a:lnTo>
                <a:cubicBezTo>
                  <a:pt x="148293" y="100013"/>
                  <a:pt x="150452" y="101844"/>
                  <a:pt x="150452" y="104409"/>
                </a:cubicBezTo>
                <a:cubicBezTo>
                  <a:pt x="150452" y="107340"/>
                  <a:pt x="148293" y="109171"/>
                  <a:pt x="145774" y="109171"/>
                </a:cubicBezTo>
                <a:lnTo>
                  <a:pt x="39604" y="109171"/>
                </a:lnTo>
                <a:cubicBezTo>
                  <a:pt x="36724" y="109171"/>
                  <a:pt x="34925" y="107340"/>
                  <a:pt x="34925" y="104409"/>
                </a:cubicBezTo>
                <a:cubicBezTo>
                  <a:pt x="34925" y="101844"/>
                  <a:pt x="36724" y="100013"/>
                  <a:pt x="39604" y="100013"/>
                </a:cubicBezTo>
                <a:close/>
                <a:moveTo>
                  <a:pt x="39593" y="65088"/>
                </a:moveTo>
                <a:lnTo>
                  <a:pt x="200119" y="65088"/>
                </a:lnTo>
                <a:cubicBezTo>
                  <a:pt x="202632" y="65088"/>
                  <a:pt x="204428" y="67204"/>
                  <a:pt x="204428" y="69674"/>
                </a:cubicBezTo>
                <a:cubicBezTo>
                  <a:pt x="204428" y="72143"/>
                  <a:pt x="202632" y="74260"/>
                  <a:pt x="200119" y="74260"/>
                </a:cubicBezTo>
                <a:lnTo>
                  <a:pt x="39593" y="74260"/>
                </a:lnTo>
                <a:cubicBezTo>
                  <a:pt x="36720" y="74260"/>
                  <a:pt x="34925" y="72143"/>
                  <a:pt x="34925" y="69674"/>
                </a:cubicBezTo>
                <a:cubicBezTo>
                  <a:pt x="34925" y="67204"/>
                  <a:pt x="36720" y="65088"/>
                  <a:pt x="39593" y="65088"/>
                </a:cubicBezTo>
                <a:close/>
                <a:moveTo>
                  <a:pt x="69350" y="9345"/>
                </a:moveTo>
                <a:lnTo>
                  <a:pt x="69350" y="14018"/>
                </a:lnTo>
                <a:cubicBezTo>
                  <a:pt x="69350" y="21566"/>
                  <a:pt x="75458" y="27676"/>
                  <a:pt x="83004" y="27676"/>
                </a:cubicBezTo>
                <a:lnTo>
                  <a:pt x="157025" y="27676"/>
                </a:lnTo>
                <a:cubicBezTo>
                  <a:pt x="164571" y="27676"/>
                  <a:pt x="170680" y="21566"/>
                  <a:pt x="170680" y="14018"/>
                </a:cubicBezTo>
                <a:lnTo>
                  <a:pt x="170680" y="9345"/>
                </a:lnTo>
                <a:lnTo>
                  <a:pt x="69350" y="9345"/>
                </a:lnTo>
                <a:close/>
                <a:moveTo>
                  <a:pt x="14014" y="9345"/>
                </a:moveTo>
                <a:cubicBezTo>
                  <a:pt x="11139" y="9345"/>
                  <a:pt x="9342" y="11142"/>
                  <a:pt x="9342" y="14018"/>
                </a:cubicBezTo>
                <a:lnTo>
                  <a:pt x="9342" y="290423"/>
                </a:lnTo>
                <a:cubicBezTo>
                  <a:pt x="9342" y="293298"/>
                  <a:pt x="11139" y="295096"/>
                  <a:pt x="14014" y="295096"/>
                </a:cubicBezTo>
                <a:lnTo>
                  <a:pt x="226016" y="295096"/>
                </a:lnTo>
                <a:cubicBezTo>
                  <a:pt x="228531" y="295096"/>
                  <a:pt x="230687" y="293298"/>
                  <a:pt x="230687" y="290423"/>
                </a:cubicBezTo>
                <a:lnTo>
                  <a:pt x="230687" y="256636"/>
                </a:lnTo>
                <a:lnTo>
                  <a:pt x="184694" y="256636"/>
                </a:lnTo>
                <a:cubicBezTo>
                  <a:pt x="176788" y="256636"/>
                  <a:pt x="170680" y="250166"/>
                  <a:pt x="170680" y="242618"/>
                </a:cubicBezTo>
                <a:lnTo>
                  <a:pt x="170680" y="113581"/>
                </a:lnTo>
                <a:cubicBezTo>
                  <a:pt x="170680" y="106033"/>
                  <a:pt x="176788" y="99922"/>
                  <a:pt x="184694" y="99922"/>
                </a:cubicBezTo>
                <a:lnTo>
                  <a:pt x="230687" y="99922"/>
                </a:lnTo>
                <a:lnTo>
                  <a:pt x="230687" y="14018"/>
                </a:lnTo>
                <a:cubicBezTo>
                  <a:pt x="230687" y="11142"/>
                  <a:pt x="228531" y="9345"/>
                  <a:pt x="226016" y="9345"/>
                </a:cubicBezTo>
                <a:lnTo>
                  <a:pt x="179663" y="9345"/>
                </a:lnTo>
                <a:lnTo>
                  <a:pt x="179663" y="14018"/>
                </a:lnTo>
                <a:cubicBezTo>
                  <a:pt x="179663" y="26598"/>
                  <a:pt x="169602" y="37021"/>
                  <a:pt x="157025" y="37021"/>
                </a:cubicBezTo>
                <a:lnTo>
                  <a:pt x="83004" y="37021"/>
                </a:lnTo>
                <a:cubicBezTo>
                  <a:pt x="70428" y="37021"/>
                  <a:pt x="60007" y="26598"/>
                  <a:pt x="60007" y="14018"/>
                </a:cubicBezTo>
                <a:lnTo>
                  <a:pt x="60007" y="9345"/>
                </a:lnTo>
                <a:lnTo>
                  <a:pt x="14014" y="9345"/>
                </a:lnTo>
                <a:close/>
                <a:moveTo>
                  <a:pt x="14014" y="0"/>
                </a:moveTo>
                <a:lnTo>
                  <a:pt x="64679" y="0"/>
                </a:lnTo>
                <a:lnTo>
                  <a:pt x="175351" y="0"/>
                </a:lnTo>
                <a:lnTo>
                  <a:pt x="226016" y="0"/>
                </a:lnTo>
                <a:cubicBezTo>
                  <a:pt x="233562" y="0"/>
                  <a:pt x="239670" y="6110"/>
                  <a:pt x="239670" y="14018"/>
                </a:cubicBezTo>
                <a:lnTo>
                  <a:pt x="239670" y="99922"/>
                </a:lnTo>
                <a:lnTo>
                  <a:pt x="286023" y="99922"/>
                </a:lnTo>
                <a:cubicBezTo>
                  <a:pt x="293569" y="99922"/>
                  <a:pt x="299678" y="106033"/>
                  <a:pt x="299678" y="113581"/>
                </a:cubicBezTo>
                <a:lnTo>
                  <a:pt x="299678" y="242618"/>
                </a:lnTo>
                <a:cubicBezTo>
                  <a:pt x="299678" y="250166"/>
                  <a:pt x="293569" y="256636"/>
                  <a:pt x="286023" y="256636"/>
                </a:cubicBezTo>
                <a:lnTo>
                  <a:pt x="239670" y="256636"/>
                </a:lnTo>
                <a:lnTo>
                  <a:pt x="239670" y="290423"/>
                </a:lnTo>
                <a:cubicBezTo>
                  <a:pt x="239670" y="298330"/>
                  <a:pt x="233562" y="304441"/>
                  <a:pt x="226016" y="304441"/>
                </a:cubicBezTo>
                <a:lnTo>
                  <a:pt x="14014" y="304441"/>
                </a:lnTo>
                <a:cubicBezTo>
                  <a:pt x="6108" y="304441"/>
                  <a:pt x="0" y="298330"/>
                  <a:pt x="0" y="290423"/>
                </a:cubicBezTo>
                <a:lnTo>
                  <a:pt x="0" y="14018"/>
                </a:lnTo>
                <a:cubicBezTo>
                  <a:pt x="0" y="6110"/>
                  <a:pt x="6108" y="0"/>
                  <a:pt x="1401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04" name="Freeform 837">
            <a:extLst>
              <a:ext uri="{FF2B5EF4-FFF2-40B4-BE49-F238E27FC236}">
                <a16:creationId xmlns:a16="http://schemas.microsoft.com/office/drawing/2014/main" id="{34D74E94-B9C8-8B46-9FA4-A890C51258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9727" y="9658573"/>
            <a:ext cx="686223" cy="686223"/>
          </a:xfrm>
          <a:custGeom>
            <a:avLst/>
            <a:gdLst>
              <a:gd name="T0" fmla="*/ 156713 w 304441"/>
              <a:gd name="T1" fmla="*/ 244415 h 304441"/>
              <a:gd name="T2" fmla="*/ 276405 w 304441"/>
              <a:gd name="T3" fmla="*/ 156713 h 304441"/>
              <a:gd name="T4" fmla="*/ 27676 w 304441"/>
              <a:gd name="T5" fmla="*/ 156713 h 304441"/>
              <a:gd name="T6" fmla="*/ 147368 w 304441"/>
              <a:gd name="T7" fmla="*/ 244415 h 304441"/>
              <a:gd name="T8" fmla="*/ 27676 w 304441"/>
              <a:gd name="T9" fmla="*/ 156713 h 304441"/>
              <a:gd name="T10" fmla="*/ 179589 w 304441"/>
              <a:gd name="T11" fmla="*/ 108241 h 304441"/>
              <a:gd name="T12" fmla="*/ 174580 w 304441"/>
              <a:gd name="T13" fmla="*/ 115754 h 304441"/>
              <a:gd name="T14" fmla="*/ 110902 w 304441"/>
              <a:gd name="T15" fmla="*/ 150813 h 304441"/>
              <a:gd name="T16" fmla="*/ 193183 w 304441"/>
              <a:gd name="T17" fmla="*/ 154748 h 304441"/>
              <a:gd name="T18" fmla="*/ 202485 w 304441"/>
              <a:gd name="T19" fmla="*/ 155822 h 304441"/>
              <a:gd name="T20" fmla="*/ 101600 w 304441"/>
              <a:gd name="T21" fmla="*/ 150813 h 304441"/>
              <a:gd name="T22" fmla="*/ 152041 w 304441"/>
              <a:gd name="T23" fmla="*/ 69011 h 304441"/>
              <a:gd name="T24" fmla="*/ 152041 w 304441"/>
              <a:gd name="T25" fmla="*/ 235429 h 304441"/>
              <a:gd name="T26" fmla="*/ 222849 w 304441"/>
              <a:gd name="T27" fmla="*/ 109268 h 304441"/>
              <a:gd name="T28" fmla="*/ 152041 w 304441"/>
              <a:gd name="T29" fmla="*/ 177920 h 304441"/>
              <a:gd name="T30" fmla="*/ 128677 w 304441"/>
              <a:gd name="T31" fmla="*/ 156354 h 304441"/>
              <a:gd name="T32" fmla="*/ 135147 w 304441"/>
              <a:gd name="T33" fmla="*/ 149884 h 304441"/>
              <a:gd name="T34" fmla="*/ 217458 w 304441"/>
              <a:gd name="T35" fmla="*/ 101361 h 304441"/>
              <a:gd name="T36" fmla="*/ 257714 w 304441"/>
              <a:gd name="T37" fmla="*/ 37381 h 304441"/>
              <a:gd name="T38" fmla="*/ 239383 w 304441"/>
              <a:gd name="T39" fmla="*/ 86264 h 304441"/>
              <a:gd name="T40" fmla="*/ 288266 w 304441"/>
              <a:gd name="T41" fmla="*/ 67933 h 304441"/>
              <a:gd name="T42" fmla="*/ 260590 w 304441"/>
              <a:gd name="T43" fmla="*/ 67573 h 304441"/>
              <a:gd name="T44" fmla="*/ 257714 w 304441"/>
              <a:gd name="T45" fmla="*/ 63260 h 304441"/>
              <a:gd name="T46" fmla="*/ 147368 w 304441"/>
              <a:gd name="T47" fmla="*/ 27676 h 304441"/>
              <a:gd name="T48" fmla="*/ 36011 w 304441"/>
              <a:gd name="T49" fmla="*/ 147728 h 304441"/>
              <a:gd name="T50" fmla="*/ 68113 w 304441"/>
              <a:gd name="T51" fmla="*/ 114368 h 304441"/>
              <a:gd name="T52" fmla="*/ 86983 w 304441"/>
              <a:gd name="T53" fmla="*/ 87073 h 304441"/>
              <a:gd name="T54" fmla="*/ 114210 w 304441"/>
              <a:gd name="T55" fmla="*/ 68270 h 304441"/>
              <a:gd name="T56" fmla="*/ 147368 w 304441"/>
              <a:gd name="T57" fmla="*/ 27676 h 304441"/>
              <a:gd name="T58" fmla="*/ 156713 w 304441"/>
              <a:gd name="T59" fmla="*/ 4672 h 304441"/>
              <a:gd name="T60" fmla="*/ 220693 w 304441"/>
              <a:gd name="T61" fmla="*/ 37381 h 304441"/>
              <a:gd name="T62" fmla="*/ 216020 w 304441"/>
              <a:gd name="T63" fmla="*/ 45288 h 304441"/>
              <a:gd name="T64" fmla="*/ 156713 w 304441"/>
              <a:gd name="T65" fmla="*/ 60385 h 304441"/>
              <a:gd name="T66" fmla="*/ 230038 w 304441"/>
              <a:gd name="T67" fmla="*/ 89139 h 304441"/>
              <a:gd name="T68" fmla="*/ 231476 w 304441"/>
              <a:gd name="T69" fmla="*/ 50680 h 304441"/>
              <a:gd name="T70" fmla="*/ 264184 w 304441"/>
              <a:gd name="T71" fmla="*/ 21925 h 304441"/>
              <a:gd name="T72" fmla="*/ 267060 w 304441"/>
              <a:gd name="T73" fmla="*/ 52118 h 304441"/>
              <a:gd name="T74" fmla="*/ 292220 w 304441"/>
              <a:gd name="T75" fmla="*/ 33427 h 304441"/>
              <a:gd name="T76" fmla="*/ 273529 w 304441"/>
              <a:gd name="T77" fmla="*/ 58587 h 304441"/>
              <a:gd name="T78" fmla="*/ 303722 w 304441"/>
              <a:gd name="T79" fmla="*/ 61463 h 304441"/>
              <a:gd name="T80" fmla="*/ 274967 w 304441"/>
              <a:gd name="T81" fmla="*/ 94171 h 304441"/>
              <a:gd name="T82" fmla="*/ 236508 w 304441"/>
              <a:gd name="T83" fmla="*/ 95609 h 304441"/>
              <a:gd name="T84" fmla="*/ 244056 w 304441"/>
              <a:gd name="T85" fmla="*/ 147728 h 304441"/>
              <a:gd name="T86" fmla="*/ 270295 w 304441"/>
              <a:gd name="T87" fmla="*/ 112863 h 304441"/>
              <a:gd name="T88" fmla="*/ 278921 w 304441"/>
              <a:gd name="T89" fmla="*/ 109987 h 304441"/>
              <a:gd name="T90" fmla="*/ 299768 w 304441"/>
              <a:gd name="T91" fmla="*/ 147728 h 304441"/>
              <a:gd name="T92" fmla="*/ 299768 w 304441"/>
              <a:gd name="T93" fmla="*/ 156713 h 304441"/>
              <a:gd name="T94" fmla="*/ 156713 w 304441"/>
              <a:gd name="T95" fmla="*/ 286110 h 304441"/>
              <a:gd name="T96" fmla="*/ 152041 w 304441"/>
              <a:gd name="T97" fmla="*/ 304441 h 304441"/>
              <a:gd name="T98" fmla="*/ 147368 w 304441"/>
              <a:gd name="T99" fmla="*/ 286110 h 304441"/>
              <a:gd name="T100" fmla="*/ 4673 w 304441"/>
              <a:gd name="T101" fmla="*/ 156713 h 304441"/>
              <a:gd name="T102" fmla="*/ 4673 w 304441"/>
              <a:gd name="T103" fmla="*/ 147728 h 304441"/>
              <a:gd name="T104" fmla="*/ 147368 w 304441"/>
              <a:gd name="T105" fmla="*/ 18690 h 304441"/>
              <a:gd name="T106" fmla="*/ 152041 w 304441"/>
              <a:gd name="T107" fmla="*/ 0 h 304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304441" h="304441">
                <a:moveTo>
                  <a:pt x="244056" y="156713"/>
                </a:moveTo>
                <a:cubicBezTo>
                  <a:pt x="241899" y="204159"/>
                  <a:pt x="203799" y="241899"/>
                  <a:pt x="156713" y="244415"/>
                </a:cubicBezTo>
                <a:lnTo>
                  <a:pt x="156713" y="276764"/>
                </a:lnTo>
                <a:cubicBezTo>
                  <a:pt x="221771" y="274248"/>
                  <a:pt x="274248" y="221771"/>
                  <a:pt x="276405" y="156713"/>
                </a:cubicBezTo>
                <a:lnTo>
                  <a:pt x="244056" y="156713"/>
                </a:lnTo>
                <a:close/>
                <a:moveTo>
                  <a:pt x="27676" y="156713"/>
                </a:moveTo>
                <a:cubicBezTo>
                  <a:pt x="30192" y="221771"/>
                  <a:pt x="82310" y="274248"/>
                  <a:pt x="147368" y="276764"/>
                </a:cubicBezTo>
                <a:lnTo>
                  <a:pt x="147368" y="244415"/>
                </a:lnTo>
                <a:cubicBezTo>
                  <a:pt x="100282" y="241899"/>
                  <a:pt x="62541" y="204159"/>
                  <a:pt x="60025" y="156713"/>
                </a:cubicBezTo>
                <a:lnTo>
                  <a:pt x="27676" y="156713"/>
                </a:lnTo>
                <a:close/>
                <a:moveTo>
                  <a:pt x="152042" y="100013"/>
                </a:moveTo>
                <a:cubicBezTo>
                  <a:pt x="162059" y="100013"/>
                  <a:pt x="171361" y="102875"/>
                  <a:pt x="179589" y="108241"/>
                </a:cubicBezTo>
                <a:cubicBezTo>
                  <a:pt x="181378" y="109672"/>
                  <a:pt x="182093" y="112177"/>
                  <a:pt x="181020" y="114681"/>
                </a:cubicBezTo>
                <a:cubicBezTo>
                  <a:pt x="179589" y="116827"/>
                  <a:pt x="176727" y="117543"/>
                  <a:pt x="174580" y="115754"/>
                </a:cubicBezTo>
                <a:cubicBezTo>
                  <a:pt x="167783" y="111819"/>
                  <a:pt x="160271" y="109315"/>
                  <a:pt x="152042" y="109315"/>
                </a:cubicBezTo>
                <a:cubicBezTo>
                  <a:pt x="129504" y="109315"/>
                  <a:pt x="110902" y="127917"/>
                  <a:pt x="110902" y="150813"/>
                </a:cubicBezTo>
                <a:cubicBezTo>
                  <a:pt x="110902" y="173351"/>
                  <a:pt x="129504" y="191954"/>
                  <a:pt x="152042" y="191954"/>
                </a:cubicBezTo>
                <a:cubicBezTo>
                  <a:pt x="173507" y="191954"/>
                  <a:pt x="191394" y="176213"/>
                  <a:pt x="193183" y="154748"/>
                </a:cubicBezTo>
                <a:cubicBezTo>
                  <a:pt x="193541" y="152602"/>
                  <a:pt x="195687" y="150813"/>
                  <a:pt x="198549" y="150813"/>
                </a:cubicBezTo>
                <a:cubicBezTo>
                  <a:pt x="201054" y="151171"/>
                  <a:pt x="202842" y="153317"/>
                  <a:pt x="202485" y="155822"/>
                </a:cubicBezTo>
                <a:cubicBezTo>
                  <a:pt x="199623" y="181579"/>
                  <a:pt x="178158" y="201255"/>
                  <a:pt x="152042" y="201255"/>
                </a:cubicBezTo>
                <a:cubicBezTo>
                  <a:pt x="124496" y="201255"/>
                  <a:pt x="101600" y="178360"/>
                  <a:pt x="101600" y="150813"/>
                </a:cubicBezTo>
                <a:cubicBezTo>
                  <a:pt x="101600" y="122909"/>
                  <a:pt x="124496" y="100013"/>
                  <a:pt x="152042" y="100013"/>
                </a:cubicBezTo>
                <a:close/>
                <a:moveTo>
                  <a:pt x="152041" y="69011"/>
                </a:moveTo>
                <a:cubicBezTo>
                  <a:pt x="106393" y="69011"/>
                  <a:pt x="69011" y="106393"/>
                  <a:pt x="69011" y="152400"/>
                </a:cubicBezTo>
                <a:cubicBezTo>
                  <a:pt x="69011" y="198048"/>
                  <a:pt x="106393" y="235429"/>
                  <a:pt x="152041" y="235429"/>
                </a:cubicBezTo>
                <a:cubicBezTo>
                  <a:pt x="198048" y="235429"/>
                  <a:pt x="235070" y="198048"/>
                  <a:pt x="235070" y="152400"/>
                </a:cubicBezTo>
                <a:cubicBezTo>
                  <a:pt x="235070" y="136585"/>
                  <a:pt x="230757" y="121848"/>
                  <a:pt x="222849" y="109268"/>
                </a:cubicBezTo>
                <a:lnTo>
                  <a:pt x="155276" y="176842"/>
                </a:lnTo>
                <a:cubicBezTo>
                  <a:pt x="154557" y="177561"/>
                  <a:pt x="153478" y="177920"/>
                  <a:pt x="152041" y="177920"/>
                </a:cubicBezTo>
                <a:cubicBezTo>
                  <a:pt x="150962" y="177920"/>
                  <a:pt x="149525" y="177561"/>
                  <a:pt x="148806" y="176842"/>
                </a:cubicBezTo>
                <a:lnTo>
                  <a:pt x="128677" y="156354"/>
                </a:lnTo>
                <a:cubicBezTo>
                  <a:pt x="126521" y="154557"/>
                  <a:pt x="126521" y="151681"/>
                  <a:pt x="128677" y="149884"/>
                </a:cubicBezTo>
                <a:cubicBezTo>
                  <a:pt x="130115" y="148087"/>
                  <a:pt x="132991" y="148087"/>
                  <a:pt x="135147" y="149884"/>
                </a:cubicBezTo>
                <a:lnTo>
                  <a:pt x="152041" y="166778"/>
                </a:lnTo>
                <a:lnTo>
                  <a:pt x="217458" y="101361"/>
                </a:lnTo>
                <a:cubicBezTo>
                  <a:pt x="202362" y="81951"/>
                  <a:pt x="178639" y="69011"/>
                  <a:pt x="152041" y="69011"/>
                </a:cubicBezTo>
                <a:close/>
                <a:moveTo>
                  <a:pt x="257714" y="37381"/>
                </a:moveTo>
                <a:lnTo>
                  <a:pt x="239383" y="56071"/>
                </a:lnTo>
                <a:lnTo>
                  <a:pt x="239383" y="86264"/>
                </a:lnTo>
                <a:lnTo>
                  <a:pt x="269576" y="86264"/>
                </a:lnTo>
                <a:lnTo>
                  <a:pt x="288266" y="67933"/>
                </a:lnTo>
                <a:lnTo>
                  <a:pt x="262387" y="67933"/>
                </a:lnTo>
                <a:cubicBezTo>
                  <a:pt x="261668" y="67933"/>
                  <a:pt x="261309" y="67573"/>
                  <a:pt x="260590" y="67573"/>
                </a:cubicBezTo>
                <a:cubicBezTo>
                  <a:pt x="259512" y="67214"/>
                  <a:pt x="258433" y="66136"/>
                  <a:pt x="258074" y="65057"/>
                </a:cubicBezTo>
                <a:cubicBezTo>
                  <a:pt x="257714" y="64338"/>
                  <a:pt x="257714" y="63979"/>
                  <a:pt x="257714" y="63260"/>
                </a:cubicBezTo>
                <a:lnTo>
                  <a:pt x="257714" y="37381"/>
                </a:lnTo>
                <a:close/>
                <a:moveTo>
                  <a:pt x="147368" y="27676"/>
                </a:moveTo>
                <a:cubicBezTo>
                  <a:pt x="82310" y="30192"/>
                  <a:pt x="30192" y="82670"/>
                  <a:pt x="27676" y="147728"/>
                </a:cubicBezTo>
                <a:lnTo>
                  <a:pt x="36011" y="147728"/>
                </a:lnTo>
                <a:lnTo>
                  <a:pt x="60025" y="147728"/>
                </a:lnTo>
                <a:cubicBezTo>
                  <a:pt x="60654" y="135866"/>
                  <a:pt x="63485" y="124612"/>
                  <a:pt x="68113" y="114368"/>
                </a:cubicBezTo>
                <a:lnTo>
                  <a:pt x="71500" y="109468"/>
                </a:lnTo>
                <a:lnTo>
                  <a:pt x="86983" y="87073"/>
                </a:lnTo>
                <a:lnTo>
                  <a:pt x="101702" y="76908"/>
                </a:lnTo>
                <a:lnTo>
                  <a:pt x="114210" y="68270"/>
                </a:lnTo>
                <a:cubicBezTo>
                  <a:pt x="124409" y="63687"/>
                  <a:pt x="135597" y="60924"/>
                  <a:pt x="147368" y="60385"/>
                </a:cubicBezTo>
                <a:lnTo>
                  <a:pt x="147368" y="27676"/>
                </a:lnTo>
                <a:close/>
                <a:moveTo>
                  <a:pt x="152041" y="0"/>
                </a:moveTo>
                <a:cubicBezTo>
                  <a:pt x="154557" y="0"/>
                  <a:pt x="156713" y="2156"/>
                  <a:pt x="156713" y="4672"/>
                </a:cubicBezTo>
                <a:lnTo>
                  <a:pt x="156713" y="18690"/>
                </a:lnTo>
                <a:cubicBezTo>
                  <a:pt x="179358" y="19409"/>
                  <a:pt x="201283" y="25879"/>
                  <a:pt x="220693" y="37381"/>
                </a:cubicBezTo>
                <a:cubicBezTo>
                  <a:pt x="222849" y="38459"/>
                  <a:pt x="223568" y="41694"/>
                  <a:pt x="222130" y="43491"/>
                </a:cubicBezTo>
                <a:cubicBezTo>
                  <a:pt x="221052" y="46007"/>
                  <a:pt x="217817" y="46726"/>
                  <a:pt x="216020" y="45288"/>
                </a:cubicBezTo>
                <a:cubicBezTo>
                  <a:pt x="198048" y="34505"/>
                  <a:pt x="177561" y="28754"/>
                  <a:pt x="156713" y="27676"/>
                </a:cubicBezTo>
                <a:lnTo>
                  <a:pt x="156713" y="60385"/>
                </a:lnTo>
                <a:cubicBezTo>
                  <a:pt x="184030" y="61463"/>
                  <a:pt x="208113" y="74762"/>
                  <a:pt x="224287" y="94890"/>
                </a:cubicBezTo>
                <a:lnTo>
                  <a:pt x="230038" y="89139"/>
                </a:lnTo>
                <a:lnTo>
                  <a:pt x="230038" y="53915"/>
                </a:lnTo>
                <a:cubicBezTo>
                  <a:pt x="230038" y="52837"/>
                  <a:pt x="230757" y="51758"/>
                  <a:pt x="231476" y="50680"/>
                </a:cubicBezTo>
                <a:lnTo>
                  <a:pt x="259152" y="23004"/>
                </a:lnTo>
                <a:cubicBezTo>
                  <a:pt x="260590" y="21566"/>
                  <a:pt x="262387" y="21206"/>
                  <a:pt x="264184" y="21925"/>
                </a:cubicBezTo>
                <a:cubicBezTo>
                  <a:pt x="265981" y="22644"/>
                  <a:pt x="267060" y="24441"/>
                  <a:pt x="267060" y="26238"/>
                </a:cubicBezTo>
                <a:lnTo>
                  <a:pt x="267060" y="52118"/>
                </a:lnTo>
                <a:lnTo>
                  <a:pt x="285750" y="33427"/>
                </a:lnTo>
                <a:cubicBezTo>
                  <a:pt x="287547" y="31271"/>
                  <a:pt x="290423" y="31271"/>
                  <a:pt x="292220" y="33427"/>
                </a:cubicBezTo>
                <a:cubicBezTo>
                  <a:pt x="294017" y="35224"/>
                  <a:pt x="294017" y="38100"/>
                  <a:pt x="292220" y="39897"/>
                </a:cubicBezTo>
                <a:lnTo>
                  <a:pt x="273529" y="58587"/>
                </a:lnTo>
                <a:lnTo>
                  <a:pt x="299409" y="58587"/>
                </a:lnTo>
                <a:cubicBezTo>
                  <a:pt x="301206" y="58587"/>
                  <a:pt x="303003" y="59666"/>
                  <a:pt x="303722" y="61463"/>
                </a:cubicBezTo>
                <a:cubicBezTo>
                  <a:pt x="304441" y="63260"/>
                  <a:pt x="304081" y="65057"/>
                  <a:pt x="302284" y="66495"/>
                </a:cubicBezTo>
                <a:lnTo>
                  <a:pt x="274967" y="94171"/>
                </a:lnTo>
                <a:cubicBezTo>
                  <a:pt x="273889" y="94890"/>
                  <a:pt x="272811" y="95609"/>
                  <a:pt x="271732" y="95609"/>
                </a:cubicBezTo>
                <a:lnTo>
                  <a:pt x="236508" y="95609"/>
                </a:lnTo>
                <a:lnTo>
                  <a:pt x="229679" y="102439"/>
                </a:lnTo>
                <a:cubicBezTo>
                  <a:pt x="237946" y="115738"/>
                  <a:pt x="243337" y="130834"/>
                  <a:pt x="244056" y="147728"/>
                </a:cubicBezTo>
                <a:lnTo>
                  <a:pt x="276405" y="147728"/>
                </a:lnTo>
                <a:cubicBezTo>
                  <a:pt x="276046" y="135507"/>
                  <a:pt x="273889" y="124005"/>
                  <a:pt x="270295" y="112863"/>
                </a:cubicBezTo>
                <a:cubicBezTo>
                  <a:pt x="269576" y="110346"/>
                  <a:pt x="270654" y="107830"/>
                  <a:pt x="273170" y="107112"/>
                </a:cubicBezTo>
                <a:cubicBezTo>
                  <a:pt x="275686" y="106033"/>
                  <a:pt x="278202" y="107471"/>
                  <a:pt x="278921" y="109987"/>
                </a:cubicBezTo>
                <a:cubicBezTo>
                  <a:pt x="282875" y="122208"/>
                  <a:pt x="285391" y="134788"/>
                  <a:pt x="285750" y="147728"/>
                </a:cubicBezTo>
                <a:lnTo>
                  <a:pt x="299768" y="147728"/>
                </a:lnTo>
                <a:cubicBezTo>
                  <a:pt x="302284" y="147728"/>
                  <a:pt x="304441" y="149884"/>
                  <a:pt x="304441" y="152400"/>
                </a:cubicBezTo>
                <a:cubicBezTo>
                  <a:pt x="304441" y="154916"/>
                  <a:pt x="302284" y="156713"/>
                  <a:pt x="299768" y="156713"/>
                </a:cubicBezTo>
                <a:lnTo>
                  <a:pt x="285750" y="156713"/>
                </a:lnTo>
                <a:cubicBezTo>
                  <a:pt x="283234" y="227163"/>
                  <a:pt x="226803" y="283594"/>
                  <a:pt x="156713" y="286110"/>
                </a:cubicBezTo>
                <a:lnTo>
                  <a:pt x="156713" y="300128"/>
                </a:lnTo>
                <a:cubicBezTo>
                  <a:pt x="156713" y="302284"/>
                  <a:pt x="154557" y="304441"/>
                  <a:pt x="152041" y="304441"/>
                </a:cubicBezTo>
                <a:cubicBezTo>
                  <a:pt x="149525" y="304441"/>
                  <a:pt x="147368" y="302284"/>
                  <a:pt x="147368" y="300128"/>
                </a:cubicBezTo>
                <a:lnTo>
                  <a:pt x="147368" y="286110"/>
                </a:lnTo>
                <a:cubicBezTo>
                  <a:pt x="77278" y="283594"/>
                  <a:pt x="20847" y="227163"/>
                  <a:pt x="18331" y="156713"/>
                </a:cubicBezTo>
                <a:lnTo>
                  <a:pt x="4673" y="156713"/>
                </a:lnTo>
                <a:cubicBezTo>
                  <a:pt x="1797" y="156713"/>
                  <a:pt x="0" y="154916"/>
                  <a:pt x="0" y="152400"/>
                </a:cubicBezTo>
                <a:cubicBezTo>
                  <a:pt x="0" y="149884"/>
                  <a:pt x="1797" y="147728"/>
                  <a:pt x="4673" y="147728"/>
                </a:cubicBezTo>
                <a:lnTo>
                  <a:pt x="18331" y="147728"/>
                </a:lnTo>
                <a:cubicBezTo>
                  <a:pt x="20847" y="77637"/>
                  <a:pt x="77278" y="20847"/>
                  <a:pt x="147368" y="18690"/>
                </a:cubicBezTo>
                <a:lnTo>
                  <a:pt x="147368" y="4672"/>
                </a:lnTo>
                <a:cubicBezTo>
                  <a:pt x="147368" y="2156"/>
                  <a:pt x="149525" y="0"/>
                  <a:pt x="1520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05" name="Freeform 838">
            <a:extLst>
              <a:ext uri="{FF2B5EF4-FFF2-40B4-BE49-F238E27FC236}">
                <a16:creationId xmlns:a16="http://schemas.microsoft.com/office/drawing/2014/main" id="{B7757B6B-CF55-604F-AF11-195DD425D6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90312" y="4428520"/>
            <a:ext cx="686223" cy="686223"/>
          </a:xfrm>
          <a:custGeom>
            <a:avLst/>
            <a:gdLst>
              <a:gd name="T0" fmla="*/ 221909 w 305165"/>
              <a:gd name="T1" fmla="*/ 72914 h 304441"/>
              <a:gd name="T2" fmla="*/ 240229 w 305165"/>
              <a:gd name="T3" fmla="*/ 92590 h 304441"/>
              <a:gd name="T4" fmla="*/ 231608 w 305165"/>
              <a:gd name="T5" fmla="*/ 96167 h 304441"/>
              <a:gd name="T6" fmla="*/ 201794 w 305165"/>
              <a:gd name="T7" fmla="*/ 100818 h 304441"/>
              <a:gd name="T8" fmla="*/ 241666 w 305165"/>
              <a:gd name="T9" fmla="*/ 136951 h 304441"/>
              <a:gd name="T10" fmla="*/ 221909 w 305165"/>
              <a:gd name="T11" fmla="*/ 164855 h 304441"/>
              <a:gd name="T12" fmla="*/ 212570 w 305165"/>
              <a:gd name="T13" fmla="*/ 164855 h 304441"/>
              <a:gd name="T14" fmla="*/ 194609 w 305165"/>
              <a:gd name="T15" fmla="*/ 144821 h 304441"/>
              <a:gd name="T16" fmla="*/ 202871 w 305165"/>
              <a:gd name="T17" fmla="*/ 141244 h 304441"/>
              <a:gd name="T18" fmla="*/ 232686 w 305165"/>
              <a:gd name="T19" fmla="*/ 136951 h 304441"/>
              <a:gd name="T20" fmla="*/ 192813 w 305165"/>
              <a:gd name="T21" fmla="*/ 100818 h 304441"/>
              <a:gd name="T22" fmla="*/ 212570 w 305165"/>
              <a:gd name="T23" fmla="*/ 72914 h 304441"/>
              <a:gd name="T24" fmla="*/ 218738 w 305165"/>
              <a:gd name="T25" fmla="*/ 41103 h 304441"/>
              <a:gd name="T26" fmla="*/ 151396 w 305165"/>
              <a:gd name="T27" fmla="*/ 155503 h 304441"/>
              <a:gd name="T28" fmla="*/ 128349 w 305165"/>
              <a:gd name="T29" fmla="*/ 195435 h 304441"/>
              <a:gd name="T30" fmla="*/ 296162 w 305165"/>
              <a:gd name="T31" fmla="*/ 118089 h 304441"/>
              <a:gd name="T32" fmla="*/ 218738 w 305165"/>
              <a:gd name="T33" fmla="*/ 31750 h 304441"/>
              <a:gd name="T34" fmla="*/ 218738 w 305165"/>
              <a:gd name="T35" fmla="*/ 204428 h 304441"/>
              <a:gd name="T36" fmla="*/ 115745 w 305165"/>
              <a:gd name="T37" fmla="*/ 202270 h 304441"/>
              <a:gd name="T38" fmla="*/ 141673 w 305165"/>
              <a:gd name="T39" fmla="*/ 157661 h 304441"/>
              <a:gd name="T40" fmla="*/ 218738 w 305165"/>
              <a:gd name="T41" fmla="*/ 31750 h 304441"/>
              <a:gd name="T42" fmla="*/ 142178 w 305165"/>
              <a:gd name="T43" fmla="*/ 0 h 304441"/>
              <a:gd name="T44" fmla="*/ 196223 w 305165"/>
              <a:gd name="T45" fmla="*/ 10064 h 304441"/>
              <a:gd name="T46" fmla="*/ 192620 w 305165"/>
              <a:gd name="T47" fmla="*/ 18690 h 304441"/>
              <a:gd name="T48" fmla="*/ 142178 w 305165"/>
              <a:gd name="T49" fmla="*/ 9345 h 304441"/>
              <a:gd name="T50" fmla="*/ 37690 w 305165"/>
              <a:gd name="T51" fmla="*/ 101001 h 304441"/>
              <a:gd name="T52" fmla="*/ 9226 w 305165"/>
              <a:gd name="T53" fmla="*/ 158151 h 304441"/>
              <a:gd name="T54" fmla="*/ 35528 w 305165"/>
              <a:gd name="T55" fmla="*/ 172888 h 304441"/>
              <a:gd name="T56" fmla="*/ 38050 w 305165"/>
              <a:gd name="T57" fmla="*/ 222490 h 304441"/>
              <a:gd name="T58" fmla="*/ 76242 w 305165"/>
              <a:gd name="T59" fmla="*/ 232913 h 304441"/>
              <a:gd name="T60" fmla="*/ 91375 w 305165"/>
              <a:gd name="T61" fmla="*/ 242978 h 304441"/>
              <a:gd name="T62" fmla="*/ 95699 w 305165"/>
              <a:gd name="T63" fmla="*/ 285391 h 304441"/>
              <a:gd name="T64" fmla="*/ 197304 w 305165"/>
              <a:gd name="T65" fmla="*/ 278202 h 304441"/>
              <a:gd name="T66" fmla="*/ 206312 w 305165"/>
              <a:gd name="T67" fmla="*/ 221412 h 304441"/>
              <a:gd name="T68" fmla="*/ 206312 w 305165"/>
              <a:gd name="T69" fmla="*/ 276764 h 304441"/>
              <a:gd name="T70" fmla="*/ 145060 w 305165"/>
              <a:gd name="T71" fmla="*/ 304441 h 304441"/>
              <a:gd name="T72" fmla="*/ 82007 w 305165"/>
              <a:gd name="T73" fmla="*/ 277843 h 304441"/>
              <a:gd name="T74" fmla="*/ 77684 w 305165"/>
              <a:gd name="T75" fmla="*/ 241899 h 304441"/>
              <a:gd name="T76" fmla="*/ 72639 w 305165"/>
              <a:gd name="T77" fmla="*/ 242259 h 304441"/>
              <a:gd name="T78" fmla="*/ 29043 w 305165"/>
              <a:gd name="T79" fmla="*/ 180077 h 304441"/>
              <a:gd name="T80" fmla="*/ 219 w 305165"/>
              <a:gd name="T81" fmla="*/ 159948 h 304441"/>
              <a:gd name="T82" fmla="*/ 28322 w 305165"/>
              <a:gd name="T83" fmla="*/ 99923 h 304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305165" h="304441">
                <a:moveTo>
                  <a:pt x="217240" y="68263"/>
                </a:moveTo>
                <a:cubicBezTo>
                  <a:pt x="219754" y="68263"/>
                  <a:pt x="221909" y="70410"/>
                  <a:pt x="221909" y="72914"/>
                </a:cubicBezTo>
                <a:lnTo>
                  <a:pt x="221909" y="78638"/>
                </a:lnTo>
                <a:cubicBezTo>
                  <a:pt x="229812" y="80069"/>
                  <a:pt x="236996" y="85435"/>
                  <a:pt x="240229" y="92590"/>
                </a:cubicBezTo>
                <a:cubicBezTo>
                  <a:pt x="240948" y="95094"/>
                  <a:pt x="239870" y="97598"/>
                  <a:pt x="237355" y="98672"/>
                </a:cubicBezTo>
                <a:cubicBezTo>
                  <a:pt x="235200" y="99745"/>
                  <a:pt x="232686" y="98672"/>
                  <a:pt x="231608" y="96167"/>
                </a:cubicBezTo>
                <a:cubicBezTo>
                  <a:pt x="229453" y="90801"/>
                  <a:pt x="223705" y="87224"/>
                  <a:pt x="217240" y="87224"/>
                </a:cubicBezTo>
                <a:cubicBezTo>
                  <a:pt x="208978" y="87224"/>
                  <a:pt x="201794" y="93663"/>
                  <a:pt x="201794" y="100818"/>
                </a:cubicBezTo>
                <a:cubicBezTo>
                  <a:pt x="201794" y="106900"/>
                  <a:pt x="204667" y="114413"/>
                  <a:pt x="217240" y="114413"/>
                </a:cubicBezTo>
                <a:cubicBezTo>
                  <a:pt x="235559" y="114413"/>
                  <a:pt x="241666" y="125860"/>
                  <a:pt x="241666" y="136951"/>
                </a:cubicBezTo>
                <a:cubicBezTo>
                  <a:pt x="241666" y="148041"/>
                  <a:pt x="233045" y="156984"/>
                  <a:pt x="221909" y="159131"/>
                </a:cubicBezTo>
                <a:lnTo>
                  <a:pt x="221909" y="164855"/>
                </a:lnTo>
                <a:cubicBezTo>
                  <a:pt x="221909" y="167359"/>
                  <a:pt x="219754" y="169505"/>
                  <a:pt x="217240" y="169505"/>
                </a:cubicBezTo>
                <a:cubicBezTo>
                  <a:pt x="214725" y="169505"/>
                  <a:pt x="212570" y="167359"/>
                  <a:pt x="212570" y="164855"/>
                </a:cubicBezTo>
                <a:lnTo>
                  <a:pt x="212570" y="158773"/>
                </a:lnTo>
                <a:cubicBezTo>
                  <a:pt x="204308" y="157700"/>
                  <a:pt x="197483" y="152334"/>
                  <a:pt x="194609" y="144821"/>
                </a:cubicBezTo>
                <a:cubicBezTo>
                  <a:pt x="193532" y="142675"/>
                  <a:pt x="194609" y="139813"/>
                  <a:pt x="196765" y="138739"/>
                </a:cubicBezTo>
                <a:cubicBezTo>
                  <a:pt x="199279" y="138024"/>
                  <a:pt x="201794" y="139097"/>
                  <a:pt x="202871" y="141244"/>
                </a:cubicBezTo>
                <a:cubicBezTo>
                  <a:pt x="205386" y="146610"/>
                  <a:pt x="211133" y="150187"/>
                  <a:pt x="217240" y="150187"/>
                </a:cubicBezTo>
                <a:cubicBezTo>
                  <a:pt x="225861" y="150187"/>
                  <a:pt x="232686" y="144105"/>
                  <a:pt x="232686" y="136951"/>
                </a:cubicBezTo>
                <a:cubicBezTo>
                  <a:pt x="232686" y="130511"/>
                  <a:pt x="229812" y="123356"/>
                  <a:pt x="217240" y="123356"/>
                </a:cubicBezTo>
                <a:cubicBezTo>
                  <a:pt x="199279" y="123356"/>
                  <a:pt x="192813" y="111908"/>
                  <a:pt x="192813" y="100818"/>
                </a:cubicBezTo>
                <a:cubicBezTo>
                  <a:pt x="192813" y="89728"/>
                  <a:pt x="201075" y="80784"/>
                  <a:pt x="212570" y="78638"/>
                </a:cubicBezTo>
                <a:lnTo>
                  <a:pt x="212570" y="72914"/>
                </a:lnTo>
                <a:cubicBezTo>
                  <a:pt x="212570" y="70410"/>
                  <a:pt x="214725" y="68263"/>
                  <a:pt x="217240" y="68263"/>
                </a:cubicBezTo>
                <a:close/>
                <a:moveTo>
                  <a:pt x="218738" y="41103"/>
                </a:moveTo>
                <a:cubicBezTo>
                  <a:pt x="176244" y="41103"/>
                  <a:pt x="141673" y="75639"/>
                  <a:pt x="141673" y="118089"/>
                </a:cubicBezTo>
                <a:cubicBezTo>
                  <a:pt x="141673" y="131400"/>
                  <a:pt x="144914" y="144351"/>
                  <a:pt x="151396" y="155503"/>
                </a:cubicBezTo>
                <a:cubicBezTo>
                  <a:pt x="152116" y="157302"/>
                  <a:pt x="151756" y="158741"/>
                  <a:pt x="151036" y="160539"/>
                </a:cubicBezTo>
                <a:lnTo>
                  <a:pt x="128349" y="195435"/>
                </a:lnTo>
                <a:lnTo>
                  <a:pt x="218738" y="195435"/>
                </a:lnTo>
                <a:cubicBezTo>
                  <a:pt x="261231" y="195435"/>
                  <a:pt x="296162" y="160899"/>
                  <a:pt x="296162" y="118089"/>
                </a:cubicBezTo>
                <a:cubicBezTo>
                  <a:pt x="296162" y="75639"/>
                  <a:pt x="261231" y="41103"/>
                  <a:pt x="218738" y="41103"/>
                </a:cubicBezTo>
                <a:close/>
                <a:moveTo>
                  <a:pt x="218738" y="31750"/>
                </a:moveTo>
                <a:cubicBezTo>
                  <a:pt x="266273" y="31750"/>
                  <a:pt x="305165" y="70603"/>
                  <a:pt x="305165" y="118089"/>
                </a:cubicBezTo>
                <a:cubicBezTo>
                  <a:pt x="305165" y="165936"/>
                  <a:pt x="266273" y="204428"/>
                  <a:pt x="218738" y="204428"/>
                </a:cubicBezTo>
                <a:lnTo>
                  <a:pt x="119706" y="204428"/>
                </a:lnTo>
                <a:cubicBezTo>
                  <a:pt x="118266" y="204428"/>
                  <a:pt x="116825" y="203709"/>
                  <a:pt x="115745" y="202270"/>
                </a:cubicBezTo>
                <a:cubicBezTo>
                  <a:pt x="115025" y="200831"/>
                  <a:pt x="115025" y="198673"/>
                  <a:pt x="116105" y="197593"/>
                </a:cubicBezTo>
                <a:lnTo>
                  <a:pt x="141673" y="157661"/>
                </a:lnTo>
                <a:cubicBezTo>
                  <a:pt x="135551" y="145430"/>
                  <a:pt x="132310" y="131760"/>
                  <a:pt x="132310" y="118089"/>
                </a:cubicBezTo>
                <a:cubicBezTo>
                  <a:pt x="132310" y="70603"/>
                  <a:pt x="170842" y="31750"/>
                  <a:pt x="218738" y="31750"/>
                </a:cubicBezTo>
                <a:close/>
                <a:moveTo>
                  <a:pt x="137133" y="0"/>
                </a:moveTo>
                <a:cubicBezTo>
                  <a:pt x="139295" y="0"/>
                  <a:pt x="141097" y="0"/>
                  <a:pt x="142178" y="0"/>
                </a:cubicBezTo>
                <a:cubicBezTo>
                  <a:pt x="143259" y="0"/>
                  <a:pt x="143619" y="0"/>
                  <a:pt x="144339" y="0"/>
                </a:cubicBezTo>
                <a:cubicBezTo>
                  <a:pt x="150825" y="0"/>
                  <a:pt x="173164" y="1078"/>
                  <a:pt x="196223" y="10064"/>
                </a:cubicBezTo>
                <a:cubicBezTo>
                  <a:pt x="198385" y="11142"/>
                  <a:pt x="199466" y="13658"/>
                  <a:pt x="198385" y="16174"/>
                </a:cubicBezTo>
                <a:cubicBezTo>
                  <a:pt x="197665" y="18331"/>
                  <a:pt x="194782" y="19769"/>
                  <a:pt x="192620" y="18690"/>
                </a:cubicBezTo>
                <a:cubicBezTo>
                  <a:pt x="171362" y="10064"/>
                  <a:pt x="150465" y="9345"/>
                  <a:pt x="144339" y="9345"/>
                </a:cubicBezTo>
                <a:cubicBezTo>
                  <a:pt x="143619" y="9345"/>
                  <a:pt x="143259" y="9345"/>
                  <a:pt x="142178" y="9345"/>
                </a:cubicBezTo>
                <a:cubicBezTo>
                  <a:pt x="140736" y="9345"/>
                  <a:pt x="139295" y="9345"/>
                  <a:pt x="137133" y="9345"/>
                </a:cubicBezTo>
                <a:cubicBezTo>
                  <a:pt x="116236" y="9345"/>
                  <a:pt x="47779" y="16174"/>
                  <a:pt x="37690" y="101001"/>
                </a:cubicBezTo>
                <a:cubicBezTo>
                  <a:pt x="37690" y="102439"/>
                  <a:pt x="35889" y="113941"/>
                  <a:pt x="10667" y="153479"/>
                </a:cubicBezTo>
                <a:cubicBezTo>
                  <a:pt x="9947" y="154197"/>
                  <a:pt x="8866" y="156354"/>
                  <a:pt x="9226" y="158151"/>
                </a:cubicBezTo>
                <a:cubicBezTo>
                  <a:pt x="9947" y="159589"/>
                  <a:pt x="11028" y="161027"/>
                  <a:pt x="12829" y="162105"/>
                </a:cubicBezTo>
                <a:cubicBezTo>
                  <a:pt x="23278" y="167856"/>
                  <a:pt x="35528" y="172888"/>
                  <a:pt x="35528" y="172888"/>
                </a:cubicBezTo>
                <a:cubicBezTo>
                  <a:pt x="37330" y="173607"/>
                  <a:pt x="38411" y="175404"/>
                  <a:pt x="38411" y="177561"/>
                </a:cubicBezTo>
                <a:cubicBezTo>
                  <a:pt x="38411" y="177920"/>
                  <a:pt x="35168" y="208113"/>
                  <a:pt x="38050" y="222490"/>
                </a:cubicBezTo>
                <a:cubicBezTo>
                  <a:pt x="39131" y="228600"/>
                  <a:pt x="52823" y="232913"/>
                  <a:pt x="72639" y="232913"/>
                </a:cubicBezTo>
                <a:cubicBezTo>
                  <a:pt x="74441" y="232913"/>
                  <a:pt x="75882" y="232913"/>
                  <a:pt x="76242" y="232913"/>
                </a:cubicBezTo>
                <a:cubicBezTo>
                  <a:pt x="76242" y="232913"/>
                  <a:pt x="76603" y="232913"/>
                  <a:pt x="77684" y="232913"/>
                </a:cubicBezTo>
                <a:cubicBezTo>
                  <a:pt x="87772" y="232913"/>
                  <a:pt x="91375" y="237946"/>
                  <a:pt x="91375" y="242978"/>
                </a:cubicBezTo>
                <a:lnTo>
                  <a:pt x="91375" y="277843"/>
                </a:lnTo>
                <a:cubicBezTo>
                  <a:pt x="91375" y="281078"/>
                  <a:pt x="93177" y="283594"/>
                  <a:pt x="95699" y="285391"/>
                </a:cubicBezTo>
                <a:cubicBezTo>
                  <a:pt x="118398" y="298690"/>
                  <a:pt x="171002" y="298690"/>
                  <a:pt x="194062" y="285391"/>
                </a:cubicBezTo>
                <a:cubicBezTo>
                  <a:pt x="196223" y="283953"/>
                  <a:pt x="197665" y="281078"/>
                  <a:pt x="197304" y="278202"/>
                </a:cubicBezTo>
                <a:cubicBezTo>
                  <a:pt x="195503" y="267779"/>
                  <a:pt x="194062" y="246572"/>
                  <a:pt x="200547" y="224646"/>
                </a:cubicBezTo>
                <a:cubicBezTo>
                  <a:pt x="201268" y="222130"/>
                  <a:pt x="203790" y="220693"/>
                  <a:pt x="206312" y="221412"/>
                </a:cubicBezTo>
                <a:cubicBezTo>
                  <a:pt x="208474" y="222130"/>
                  <a:pt x="209915" y="224646"/>
                  <a:pt x="209194" y="227163"/>
                </a:cubicBezTo>
                <a:cubicBezTo>
                  <a:pt x="203430" y="247291"/>
                  <a:pt x="204871" y="267060"/>
                  <a:pt x="206312" y="276764"/>
                </a:cubicBezTo>
                <a:cubicBezTo>
                  <a:pt x="207393" y="283594"/>
                  <a:pt x="204150" y="290063"/>
                  <a:pt x="198385" y="293298"/>
                </a:cubicBezTo>
                <a:cubicBezTo>
                  <a:pt x="185774" y="300846"/>
                  <a:pt x="165237" y="304441"/>
                  <a:pt x="145060" y="304441"/>
                </a:cubicBezTo>
                <a:cubicBezTo>
                  <a:pt x="124163" y="304441"/>
                  <a:pt x="103625" y="300846"/>
                  <a:pt x="91015" y="293298"/>
                </a:cubicBezTo>
                <a:cubicBezTo>
                  <a:pt x="85610" y="290063"/>
                  <a:pt x="82007" y="283953"/>
                  <a:pt x="82007" y="277843"/>
                </a:cubicBezTo>
                <a:lnTo>
                  <a:pt x="82007" y="242978"/>
                </a:lnTo>
                <a:cubicBezTo>
                  <a:pt x="82007" y="242618"/>
                  <a:pt x="80566" y="241899"/>
                  <a:pt x="77684" y="241899"/>
                </a:cubicBezTo>
                <a:cubicBezTo>
                  <a:pt x="76963" y="241899"/>
                  <a:pt x="76603" y="241899"/>
                  <a:pt x="76603" y="241899"/>
                </a:cubicBezTo>
                <a:cubicBezTo>
                  <a:pt x="76603" y="242259"/>
                  <a:pt x="74801" y="242259"/>
                  <a:pt x="72639" y="242259"/>
                </a:cubicBezTo>
                <a:cubicBezTo>
                  <a:pt x="57507" y="242259"/>
                  <a:pt x="31925" y="239743"/>
                  <a:pt x="29043" y="224646"/>
                </a:cubicBezTo>
                <a:cubicBezTo>
                  <a:pt x="26160" y="211347"/>
                  <a:pt x="27962" y="188703"/>
                  <a:pt x="29043" y="180077"/>
                </a:cubicBezTo>
                <a:cubicBezTo>
                  <a:pt x="24359" y="177920"/>
                  <a:pt x="16072" y="174326"/>
                  <a:pt x="8145" y="170013"/>
                </a:cubicBezTo>
                <a:cubicBezTo>
                  <a:pt x="2741" y="166778"/>
                  <a:pt x="939" y="162824"/>
                  <a:pt x="219" y="159948"/>
                </a:cubicBezTo>
                <a:cubicBezTo>
                  <a:pt x="-862" y="154197"/>
                  <a:pt x="2380" y="148806"/>
                  <a:pt x="2741" y="148446"/>
                </a:cubicBezTo>
                <a:cubicBezTo>
                  <a:pt x="26881" y="110706"/>
                  <a:pt x="28322" y="100282"/>
                  <a:pt x="28322" y="99923"/>
                </a:cubicBezTo>
                <a:cubicBezTo>
                  <a:pt x="39492" y="7188"/>
                  <a:pt x="114434" y="0"/>
                  <a:pt x="13713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06" name="Freeform 817">
            <a:extLst>
              <a:ext uri="{FF2B5EF4-FFF2-40B4-BE49-F238E27FC236}">
                <a16:creationId xmlns:a16="http://schemas.microsoft.com/office/drawing/2014/main" id="{2F458DA1-B181-764B-BC25-5169758999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27289" y="5564881"/>
            <a:ext cx="639497" cy="569915"/>
          </a:xfrm>
          <a:custGeom>
            <a:avLst/>
            <a:gdLst>
              <a:gd name="T0" fmla="*/ 21519 w 306027"/>
              <a:gd name="T1" fmla="*/ 263342 h 272691"/>
              <a:gd name="T2" fmla="*/ 122661 w 306027"/>
              <a:gd name="T3" fmla="*/ 184601 h 272691"/>
              <a:gd name="T4" fmla="*/ 92533 w 306027"/>
              <a:gd name="T5" fmla="*/ 173096 h 272691"/>
              <a:gd name="T6" fmla="*/ 92533 w 306027"/>
              <a:gd name="T7" fmla="*/ 126714 h 272691"/>
              <a:gd name="T8" fmla="*/ 108673 w 306027"/>
              <a:gd name="T9" fmla="*/ 158354 h 272691"/>
              <a:gd name="T10" fmla="*/ 178612 w 306027"/>
              <a:gd name="T11" fmla="*/ 87163 h 272691"/>
              <a:gd name="T12" fmla="*/ 91816 w 306027"/>
              <a:gd name="T13" fmla="*/ 263342 h 272691"/>
              <a:gd name="T14" fmla="*/ 183633 w 306027"/>
              <a:gd name="T15" fmla="*/ 217680 h 272691"/>
              <a:gd name="T16" fmla="*/ 168569 w 306027"/>
              <a:gd name="T17" fmla="*/ 184242 h 272691"/>
              <a:gd name="T18" fmla="*/ 173590 w 306027"/>
              <a:gd name="T19" fmla="*/ 140017 h 272691"/>
              <a:gd name="T20" fmla="*/ 182557 w 306027"/>
              <a:gd name="T21" fmla="*/ 118444 h 272691"/>
              <a:gd name="T22" fmla="*/ 187219 w 306027"/>
              <a:gd name="T23" fmla="*/ 104422 h 272691"/>
              <a:gd name="T24" fmla="*/ 191882 w 306027"/>
              <a:gd name="T25" fmla="*/ 119523 h 272691"/>
              <a:gd name="T26" fmla="*/ 191523 w 306027"/>
              <a:gd name="T27" fmla="*/ 121321 h 272691"/>
              <a:gd name="T28" fmla="*/ 182915 w 306027"/>
              <a:gd name="T29" fmla="*/ 137860 h 272691"/>
              <a:gd name="T30" fmla="*/ 191882 w 306027"/>
              <a:gd name="T31" fmla="*/ 159433 h 272691"/>
              <a:gd name="T32" fmla="*/ 192958 w 306027"/>
              <a:gd name="T33" fmla="*/ 215163 h 272691"/>
              <a:gd name="T34" fmla="*/ 166417 w 306027"/>
              <a:gd name="T35" fmla="*/ 270174 h 272691"/>
              <a:gd name="T36" fmla="*/ 165700 w 306027"/>
              <a:gd name="T37" fmla="*/ 271252 h 272691"/>
              <a:gd name="T38" fmla="*/ 164265 w 306027"/>
              <a:gd name="T39" fmla="*/ 271972 h 272691"/>
              <a:gd name="T40" fmla="*/ 4662 w 306027"/>
              <a:gd name="T41" fmla="*/ 272691 h 272691"/>
              <a:gd name="T42" fmla="*/ 4662 w 306027"/>
              <a:gd name="T43" fmla="*/ 263342 h 272691"/>
              <a:gd name="T44" fmla="*/ 88230 w 306027"/>
              <a:gd name="T45" fmla="*/ 114849 h 272691"/>
              <a:gd name="T46" fmla="*/ 127682 w 306027"/>
              <a:gd name="T47" fmla="*/ 174893 h 272691"/>
              <a:gd name="T48" fmla="*/ 178612 w 306027"/>
              <a:gd name="T49" fmla="*/ 87163 h 272691"/>
              <a:gd name="T50" fmla="*/ 127456 w 306027"/>
              <a:gd name="T51" fmla="*/ 25509 h 272691"/>
              <a:gd name="T52" fmla="*/ 117736 w 306027"/>
              <a:gd name="T53" fmla="*/ 46347 h 272691"/>
              <a:gd name="T54" fmla="*/ 184340 w 306027"/>
              <a:gd name="T55" fmla="*/ 9341 h 272691"/>
              <a:gd name="T56" fmla="*/ 109815 w 306027"/>
              <a:gd name="T57" fmla="*/ 0 h 272691"/>
              <a:gd name="T58" fmla="*/ 193700 w 306027"/>
              <a:gd name="T59" fmla="*/ 4671 h 272691"/>
              <a:gd name="T60" fmla="*/ 193700 w 306027"/>
              <a:gd name="T61" fmla="*/ 69700 h 272691"/>
              <a:gd name="T62" fmla="*/ 301347 w 306027"/>
              <a:gd name="T63" fmla="*/ 263350 h 272691"/>
              <a:gd name="T64" fmla="*/ 301347 w 306027"/>
              <a:gd name="T65" fmla="*/ 272691 h 272691"/>
              <a:gd name="T66" fmla="*/ 182900 w 306027"/>
              <a:gd name="T67" fmla="*/ 267661 h 272691"/>
              <a:gd name="T68" fmla="*/ 284426 w 306027"/>
              <a:gd name="T69" fmla="*/ 263350 h 272691"/>
              <a:gd name="T70" fmla="*/ 184700 w 306027"/>
              <a:gd name="T71" fmla="*/ 72574 h 272691"/>
              <a:gd name="T72" fmla="*/ 184340 w 306027"/>
              <a:gd name="T73" fmla="*/ 70778 h 272691"/>
              <a:gd name="T74" fmla="*/ 109815 w 306027"/>
              <a:gd name="T75" fmla="*/ 55688 h 272691"/>
              <a:gd name="T76" fmla="*/ 105495 w 306027"/>
              <a:gd name="T77" fmla="*/ 48503 h 272691"/>
              <a:gd name="T78" fmla="*/ 105495 w 306027"/>
              <a:gd name="T79" fmla="*/ 7186 h 272691"/>
              <a:gd name="T80" fmla="*/ 109815 w 306027"/>
              <a:gd name="T81" fmla="*/ 0 h 2726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306027" h="272691">
                <a:moveTo>
                  <a:pt x="71731" y="166624"/>
                </a:moveTo>
                <a:lnTo>
                  <a:pt x="21519" y="263342"/>
                </a:lnTo>
                <a:lnTo>
                  <a:pt x="81774" y="263342"/>
                </a:lnTo>
                <a:lnTo>
                  <a:pt x="122661" y="184601"/>
                </a:lnTo>
                <a:lnTo>
                  <a:pt x="112977" y="166624"/>
                </a:lnTo>
                <a:cubicBezTo>
                  <a:pt x="106880" y="170938"/>
                  <a:pt x="99707" y="173096"/>
                  <a:pt x="92533" y="173096"/>
                </a:cubicBezTo>
                <a:cubicBezTo>
                  <a:pt x="85002" y="173096"/>
                  <a:pt x="77829" y="170938"/>
                  <a:pt x="71731" y="166624"/>
                </a:cubicBezTo>
                <a:close/>
                <a:moveTo>
                  <a:pt x="92533" y="126714"/>
                </a:moveTo>
                <a:lnTo>
                  <a:pt x="76035" y="158354"/>
                </a:lnTo>
                <a:cubicBezTo>
                  <a:pt x="85719" y="165905"/>
                  <a:pt x="98989" y="165905"/>
                  <a:pt x="108673" y="158354"/>
                </a:cubicBezTo>
                <a:lnTo>
                  <a:pt x="92533" y="126714"/>
                </a:lnTo>
                <a:close/>
                <a:moveTo>
                  <a:pt x="178612" y="87163"/>
                </a:moveTo>
                <a:cubicBezTo>
                  <a:pt x="180763" y="88242"/>
                  <a:pt x="181481" y="91118"/>
                  <a:pt x="180763" y="93276"/>
                </a:cubicBezTo>
                <a:lnTo>
                  <a:pt x="91816" y="263342"/>
                </a:lnTo>
                <a:lnTo>
                  <a:pt x="159603" y="263342"/>
                </a:lnTo>
                <a:lnTo>
                  <a:pt x="183633" y="217680"/>
                </a:lnTo>
                <a:lnTo>
                  <a:pt x="168569" y="188556"/>
                </a:lnTo>
                <a:cubicBezTo>
                  <a:pt x="167852" y="187118"/>
                  <a:pt x="167852" y="185680"/>
                  <a:pt x="168569" y="184242"/>
                </a:cubicBezTo>
                <a:lnTo>
                  <a:pt x="182557" y="157275"/>
                </a:lnTo>
                <a:lnTo>
                  <a:pt x="173590" y="140017"/>
                </a:lnTo>
                <a:cubicBezTo>
                  <a:pt x="172873" y="138579"/>
                  <a:pt x="172873" y="137141"/>
                  <a:pt x="173590" y="135703"/>
                </a:cubicBezTo>
                <a:lnTo>
                  <a:pt x="182557" y="118444"/>
                </a:lnTo>
                <a:lnTo>
                  <a:pt x="182557" y="109096"/>
                </a:lnTo>
                <a:cubicBezTo>
                  <a:pt x="182557" y="106579"/>
                  <a:pt x="184709" y="104422"/>
                  <a:pt x="187219" y="104422"/>
                </a:cubicBezTo>
                <a:cubicBezTo>
                  <a:pt x="189730" y="104422"/>
                  <a:pt x="191882" y="106579"/>
                  <a:pt x="191882" y="109096"/>
                </a:cubicBezTo>
                <a:lnTo>
                  <a:pt x="191882" y="119523"/>
                </a:lnTo>
                <a:cubicBezTo>
                  <a:pt x="191882" y="120242"/>
                  <a:pt x="191523" y="120601"/>
                  <a:pt x="191523" y="120961"/>
                </a:cubicBezTo>
                <a:cubicBezTo>
                  <a:pt x="191523" y="121321"/>
                  <a:pt x="191523" y="121321"/>
                  <a:pt x="191523" y="121321"/>
                </a:cubicBezTo>
                <a:cubicBezTo>
                  <a:pt x="191523" y="121321"/>
                  <a:pt x="191523" y="121321"/>
                  <a:pt x="191165" y="121680"/>
                </a:cubicBezTo>
                <a:lnTo>
                  <a:pt x="182915" y="137860"/>
                </a:lnTo>
                <a:lnTo>
                  <a:pt x="191882" y="155118"/>
                </a:lnTo>
                <a:cubicBezTo>
                  <a:pt x="192241" y="156556"/>
                  <a:pt x="192241" y="157995"/>
                  <a:pt x="191882" y="159433"/>
                </a:cubicBezTo>
                <a:lnTo>
                  <a:pt x="177536" y="186399"/>
                </a:lnTo>
                <a:lnTo>
                  <a:pt x="192958" y="215163"/>
                </a:lnTo>
                <a:cubicBezTo>
                  <a:pt x="193316" y="216601"/>
                  <a:pt x="193316" y="218399"/>
                  <a:pt x="192958" y="219837"/>
                </a:cubicBezTo>
                <a:lnTo>
                  <a:pt x="166417" y="270174"/>
                </a:lnTo>
                <a:cubicBezTo>
                  <a:pt x="166417" y="270533"/>
                  <a:pt x="166059" y="270893"/>
                  <a:pt x="166059" y="270893"/>
                </a:cubicBezTo>
                <a:cubicBezTo>
                  <a:pt x="165700" y="271252"/>
                  <a:pt x="165700" y="271252"/>
                  <a:pt x="165700" y="271252"/>
                </a:cubicBezTo>
                <a:cubicBezTo>
                  <a:pt x="165341" y="271612"/>
                  <a:pt x="164983" y="271972"/>
                  <a:pt x="164624" y="271972"/>
                </a:cubicBezTo>
                <a:cubicBezTo>
                  <a:pt x="164265" y="271972"/>
                  <a:pt x="164265" y="271972"/>
                  <a:pt x="164265" y="271972"/>
                </a:cubicBezTo>
                <a:cubicBezTo>
                  <a:pt x="163548" y="272331"/>
                  <a:pt x="163189" y="272691"/>
                  <a:pt x="162472" y="272691"/>
                </a:cubicBezTo>
                <a:lnTo>
                  <a:pt x="4662" y="272691"/>
                </a:lnTo>
                <a:cubicBezTo>
                  <a:pt x="2152" y="272691"/>
                  <a:pt x="0" y="270533"/>
                  <a:pt x="0" y="267657"/>
                </a:cubicBezTo>
                <a:cubicBezTo>
                  <a:pt x="0" y="265500"/>
                  <a:pt x="2152" y="263342"/>
                  <a:pt x="4662" y="263342"/>
                </a:cubicBezTo>
                <a:lnTo>
                  <a:pt x="10760" y="263342"/>
                </a:lnTo>
                <a:lnTo>
                  <a:pt x="88230" y="114849"/>
                </a:lnTo>
                <a:cubicBezTo>
                  <a:pt x="89664" y="111613"/>
                  <a:pt x="95044" y="111613"/>
                  <a:pt x="96479" y="114849"/>
                </a:cubicBezTo>
                <a:lnTo>
                  <a:pt x="127682" y="174893"/>
                </a:lnTo>
                <a:lnTo>
                  <a:pt x="172514" y="88961"/>
                </a:lnTo>
                <a:cubicBezTo>
                  <a:pt x="173590" y="86804"/>
                  <a:pt x="176460" y="85725"/>
                  <a:pt x="178612" y="87163"/>
                </a:cubicBezTo>
                <a:close/>
                <a:moveTo>
                  <a:pt x="117736" y="9341"/>
                </a:moveTo>
                <a:lnTo>
                  <a:pt x="127456" y="25509"/>
                </a:lnTo>
                <a:cubicBezTo>
                  <a:pt x="128177" y="26946"/>
                  <a:pt x="128177" y="28742"/>
                  <a:pt x="127456" y="30179"/>
                </a:cubicBezTo>
                <a:lnTo>
                  <a:pt x="117736" y="46347"/>
                </a:lnTo>
                <a:lnTo>
                  <a:pt x="184340" y="46347"/>
                </a:lnTo>
                <a:lnTo>
                  <a:pt x="184340" y="9341"/>
                </a:lnTo>
                <a:lnTo>
                  <a:pt x="117736" y="9341"/>
                </a:lnTo>
                <a:close/>
                <a:moveTo>
                  <a:pt x="109815" y="0"/>
                </a:moveTo>
                <a:lnTo>
                  <a:pt x="189020" y="0"/>
                </a:lnTo>
                <a:cubicBezTo>
                  <a:pt x="191540" y="0"/>
                  <a:pt x="193700" y="2156"/>
                  <a:pt x="193700" y="4671"/>
                </a:cubicBezTo>
                <a:lnTo>
                  <a:pt x="193700" y="51017"/>
                </a:lnTo>
                <a:lnTo>
                  <a:pt x="193700" y="69700"/>
                </a:lnTo>
                <a:lnTo>
                  <a:pt x="294866" y="263350"/>
                </a:lnTo>
                <a:lnTo>
                  <a:pt x="301347" y="263350"/>
                </a:lnTo>
                <a:cubicBezTo>
                  <a:pt x="303867" y="263350"/>
                  <a:pt x="306027" y="265505"/>
                  <a:pt x="306027" y="267661"/>
                </a:cubicBezTo>
                <a:cubicBezTo>
                  <a:pt x="306027" y="270535"/>
                  <a:pt x="303867" y="272691"/>
                  <a:pt x="301347" y="272691"/>
                </a:cubicBezTo>
                <a:lnTo>
                  <a:pt x="187220" y="272691"/>
                </a:lnTo>
                <a:cubicBezTo>
                  <a:pt x="184700" y="272691"/>
                  <a:pt x="182900" y="270535"/>
                  <a:pt x="182900" y="267661"/>
                </a:cubicBezTo>
                <a:cubicBezTo>
                  <a:pt x="182900" y="265505"/>
                  <a:pt x="184700" y="263350"/>
                  <a:pt x="187220" y="263350"/>
                </a:cubicBezTo>
                <a:lnTo>
                  <a:pt x="284426" y="263350"/>
                </a:lnTo>
                <a:lnTo>
                  <a:pt x="185060" y="72933"/>
                </a:lnTo>
                <a:cubicBezTo>
                  <a:pt x="184700" y="72933"/>
                  <a:pt x="184700" y="72933"/>
                  <a:pt x="184700" y="72574"/>
                </a:cubicBezTo>
                <a:cubicBezTo>
                  <a:pt x="184700" y="72574"/>
                  <a:pt x="184700" y="72215"/>
                  <a:pt x="184700" y="71856"/>
                </a:cubicBezTo>
                <a:cubicBezTo>
                  <a:pt x="184700" y="71496"/>
                  <a:pt x="184340" y="71137"/>
                  <a:pt x="184340" y="70778"/>
                </a:cubicBezTo>
                <a:lnTo>
                  <a:pt x="184340" y="55688"/>
                </a:lnTo>
                <a:lnTo>
                  <a:pt x="109815" y="55688"/>
                </a:lnTo>
                <a:cubicBezTo>
                  <a:pt x="108015" y="55688"/>
                  <a:pt x="106215" y="54610"/>
                  <a:pt x="105495" y="53173"/>
                </a:cubicBezTo>
                <a:cubicBezTo>
                  <a:pt x="104775" y="51736"/>
                  <a:pt x="104775" y="49940"/>
                  <a:pt x="105495" y="48503"/>
                </a:cubicBezTo>
                <a:lnTo>
                  <a:pt x="118096" y="28024"/>
                </a:lnTo>
                <a:lnTo>
                  <a:pt x="105495" y="7186"/>
                </a:lnTo>
                <a:cubicBezTo>
                  <a:pt x="104775" y="5749"/>
                  <a:pt x="104775" y="3952"/>
                  <a:pt x="105495" y="2515"/>
                </a:cubicBezTo>
                <a:cubicBezTo>
                  <a:pt x="106215" y="1078"/>
                  <a:pt x="108015" y="0"/>
                  <a:pt x="10981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07" name="Freeform 818">
            <a:extLst>
              <a:ext uri="{FF2B5EF4-FFF2-40B4-BE49-F238E27FC236}">
                <a16:creationId xmlns:a16="http://schemas.microsoft.com/office/drawing/2014/main" id="{352CFB6F-19D2-2943-ACEE-28684929AA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54732" y="7072904"/>
            <a:ext cx="609677" cy="636185"/>
          </a:xfrm>
          <a:custGeom>
            <a:avLst/>
            <a:gdLst>
              <a:gd name="T0" fmla="*/ 68620 w 291740"/>
              <a:gd name="T1" fmla="*/ 116711 h 304440"/>
              <a:gd name="T2" fmla="*/ 61810 w 291740"/>
              <a:gd name="T3" fmla="*/ 152481 h 304440"/>
              <a:gd name="T4" fmla="*/ 204122 w 291740"/>
              <a:gd name="T5" fmla="*/ 211738 h 304440"/>
              <a:gd name="T6" fmla="*/ 210574 w 291740"/>
              <a:gd name="T7" fmla="*/ 218242 h 304440"/>
              <a:gd name="T8" fmla="*/ 52848 w 291740"/>
              <a:gd name="T9" fmla="*/ 152481 h 304440"/>
              <a:gd name="T10" fmla="*/ 46037 w 291740"/>
              <a:gd name="T11" fmla="*/ 116711 h 304440"/>
              <a:gd name="T12" fmla="*/ 145870 w 291740"/>
              <a:gd name="T13" fmla="*/ 92075 h 304440"/>
              <a:gd name="T14" fmla="*/ 150184 w 291740"/>
              <a:gd name="T15" fmla="*/ 104394 h 304440"/>
              <a:gd name="T16" fmla="*/ 169593 w 291740"/>
              <a:gd name="T17" fmla="*/ 126857 h 304440"/>
              <a:gd name="T18" fmla="*/ 145511 w 291740"/>
              <a:gd name="T19" fmla="*/ 113089 h 304440"/>
              <a:gd name="T20" fmla="*/ 145870 w 291740"/>
              <a:gd name="T21" fmla="*/ 147509 h 304440"/>
              <a:gd name="T22" fmla="*/ 150184 w 291740"/>
              <a:gd name="T23" fmla="*/ 200044 h 304440"/>
              <a:gd name="T24" fmla="*/ 145870 w 291740"/>
              <a:gd name="T25" fmla="*/ 212363 h 304440"/>
              <a:gd name="T26" fmla="*/ 141557 w 291740"/>
              <a:gd name="T27" fmla="*/ 200044 h 304440"/>
              <a:gd name="T28" fmla="*/ 121788 w 291740"/>
              <a:gd name="T29" fmla="*/ 177581 h 304440"/>
              <a:gd name="T30" fmla="*/ 145870 w 291740"/>
              <a:gd name="T31" fmla="*/ 191349 h 304440"/>
              <a:gd name="T32" fmla="*/ 145870 w 291740"/>
              <a:gd name="T33" fmla="*/ 156567 h 304440"/>
              <a:gd name="T34" fmla="*/ 141557 w 291740"/>
              <a:gd name="T35" fmla="*/ 104394 h 304440"/>
              <a:gd name="T36" fmla="*/ 145870 w 291740"/>
              <a:gd name="T37" fmla="*/ 92075 h 304440"/>
              <a:gd name="T38" fmla="*/ 237306 w 291740"/>
              <a:gd name="T39" fmla="*/ 151191 h 304440"/>
              <a:gd name="T40" fmla="*/ 244117 w 291740"/>
              <a:gd name="T41" fmla="*/ 186666 h 304440"/>
              <a:gd name="T42" fmla="*/ 221892 w 291740"/>
              <a:gd name="T43" fmla="*/ 186666 h 304440"/>
              <a:gd name="T44" fmla="*/ 228703 w 291740"/>
              <a:gd name="T45" fmla="*/ 151191 h 304440"/>
              <a:gd name="T46" fmla="*/ 86390 w 291740"/>
              <a:gd name="T47" fmla="*/ 92064 h 304440"/>
              <a:gd name="T48" fmla="*/ 79938 w 291740"/>
              <a:gd name="T49" fmla="*/ 92064 h 304440"/>
              <a:gd name="T50" fmla="*/ 145179 w 291740"/>
              <a:gd name="T51" fmla="*/ 58738 h 304440"/>
              <a:gd name="T52" fmla="*/ 291740 w 291740"/>
              <a:gd name="T53" fmla="*/ 152157 h 304440"/>
              <a:gd name="T54" fmla="*/ 24206 w 291740"/>
              <a:gd name="T55" fmla="*/ 297960 h 304440"/>
              <a:gd name="T56" fmla="*/ 4762 w 291740"/>
              <a:gd name="T57" fmla="*/ 293280 h 304440"/>
              <a:gd name="T58" fmla="*/ 24206 w 291740"/>
              <a:gd name="T59" fmla="*/ 288600 h 304440"/>
              <a:gd name="T60" fmla="*/ 282378 w 291740"/>
              <a:gd name="T61" fmla="*/ 152157 h 304440"/>
              <a:gd name="T62" fmla="*/ 236289 w 291740"/>
              <a:gd name="T63" fmla="*/ 43435 h 304440"/>
              <a:gd name="T64" fmla="*/ 267173 w 291740"/>
              <a:gd name="T65" fmla="*/ 0 h 304440"/>
              <a:gd name="T66" fmla="*/ 267173 w 291740"/>
              <a:gd name="T67" fmla="*/ 22381 h 304440"/>
              <a:gd name="T68" fmla="*/ 145829 w 291740"/>
              <a:gd name="T69" fmla="*/ 15522 h 304440"/>
              <a:gd name="T70" fmla="*/ 55091 w 291740"/>
              <a:gd name="T71" fmla="*/ 255222 h 304440"/>
              <a:gd name="T72" fmla="*/ 52210 w 291740"/>
              <a:gd name="T73" fmla="*/ 263164 h 304440"/>
              <a:gd name="T74" fmla="*/ 0 w 291740"/>
              <a:gd name="T75" fmla="*/ 152700 h 304440"/>
              <a:gd name="T76" fmla="*/ 267173 w 291740"/>
              <a:gd name="T77" fmla="*/ 6498 h 304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91740" h="304440">
                <a:moveTo>
                  <a:pt x="57508" y="96838"/>
                </a:moveTo>
                <a:lnTo>
                  <a:pt x="68620" y="116711"/>
                </a:lnTo>
                <a:lnTo>
                  <a:pt x="61810" y="116711"/>
                </a:lnTo>
                <a:lnTo>
                  <a:pt x="61810" y="152481"/>
                </a:lnTo>
                <a:cubicBezTo>
                  <a:pt x="61810" y="198730"/>
                  <a:pt x="99449" y="236669"/>
                  <a:pt x="145333" y="236669"/>
                </a:cubicBezTo>
                <a:cubicBezTo>
                  <a:pt x="167558" y="236669"/>
                  <a:pt x="188349" y="227636"/>
                  <a:pt x="204122" y="211738"/>
                </a:cubicBezTo>
                <a:cubicBezTo>
                  <a:pt x="205914" y="209931"/>
                  <a:pt x="208782" y="209931"/>
                  <a:pt x="210574" y="211738"/>
                </a:cubicBezTo>
                <a:cubicBezTo>
                  <a:pt x="212367" y="213544"/>
                  <a:pt x="212367" y="216435"/>
                  <a:pt x="210574" y="218242"/>
                </a:cubicBezTo>
                <a:cubicBezTo>
                  <a:pt x="193009" y="235946"/>
                  <a:pt x="170067" y="245702"/>
                  <a:pt x="145333" y="245702"/>
                </a:cubicBezTo>
                <a:cubicBezTo>
                  <a:pt x="94430" y="245341"/>
                  <a:pt x="52848" y="203789"/>
                  <a:pt x="52848" y="152481"/>
                </a:cubicBezTo>
                <a:lnTo>
                  <a:pt x="52848" y="116711"/>
                </a:lnTo>
                <a:lnTo>
                  <a:pt x="46037" y="116711"/>
                </a:lnTo>
                <a:lnTo>
                  <a:pt x="57508" y="96838"/>
                </a:lnTo>
                <a:close/>
                <a:moveTo>
                  <a:pt x="145870" y="92075"/>
                </a:moveTo>
                <a:cubicBezTo>
                  <a:pt x="148386" y="92075"/>
                  <a:pt x="150184" y="94249"/>
                  <a:pt x="150184" y="96423"/>
                </a:cubicBezTo>
                <a:lnTo>
                  <a:pt x="150184" y="104394"/>
                </a:lnTo>
                <a:cubicBezTo>
                  <a:pt x="160248" y="105843"/>
                  <a:pt x="168515" y="112002"/>
                  <a:pt x="172109" y="120698"/>
                </a:cubicBezTo>
                <a:cubicBezTo>
                  <a:pt x="173187" y="123234"/>
                  <a:pt x="172109" y="125770"/>
                  <a:pt x="169593" y="126857"/>
                </a:cubicBezTo>
                <a:cubicBezTo>
                  <a:pt x="167436" y="127582"/>
                  <a:pt x="164920" y="126857"/>
                  <a:pt x="163842" y="124321"/>
                </a:cubicBezTo>
                <a:cubicBezTo>
                  <a:pt x="160967" y="117437"/>
                  <a:pt x="153778" y="113089"/>
                  <a:pt x="145511" y="113089"/>
                </a:cubicBezTo>
                <a:cubicBezTo>
                  <a:pt x="135087" y="113089"/>
                  <a:pt x="126461" y="120698"/>
                  <a:pt x="126461" y="130480"/>
                </a:cubicBezTo>
                <a:cubicBezTo>
                  <a:pt x="126461" y="141712"/>
                  <a:pt x="133290" y="147509"/>
                  <a:pt x="145870" y="147509"/>
                </a:cubicBezTo>
                <a:cubicBezTo>
                  <a:pt x="166718" y="147509"/>
                  <a:pt x="174266" y="161277"/>
                  <a:pt x="174266" y="173958"/>
                </a:cubicBezTo>
                <a:cubicBezTo>
                  <a:pt x="174266" y="187001"/>
                  <a:pt x="163842" y="197870"/>
                  <a:pt x="150184" y="200044"/>
                </a:cubicBezTo>
                <a:lnTo>
                  <a:pt x="150184" y="207653"/>
                </a:lnTo>
                <a:cubicBezTo>
                  <a:pt x="150184" y="210189"/>
                  <a:pt x="148386" y="212363"/>
                  <a:pt x="145870" y="212363"/>
                </a:cubicBezTo>
                <a:cubicBezTo>
                  <a:pt x="143354" y="212363"/>
                  <a:pt x="141557" y="210189"/>
                  <a:pt x="141557" y="207653"/>
                </a:cubicBezTo>
                <a:lnTo>
                  <a:pt x="141557" y="200044"/>
                </a:lnTo>
                <a:cubicBezTo>
                  <a:pt x="131493" y="198595"/>
                  <a:pt x="123226" y="192436"/>
                  <a:pt x="119632" y="183378"/>
                </a:cubicBezTo>
                <a:cubicBezTo>
                  <a:pt x="118194" y="181204"/>
                  <a:pt x="119632" y="178668"/>
                  <a:pt x="121788" y="177581"/>
                </a:cubicBezTo>
                <a:cubicBezTo>
                  <a:pt x="123945" y="176494"/>
                  <a:pt x="126820" y="177581"/>
                  <a:pt x="127539" y="180117"/>
                </a:cubicBezTo>
                <a:cubicBezTo>
                  <a:pt x="130415" y="186639"/>
                  <a:pt x="137963" y="191349"/>
                  <a:pt x="145870" y="191349"/>
                </a:cubicBezTo>
                <a:cubicBezTo>
                  <a:pt x="156294" y="191349"/>
                  <a:pt x="164920" y="183378"/>
                  <a:pt x="164920" y="173958"/>
                </a:cubicBezTo>
                <a:cubicBezTo>
                  <a:pt x="164920" y="165987"/>
                  <a:pt x="161686" y="156567"/>
                  <a:pt x="145870" y="156567"/>
                </a:cubicBezTo>
                <a:cubicBezTo>
                  <a:pt x="125023" y="156567"/>
                  <a:pt x="117475" y="143161"/>
                  <a:pt x="117475" y="130480"/>
                </a:cubicBezTo>
                <a:cubicBezTo>
                  <a:pt x="117475" y="117437"/>
                  <a:pt x="127539" y="106205"/>
                  <a:pt x="141557" y="104394"/>
                </a:cubicBezTo>
                <a:lnTo>
                  <a:pt x="141557" y="96423"/>
                </a:lnTo>
                <a:cubicBezTo>
                  <a:pt x="141557" y="94249"/>
                  <a:pt x="143354" y="92075"/>
                  <a:pt x="145870" y="92075"/>
                </a:cubicBezTo>
                <a:close/>
                <a:moveTo>
                  <a:pt x="145179" y="58738"/>
                </a:moveTo>
                <a:cubicBezTo>
                  <a:pt x="196082" y="58738"/>
                  <a:pt x="237306" y="100306"/>
                  <a:pt x="237306" y="151191"/>
                </a:cubicBezTo>
                <a:lnTo>
                  <a:pt x="237306" y="186666"/>
                </a:lnTo>
                <a:lnTo>
                  <a:pt x="244117" y="186666"/>
                </a:lnTo>
                <a:lnTo>
                  <a:pt x="233004" y="206017"/>
                </a:lnTo>
                <a:lnTo>
                  <a:pt x="221892" y="186666"/>
                </a:lnTo>
                <a:lnTo>
                  <a:pt x="228703" y="186666"/>
                </a:lnTo>
                <a:lnTo>
                  <a:pt x="228703" y="151191"/>
                </a:lnTo>
                <a:cubicBezTo>
                  <a:pt x="228703" y="105323"/>
                  <a:pt x="191063" y="67697"/>
                  <a:pt x="145179" y="67697"/>
                </a:cubicBezTo>
                <a:cubicBezTo>
                  <a:pt x="122954" y="67697"/>
                  <a:pt x="102163" y="76297"/>
                  <a:pt x="86390" y="92064"/>
                </a:cubicBezTo>
                <a:cubicBezTo>
                  <a:pt x="85315" y="93139"/>
                  <a:pt x="84240" y="93497"/>
                  <a:pt x="83164" y="93497"/>
                </a:cubicBezTo>
                <a:cubicBezTo>
                  <a:pt x="81730" y="93497"/>
                  <a:pt x="80655" y="93139"/>
                  <a:pt x="79938" y="92064"/>
                </a:cubicBezTo>
                <a:cubicBezTo>
                  <a:pt x="77787" y="90272"/>
                  <a:pt x="77787" y="87406"/>
                  <a:pt x="79938" y="85972"/>
                </a:cubicBezTo>
                <a:cubicBezTo>
                  <a:pt x="97144" y="68413"/>
                  <a:pt x="120445" y="58738"/>
                  <a:pt x="145179" y="58738"/>
                </a:cubicBezTo>
                <a:close/>
                <a:moveTo>
                  <a:pt x="242410" y="43075"/>
                </a:moveTo>
                <a:cubicBezTo>
                  <a:pt x="273737" y="70796"/>
                  <a:pt x="291740" y="110397"/>
                  <a:pt x="291740" y="152157"/>
                </a:cubicBezTo>
                <a:cubicBezTo>
                  <a:pt x="291740" y="232439"/>
                  <a:pt x="226207" y="297960"/>
                  <a:pt x="145911" y="297960"/>
                </a:cubicBezTo>
                <a:lnTo>
                  <a:pt x="24206" y="297960"/>
                </a:lnTo>
                <a:lnTo>
                  <a:pt x="24206" y="304440"/>
                </a:lnTo>
                <a:lnTo>
                  <a:pt x="4762" y="293280"/>
                </a:lnTo>
                <a:lnTo>
                  <a:pt x="24206" y="281760"/>
                </a:lnTo>
                <a:lnTo>
                  <a:pt x="24206" y="288600"/>
                </a:lnTo>
                <a:lnTo>
                  <a:pt x="145911" y="288600"/>
                </a:lnTo>
                <a:cubicBezTo>
                  <a:pt x="221166" y="288600"/>
                  <a:pt x="282378" y="227399"/>
                  <a:pt x="282378" y="152157"/>
                </a:cubicBezTo>
                <a:cubicBezTo>
                  <a:pt x="282378" y="112917"/>
                  <a:pt x="265815" y="75836"/>
                  <a:pt x="236649" y="49915"/>
                </a:cubicBezTo>
                <a:cubicBezTo>
                  <a:pt x="234489" y="48115"/>
                  <a:pt x="234489" y="45235"/>
                  <a:pt x="236289" y="43435"/>
                </a:cubicBezTo>
                <a:cubicBezTo>
                  <a:pt x="237729" y="41635"/>
                  <a:pt x="240610" y="41275"/>
                  <a:pt x="242410" y="43075"/>
                </a:cubicBezTo>
                <a:close/>
                <a:moveTo>
                  <a:pt x="267173" y="0"/>
                </a:moveTo>
                <a:lnTo>
                  <a:pt x="286977" y="11191"/>
                </a:lnTo>
                <a:lnTo>
                  <a:pt x="267173" y="22381"/>
                </a:lnTo>
                <a:lnTo>
                  <a:pt x="267173" y="15522"/>
                </a:lnTo>
                <a:lnTo>
                  <a:pt x="145829" y="15522"/>
                </a:lnTo>
                <a:cubicBezTo>
                  <a:pt x="70214" y="15522"/>
                  <a:pt x="9002" y="76892"/>
                  <a:pt x="9002" y="152700"/>
                </a:cubicBezTo>
                <a:cubicBezTo>
                  <a:pt x="9002" y="191688"/>
                  <a:pt x="25925" y="229231"/>
                  <a:pt x="55091" y="255222"/>
                </a:cubicBezTo>
                <a:cubicBezTo>
                  <a:pt x="56891" y="256666"/>
                  <a:pt x="56891" y="259915"/>
                  <a:pt x="55451" y="261720"/>
                </a:cubicBezTo>
                <a:cubicBezTo>
                  <a:pt x="54371" y="262442"/>
                  <a:pt x="53290" y="263164"/>
                  <a:pt x="52210" y="263164"/>
                </a:cubicBezTo>
                <a:cubicBezTo>
                  <a:pt x="50770" y="263164"/>
                  <a:pt x="49690" y="262803"/>
                  <a:pt x="48970" y="261720"/>
                </a:cubicBezTo>
                <a:cubicBezTo>
                  <a:pt x="18003" y="234285"/>
                  <a:pt x="0" y="194576"/>
                  <a:pt x="0" y="152700"/>
                </a:cubicBezTo>
                <a:cubicBezTo>
                  <a:pt x="0" y="72199"/>
                  <a:pt x="65533" y="6498"/>
                  <a:pt x="145829" y="6498"/>
                </a:cubicBezTo>
                <a:lnTo>
                  <a:pt x="267173" y="6498"/>
                </a:lnTo>
                <a:lnTo>
                  <a:pt x="26717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08" name="Freeform 819">
            <a:extLst>
              <a:ext uri="{FF2B5EF4-FFF2-40B4-BE49-F238E27FC236}">
                <a16:creationId xmlns:a16="http://schemas.microsoft.com/office/drawing/2014/main" id="{A4341831-5387-5A4F-8449-1EAE5A3030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96072" y="9181470"/>
            <a:ext cx="636185" cy="636185"/>
          </a:xfrm>
          <a:custGeom>
            <a:avLst/>
            <a:gdLst>
              <a:gd name="T0" fmla="*/ 258793 w 304441"/>
              <a:gd name="T1" fmla="*/ 284312 h 304441"/>
              <a:gd name="T2" fmla="*/ 279280 w 304441"/>
              <a:gd name="T3" fmla="*/ 294377 h 304441"/>
              <a:gd name="T4" fmla="*/ 25520 w 304441"/>
              <a:gd name="T5" fmla="*/ 294377 h 304441"/>
              <a:gd name="T6" fmla="*/ 41695 w 304441"/>
              <a:gd name="T7" fmla="*/ 286110 h 304441"/>
              <a:gd name="T8" fmla="*/ 147728 w 304441"/>
              <a:gd name="T9" fmla="*/ 267779 h 304441"/>
              <a:gd name="T10" fmla="*/ 163543 w 304441"/>
              <a:gd name="T11" fmla="*/ 295096 h 304441"/>
              <a:gd name="T12" fmla="*/ 69371 w 304441"/>
              <a:gd name="T13" fmla="*/ 267779 h 304441"/>
              <a:gd name="T14" fmla="*/ 82311 w 304441"/>
              <a:gd name="T15" fmla="*/ 295096 h 304441"/>
              <a:gd name="T16" fmla="*/ 69371 w 304441"/>
              <a:gd name="T17" fmla="*/ 267779 h 304441"/>
              <a:gd name="T18" fmla="*/ 226444 w 304441"/>
              <a:gd name="T19" fmla="*/ 277124 h 304441"/>
              <a:gd name="T20" fmla="*/ 249447 w 304441"/>
              <a:gd name="T21" fmla="*/ 284312 h 304441"/>
              <a:gd name="T22" fmla="*/ 88062 w 304441"/>
              <a:gd name="T23" fmla="*/ 280359 h 304441"/>
              <a:gd name="T24" fmla="*/ 120411 w 304441"/>
              <a:gd name="T25" fmla="*/ 286110 h 304441"/>
              <a:gd name="T26" fmla="*/ 190500 w 304441"/>
              <a:gd name="T27" fmla="*/ 250526 h 304441"/>
              <a:gd name="T28" fmla="*/ 173607 w 304441"/>
              <a:gd name="T29" fmla="*/ 295096 h 304441"/>
              <a:gd name="T30" fmla="*/ 190500 w 304441"/>
              <a:gd name="T31" fmla="*/ 250526 h 304441"/>
              <a:gd name="T32" fmla="*/ 138382 w 304441"/>
              <a:gd name="T33" fmla="*/ 260230 h 304441"/>
              <a:gd name="T34" fmla="*/ 168215 w 304441"/>
              <a:gd name="T35" fmla="*/ 248729 h 304441"/>
              <a:gd name="T36" fmla="*/ 131913 w 304441"/>
              <a:gd name="T37" fmla="*/ 200924 h 304441"/>
              <a:gd name="T38" fmla="*/ 172169 w 304441"/>
              <a:gd name="T39" fmla="*/ 200924 h 304441"/>
              <a:gd name="T40" fmla="*/ 183312 w 304441"/>
              <a:gd name="T41" fmla="*/ 191219 h 304441"/>
              <a:gd name="T42" fmla="*/ 104596 w 304441"/>
              <a:gd name="T43" fmla="*/ 114660 h 304441"/>
              <a:gd name="T44" fmla="*/ 104596 w 304441"/>
              <a:gd name="T45" fmla="*/ 114660 h 304441"/>
              <a:gd name="T46" fmla="*/ 153377 w 304441"/>
              <a:gd name="T47" fmla="*/ 111399 h 304441"/>
              <a:gd name="T48" fmla="*/ 153377 w 304441"/>
              <a:gd name="T49" fmla="*/ 79375 h 304441"/>
              <a:gd name="T50" fmla="*/ 131762 w 304441"/>
              <a:gd name="T51" fmla="*/ 99657 h 304441"/>
              <a:gd name="T52" fmla="*/ 131553 w 304441"/>
              <a:gd name="T53" fmla="*/ 191579 h 304441"/>
              <a:gd name="T54" fmla="*/ 126162 w 304441"/>
              <a:gd name="T55" fmla="*/ 57150 h 304441"/>
              <a:gd name="T56" fmla="*/ 174326 w 304441"/>
              <a:gd name="T57" fmla="*/ 48164 h 304441"/>
              <a:gd name="T58" fmla="*/ 152400 w 304441"/>
              <a:gd name="T59" fmla="*/ 0 h 304441"/>
              <a:gd name="T60" fmla="*/ 154916 w 304441"/>
              <a:gd name="T61" fmla="*/ 1079 h 304441"/>
              <a:gd name="T62" fmla="*/ 155635 w 304441"/>
              <a:gd name="T63" fmla="*/ 1438 h 304441"/>
              <a:gd name="T64" fmla="*/ 198767 w 304441"/>
              <a:gd name="T65" fmla="*/ 98845 h 304441"/>
              <a:gd name="T66" fmla="*/ 223928 w 304441"/>
              <a:gd name="T67" fmla="*/ 219614 h 304441"/>
              <a:gd name="T68" fmla="*/ 186906 w 304441"/>
              <a:gd name="T69" fmla="*/ 217817 h 304441"/>
              <a:gd name="T70" fmla="*/ 176123 w 304441"/>
              <a:gd name="T71" fmla="*/ 223928 h 304441"/>
              <a:gd name="T72" fmla="*/ 219974 w 304441"/>
              <a:gd name="T73" fmla="*/ 256636 h 304441"/>
              <a:gd name="T74" fmla="*/ 262746 w 304441"/>
              <a:gd name="T75" fmla="*/ 268857 h 304441"/>
              <a:gd name="T76" fmla="*/ 299768 w 304441"/>
              <a:gd name="T77" fmla="*/ 295096 h 304441"/>
              <a:gd name="T78" fmla="*/ 283234 w 304441"/>
              <a:gd name="T79" fmla="*/ 304441 h 304441"/>
              <a:gd name="T80" fmla="*/ 215661 w 304441"/>
              <a:gd name="T81" fmla="*/ 304441 h 304441"/>
              <a:gd name="T82" fmla="*/ 165699 w 304441"/>
              <a:gd name="T83" fmla="*/ 304441 h 304441"/>
              <a:gd name="T84" fmla="*/ 91296 w 304441"/>
              <a:gd name="T85" fmla="*/ 304441 h 304441"/>
              <a:gd name="T86" fmla="*/ 50321 w 304441"/>
              <a:gd name="T87" fmla="*/ 304441 h 304441"/>
              <a:gd name="T88" fmla="*/ 0 w 304441"/>
              <a:gd name="T89" fmla="*/ 299768 h 304441"/>
              <a:gd name="T90" fmla="*/ 16175 w 304441"/>
              <a:gd name="T91" fmla="*/ 294377 h 304441"/>
              <a:gd name="T92" fmla="*/ 69371 w 304441"/>
              <a:gd name="T93" fmla="*/ 258433 h 304441"/>
              <a:gd name="T94" fmla="*/ 126521 w 304441"/>
              <a:gd name="T95" fmla="*/ 250166 h 304441"/>
              <a:gd name="T96" fmla="*/ 117895 w 304441"/>
              <a:gd name="T97" fmla="*/ 221771 h 304441"/>
              <a:gd name="T98" fmla="*/ 83748 w 304441"/>
              <a:gd name="T99" fmla="*/ 217817 h 304441"/>
              <a:gd name="T100" fmla="*/ 75841 w 304441"/>
              <a:gd name="T101" fmla="*/ 215661 h 304441"/>
              <a:gd name="T102" fmla="*/ 119332 w 304441"/>
              <a:gd name="T103" fmla="*/ 49602 h 304441"/>
              <a:gd name="T104" fmla="*/ 149165 w 304441"/>
              <a:gd name="T105" fmla="*/ 1079 h 304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04441" h="304441">
                <a:moveTo>
                  <a:pt x="262746" y="277843"/>
                </a:moveTo>
                <a:cubicBezTo>
                  <a:pt x="261309" y="277843"/>
                  <a:pt x="259512" y="278202"/>
                  <a:pt x="258074" y="278921"/>
                </a:cubicBezTo>
                <a:cubicBezTo>
                  <a:pt x="258793" y="280359"/>
                  <a:pt x="258793" y="282515"/>
                  <a:pt x="258793" y="284312"/>
                </a:cubicBezTo>
                <a:cubicBezTo>
                  <a:pt x="258793" y="287907"/>
                  <a:pt x="258074" y="291501"/>
                  <a:pt x="256636" y="295096"/>
                </a:cubicBezTo>
                <a:lnTo>
                  <a:pt x="279280" y="295096"/>
                </a:lnTo>
                <a:lnTo>
                  <a:pt x="279280" y="294377"/>
                </a:lnTo>
                <a:cubicBezTo>
                  <a:pt x="279280" y="285391"/>
                  <a:pt x="271732" y="277843"/>
                  <a:pt x="262746" y="277843"/>
                </a:cubicBezTo>
                <a:close/>
                <a:moveTo>
                  <a:pt x="41695" y="277843"/>
                </a:moveTo>
                <a:cubicBezTo>
                  <a:pt x="32709" y="277843"/>
                  <a:pt x="25520" y="285391"/>
                  <a:pt x="25520" y="294377"/>
                </a:cubicBezTo>
                <a:lnTo>
                  <a:pt x="25520" y="295096"/>
                </a:lnTo>
                <a:lnTo>
                  <a:pt x="43492" y="295096"/>
                </a:lnTo>
                <a:cubicBezTo>
                  <a:pt x="42413" y="292220"/>
                  <a:pt x="41695" y="288985"/>
                  <a:pt x="41695" y="286110"/>
                </a:cubicBezTo>
                <a:cubicBezTo>
                  <a:pt x="41695" y="283234"/>
                  <a:pt x="42054" y="280718"/>
                  <a:pt x="43132" y="278202"/>
                </a:cubicBezTo>
                <a:cubicBezTo>
                  <a:pt x="42773" y="278202"/>
                  <a:pt x="42054" y="277843"/>
                  <a:pt x="41695" y="277843"/>
                </a:cubicBezTo>
                <a:close/>
                <a:moveTo>
                  <a:pt x="147728" y="267779"/>
                </a:moveTo>
                <a:cubicBezTo>
                  <a:pt x="137663" y="267779"/>
                  <a:pt x="129396" y="275686"/>
                  <a:pt x="129396" y="286110"/>
                </a:cubicBezTo>
                <a:cubicBezTo>
                  <a:pt x="129396" y="289345"/>
                  <a:pt x="130475" y="292579"/>
                  <a:pt x="132272" y="295096"/>
                </a:cubicBezTo>
                <a:lnTo>
                  <a:pt x="163543" y="295096"/>
                </a:lnTo>
                <a:cubicBezTo>
                  <a:pt x="164980" y="292579"/>
                  <a:pt x="166059" y="289345"/>
                  <a:pt x="166059" y="286110"/>
                </a:cubicBezTo>
                <a:cubicBezTo>
                  <a:pt x="166059" y="275686"/>
                  <a:pt x="157792" y="267779"/>
                  <a:pt x="147728" y="267779"/>
                </a:cubicBezTo>
                <a:close/>
                <a:moveTo>
                  <a:pt x="69371" y="267779"/>
                </a:moveTo>
                <a:cubicBezTo>
                  <a:pt x="59307" y="267779"/>
                  <a:pt x="51040" y="275686"/>
                  <a:pt x="51040" y="286110"/>
                </a:cubicBezTo>
                <a:cubicBezTo>
                  <a:pt x="51040" y="288985"/>
                  <a:pt x="52118" y="292579"/>
                  <a:pt x="53556" y="295096"/>
                </a:cubicBezTo>
                <a:lnTo>
                  <a:pt x="82311" y="295096"/>
                </a:lnTo>
                <a:cubicBezTo>
                  <a:pt x="80154" y="290423"/>
                  <a:pt x="78716" y="285391"/>
                  <a:pt x="78716" y="280359"/>
                </a:cubicBezTo>
                <a:cubicBezTo>
                  <a:pt x="78716" y="277124"/>
                  <a:pt x="79076" y="274248"/>
                  <a:pt x="80154" y="271013"/>
                </a:cubicBezTo>
                <a:cubicBezTo>
                  <a:pt x="76919" y="268857"/>
                  <a:pt x="73325" y="267779"/>
                  <a:pt x="69371" y="267779"/>
                </a:cubicBezTo>
                <a:close/>
                <a:moveTo>
                  <a:pt x="229679" y="264184"/>
                </a:moveTo>
                <a:cubicBezTo>
                  <a:pt x="227881" y="264184"/>
                  <a:pt x="226084" y="264544"/>
                  <a:pt x="224287" y="264903"/>
                </a:cubicBezTo>
                <a:cubicBezTo>
                  <a:pt x="225725" y="268857"/>
                  <a:pt x="226444" y="273170"/>
                  <a:pt x="226444" y="277124"/>
                </a:cubicBezTo>
                <a:cubicBezTo>
                  <a:pt x="226444" y="283594"/>
                  <a:pt x="225006" y="289704"/>
                  <a:pt x="221771" y="295096"/>
                </a:cubicBezTo>
                <a:lnTo>
                  <a:pt x="246213" y="295096"/>
                </a:lnTo>
                <a:cubicBezTo>
                  <a:pt x="248369" y="291861"/>
                  <a:pt x="249447" y="287907"/>
                  <a:pt x="249447" y="284312"/>
                </a:cubicBezTo>
                <a:cubicBezTo>
                  <a:pt x="249447" y="273170"/>
                  <a:pt x="240821" y="264184"/>
                  <a:pt x="229679" y="264184"/>
                </a:cubicBezTo>
                <a:close/>
                <a:moveTo>
                  <a:pt x="111784" y="256277"/>
                </a:moveTo>
                <a:cubicBezTo>
                  <a:pt x="98845" y="256277"/>
                  <a:pt x="88062" y="267060"/>
                  <a:pt x="88062" y="280359"/>
                </a:cubicBezTo>
                <a:cubicBezTo>
                  <a:pt x="88062" y="285750"/>
                  <a:pt x="89859" y="290782"/>
                  <a:pt x="93453" y="295096"/>
                </a:cubicBezTo>
                <a:lnTo>
                  <a:pt x="121848" y="295096"/>
                </a:lnTo>
                <a:cubicBezTo>
                  <a:pt x="121129" y="292220"/>
                  <a:pt x="120411" y="288985"/>
                  <a:pt x="120411" y="286110"/>
                </a:cubicBezTo>
                <a:cubicBezTo>
                  <a:pt x="120411" y="277483"/>
                  <a:pt x="124005" y="269935"/>
                  <a:pt x="130115" y="264903"/>
                </a:cubicBezTo>
                <a:cubicBezTo>
                  <a:pt x="125802" y="259512"/>
                  <a:pt x="119332" y="256277"/>
                  <a:pt x="111784" y="256277"/>
                </a:cubicBezTo>
                <a:close/>
                <a:moveTo>
                  <a:pt x="190500" y="250526"/>
                </a:moveTo>
                <a:cubicBezTo>
                  <a:pt x="179717" y="250526"/>
                  <a:pt x="170731" y="256636"/>
                  <a:pt x="166059" y="265622"/>
                </a:cubicBezTo>
                <a:cubicBezTo>
                  <a:pt x="171810" y="270654"/>
                  <a:pt x="175404" y="277843"/>
                  <a:pt x="175404" y="286110"/>
                </a:cubicBezTo>
                <a:cubicBezTo>
                  <a:pt x="175404" y="288985"/>
                  <a:pt x="174685" y="292220"/>
                  <a:pt x="173607" y="295096"/>
                </a:cubicBezTo>
                <a:lnTo>
                  <a:pt x="210269" y="295096"/>
                </a:lnTo>
                <a:cubicBezTo>
                  <a:pt x="214582" y="290423"/>
                  <a:pt x="217098" y="283953"/>
                  <a:pt x="217098" y="277124"/>
                </a:cubicBezTo>
                <a:cubicBezTo>
                  <a:pt x="217098" y="262387"/>
                  <a:pt x="205237" y="250526"/>
                  <a:pt x="190500" y="250526"/>
                </a:cubicBezTo>
                <a:close/>
                <a:moveTo>
                  <a:pt x="137663" y="223928"/>
                </a:moveTo>
                <a:cubicBezTo>
                  <a:pt x="137663" y="230397"/>
                  <a:pt x="137304" y="242618"/>
                  <a:pt x="134788" y="256277"/>
                </a:cubicBezTo>
                <a:cubicBezTo>
                  <a:pt x="136226" y="257355"/>
                  <a:pt x="137304" y="258793"/>
                  <a:pt x="138382" y="260230"/>
                </a:cubicBezTo>
                <a:cubicBezTo>
                  <a:pt x="141258" y="259152"/>
                  <a:pt x="144493" y="258433"/>
                  <a:pt x="147728" y="258433"/>
                </a:cubicBezTo>
                <a:cubicBezTo>
                  <a:pt x="151681" y="258433"/>
                  <a:pt x="155276" y="259152"/>
                  <a:pt x="158151" y="260590"/>
                </a:cubicBezTo>
                <a:cubicBezTo>
                  <a:pt x="161027" y="255917"/>
                  <a:pt x="164262" y="251963"/>
                  <a:pt x="168215" y="248729"/>
                </a:cubicBezTo>
                <a:cubicBezTo>
                  <a:pt x="166778" y="238305"/>
                  <a:pt x="166418" y="228960"/>
                  <a:pt x="166778" y="223928"/>
                </a:cubicBezTo>
                <a:lnTo>
                  <a:pt x="137663" y="223928"/>
                </a:lnTo>
                <a:close/>
                <a:moveTo>
                  <a:pt x="131913" y="200924"/>
                </a:moveTo>
                <a:lnTo>
                  <a:pt x="127959" y="214582"/>
                </a:lnTo>
                <a:lnTo>
                  <a:pt x="176482" y="214582"/>
                </a:lnTo>
                <a:lnTo>
                  <a:pt x="172169" y="200924"/>
                </a:lnTo>
                <a:lnTo>
                  <a:pt x="131913" y="200924"/>
                </a:lnTo>
                <a:close/>
                <a:moveTo>
                  <a:pt x="199846" y="114660"/>
                </a:moveTo>
                <a:cubicBezTo>
                  <a:pt x="200564" y="138023"/>
                  <a:pt x="196251" y="164262"/>
                  <a:pt x="183312" y="191219"/>
                </a:cubicBezTo>
                <a:cubicBezTo>
                  <a:pt x="192297" y="191579"/>
                  <a:pt x="207394" y="193735"/>
                  <a:pt x="220333" y="204518"/>
                </a:cubicBezTo>
                <a:cubicBezTo>
                  <a:pt x="221771" y="186187"/>
                  <a:pt x="221412" y="144493"/>
                  <a:pt x="199846" y="114660"/>
                </a:cubicBezTo>
                <a:close/>
                <a:moveTo>
                  <a:pt x="104596" y="114660"/>
                </a:moveTo>
                <a:cubicBezTo>
                  <a:pt x="82670" y="144493"/>
                  <a:pt x="82670" y="186187"/>
                  <a:pt x="84108" y="204518"/>
                </a:cubicBezTo>
                <a:cubicBezTo>
                  <a:pt x="97047" y="193735"/>
                  <a:pt x="112144" y="191579"/>
                  <a:pt x="121129" y="191219"/>
                </a:cubicBezTo>
                <a:cubicBezTo>
                  <a:pt x="108190" y="164262"/>
                  <a:pt x="103517" y="138023"/>
                  <a:pt x="104596" y="114660"/>
                </a:cubicBezTo>
                <a:close/>
                <a:moveTo>
                  <a:pt x="153377" y="88271"/>
                </a:moveTo>
                <a:cubicBezTo>
                  <a:pt x="146783" y="88271"/>
                  <a:pt x="141287" y="93608"/>
                  <a:pt x="141287" y="99657"/>
                </a:cubicBezTo>
                <a:cubicBezTo>
                  <a:pt x="141287" y="106062"/>
                  <a:pt x="146783" y="111399"/>
                  <a:pt x="153377" y="111399"/>
                </a:cubicBezTo>
                <a:cubicBezTo>
                  <a:pt x="159605" y="111399"/>
                  <a:pt x="164734" y="106062"/>
                  <a:pt x="164734" y="99657"/>
                </a:cubicBezTo>
                <a:cubicBezTo>
                  <a:pt x="164734" y="93608"/>
                  <a:pt x="159605" y="88271"/>
                  <a:pt x="153377" y="88271"/>
                </a:cubicBezTo>
                <a:close/>
                <a:moveTo>
                  <a:pt x="153377" y="79375"/>
                </a:moveTo>
                <a:cubicBezTo>
                  <a:pt x="164734" y="79375"/>
                  <a:pt x="174259" y="88627"/>
                  <a:pt x="174259" y="99657"/>
                </a:cubicBezTo>
                <a:cubicBezTo>
                  <a:pt x="174259" y="111043"/>
                  <a:pt x="164734" y="120294"/>
                  <a:pt x="153377" y="120294"/>
                </a:cubicBezTo>
                <a:cubicBezTo>
                  <a:pt x="141287" y="120294"/>
                  <a:pt x="131762" y="111043"/>
                  <a:pt x="131762" y="99657"/>
                </a:cubicBezTo>
                <a:cubicBezTo>
                  <a:pt x="131762" y="88627"/>
                  <a:pt x="141287" y="79375"/>
                  <a:pt x="153377" y="79375"/>
                </a:cubicBezTo>
                <a:close/>
                <a:moveTo>
                  <a:pt x="126162" y="57150"/>
                </a:moveTo>
                <a:cubicBezTo>
                  <a:pt x="112503" y="90937"/>
                  <a:pt x="104596" y="138742"/>
                  <a:pt x="131553" y="191579"/>
                </a:cubicBezTo>
                <a:lnTo>
                  <a:pt x="172888" y="191579"/>
                </a:lnTo>
                <a:cubicBezTo>
                  <a:pt x="199846" y="138382"/>
                  <a:pt x="191938" y="90937"/>
                  <a:pt x="178279" y="57150"/>
                </a:cubicBezTo>
                <a:lnTo>
                  <a:pt x="126162" y="57150"/>
                </a:lnTo>
                <a:close/>
                <a:moveTo>
                  <a:pt x="152400" y="11862"/>
                </a:moveTo>
                <a:cubicBezTo>
                  <a:pt x="147368" y="17613"/>
                  <a:pt x="138382" y="30552"/>
                  <a:pt x="130115" y="48164"/>
                </a:cubicBezTo>
                <a:lnTo>
                  <a:pt x="174326" y="48164"/>
                </a:lnTo>
                <a:cubicBezTo>
                  <a:pt x="166059" y="30552"/>
                  <a:pt x="157073" y="17613"/>
                  <a:pt x="152400" y="11862"/>
                </a:cubicBezTo>
                <a:close/>
                <a:moveTo>
                  <a:pt x="150963" y="0"/>
                </a:moveTo>
                <a:cubicBezTo>
                  <a:pt x="151681" y="0"/>
                  <a:pt x="151681" y="0"/>
                  <a:pt x="152400" y="0"/>
                </a:cubicBezTo>
                <a:cubicBezTo>
                  <a:pt x="152400" y="0"/>
                  <a:pt x="152760" y="0"/>
                  <a:pt x="153119" y="0"/>
                </a:cubicBezTo>
                <a:cubicBezTo>
                  <a:pt x="153479" y="360"/>
                  <a:pt x="153838" y="360"/>
                  <a:pt x="153838" y="360"/>
                </a:cubicBezTo>
                <a:cubicBezTo>
                  <a:pt x="154197" y="360"/>
                  <a:pt x="154557" y="719"/>
                  <a:pt x="154916" y="1079"/>
                </a:cubicBezTo>
                <a:cubicBezTo>
                  <a:pt x="155276" y="1079"/>
                  <a:pt x="155276" y="1079"/>
                  <a:pt x="155276" y="1079"/>
                </a:cubicBezTo>
                <a:lnTo>
                  <a:pt x="155276" y="1438"/>
                </a:lnTo>
                <a:lnTo>
                  <a:pt x="155635" y="1438"/>
                </a:lnTo>
                <a:cubicBezTo>
                  <a:pt x="155995" y="1797"/>
                  <a:pt x="172169" y="20129"/>
                  <a:pt x="185109" y="49602"/>
                </a:cubicBezTo>
                <a:cubicBezTo>
                  <a:pt x="185828" y="50321"/>
                  <a:pt x="186187" y="51040"/>
                  <a:pt x="186187" y="52118"/>
                </a:cubicBezTo>
                <a:cubicBezTo>
                  <a:pt x="191579" y="65777"/>
                  <a:pt x="196611" y="81232"/>
                  <a:pt x="198767" y="98845"/>
                </a:cubicBezTo>
                <a:cubicBezTo>
                  <a:pt x="239743" y="140539"/>
                  <a:pt x="228960" y="212426"/>
                  <a:pt x="228600" y="215661"/>
                </a:cubicBezTo>
                <a:cubicBezTo>
                  <a:pt x="228241" y="217458"/>
                  <a:pt x="226803" y="218896"/>
                  <a:pt x="225365" y="219255"/>
                </a:cubicBezTo>
                <a:cubicBezTo>
                  <a:pt x="225006" y="219614"/>
                  <a:pt x="224287" y="219614"/>
                  <a:pt x="223928" y="219614"/>
                </a:cubicBezTo>
                <a:cubicBezTo>
                  <a:pt x="222849" y="219614"/>
                  <a:pt x="221412" y="218896"/>
                  <a:pt x="220333" y="217817"/>
                </a:cubicBezTo>
                <a:cubicBezTo>
                  <a:pt x="207753" y="202362"/>
                  <a:pt x="190500" y="200564"/>
                  <a:pt x="181874" y="200564"/>
                </a:cubicBezTo>
                <a:lnTo>
                  <a:pt x="186906" y="217817"/>
                </a:lnTo>
                <a:cubicBezTo>
                  <a:pt x="187265" y="219614"/>
                  <a:pt x="187265" y="221052"/>
                  <a:pt x="186546" y="221771"/>
                </a:cubicBezTo>
                <a:cubicBezTo>
                  <a:pt x="185468" y="223209"/>
                  <a:pt x="184030" y="223928"/>
                  <a:pt x="182593" y="223928"/>
                </a:cubicBezTo>
                <a:lnTo>
                  <a:pt x="176123" y="223928"/>
                </a:lnTo>
                <a:cubicBezTo>
                  <a:pt x="175763" y="228241"/>
                  <a:pt x="176123" y="235070"/>
                  <a:pt x="176842" y="243696"/>
                </a:cubicBezTo>
                <a:cubicBezTo>
                  <a:pt x="181155" y="242259"/>
                  <a:pt x="185468" y="241180"/>
                  <a:pt x="190500" y="241180"/>
                </a:cubicBezTo>
                <a:cubicBezTo>
                  <a:pt x="202721" y="241180"/>
                  <a:pt x="213504" y="247291"/>
                  <a:pt x="219974" y="256636"/>
                </a:cubicBezTo>
                <a:cubicBezTo>
                  <a:pt x="222849" y="255558"/>
                  <a:pt x="226084" y="254839"/>
                  <a:pt x="229679" y="254839"/>
                </a:cubicBezTo>
                <a:cubicBezTo>
                  <a:pt x="240462" y="254839"/>
                  <a:pt x="250166" y="260949"/>
                  <a:pt x="255198" y="269935"/>
                </a:cubicBezTo>
                <a:cubicBezTo>
                  <a:pt x="257714" y="269216"/>
                  <a:pt x="259871" y="268857"/>
                  <a:pt x="262746" y="268857"/>
                </a:cubicBezTo>
                <a:cubicBezTo>
                  <a:pt x="277124" y="268857"/>
                  <a:pt x="288626" y="280359"/>
                  <a:pt x="288626" y="294377"/>
                </a:cubicBezTo>
                <a:lnTo>
                  <a:pt x="288266" y="295096"/>
                </a:lnTo>
                <a:lnTo>
                  <a:pt x="299768" y="295096"/>
                </a:lnTo>
                <a:cubicBezTo>
                  <a:pt x="302284" y="295096"/>
                  <a:pt x="304441" y="297252"/>
                  <a:pt x="304441" y="299768"/>
                </a:cubicBezTo>
                <a:cubicBezTo>
                  <a:pt x="304441" y="302284"/>
                  <a:pt x="302284" y="304441"/>
                  <a:pt x="299768" y="304441"/>
                </a:cubicBezTo>
                <a:lnTo>
                  <a:pt x="283234" y="304441"/>
                </a:lnTo>
                <a:lnTo>
                  <a:pt x="248369" y="304441"/>
                </a:lnTo>
                <a:lnTo>
                  <a:pt x="247650" y="304441"/>
                </a:lnTo>
                <a:lnTo>
                  <a:pt x="215661" y="304441"/>
                </a:lnTo>
                <a:lnTo>
                  <a:pt x="212426" y="304441"/>
                </a:lnTo>
                <a:lnTo>
                  <a:pt x="168215" y="304441"/>
                </a:lnTo>
                <a:lnTo>
                  <a:pt x="165699" y="304441"/>
                </a:lnTo>
                <a:lnTo>
                  <a:pt x="129756" y="304441"/>
                </a:lnTo>
                <a:lnTo>
                  <a:pt x="129037" y="304441"/>
                </a:lnTo>
                <a:lnTo>
                  <a:pt x="91296" y="304441"/>
                </a:lnTo>
                <a:lnTo>
                  <a:pt x="87343" y="304441"/>
                </a:lnTo>
                <a:lnTo>
                  <a:pt x="51399" y="304441"/>
                </a:lnTo>
                <a:lnTo>
                  <a:pt x="50321" y="304441"/>
                </a:lnTo>
                <a:lnTo>
                  <a:pt x="21926" y="304441"/>
                </a:lnTo>
                <a:lnTo>
                  <a:pt x="4673" y="304441"/>
                </a:lnTo>
                <a:cubicBezTo>
                  <a:pt x="1797" y="304441"/>
                  <a:pt x="0" y="302284"/>
                  <a:pt x="0" y="299768"/>
                </a:cubicBezTo>
                <a:cubicBezTo>
                  <a:pt x="0" y="297252"/>
                  <a:pt x="1797" y="295096"/>
                  <a:pt x="4673" y="295096"/>
                </a:cubicBezTo>
                <a:lnTo>
                  <a:pt x="16175" y="295096"/>
                </a:lnTo>
                <a:lnTo>
                  <a:pt x="16175" y="294377"/>
                </a:lnTo>
                <a:cubicBezTo>
                  <a:pt x="16175" y="280359"/>
                  <a:pt x="27677" y="268857"/>
                  <a:pt x="41695" y="268857"/>
                </a:cubicBezTo>
                <a:cubicBezTo>
                  <a:pt x="43851" y="268857"/>
                  <a:pt x="45648" y="268857"/>
                  <a:pt x="47446" y="269576"/>
                </a:cubicBezTo>
                <a:cubicBezTo>
                  <a:pt x="52478" y="262746"/>
                  <a:pt x="60385" y="258433"/>
                  <a:pt x="69371" y="258433"/>
                </a:cubicBezTo>
                <a:cubicBezTo>
                  <a:pt x="74763" y="258433"/>
                  <a:pt x="79795" y="259871"/>
                  <a:pt x="83748" y="262746"/>
                </a:cubicBezTo>
                <a:cubicBezTo>
                  <a:pt x="89859" y="253042"/>
                  <a:pt x="99923" y="246931"/>
                  <a:pt x="111784" y="246931"/>
                </a:cubicBezTo>
                <a:cubicBezTo>
                  <a:pt x="117176" y="246931"/>
                  <a:pt x="121848" y="248010"/>
                  <a:pt x="126521" y="250166"/>
                </a:cubicBezTo>
                <a:cubicBezTo>
                  <a:pt x="128318" y="239024"/>
                  <a:pt x="128318" y="228960"/>
                  <a:pt x="128318" y="223928"/>
                </a:cubicBezTo>
                <a:lnTo>
                  <a:pt x="121489" y="223928"/>
                </a:lnTo>
                <a:cubicBezTo>
                  <a:pt x="120051" y="223928"/>
                  <a:pt x="118973" y="223209"/>
                  <a:pt x="117895" y="221771"/>
                </a:cubicBezTo>
                <a:cubicBezTo>
                  <a:pt x="116816" y="221052"/>
                  <a:pt x="116816" y="219614"/>
                  <a:pt x="117176" y="217817"/>
                </a:cubicBezTo>
                <a:lnTo>
                  <a:pt x="122567" y="200564"/>
                </a:lnTo>
                <a:cubicBezTo>
                  <a:pt x="113941" y="200564"/>
                  <a:pt x="96329" y="202362"/>
                  <a:pt x="83748" y="217817"/>
                </a:cubicBezTo>
                <a:cubicBezTo>
                  <a:pt x="83029" y="218896"/>
                  <a:pt x="81592" y="219614"/>
                  <a:pt x="80513" y="219614"/>
                </a:cubicBezTo>
                <a:cubicBezTo>
                  <a:pt x="80154" y="219614"/>
                  <a:pt x="79795" y="219614"/>
                  <a:pt x="79076" y="219255"/>
                </a:cubicBezTo>
                <a:cubicBezTo>
                  <a:pt x="77279" y="218896"/>
                  <a:pt x="76200" y="217458"/>
                  <a:pt x="75841" y="215661"/>
                </a:cubicBezTo>
                <a:cubicBezTo>
                  <a:pt x="75481" y="212426"/>
                  <a:pt x="64698" y="140539"/>
                  <a:pt x="105674" y="98845"/>
                </a:cubicBezTo>
                <a:cubicBezTo>
                  <a:pt x="107830" y="81232"/>
                  <a:pt x="112503" y="65777"/>
                  <a:pt x="118254" y="52118"/>
                </a:cubicBezTo>
                <a:cubicBezTo>
                  <a:pt x="118254" y="51040"/>
                  <a:pt x="118613" y="50321"/>
                  <a:pt x="119332" y="49602"/>
                </a:cubicBezTo>
                <a:cubicBezTo>
                  <a:pt x="131913" y="20129"/>
                  <a:pt x="148446" y="1797"/>
                  <a:pt x="148806" y="1438"/>
                </a:cubicBezTo>
                <a:cubicBezTo>
                  <a:pt x="148806" y="1438"/>
                  <a:pt x="148806" y="1438"/>
                  <a:pt x="149165" y="1438"/>
                </a:cubicBezTo>
                <a:lnTo>
                  <a:pt x="149165" y="1079"/>
                </a:lnTo>
                <a:cubicBezTo>
                  <a:pt x="149525" y="719"/>
                  <a:pt x="150244" y="360"/>
                  <a:pt x="150603" y="360"/>
                </a:cubicBezTo>
                <a:cubicBezTo>
                  <a:pt x="150603" y="360"/>
                  <a:pt x="150963" y="360"/>
                  <a:pt x="15096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C601974A-0045-A640-9BF4-A7FD813B5C05}"/>
              </a:ext>
            </a:extLst>
          </p:cNvPr>
          <p:cNvSpPr txBox="1"/>
          <p:nvPr/>
        </p:nvSpPr>
        <p:spPr>
          <a:xfrm>
            <a:off x="12111955" y="3329403"/>
            <a:ext cx="2212188" cy="1077218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97D3F608-6947-FE41-8850-BDDD49D68E99}"/>
              </a:ext>
            </a:extLst>
          </p:cNvPr>
          <p:cNvSpPr txBox="1"/>
          <p:nvPr/>
        </p:nvSpPr>
        <p:spPr>
          <a:xfrm>
            <a:off x="8342653" y="5347095"/>
            <a:ext cx="2212188" cy="1077218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9BDEEF79-31A1-8540-A142-9C9548084B5F}"/>
              </a:ext>
            </a:extLst>
          </p:cNvPr>
          <p:cNvSpPr txBox="1"/>
          <p:nvPr/>
        </p:nvSpPr>
        <p:spPr>
          <a:xfrm>
            <a:off x="14139115" y="9084063"/>
            <a:ext cx="1565565" cy="83099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3EF53A6B-5B9F-FF45-9514-407CAABFF241}"/>
              </a:ext>
            </a:extLst>
          </p:cNvPr>
          <p:cNvSpPr txBox="1"/>
          <p:nvPr/>
        </p:nvSpPr>
        <p:spPr>
          <a:xfrm>
            <a:off x="8499227" y="7998272"/>
            <a:ext cx="1565565" cy="83099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CD5C0B3E-6C67-FC40-A060-8AC637FC13CB}"/>
              </a:ext>
            </a:extLst>
          </p:cNvPr>
          <p:cNvSpPr txBox="1"/>
          <p:nvPr/>
        </p:nvSpPr>
        <p:spPr>
          <a:xfrm>
            <a:off x="15850656" y="7022746"/>
            <a:ext cx="1565565" cy="83099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114" name="Subtitle 2">
            <a:extLst>
              <a:ext uri="{FF2B5EF4-FFF2-40B4-BE49-F238E27FC236}">
                <a16:creationId xmlns:a16="http://schemas.microsoft.com/office/drawing/2014/main" id="{36996FA0-C254-F640-9225-ED14BC787501}"/>
              </a:ext>
            </a:extLst>
          </p:cNvPr>
          <p:cNvSpPr txBox="1">
            <a:spLocks/>
          </p:cNvSpPr>
          <p:nvPr/>
        </p:nvSpPr>
        <p:spPr>
          <a:xfrm>
            <a:off x="1548501" y="12042456"/>
            <a:ext cx="21308323" cy="94333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 whereby companies seek to go above and beyond traditional marketing by promoting environmental core values in the hope that consumers will associate these values</a:t>
            </a:r>
          </a:p>
        </p:txBody>
      </p:sp>
    </p:spTree>
    <p:extLst>
      <p:ext uri="{BB962C8B-B14F-4D97-AF65-F5344CB8AC3E}">
        <p14:creationId xmlns:p14="http://schemas.microsoft.com/office/powerpoint/2010/main" val="3340021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B8A6AB1-96C3-2C43-B47B-E1E673105F39}"/>
              </a:ext>
            </a:extLst>
          </p:cNvPr>
          <p:cNvSpPr txBox="1"/>
          <p:nvPr/>
        </p:nvSpPr>
        <p:spPr>
          <a:xfrm>
            <a:off x="8242086" y="612372"/>
            <a:ext cx="789350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MINDMAP DIAGRAM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8EDC3A-70D3-0C43-87C4-0D2504E22626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4" name="Freeform 10">
            <a:extLst>
              <a:ext uri="{FF2B5EF4-FFF2-40B4-BE49-F238E27FC236}">
                <a16:creationId xmlns:a16="http://schemas.microsoft.com/office/drawing/2014/main" id="{C65461F7-3D43-0046-AAAB-8BC2CD410365}"/>
              </a:ext>
            </a:extLst>
          </p:cNvPr>
          <p:cNvSpPr>
            <a:spLocks/>
          </p:cNvSpPr>
          <p:nvPr/>
        </p:nvSpPr>
        <p:spPr bwMode="auto">
          <a:xfrm>
            <a:off x="8840413" y="6328154"/>
            <a:ext cx="6580062" cy="7367257"/>
          </a:xfrm>
          <a:custGeom>
            <a:avLst/>
            <a:gdLst>
              <a:gd name="T0" fmla="*/ 858 w 2258"/>
              <a:gd name="T1" fmla="*/ 2497 h 2528"/>
              <a:gd name="T2" fmla="*/ 617 w 2258"/>
              <a:gd name="T3" fmla="*/ 2147 h 2528"/>
              <a:gd name="T4" fmla="*/ 278 w 2258"/>
              <a:gd name="T5" fmla="*/ 2137 h 2528"/>
              <a:gd name="T6" fmla="*/ 238 w 2258"/>
              <a:gd name="T7" fmla="*/ 1948 h 2528"/>
              <a:gd name="T8" fmla="*/ 174 w 2258"/>
              <a:gd name="T9" fmla="*/ 1874 h 2528"/>
              <a:gd name="T10" fmla="*/ 215 w 2258"/>
              <a:gd name="T11" fmla="*/ 1823 h 2528"/>
              <a:gd name="T12" fmla="*/ 144 w 2258"/>
              <a:gd name="T13" fmla="*/ 1776 h 2528"/>
              <a:gd name="T14" fmla="*/ 101 w 2258"/>
              <a:gd name="T15" fmla="*/ 1698 h 2528"/>
              <a:gd name="T16" fmla="*/ 54 w 2258"/>
              <a:gd name="T17" fmla="*/ 1567 h 2528"/>
              <a:gd name="T18" fmla="*/ 228 w 2258"/>
              <a:gd name="T19" fmla="*/ 1193 h 2528"/>
              <a:gd name="T20" fmla="*/ 528 w 2258"/>
              <a:gd name="T21" fmla="*/ 295 h 2528"/>
              <a:gd name="T22" fmla="*/ 2096 w 2258"/>
              <a:gd name="T23" fmla="*/ 762 h 2528"/>
              <a:gd name="T24" fmla="*/ 1746 w 2258"/>
              <a:gd name="T25" fmla="*/ 1853 h 2528"/>
              <a:gd name="T26" fmla="*/ 1761 w 2258"/>
              <a:gd name="T27" fmla="*/ 2528 h 2528"/>
              <a:gd name="T28" fmla="*/ 857 w 2258"/>
              <a:gd name="T29" fmla="*/ 2528 h 2528"/>
              <a:gd name="T30" fmla="*/ 858 w 2258"/>
              <a:gd name="T31" fmla="*/ 2497 h 2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258" h="2528">
                <a:moveTo>
                  <a:pt x="858" y="2497"/>
                </a:moveTo>
                <a:cubicBezTo>
                  <a:pt x="858" y="2497"/>
                  <a:pt x="870" y="2137"/>
                  <a:pt x="617" y="2147"/>
                </a:cubicBezTo>
                <a:cubicBezTo>
                  <a:pt x="363" y="2157"/>
                  <a:pt x="339" y="2232"/>
                  <a:pt x="278" y="2137"/>
                </a:cubicBezTo>
                <a:cubicBezTo>
                  <a:pt x="217" y="2042"/>
                  <a:pt x="279" y="1988"/>
                  <a:pt x="238" y="1948"/>
                </a:cubicBezTo>
                <a:cubicBezTo>
                  <a:pt x="238" y="1948"/>
                  <a:pt x="175" y="1915"/>
                  <a:pt x="174" y="1874"/>
                </a:cubicBezTo>
                <a:cubicBezTo>
                  <a:pt x="173" y="1832"/>
                  <a:pt x="215" y="1823"/>
                  <a:pt x="215" y="1823"/>
                </a:cubicBezTo>
                <a:cubicBezTo>
                  <a:pt x="215" y="1823"/>
                  <a:pt x="147" y="1821"/>
                  <a:pt x="144" y="1776"/>
                </a:cubicBezTo>
                <a:cubicBezTo>
                  <a:pt x="142" y="1731"/>
                  <a:pt x="172" y="1728"/>
                  <a:pt x="101" y="1698"/>
                </a:cubicBezTo>
                <a:cubicBezTo>
                  <a:pt x="30" y="1668"/>
                  <a:pt x="10" y="1641"/>
                  <a:pt x="54" y="1567"/>
                </a:cubicBezTo>
                <a:cubicBezTo>
                  <a:pt x="98" y="1492"/>
                  <a:pt x="245" y="1283"/>
                  <a:pt x="228" y="1193"/>
                </a:cubicBezTo>
                <a:cubicBezTo>
                  <a:pt x="211" y="1103"/>
                  <a:pt x="0" y="589"/>
                  <a:pt x="528" y="295"/>
                </a:cubicBezTo>
                <a:cubicBezTo>
                  <a:pt x="1055" y="0"/>
                  <a:pt x="1933" y="127"/>
                  <a:pt x="2096" y="762"/>
                </a:cubicBezTo>
                <a:cubicBezTo>
                  <a:pt x="2258" y="1396"/>
                  <a:pt x="1746" y="1853"/>
                  <a:pt x="1746" y="1853"/>
                </a:cubicBezTo>
                <a:cubicBezTo>
                  <a:pt x="1746" y="1853"/>
                  <a:pt x="1532" y="2254"/>
                  <a:pt x="1761" y="2528"/>
                </a:cubicBezTo>
                <a:cubicBezTo>
                  <a:pt x="857" y="2528"/>
                  <a:pt x="857" y="2528"/>
                  <a:pt x="857" y="2528"/>
                </a:cubicBezTo>
                <a:lnTo>
                  <a:pt x="858" y="249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xtLst/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en-US" sz="7198" dirty="0">
              <a:latin typeface="Lato Light" panose="020F0502020204030203" pitchFamily="34" charset="0"/>
            </a:endParaRPr>
          </a:p>
        </p:txBody>
      </p:sp>
      <p:sp>
        <p:nvSpPr>
          <p:cNvPr id="5" name="Freeform 11">
            <a:extLst>
              <a:ext uri="{FF2B5EF4-FFF2-40B4-BE49-F238E27FC236}">
                <a16:creationId xmlns:a16="http://schemas.microsoft.com/office/drawing/2014/main" id="{0DD6B8E6-0C3A-C94F-AC21-F7E56A99570C}"/>
              </a:ext>
            </a:extLst>
          </p:cNvPr>
          <p:cNvSpPr>
            <a:spLocks/>
          </p:cNvSpPr>
          <p:nvPr/>
        </p:nvSpPr>
        <p:spPr bwMode="auto">
          <a:xfrm>
            <a:off x="9786318" y="6690011"/>
            <a:ext cx="4986627" cy="4462887"/>
          </a:xfrm>
          <a:custGeom>
            <a:avLst/>
            <a:gdLst>
              <a:gd name="T0" fmla="*/ 1704 w 1710"/>
              <a:gd name="T1" fmla="*/ 807 h 1531"/>
              <a:gd name="T2" fmla="*/ 1586 w 1710"/>
              <a:gd name="T3" fmla="*/ 534 h 1531"/>
              <a:gd name="T4" fmla="*/ 1486 w 1710"/>
              <a:gd name="T5" fmla="*/ 336 h 1531"/>
              <a:gd name="T6" fmla="*/ 1180 w 1710"/>
              <a:gd name="T7" fmla="*/ 215 h 1531"/>
              <a:gd name="T8" fmla="*/ 731 w 1710"/>
              <a:gd name="T9" fmla="*/ 166 h 1531"/>
              <a:gd name="T10" fmla="*/ 327 w 1710"/>
              <a:gd name="T11" fmla="*/ 309 h 1531"/>
              <a:gd name="T12" fmla="*/ 132 w 1710"/>
              <a:gd name="T13" fmla="*/ 767 h 1531"/>
              <a:gd name="T14" fmla="*/ 445 w 1710"/>
              <a:gd name="T15" fmla="*/ 934 h 1531"/>
              <a:gd name="T16" fmla="*/ 474 w 1710"/>
              <a:gd name="T17" fmla="*/ 1088 h 1531"/>
              <a:gd name="T18" fmla="*/ 489 w 1710"/>
              <a:gd name="T19" fmla="*/ 1129 h 1531"/>
              <a:gd name="T20" fmla="*/ 489 w 1710"/>
              <a:gd name="T21" fmla="*/ 1130 h 1531"/>
              <a:gd name="T22" fmla="*/ 490 w 1710"/>
              <a:gd name="T23" fmla="*/ 1130 h 1531"/>
              <a:gd name="T24" fmla="*/ 490 w 1710"/>
              <a:gd name="T25" fmla="*/ 1132 h 1531"/>
              <a:gd name="T26" fmla="*/ 491 w 1710"/>
              <a:gd name="T27" fmla="*/ 1133 h 1531"/>
              <a:gd name="T28" fmla="*/ 815 w 1710"/>
              <a:gd name="T29" fmla="*/ 1271 h 1531"/>
              <a:gd name="T30" fmla="*/ 815 w 1710"/>
              <a:gd name="T31" fmla="*/ 1272 h 1531"/>
              <a:gd name="T32" fmla="*/ 912 w 1710"/>
              <a:gd name="T33" fmla="*/ 1437 h 1531"/>
              <a:gd name="T34" fmla="*/ 1153 w 1710"/>
              <a:gd name="T35" fmla="*/ 1523 h 1531"/>
              <a:gd name="T36" fmla="*/ 1340 w 1710"/>
              <a:gd name="T37" fmla="*/ 1413 h 1531"/>
              <a:gd name="T38" fmla="*/ 1506 w 1710"/>
              <a:gd name="T39" fmla="*/ 1117 h 1531"/>
              <a:gd name="T40" fmla="*/ 1704 w 1710"/>
              <a:gd name="T41" fmla="*/ 807 h 15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710" h="1531">
                <a:moveTo>
                  <a:pt x="1704" y="807"/>
                </a:moveTo>
                <a:cubicBezTo>
                  <a:pt x="1698" y="609"/>
                  <a:pt x="1586" y="534"/>
                  <a:pt x="1586" y="534"/>
                </a:cubicBezTo>
                <a:cubicBezTo>
                  <a:pt x="1586" y="534"/>
                  <a:pt x="1573" y="438"/>
                  <a:pt x="1486" y="336"/>
                </a:cubicBezTo>
                <a:cubicBezTo>
                  <a:pt x="1351" y="189"/>
                  <a:pt x="1180" y="215"/>
                  <a:pt x="1180" y="215"/>
                </a:cubicBezTo>
                <a:cubicBezTo>
                  <a:pt x="959" y="0"/>
                  <a:pt x="731" y="166"/>
                  <a:pt x="731" y="166"/>
                </a:cubicBezTo>
                <a:cubicBezTo>
                  <a:pt x="416" y="62"/>
                  <a:pt x="327" y="309"/>
                  <a:pt x="327" y="309"/>
                </a:cubicBezTo>
                <a:cubicBezTo>
                  <a:pt x="147" y="328"/>
                  <a:pt x="0" y="540"/>
                  <a:pt x="132" y="767"/>
                </a:cubicBezTo>
                <a:cubicBezTo>
                  <a:pt x="233" y="940"/>
                  <a:pt x="381" y="943"/>
                  <a:pt x="445" y="934"/>
                </a:cubicBezTo>
                <a:cubicBezTo>
                  <a:pt x="445" y="934"/>
                  <a:pt x="453" y="1019"/>
                  <a:pt x="474" y="1088"/>
                </a:cubicBezTo>
                <a:cubicBezTo>
                  <a:pt x="478" y="1103"/>
                  <a:pt x="483" y="1116"/>
                  <a:pt x="489" y="1129"/>
                </a:cubicBezTo>
                <a:cubicBezTo>
                  <a:pt x="489" y="1129"/>
                  <a:pt x="489" y="1129"/>
                  <a:pt x="489" y="1130"/>
                </a:cubicBezTo>
                <a:cubicBezTo>
                  <a:pt x="489" y="1130"/>
                  <a:pt x="489" y="1130"/>
                  <a:pt x="490" y="1130"/>
                </a:cubicBezTo>
                <a:cubicBezTo>
                  <a:pt x="490" y="1131"/>
                  <a:pt x="490" y="1131"/>
                  <a:pt x="490" y="1132"/>
                </a:cubicBezTo>
                <a:cubicBezTo>
                  <a:pt x="491" y="1132"/>
                  <a:pt x="491" y="1133"/>
                  <a:pt x="491" y="1133"/>
                </a:cubicBezTo>
                <a:cubicBezTo>
                  <a:pt x="572" y="1287"/>
                  <a:pt x="815" y="1271"/>
                  <a:pt x="815" y="1271"/>
                </a:cubicBezTo>
                <a:cubicBezTo>
                  <a:pt x="815" y="1271"/>
                  <a:pt x="815" y="1271"/>
                  <a:pt x="815" y="1272"/>
                </a:cubicBezTo>
                <a:cubicBezTo>
                  <a:pt x="823" y="1326"/>
                  <a:pt x="845" y="1401"/>
                  <a:pt x="912" y="1437"/>
                </a:cubicBezTo>
                <a:cubicBezTo>
                  <a:pt x="976" y="1492"/>
                  <a:pt x="1063" y="1519"/>
                  <a:pt x="1153" y="1523"/>
                </a:cubicBezTo>
                <a:cubicBezTo>
                  <a:pt x="1309" y="1531"/>
                  <a:pt x="1340" y="1413"/>
                  <a:pt x="1340" y="1413"/>
                </a:cubicBezTo>
                <a:cubicBezTo>
                  <a:pt x="1551" y="1329"/>
                  <a:pt x="1506" y="1117"/>
                  <a:pt x="1506" y="1117"/>
                </a:cubicBezTo>
                <a:cubicBezTo>
                  <a:pt x="1594" y="1104"/>
                  <a:pt x="1710" y="1004"/>
                  <a:pt x="1704" y="807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16200000" scaled="1"/>
            <a:tileRect/>
          </a:gradFill>
          <a:ln>
            <a:noFill/>
          </a:ln>
          <a:extLst/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en-US" sz="7198" dirty="0">
              <a:latin typeface="Lato Light" panose="020F0502020204030203" pitchFamily="34" charset="0"/>
            </a:endParaRPr>
          </a:p>
        </p:txBody>
      </p:sp>
      <p:sp>
        <p:nvSpPr>
          <p:cNvPr id="7" name="Freeform 19">
            <a:extLst>
              <a:ext uri="{FF2B5EF4-FFF2-40B4-BE49-F238E27FC236}">
                <a16:creationId xmlns:a16="http://schemas.microsoft.com/office/drawing/2014/main" id="{03993F42-5438-6E48-AC5D-7A301852A74F}"/>
              </a:ext>
            </a:extLst>
          </p:cNvPr>
          <p:cNvSpPr>
            <a:spLocks noEditPoints="1"/>
          </p:cNvSpPr>
          <p:nvPr/>
        </p:nvSpPr>
        <p:spPr bwMode="auto">
          <a:xfrm>
            <a:off x="18322900" y="2629261"/>
            <a:ext cx="1993127" cy="1999381"/>
          </a:xfrm>
          <a:custGeom>
            <a:avLst/>
            <a:gdLst>
              <a:gd name="T0" fmla="*/ 380 w 402"/>
              <a:gd name="T1" fmla="*/ 242 h 403"/>
              <a:gd name="T2" fmla="*/ 385 w 402"/>
              <a:gd name="T3" fmla="*/ 209 h 403"/>
              <a:gd name="T4" fmla="*/ 383 w 402"/>
              <a:gd name="T5" fmla="*/ 175 h 403"/>
              <a:gd name="T6" fmla="*/ 375 w 402"/>
              <a:gd name="T7" fmla="*/ 142 h 403"/>
              <a:gd name="T8" fmla="*/ 361 w 402"/>
              <a:gd name="T9" fmla="*/ 111 h 403"/>
              <a:gd name="T10" fmla="*/ 342 w 402"/>
              <a:gd name="T11" fmla="*/ 83 h 403"/>
              <a:gd name="T12" fmla="*/ 318 w 402"/>
              <a:gd name="T13" fmla="*/ 59 h 403"/>
              <a:gd name="T14" fmla="*/ 289 w 402"/>
              <a:gd name="T15" fmla="*/ 40 h 403"/>
              <a:gd name="T16" fmla="*/ 258 w 402"/>
              <a:gd name="T17" fmla="*/ 26 h 403"/>
              <a:gd name="T18" fmla="*/ 225 w 402"/>
              <a:gd name="T19" fmla="*/ 19 h 403"/>
              <a:gd name="T20" fmla="*/ 191 w 402"/>
              <a:gd name="T21" fmla="*/ 18 h 403"/>
              <a:gd name="T22" fmla="*/ 158 w 402"/>
              <a:gd name="T23" fmla="*/ 23 h 403"/>
              <a:gd name="T24" fmla="*/ 125 w 402"/>
              <a:gd name="T25" fmla="*/ 34 h 403"/>
              <a:gd name="T26" fmla="*/ 96 w 402"/>
              <a:gd name="T27" fmla="*/ 50 h 403"/>
              <a:gd name="T28" fmla="*/ 70 w 402"/>
              <a:gd name="T29" fmla="*/ 72 h 403"/>
              <a:gd name="T30" fmla="*/ 48 w 402"/>
              <a:gd name="T31" fmla="*/ 98 h 403"/>
              <a:gd name="T32" fmla="*/ 32 w 402"/>
              <a:gd name="T33" fmla="*/ 128 h 403"/>
              <a:gd name="T34" fmla="*/ 21 w 402"/>
              <a:gd name="T35" fmla="*/ 161 h 403"/>
              <a:gd name="T36" fmla="*/ 17 w 402"/>
              <a:gd name="T37" fmla="*/ 194 h 403"/>
              <a:gd name="T38" fmla="*/ 19 w 402"/>
              <a:gd name="T39" fmla="*/ 228 h 403"/>
              <a:gd name="T40" fmla="*/ 27 w 402"/>
              <a:gd name="T41" fmla="*/ 261 h 403"/>
              <a:gd name="T42" fmla="*/ 41 w 402"/>
              <a:gd name="T43" fmla="*/ 292 h 403"/>
              <a:gd name="T44" fmla="*/ 60 w 402"/>
              <a:gd name="T45" fmla="*/ 320 h 403"/>
              <a:gd name="T46" fmla="*/ 84 w 402"/>
              <a:gd name="T47" fmla="*/ 344 h 403"/>
              <a:gd name="T48" fmla="*/ 112 w 402"/>
              <a:gd name="T49" fmla="*/ 363 h 403"/>
              <a:gd name="T50" fmla="*/ 144 w 402"/>
              <a:gd name="T51" fmla="*/ 376 h 403"/>
              <a:gd name="T52" fmla="*/ 177 w 402"/>
              <a:gd name="T53" fmla="*/ 384 h 403"/>
              <a:gd name="T54" fmla="*/ 211 w 402"/>
              <a:gd name="T55" fmla="*/ 385 h 403"/>
              <a:gd name="T56" fmla="*/ 244 w 402"/>
              <a:gd name="T57" fmla="*/ 380 h 403"/>
              <a:gd name="T58" fmla="*/ 276 w 402"/>
              <a:gd name="T59" fmla="*/ 369 h 403"/>
              <a:gd name="T60" fmla="*/ 306 w 402"/>
              <a:gd name="T61" fmla="*/ 353 h 403"/>
              <a:gd name="T62" fmla="*/ 332 w 402"/>
              <a:gd name="T63" fmla="*/ 331 h 403"/>
              <a:gd name="T64" fmla="*/ 354 w 402"/>
              <a:gd name="T65" fmla="*/ 304 h 403"/>
              <a:gd name="T66" fmla="*/ 370 w 402"/>
              <a:gd name="T67" fmla="*/ 275 h 403"/>
              <a:gd name="T68" fmla="*/ 119 w 402"/>
              <a:gd name="T69" fmla="*/ 71 h 403"/>
              <a:gd name="T70" fmla="*/ 213 w 402"/>
              <a:gd name="T71" fmla="*/ 69 h 403"/>
              <a:gd name="T72" fmla="*/ 80 w 402"/>
              <a:gd name="T73" fmla="*/ 257 h 403"/>
              <a:gd name="T74" fmla="*/ 337 w 402"/>
              <a:gd name="T75" fmla="*/ 272 h 403"/>
              <a:gd name="T76" fmla="*/ 98 w 402"/>
              <a:gd name="T77" fmla="*/ 294 h 403"/>
              <a:gd name="T78" fmla="*/ 324 w 402"/>
              <a:gd name="T79" fmla="*/ 253 h 403"/>
              <a:gd name="T80" fmla="*/ 339 w 402"/>
              <a:gd name="T81" fmla="*/ 214 h 403"/>
              <a:gd name="T82" fmla="*/ 252 w 402"/>
              <a:gd name="T83" fmla="*/ 79 h 403"/>
              <a:gd name="T84" fmla="*/ 331 w 402"/>
              <a:gd name="T85" fmla="*/ 120 h 4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402" h="403">
                <a:moveTo>
                  <a:pt x="376" y="259"/>
                </a:moveTo>
                <a:cubicBezTo>
                  <a:pt x="396" y="256"/>
                  <a:pt x="396" y="256"/>
                  <a:pt x="396" y="256"/>
                </a:cubicBezTo>
                <a:cubicBezTo>
                  <a:pt x="380" y="242"/>
                  <a:pt x="380" y="242"/>
                  <a:pt x="380" y="242"/>
                </a:cubicBezTo>
                <a:cubicBezTo>
                  <a:pt x="375" y="238"/>
                  <a:pt x="377" y="229"/>
                  <a:pt x="383" y="226"/>
                </a:cubicBezTo>
                <a:cubicBezTo>
                  <a:pt x="402" y="219"/>
                  <a:pt x="402" y="219"/>
                  <a:pt x="402" y="219"/>
                </a:cubicBezTo>
                <a:cubicBezTo>
                  <a:pt x="385" y="209"/>
                  <a:pt x="385" y="209"/>
                  <a:pt x="385" y="209"/>
                </a:cubicBezTo>
                <a:cubicBezTo>
                  <a:pt x="379" y="205"/>
                  <a:pt x="379" y="196"/>
                  <a:pt x="385" y="192"/>
                </a:cubicBezTo>
                <a:cubicBezTo>
                  <a:pt x="402" y="182"/>
                  <a:pt x="402" y="182"/>
                  <a:pt x="402" y="182"/>
                </a:cubicBezTo>
                <a:cubicBezTo>
                  <a:pt x="383" y="175"/>
                  <a:pt x="383" y="175"/>
                  <a:pt x="383" y="175"/>
                </a:cubicBezTo>
                <a:cubicBezTo>
                  <a:pt x="376" y="172"/>
                  <a:pt x="375" y="163"/>
                  <a:pt x="380" y="158"/>
                </a:cubicBezTo>
                <a:cubicBezTo>
                  <a:pt x="395" y="145"/>
                  <a:pt x="395" y="145"/>
                  <a:pt x="395" y="145"/>
                </a:cubicBezTo>
                <a:cubicBezTo>
                  <a:pt x="375" y="142"/>
                  <a:pt x="375" y="142"/>
                  <a:pt x="375" y="142"/>
                </a:cubicBezTo>
                <a:cubicBezTo>
                  <a:pt x="368" y="141"/>
                  <a:pt x="365" y="132"/>
                  <a:pt x="369" y="126"/>
                </a:cubicBezTo>
                <a:cubicBezTo>
                  <a:pt x="381" y="110"/>
                  <a:pt x="381" y="110"/>
                  <a:pt x="381" y="110"/>
                </a:cubicBezTo>
                <a:cubicBezTo>
                  <a:pt x="361" y="111"/>
                  <a:pt x="361" y="111"/>
                  <a:pt x="361" y="111"/>
                </a:cubicBezTo>
                <a:cubicBezTo>
                  <a:pt x="354" y="111"/>
                  <a:pt x="349" y="103"/>
                  <a:pt x="352" y="97"/>
                </a:cubicBezTo>
                <a:cubicBezTo>
                  <a:pt x="361" y="79"/>
                  <a:pt x="361" y="79"/>
                  <a:pt x="361" y="79"/>
                </a:cubicBezTo>
                <a:cubicBezTo>
                  <a:pt x="342" y="83"/>
                  <a:pt x="342" y="83"/>
                  <a:pt x="342" y="83"/>
                </a:cubicBezTo>
                <a:cubicBezTo>
                  <a:pt x="335" y="84"/>
                  <a:pt x="328" y="78"/>
                  <a:pt x="330" y="71"/>
                </a:cubicBezTo>
                <a:cubicBezTo>
                  <a:pt x="336" y="51"/>
                  <a:pt x="336" y="51"/>
                  <a:pt x="336" y="51"/>
                </a:cubicBezTo>
                <a:cubicBezTo>
                  <a:pt x="318" y="59"/>
                  <a:pt x="318" y="59"/>
                  <a:pt x="318" y="59"/>
                </a:cubicBezTo>
                <a:cubicBezTo>
                  <a:pt x="311" y="62"/>
                  <a:pt x="303" y="56"/>
                  <a:pt x="304" y="49"/>
                </a:cubicBezTo>
                <a:cubicBezTo>
                  <a:pt x="306" y="29"/>
                  <a:pt x="306" y="29"/>
                  <a:pt x="306" y="29"/>
                </a:cubicBezTo>
                <a:cubicBezTo>
                  <a:pt x="289" y="40"/>
                  <a:pt x="289" y="40"/>
                  <a:pt x="289" y="40"/>
                </a:cubicBezTo>
                <a:cubicBezTo>
                  <a:pt x="283" y="44"/>
                  <a:pt x="275" y="40"/>
                  <a:pt x="274" y="33"/>
                </a:cubicBezTo>
                <a:cubicBezTo>
                  <a:pt x="273" y="13"/>
                  <a:pt x="273" y="13"/>
                  <a:pt x="273" y="13"/>
                </a:cubicBezTo>
                <a:cubicBezTo>
                  <a:pt x="258" y="26"/>
                  <a:pt x="258" y="26"/>
                  <a:pt x="258" y="26"/>
                </a:cubicBezTo>
                <a:cubicBezTo>
                  <a:pt x="253" y="32"/>
                  <a:pt x="244" y="29"/>
                  <a:pt x="242" y="22"/>
                </a:cubicBezTo>
                <a:cubicBezTo>
                  <a:pt x="237" y="3"/>
                  <a:pt x="237" y="3"/>
                  <a:pt x="237" y="3"/>
                </a:cubicBezTo>
                <a:cubicBezTo>
                  <a:pt x="225" y="19"/>
                  <a:pt x="225" y="19"/>
                  <a:pt x="225" y="19"/>
                </a:cubicBezTo>
                <a:cubicBezTo>
                  <a:pt x="221" y="25"/>
                  <a:pt x="212" y="24"/>
                  <a:pt x="209" y="17"/>
                </a:cubicBezTo>
                <a:cubicBezTo>
                  <a:pt x="200" y="0"/>
                  <a:pt x="200" y="0"/>
                  <a:pt x="200" y="0"/>
                </a:cubicBezTo>
                <a:cubicBezTo>
                  <a:pt x="191" y="18"/>
                  <a:pt x="191" y="18"/>
                  <a:pt x="191" y="18"/>
                </a:cubicBezTo>
                <a:cubicBezTo>
                  <a:pt x="188" y="24"/>
                  <a:pt x="179" y="25"/>
                  <a:pt x="175" y="19"/>
                </a:cubicBezTo>
                <a:cubicBezTo>
                  <a:pt x="163" y="3"/>
                  <a:pt x="163" y="3"/>
                  <a:pt x="163" y="3"/>
                </a:cubicBezTo>
                <a:cubicBezTo>
                  <a:pt x="158" y="23"/>
                  <a:pt x="158" y="23"/>
                  <a:pt x="158" y="23"/>
                </a:cubicBezTo>
                <a:cubicBezTo>
                  <a:pt x="156" y="30"/>
                  <a:pt x="147" y="32"/>
                  <a:pt x="142" y="27"/>
                </a:cubicBezTo>
                <a:cubicBezTo>
                  <a:pt x="127" y="14"/>
                  <a:pt x="127" y="14"/>
                  <a:pt x="127" y="14"/>
                </a:cubicBezTo>
                <a:cubicBezTo>
                  <a:pt x="125" y="34"/>
                  <a:pt x="125" y="34"/>
                  <a:pt x="125" y="34"/>
                </a:cubicBezTo>
                <a:cubicBezTo>
                  <a:pt x="125" y="41"/>
                  <a:pt x="117" y="45"/>
                  <a:pt x="111" y="41"/>
                </a:cubicBezTo>
                <a:cubicBezTo>
                  <a:pt x="94" y="30"/>
                  <a:pt x="94" y="30"/>
                  <a:pt x="94" y="30"/>
                </a:cubicBezTo>
                <a:cubicBezTo>
                  <a:pt x="96" y="50"/>
                  <a:pt x="96" y="50"/>
                  <a:pt x="96" y="50"/>
                </a:cubicBezTo>
                <a:cubicBezTo>
                  <a:pt x="97" y="58"/>
                  <a:pt x="89" y="63"/>
                  <a:pt x="83" y="60"/>
                </a:cubicBezTo>
                <a:cubicBezTo>
                  <a:pt x="64" y="53"/>
                  <a:pt x="64" y="53"/>
                  <a:pt x="64" y="53"/>
                </a:cubicBezTo>
                <a:cubicBezTo>
                  <a:pt x="70" y="72"/>
                  <a:pt x="70" y="72"/>
                  <a:pt x="70" y="72"/>
                </a:cubicBezTo>
                <a:cubicBezTo>
                  <a:pt x="72" y="79"/>
                  <a:pt x="66" y="86"/>
                  <a:pt x="59" y="85"/>
                </a:cubicBezTo>
                <a:cubicBezTo>
                  <a:pt x="39" y="81"/>
                  <a:pt x="39" y="81"/>
                  <a:pt x="39" y="81"/>
                </a:cubicBezTo>
                <a:cubicBezTo>
                  <a:pt x="48" y="98"/>
                  <a:pt x="48" y="98"/>
                  <a:pt x="48" y="98"/>
                </a:cubicBezTo>
                <a:cubicBezTo>
                  <a:pt x="52" y="105"/>
                  <a:pt x="47" y="113"/>
                  <a:pt x="40" y="113"/>
                </a:cubicBezTo>
                <a:cubicBezTo>
                  <a:pt x="20" y="113"/>
                  <a:pt x="20" y="113"/>
                  <a:pt x="20" y="113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7" y="134"/>
                  <a:pt x="33" y="143"/>
                  <a:pt x="26" y="144"/>
                </a:cubicBezTo>
                <a:cubicBezTo>
                  <a:pt x="6" y="147"/>
                  <a:pt x="6" y="147"/>
                  <a:pt x="6" y="147"/>
                </a:cubicBezTo>
                <a:cubicBezTo>
                  <a:pt x="21" y="161"/>
                  <a:pt x="21" y="161"/>
                  <a:pt x="21" y="161"/>
                </a:cubicBezTo>
                <a:cubicBezTo>
                  <a:pt x="27" y="165"/>
                  <a:pt x="25" y="174"/>
                  <a:pt x="18" y="177"/>
                </a:cubicBezTo>
                <a:cubicBezTo>
                  <a:pt x="0" y="184"/>
                  <a:pt x="0" y="184"/>
                  <a:pt x="0" y="184"/>
                </a:cubicBezTo>
                <a:cubicBezTo>
                  <a:pt x="17" y="194"/>
                  <a:pt x="17" y="194"/>
                  <a:pt x="17" y="194"/>
                </a:cubicBezTo>
                <a:cubicBezTo>
                  <a:pt x="23" y="198"/>
                  <a:pt x="23" y="207"/>
                  <a:pt x="17" y="211"/>
                </a:cubicBezTo>
                <a:cubicBezTo>
                  <a:pt x="0" y="221"/>
                  <a:pt x="0" y="221"/>
                  <a:pt x="0" y="221"/>
                </a:cubicBezTo>
                <a:cubicBezTo>
                  <a:pt x="19" y="228"/>
                  <a:pt x="19" y="228"/>
                  <a:pt x="19" y="228"/>
                </a:cubicBezTo>
                <a:cubicBezTo>
                  <a:pt x="26" y="231"/>
                  <a:pt x="27" y="240"/>
                  <a:pt x="22" y="245"/>
                </a:cubicBezTo>
                <a:cubicBezTo>
                  <a:pt x="7" y="258"/>
                  <a:pt x="7" y="258"/>
                  <a:pt x="7" y="258"/>
                </a:cubicBezTo>
                <a:cubicBezTo>
                  <a:pt x="27" y="261"/>
                  <a:pt x="27" y="261"/>
                  <a:pt x="27" y="261"/>
                </a:cubicBezTo>
                <a:cubicBezTo>
                  <a:pt x="34" y="262"/>
                  <a:pt x="37" y="271"/>
                  <a:pt x="33" y="277"/>
                </a:cubicBezTo>
                <a:cubicBezTo>
                  <a:pt x="21" y="293"/>
                  <a:pt x="21" y="293"/>
                  <a:pt x="21" y="293"/>
                </a:cubicBezTo>
                <a:cubicBezTo>
                  <a:pt x="41" y="292"/>
                  <a:pt x="41" y="292"/>
                  <a:pt x="41" y="292"/>
                </a:cubicBezTo>
                <a:cubicBezTo>
                  <a:pt x="48" y="292"/>
                  <a:pt x="53" y="300"/>
                  <a:pt x="50" y="306"/>
                </a:cubicBezTo>
                <a:cubicBezTo>
                  <a:pt x="41" y="324"/>
                  <a:pt x="41" y="324"/>
                  <a:pt x="41" y="324"/>
                </a:cubicBezTo>
                <a:cubicBezTo>
                  <a:pt x="60" y="320"/>
                  <a:pt x="60" y="320"/>
                  <a:pt x="60" y="320"/>
                </a:cubicBezTo>
                <a:cubicBezTo>
                  <a:pt x="67" y="319"/>
                  <a:pt x="73" y="325"/>
                  <a:pt x="71" y="332"/>
                </a:cubicBezTo>
                <a:cubicBezTo>
                  <a:pt x="66" y="352"/>
                  <a:pt x="66" y="352"/>
                  <a:pt x="66" y="352"/>
                </a:cubicBezTo>
                <a:cubicBezTo>
                  <a:pt x="84" y="344"/>
                  <a:pt x="84" y="344"/>
                  <a:pt x="84" y="344"/>
                </a:cubicBezTo>
                <a:cubicBezTo>
                  <a:pt x="91" y="341"/>
                  <a:pt x="98" y="347"/>
                  <a:pt x="98" y="354"/>
                </a:cubicBezTo>
                <a:cubicBezTo>
                  <a:pt x="96" y="374"/>
                  <a:pt x="96" y="374"/>
                  <a:pt x="96" y="374"/>
                </a:cubicBezTo>
                <a:cubicBezTo>
                  <a:pt x="112" y="363"/>
                  <a:pt x="112" y="363"/>
                  <a:pt x="112" y="363"/>
                </a:cubicBezTo>
                <a:cubicBezTo>
                  <a:pt x="119" y="359"/>
                  <a:pt x="127" y="363"/>
                  <a:pt x="127" y="370"/>
                </a:cubicBezTo>
                <a:cubicBezTo>
                  <a:pt x="129" y="390"/>
                  <a:pt x="129" y="390"/>
                  <a:pt x="129" y="390"/>
                </a:cubicBezTo>
                <a:cubicBezTo>
                  <a:pt x="144" y="376"/>
                  <a:pt x="144" y="376"/>
                  <a:pt x="144" y="376"/>
                </a:cubicBezTo>
                <a:cubicBezTo>
                  <a:pt x="149" y="371"/>
                  <a:pt x="158" y="374"/>
                  <a:pt x="160" y="381"/>
                </a:cubicBezTo>
                <a:cubicBezTo>
                  <a:pt x="165" y="400"/>
                  <a:pt x="165" y="400"/>
                  <a:pt x="165" y="400"/>
                </a:cubicBezTo>
                <a:cubicBezTo>
                  <a:pt x="177" y="384"/>
                  <a:pt x="177" y="384"/>
                  <a:pt x="177" y="384"/>
                </a:cubicBezTo>
                <a:cubicBezTo>
                  <a:pt x="181" y="378"/>
                  <a:pt x="190" y="379"/>
                  <a:pt x="193" y="385"/>
                </a:cubicBezTo>
                <a:cubicBezTo>
                  <a:pt x="202" y="403"/>
                  <a:pt x="202" y="403"/>
                  <a:pt x="202" y="403"/>
                </a:cubicBezTo>
                <a:cubicBezTo>
                  <a:pt x="211" y="385"/>
                  <a:pt x="211" y="385"/>
                  <a:pt x="211" y="385"/>
                </a:cubicBezTo>
                <a:cubicBezTo>
                  <a:pt x="214" y="379"/>
                  <a:pt x="223" y="378"/>
                  <a:pt x="227" y="384"/>
                </a:cubicBezTo>
                <a:cubicBezTo>
                  <a:pt x="239" y="400"/>
                  <a:pt x="239" y="400"/>
                  <a:pt x="239" y="400"/>
                </a:cubicBezTo>
                <a:cubicBezTo>
                  <a:pt x="244" y="380"/>
                  <a:pt x="244" y="380"/>
                  <a:pt x="244" y="380"/>
                </a:cubicBezTo>
                <a:cubicBezTo>
                  <a:pt x="246" y="373"/>
                  <a:pt x="255" y="371"/>
                  <a:pt x="260" y="376"/>
                </a:cubicBezTo>
                <a:cubicBezTo>
                  <a:pt x="275" y="389"/>
                  <a:pt x="275" y="389"/>
                  <a:pt x="275" y="389"/>
                </a:cubicBezTo>
                <a:cubicBezTo>
                  <a:pt x="276" y="369"/>
                  <a:pt x="276" y="369"/>
                  <a:pt x="276" y="369"/>
                </a:cubicBezTo>
                <a:cubicBezTo>
                  <a:pt x="277" y="362"/>
                  <a:pt x="285" y="358"/>
                  <a:pt x="291" y="362"/>
                </a:cubicBezTo>
                <a:cubicBezTo>
                  <a:pt x="308" y="373"/>
                  <a:pt x="308" y="373"/>
                  <a:pt x="308" y="373"/>
                </a:cubicBezTo>
                <a:cubicBezTo>
                  <a:pt x="306" y="353"/>
                  <a:pt x="306" y="353"/>
                  <a:pt x="306" y="353"/>
                </a:cubicBezTo>
                <a:cubicBezTo>
                  <a:pt x="305" y="345"/>
                  <a:pt x="312" y="340"/>
                  <a:pt x="319" y="343"/>
                </a:cubicBezTo>
                <a:cubicBezTo>
                  <a:pt x="338" y="350"/>
                  <a:pt x="338" y="350"/>
                  <a:pt x="338" y="350"/>
                </a:cubicBezTo>
                <a:cubicBezTo>
                  <a:pt x="332" y="331"/>
                  <a:pt x="332" y="331"/>
                  <a:pt x="332" y="331"/>
                </a:cubicBezTo>
                <a:cubicBezTo>
                  <a:pt x="330" y="324"/>
                  <a:pt x="336" y="317"/>
                  <a:pt x="343" y="318"/>
                </a:cubicBezTo>
                <a:cubicBezTo>
                  <a:pt x="363" y="322"/>
                  <a:pt x="363" y="322"/>
                  <a:pt x="363" y="322"/>
                </a:cubicBezTo>
                <a:cubicBezTo>
                  <a:pt x="354" y="304"/>
                  <a:pt x="354" y="304"/>
                  <a:pt x="354" y="304"/>
                </a:cubicBezTo>
                <a:cubicBezTo>
                  <a:pt x="350" y="298"/>
                  <a:pt x="355" y="290"/>
                  <a:pt x="362" y="290"/>
                </a:cubicBezTo>
                <a:cubicBezTo>
                  <a:pt x="382" y="290"/>
                  <a:pt x="382" y="290"/>
                  <a:pt x="382" y="290"/>
                </a:cubicBezTo>
                <a:cubicBezTo>
                  <a:pt x="370" y="275"/>
                  <a:pt x="370" y="275"/>
                  <a:pt x="370" y="275"/>
                </a:cubicBezTo>
                <a:cubicBezTo>
                  <a:pt x="365" y="269"/>
                  <a:pt x="369" y="260"/>
                  <a:pt x="376" y="259"/>
                </a:cubicBezTo>
                <a:close/>
                <a:moveTo>
                  <a:pt x="56" y="253"/>
                </a:moveTo>
                <a:cubicBezTo>
                  <a:pt x="33" y="187"/>
                  <a:pt x="57" y="110"/>
                  <a:pt x="119" y="71"/>
                </a:cubicBezTo>
                <a:cubicBezTo>
                  <a:pt x="145" y="55"/>
                  <a:pt x="173" y="48"/>
                  <a:pt x="201" y="48"/>
                </a:cubicBezTo>
                <a:cubicBezTo>
                  <a:pt x="210" y="48"/>
                  <a:pt x="216" y="56"/>
                  <a:pt x="214" y="64"/>
                </a:cubicBezTo>
                <a:cubicBezTo>
                  <a:pt x="213" y="69"/>
                  <a:pt x="213" y="69"/>
                  <a:pt x="213" y="69"/>
                </a:cubicBezTo>
                <a:cubicBezTo>
                  <a:pt x="209" y="69"/>
                  <a:pt x="205" y="68"/>
                  <a:pt x="201" y="68"/>
                </a:cubicBezTo>
                <a:cubicBezTo>
                  <a:pt x="127" y="68"/>
                  <a:pt x="68" y="128"/>
                  <a:pt x="68" y="201"/>
                </a:cubicBezTo>
                <a:cubicBezTo>
                  <a:pt x="68" y="221"/>
                  <a:pt x="72" y="240"/>
                  <a:pt x="80" y="257"/>
                </a:cubicBezTo>
                <a:cubicBezTo>
                  <a:pt x="75" y="260"/>
                  <a:pt x="75" y="260"/>
                  <a:pt x="75" y="260"/>
                </a:cubicBezTo>
                <a:cubicBezTo>
                  <a:pt x="68" y="264"/>
                  <a:pt x="59" y="261"/>
                  <a:pt x="56" y="253"/>
                </a:cubicBezTo>
                <a:close/>
                <a:moveTo>
                  <a:pt x="337" y="272"/>
                </a:moveTo>
                <a:cubicBezTo>
                  <a:pt x="325" y="296"/>
                  <a:pt x="307" y="316"/>
                  <a:pt x="283" y="332"/>
                </a:cubicBezTo>
                <a:cubicBezTo>
                  <a:pt x="222" y="369"/>
                  <a:pt x="146" y="360"/>
                  <a:pt x="97" y="314"/>
                </a:cubicBezTo>
                <a:cubicBezTo>
                  <a:pt x="90" y="308"/>
                  <a:pt x="91" y="298"/>
                  <a:pt x="98" y="294"/>
                </a:cubicBezTo>
                <a:cubicBezTo>
                  <a:pt x="103" y="291"/>
                  <a:pt x="103" y="291"/>
                  <a:pt x="103" y="291"/>
                </a:cubicBezTo>
                <a:cubicBezTo>
                  <a:pt x="127" y="318"/>
                  <a:pt x="162" y="335"/>
                  <a:pt x="201" y="335"/>
                </a:cubicBezTo>
                <a:cubicBezTo>
                  <a:pt x="256" y="335"/>
                  <a:pt x="304" y="301"/>
                  <a:pt x="324" y="253"/>
                </a:cubicBezTo>
                <a:cubicBezTo>
                  <a:pt x="329" y="254"/>
                  <a:pt x="329" y="254"/>
                  <a:pt x="329" y="254"/>
                </a:cubicBezTo>
                <a:cubicBezTo>
                  <a:pt x="337" y="256"/>
                  <a:pt x="341" y="265"/>
                  <a:pt x="337" y="272"/>
                </a:cubicBezTo>
                <a:close/>
                <a:moveTo>
                  <a:pt x="339" y="214"/>
                </a:moveTo>
                <a:cubicBezTo>
                  <a:pt x="334" y="213"/>
                  <a:pt x="334" y="213"/>
                  <a:pt x="334" y="213"/>
                </a:cubicBezTo>
                <a:cubicBezTo>
                  <a:pt x="334" y="209"/>
                  <a:pt x="334" y="205"/>
                  <a:pt x="334" y="201"/>
                </a:cubicBezTo>
                <a:cubicBezTo>
                  <a:pt x="334" y="146"/>
                  <a:pt x="300" y="99"/>
                  <a:pt x="252" y="79"/>
                </a:cubicBezTo>
                <a:cubicBezTo>
                  <a:pt x="253" y="74"/>
                  <a:pt x="253" y="74"/>
                  <a:pt x="253" y="74"/>
                </a:cubicBezTo>
                <a:cubicBezTo>
                  <a:pt x="255" y="66"/>
                  <a:pt x="264" y="61"/>
                  <a:pt x="272" y="65"/>
                </a:cubicBezTo>
                <a:cubicBezTo>
                  <a:pt x="295" y="77"/>
                  <a:pt x="316" y="96"/>
                  <a:pt x="331" y="120"/>
                </a:cubicBezTo>
                <a:cubicBezTo>
                  <a:pt x="347" y="145"/>
                  <a:pt x="355" y="174"/>
                  <a:pt x="355" y="202"/>
                </a:cubicBezTo>
                <a:cubicBezTo>
                  <a:pt x="354" y="210"/>
                  <a:pt x="347" y="216"/>
                  <a:pt x="339" y="214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  <a:extLst/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en-US" sz="7198" dirty="0">
              <a:latin typeface="Lato Light" panose="020F0502020204030203" pitchFamily="34" charset="0"/>
            </a:endParaRPr>
          </a:p>
        </p:txBody>
      </p:sp>
      <p:sp>
        <p:nvSpPr>
          <p:cNvPr id="8" name="Freeform 23">
            <a:extLst>
              <a:ext uri="{FF2B5EF4-FFF2-40B4-BE49-F238E27FC236}">
                <a16:creationId xmlns:a16="http://schemas.microsoft.com/office/drawing/2014/main" id="{50EFD71B-B054-CB4D-ABD7-92DE2337E738}"/>
              </a:ext>
            </a:extLst>
          </p:cNvPr>
          <p:cNvSpPr>
            <a:spLocks noEditPoints="1"/>
          </p:cNvSpPr>
          <p:nvPr/>
        </p:nvSpPr>
        <p:spPr bwMode="auto">
          <a:xfrm>
            <a:off x="19312398" y="4676661"/>
            <a:ext cx="1992299" cy="2000923"/>
          </a:xfrm>
          <a:custGeom>
            <a:avLst/>
            <a:gdLst>
              <a:gd name="T0" fmla="*/ 469 w 486"/>
              <a:gd name="T1" fmla="*/ 225 h 488"/>
              <a:gd name="T2" fmla="*/ 470 w 486"/>
              <a:gd name="T3" fmla="*/ 194 h 488"/>
              <a:gd name="T4" fmla="*/ 459 w 486"/>
              <a:gd name="T5" fmla="*/ 161 h 488"/>
              <a:gd name="T6" fmla="*/ 441 w 486"/>
              <a:gd name="T7" fmla="*/ 135 h 488"/>
              <a:gd name="T8" fmla="*/ 429 w 486"/>
              <a:gd name="T9" fmla="*/ 87 h 488"/>
              <a:gd name="T10" fmla="*/ 380 w 486"/>
              <a:gd name="T11" fmla="*/ 87 h 488"/>
              <a:gd name="T12" fmla="*/ 369 w 486"/>
              <a:gd name="T13" fmla="*/ 35 h 488"/>
              <a:gd name="T14" fmla="*/ 319 w 486"/>
              <a:gd name="T15" fmla="*/ 31 h 488"/>
              <a:gd name="T16" fmla="*/ 291 w 486"/>
              <a:gd name="T17" fmla="*/ 17 h 488"/>
              <a:gd name="T18" fmla="*/ 256 w 486"/>
              <a:gd name="T19" fmla="*/ 13 h 488"/>
              <a:gd name="T20" fmla="*/ 226 w 486"/>
              <a:gd name="T21" fmla="*/ 19 h 488"/>
              <a:gd name="T22" fmla="*/ 177 w 486"/>
              <a:gd name="T23" fmla="*/ 10 h 488"/>
              <a:gd name="T24" fmla="*/ 151 w 486"/>
              <a:gd name="T25" fmla="*/ 57 h 488"/>
              <a:gd name="T26" fmla="*/ 113 w 486"/>
              <a:gd name="T27" fmla="*/ 38 h 488"/>
              <a:gd name="T28" fmla="*/ 107 w 486"/>
              <a:gd name="T29" fmla="*/ 86 h 488"/>
              <a:gd name="T30" fmla="*/ 54 w 486"/>
              <a:gd name="T31" fmla="*/ 90 h 488"/>
              <a:gd name="T32" fmla="*/ 42 w 486"/>
              <a:gd name="T33" fmla="*/ 139 h 488"/>
              <a:gd name="T34" fmla="*/ 25 w 486"/>
              <a:gd name="T35" fmla="*/ 164 h 488"/>
              <a:gd name="T36" fmla="*/ 16 w 486"/>
              <a:gd name="T37" fmla="*/ 198 h 488"/>
              <a:gd name="T38" fmla="*/ 17 w 486"/>
              <a:gd name="T39" fmla="*/ 229 h 488"/>
              <a:gd name="T40" fmla="*/ 1 w 486"/>
              <a:gd name="T41" fmla="*/ 276 h 488"/>
              <a:gd name="T42" fmla="*/ 44 w 486"/>
              <a:gd name="T43" fmla="*/ 305 h 488"/>
              <a:gd name="T44" fmla="*/ 20 w 486"/>
              <a:gd name="T45" fmla="*/ 343 h 488"/>
              <a:gd name="T46" fmla="*/ 69 w 486"/>
              <a:gd name="T47" fmla="*/ 359 h 488"/>
              <a:gd name="T48" fmla="*/ 63 w 486"/>
              <a:gd name="T49" fmla="*/ 409 h 488"/>
              <a:gd name="T50" fmla="*/ 110 w 486"/>
              <a:gd name="T51" fmla="*/ 428 h 488"/>
              <a:gd name="T52" fmla="*/ 133 w 486"/>
              <a:gd name="T53" fmla="*/ 449 h 488"/>
              <a:gd name="T54" fmla="*/ 167 w 486"/>
              <a:gd name="T55" fmla="*/ 458 h 488"/>
              <a:gd name="T56" fmla="*/ 195 w 486"/>
              <a:gd name="T57" fmla="*/ 471 h 488"/>
              <a:gd name="T58" fmla="*/ 230 w 486"/>
              <a:gd name="T59" fmla="*/ 476 h 488"/>
              <a:gd name="T60" fmla="*/ 260 w 486"/>
              <a:gd name="T61" fmla="*/ 470 h 488"/>
              <a:gd name="T62" fmla="*/ 295 w 486"/>
              <a:gd name="T63" fmla="*/ 470 h 488"/>
              <a:gd name="T64" fmla="*/ 323 w 486"/>
              <a:gd name="T65" fmla="*/ 456 h 488"/>
              <a:gd name="T66" fmla="*/ 372 w 486"/>
              <a:gd name="T67" fmla="*/ 451 h 488"/>
              <a:gd name="T68" fmla="*/ 379 w 486"/>
              <a:gd name="T69" fmla="*/ 425 h 488"/>
              <a:gd name="T70" fmla="*/ 426 w 486"/>
              <a:gd name="T71" fmla="*/ 406 h 488"/>
              <a:gd name="T72" fmla="*/ 419 w 486"/>
              <a:gd name="T73" fmla="*/ 355 h 488"/>
              <a:gd name="T74" fmla="*/ 468 w 486"/>
              <a:gd name="T75" fmla="*/ 339 h 488"/>
              <a:gd name="T76" fmla="*/ 455 w 486"/>
              <a:gd name="T77" fmla="*/ 286 h 488"/>
              <a:gd name="T78" fmla="*/ 475 w 486"/>
              <a:gd name="T79" fmla="*/ 260 h 488"/>
              <a:gd name="T80" fmla="*/ 366 w 486"/>
              <a:gd name="T81" fmla="*/ 153 h 488"/>
              <a:gd name="T82" fmla="*/ 183 w 486"/>
              <a:gd name="T83" fmla="*/ 87 h 488"/>
              <a:gd name="T84" fmla="*/ 243 w 486"/>
              <a:gd name="T85" fmla="*/ 102 h 488"/>
              <a:gd name="T86" fmla="*/ 89 w 486"/>
              <a:gd name="T87" fmla="*/ 176 h 488"/>
              <a:gd name="T88" fmla="*/ 108 w 486"/>
              <a:gd name="T89" fmla="*/ 198 h 488"/>
              <a:gd name="T90" fmla="*/ 87 w 486"/>
              <a:gd name="T91" fmla="*/ 308 h 488"/>
              <a:gd name="T92" fmla="*/ 101 w 486"/>
              <a:gd name="T93" fmla="*/ 244 h 488"/>
              <a:gd name="T94" fmla="*/ 118 w 486"/>
              <a:gd name="T95" fmla="*/ 357 h 488"/>
              <a:gd name="T96" fmla="*/ 201 w 486"/>
              <a:gd name="T97" fmla="*/ 391 h 488"/>
              <a:gd name="T98" fmla="*/ 223 w 486"/>
              <a:gd name="T99" fmla="*/ 396 h 488"/>
              <a:gd name="T100" fmla="*/ 318 w 486"/>
              <a:gd name="T101" fmla="*/ 377 h 488"/>
              <a:gd name="T102" fmla="*/ 337 w 486"/>
              <a:gd name="T103" fmla="*/ 365 h 488"/>
              <a:gd name="T104" fmla="*/ 400 w 486"/>
              <a:gd name="T105" fmla="*/ 307 h 488"/>
              <a:gd name="T106" fmla="*/ 369 w 486"/>
              <a:gd name="T107" fmla="*/ 179 h 488"/>
              <a:gd name="T108" fmla="*/ 395 w 486"/>
              <a:gd name="T109" fmla="*/ 264 h 4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486" h="488">
                <a:moveTo>
                  <a:pt x="475" y="260"/>
                </a:moveTo>
                <a:cubicBezTo>
                  <a:pt x="469" y="260"/>
                  <a:pt x="469" y="260"/>
                  <a:pt x="469" y="260"/>
                </a:cubicBezTo>
                <a:cubicBezTo>
                  <a:pt x="460" y="260"/>
                  <a:pt x="453" y="254"/>
                  <a:pt x="451" y="245"/>
                </a:cubicBezTo>
                <a:cubicBezTo>
                  <a:pt x="450" y="234"/>
                  <a:pt x="458" y="225"/>
                  <a:pt x="469" y="225"/>
                </a:cubicBezTo>
                <a:cubicBezTo>
                  <a:pt x="474" y="225"/>
                  <a:pt x="474" y="225"/>
                  <a:pt x="474" y="225"/>
                </a:cubicBezTo>
                <a:cubicBezTo>
                  <a:pt x="480" y="225"/>
                  <a:pt x="486" y="219"/>
                  <a:pt x="485" y="212"/>
                </a:cubicBezTo>
                <a:cubicBezTo>
                  <a:pt x="484" y="209"/>
                  <a:pt x="484" y="206"/>
                  <a:pt x="483" y="203"/>
                </a:cubicBezTo>
                <a:cubicBezTo>
                  <a:pt x="482" y="196"/>
                  <a:pt x="476" y="192"/>
                  <a:pt x="470" y="194"/>
                </a:cubicBezTo>
                <a:cubicBezTo>
                  <a:pt x="464" y="195"/>
                  <a:pt x="464" y="195"/>
                  <a:pt x="464" y="195"/>
                </a:cubicBezTo>
                <a:cubicBezTo>
                  <a:pt x="456" y="198"/>
                  <a:pt x="447" y="194"/>
                  <a:pt x="443" y="187"/>
                </a:cubicBezTo>
                <a:cubicBezTo>
                  <a:pt x="438" y="176"/>
                  <a:pt x="444" y="165"/>
                  <a:pt x="454" y="162"/>
                </a:cubicBezTo>
                <a:cubicBezTo>
                  <a:pt x="459" y="161"/>
                  <a:pt x="459" y="161"/>
                  <a:pt x="459" y="161"/>
                </a:cubicBezTo>
                <a:cubicBezTo>
                  <a:pt x="465" y="159"/>
                  <a:pt x="469" y="152"/>
                  <a:pt x="466" y="146"/>
                </a:cubicBezTo>
                <a:cubicBezTo>
                  <a:pt x="465" y="143"/>
                  <a:pt x="463" y="140"/>
                  <a:pt x="462" y="137"/>
                </a:cubicBezTo>
                <a:cubicBezTo>
                  <a:pt x="459" y="131"/>
                  <a:pt x="452" y="129"/>
                  <a:pt x="446" y="132"/>
                </a:cubicBezTo>
                <a:cubicBezTo>
                  <a:pt x="441" y="135"/>
                  <a:pt x="441" y="135"/>
                  <a:pt x="441" y="135"/>
                </a:cubicBezTo>
                <a:cubicBezTo>
                  <a:pt x="433" y="140"/>
                  <a:pt x="422" y="138"/>
                  <a:pt x="417" y="130"/>
                </a:cubicBezTo>
                <a:cubicBezTo>
                  <a:pt x="412" y="122"/>
                  <a:pt x="414" y="111"/>
                  <a:pt x="422" y="106"/>
                </a:cubicBezTo>
                <a:cubicBezTo>
                  <a:pt x="426" y="103"/>
                  <a:pt x="426" y="103"/>
                  <a:pt x="426" y="103"/>
                </a:cubicBezTo>
                <a:cubicBezTo>
                  <a:pt x="432" y="100"/>
                  <a:pt x="433" y="92"/>
                  <a:pt x="429" y="87"/>
                </a:cubicBezTo>
                <a:cubicBezTo>
                  <a:pt x="427" y="84"/>
                  <a:pt x="425" y="82"/>
                  <a:pt x="423" y="79"/>
                </a:cubicBezTo>
                <a:cubicBezTo>
                  <a:pt x="418" y="75"/>
                  <a:pt x="411" y="75"/>
                  <a:pt x="406" y="79"/>
                </a:cubicBezTo>
                <a:cubicBezTo>
                  <a:pt x="403" y="84"/>
                  <a:pt x="403" y="84"/>
                  <a:pt x="403" y="84"/>
                </a:cubicBezTo>
                <a:cubicBezTo>
                  <a:pt x="397" y="90"/>
                  <a:pt x="387" y="92"/>
                  <a:pt x="380" y="87"/>
                </a:cubicBezTo>
                <a:cubicBezTo>
                  <a:pt x="371" y="81"/>
                  <a:pt x="369" y="69"/>
                  <a:pt x="376" y="61"/>
                </a:cubicBezTo>
                <a:cubicBezTo>
                  <a:pt x="379" y="57"/>
                  <a:pt x="379" y="57"/>
                  <a:pt x="379" y="57"/>
                </a:cubicBezTo>
                <a:cubicBezTo>
                  <a:pt x="384" y="52"/>
                  <a:pt x="383" y="44"/>
                  <a:pt x="377" y="41"/>
                </a:cubicBezTo>
                <a:cubicBezTo>
                  <a:pt x="374" y="39"/>
                  <a:pt x="372" y="37"/>
                  <a:pt x="369" y="35"/>
                </a:cubicBezTo>
                <a:cubicBezTo>
                  <a:pt x="363" y="32"/>
                  <a:pt x="356" y="34"/>
                  <a:pt x="353" y="40"/>
                </a:cubicBezTo>
                <a:cubicBezTo>
                  <a:pt x="351" y="45"/>
                  <a:pt x="351" y="45"/>
                  <a:pt x="351" y="45"/>
                </a:cubicBezTo>
                <a:cubicBezTo>
                  <a:pt x="347" y="53"/>
                  <a:pt x="338" y="57"/>
                  <a:pt x="330" y="55"/>
                </a:cubicBezTo>
                <a:cubicBezTo>
                  <a:pt x="319" y="52"/>
                  <a:pt x="314" y="40"/>
                  <a:pt x="319" y="31"/>
                </a:cubicBezTo>
                <a:cubicBezTo>
                  <a:pt x="321" y="26"/>
                  <a:pt x="321" y="26"/>
                  <a:pt x="321" y="26"/>
                </a:cubicBezTo>
                <a:cubicBezTo>
                  <a:pt x="324" y="20"/>
                  <a:pt x="321" y="13"/>
                  <a:pt x="314" y="11"/>
                </a:cubicBezTo>
                <a:cubicBezTo>
                  <a:pt x="311" y="10"/>
                  <a:pt x="308" y="9"/>
                  <a:pt x="305" y="8"/>
                </a:cubicBezTo>
                <a:cubicBezTo>
                  <a:pt x="298" y="7"/>
                  <a:pt x="292" y="11"/>
                  <a:pt x="291" y="17"/>
                </a:cubicBezTo>
                <a:cubicBezTo>
                  <a:pt x="290" y="23"/>
                  <a:pt x="290" y="23"/>
                  <a:pt x="290" y="23"/>
                </a:cubicBezTo>
                <a:cubicBezTo>
                  <a:pt x="289" y="31"/>
                  <a:pt x="282" y="38"/>
                  <a:pt x="273" y="38"/>
                </a:cubicBezTo>
                <a:cubicBezTo>
                  <a:pt x="262" y="38"/>
                  <a:pt x="254" y="28"/>
                  <a:pt x="256" y="18"/>
                </a:cubicBezTo>
                <a:cubicBezTo>
                  <a:pt x="256" y="13"/>
                  <a:pt x="256" y="13"/>
                  <a:pt x="256" y="13"/>
                </a:cubicBezTo>
                <a:cubicBezTo>
                  <a:pt x="257" y="7"/>
                  <a:pt x="252" y="1"/>
                  <a:pt x="246" y="0"/>
                </a:cubicBezTo>
                <a:cubicBezTo>
                  <a:pt x="242" y="0"/>
                  <a:pt x="239" y="0"/>
                  <a:pt x="236" y="1"/>
                </a:cubicBezTo>
                <a:cubicBezTo>
                  <a:pt x="229" y="1"/>
                  <a:pt x="224" y="7"/>
                  <a:pt x="225" y="13"/>
                </a:cubicBezTo>
                <a:cubicBezTo>
                  <a:pt x="226" y="19"/>
                  <a:pt x="226" y="19"/>
                  <a:pt x="226" y="19"/>
                </a:cubicBezTo>
                <a:cubicBezTo>
                  <a:pt x="227" y="28"/>
                  <a:pt x="220" y="37"/>
                  <a:pt x="211" y="39"/>
                </a:cubicBezTo>
                <a:cubicBezTo>
                  <a:pt x="203" y="43"/>
                  <a:pt x="193" y="39"/>
                  <a:pt x="192" y="30"/>
                </a:cubicBezTo>
                <a:cubicBezTo>
                  <a:pt x="191" y="19"/>
                  <a:pt x="191" y="19"/>
                  <a:pt x="191" y="19"/>
                </a:cubicBezTo>
                <a:cubicBezTo>
                  <a:pt x="190" y="12"/>
                  <a:pt x="183" y="8"/>
                  <a:pt x="177" y="10"/>
                </a:cubicBezTo>
                <a:cubicBezTo>
                  <a:pt x="174" y="10"/>
                  <a:pt x="170" y="11"/>
                  <a:pt x="167" y="12"/>
                </a:cubicBezTo>
                <a:cubicBezTo>
                  <a:pt x="161" y="14"/>
                  <a:pt x="158" y="21"/>
                  <a:pt x="161" y="27"/>
                </a:cubicBezTo>
                <a:cubicBezTo>
                  <a:pt x="163" y="33"/>
                  <a:pt x="163" y="33"/>
                  <a:pt x="163" y="33"/>
                </a:cubicBezTo>
                <a:cubicBezTo>
                  <a:pt x="167" y="42"/>
                  <a:pt x="162" y="54"/>
                  <a:pt x="151" y="57"/>
                </a:cubicBezTo>
                <a:cubicBezTo>
                  <a:pt x="143" y="59"/>
                  <a:pt x="134" y="54"/>
                  <a:pt x="131" y="47"/>
                </a:cubicBezTo>
                <a:cubicBezTo>
                  <a:pt x="129" y="43"/>
                  <a:pt x="129" y="43"/>
                  <a:pt x="129" y="43"/>
                </a:cubicBezTo>
                <a:cubicBezTo>
                  <a:pt x="126" y="37"/>
                  <a:pt x="119" y="34"/>
                  <a:pt x="113" y="38"/>
                </a:cubicBezTo>
                <a:cubicBezTo>
                  <a:pt x="113" y="38"/>
                  <a:pt x="113" y="38"/>
                  <a:pt x="113" y="38"/>
                </a:cubicBezTo>
                <a:cubicBezTo>
                  <a:pt x="110" y="40"/>
                  <a:pt x="108" y="41"/>
                  <a:pt x="105" y="43"/>
                </a:cubicBezTo>
                <a:cubicBezTo>
                  <a:pt x="100" y="47"/>
                  <a:pt x="99" y="54"/>
                  <a:pt x="103" y="59"/>
                </a:cubicBezTo>
                <a:cubicBezTo>
                  <a:pt x="106" y="63"/>
                  <a:pt x="106" y="63"/>
                  <a:pt x="106" y="63"/>
                </a:cubicBezTo>
                <a:cubicBezTo>
                  <a:pt x="112" y="70"/>
                  <a:pt x="112" y="80"/>
                  <a:pt x="107" y="86"/>
                </a:cubicBezTo>
                <a:cubicBezTo>
                  <a:pt x="100" y="95"/>
                  <a:pt x="87" y="95"/>
                  <a:pt x="80" y="86"/>
                </a:cubicBezTo>
                <a:cubicBezTo>
                  <a:pt x="77" y="83"/>
                  <a:pt x="77" y="83"/>
                  <a:pt x="77" y="83"/>
                </a:cubicBezTo>
                <a:cubicBezTo>
                  <a:pt x="73" y="78"/>
                  <a:pt x="65" y="78"/>
                  <a:pt x="60" y="83"/>
                </a:cubicBezTo>
                <a:cubicBezTo>
                  <a:pt x="58" y="85"/>
                  <a:pt x="56" y="88"/>
                  <a:pt x="54" y="90"/>
                </a:cubicBezTo>
                <a:cubicBezTo>
                  <a:pt x="50" y="95"/>
                  <a:pt x="51" y="103"/>
                  <a:pt x="56" y="106"/>
                </a:cubicBezTo>
                <a:cubicBezTo>
                  <a:pt x="61" y="109"/>
                  <a:pt x="61" y="109"/>
                  <a:pt x="61" y="109"/>
                </a:cubicBezTo>
                <a:cubicBezTo>
                  <a:pt x="68" y="114"/>
                  <a:pt x="71" y="123"/>
                  <a:pt x="68" y="131"/>
                </a:cubicBezTo>
                <a:cubicBezTo>
                  <a:pt x="63" y="141"/>
                  <a:pt x="51" y="145"/>
                  <a:pt x="42" y="139"/>
                </a:cubicBezTo>
                <a:cubicBezTo>
                  <a:pt x="38" y="136"/>
                  <a:pt x="38" y="136"/>
                  <a:pt x="38" y="136"/>
                </a:cubicBezTo>
                <a:cubicBezTo>
                  <a:pt x="33" y="132"/>
                  <a:pt x="25" y="135"/>
                  <a:pt x="22" y="141"/>
                </a:cubicBezTo>
                <a:cubicBezTo>
                  <a:pt x="21" y="144"/>
                  <a:pt x="19" y="147"/>
                  <a:pt x="18" y="150"/>
                </a:cubicBezTo>
                <a:cubicBezTo>
                  <a:pt x="16" y="156"/>
                  <a:pt x="19" y="162"/>
                  <a:pt x="25" y="164"/>
                </a:cubicBezTo>
                <a:cubicBezTo>
                  <a:pt x="31" y="166"/>
                  <a:pt x="31" y="166"/>
                  <a:pt x="31" y="166"/>
                </a:cubicBezTo>
                <a:cubicBezTo>
                  <a:pt x="40" y="169"/>
                  <a:pt x="45" y="179"/>
                  <a:pt x="42" y="188"/>
                </a:cubicBezTo>
                <a:cubicBezTo>
                  <a:pt x="47" y="196"/>
                  <a:pt x="40" y="206"/>
                  <a:pt x="31" y="203"/>
                </a:cubicBezTo>
                <a:cubicBezTo>
                  <a:pt x="16" y="198"/>
                  <a:pt x="16" y="198"/>
                  <a:pt x="16" y="198"/>
                </a:cubicBezTo>
                <a:cubicBezTo>
                  <a:pt x="10" y="196"/>
                  <a:pt x="3" y="200"/>
                  <a:pt x="2" y="207"/>
                </a:cubicBezTo>
                <a:cubicBezTo>
                  <a:pt x="1" y="210"/>
                  <a:pt x="1" y="214"/>
                  <a:pt x="1" y="217"/>
                </a:cubicBezTo>
                <a:cubicBezTo>
                  <a:pt x="0" y="223"/>
                  <a:pt x="5" y="229"/>
                  <a:pt x="11" y="229"/>
                </a:cubicBezTo>
                <a:cubicBezTo>
                  <a:pt x="17" y="229"/>
                  <a:pt x="17" y="229"/>
                  <a:pt x="17" y="229"/>
                </a:cubicBezTo>
                <a:cubicBezTo>
                  <a:pt x="27" y="229"/>
                  <a:pt x="35" y="237"/>
                  <a:pt x="35" y="247"/>
                </a:cubicBezTo>
                <a:cubicBezTo>
                  <a:pt x="35" y="256"/>
                  <a:pt x="27" y="264"/>
                  <a:pt x="17" y="264"/>
                </a:cubicBezTo>
                <a:cubicBezTo>
                  <a:pt x="12" y="264"/>
                  <a:pt x="12" y="264"/>
                  <a:pt x="12" y="264"/>
                </a:cubicBezTo>
                <a:cubicBezTo>
                  <a:pt x="5" y="264"/>
                  <a:pt x="0" y="270"/>
                  <a:pt x="1" y="276"/>
                </a:cubicBezTo>
                <a:cubicBezTo>
                  <a:pt x="1" y="280"/>
                  <a:pt x="2" y="283"/>
                  <a:pt x="3" y="286"/>
                </a:cubicBezTo>
                <a:cubicBezTo>
                  <a:pt x="4" y="293"/>
                  <a:pt x="10" y="297"/>
                  <a:pt x="16" y="295"/>
                </a:cubicBezTo>
                <a:cubicBezTo>
                  <a:pt x="22" y="293"/>
                  <a:pt x="22" y="293"/>
                  <a:pt x="22" y="293"/>
                </a:cubicBezTo>
                <a:cubicBezTo>
                  <a:pt x="31" y="291"/>
                  <a:pt x="41" y="296"/>
                  <a:pt x="44" y="305"/>
                </a:cubicBezTo>
                <a:cubicBezTo>
                  <a:pt x="44" y="305"/>
                  <a:pt x="44" y="305"/>
                  <a:pt x="44" y="305"/>
                </a:cubicBezTo>
                <a:cubicBezTo>
                  <a:pt x="46" y="315"/>
                  <a:pt x="41" y="324"/>
                  <a:pt x="32" y="327"/>
                </a:cubicBezTo>
                <a:cubicBezTo>
                  <a:pt x="27" y="328"/>
                  <a:pt x="27" y="328"/>
                  <a:pt x="27" y="328"/>
                </a:cubicBezTo>
                <a:cubicBezTo>
                  <a:pt x="21" y="330"/>
                  <a:pt x="17" y="337"/>
                  <a:pt x="20" y="343"/>
                </a:cubicBezTo>
                <a:cubicBezTo>
                  <a:pt x="21" y="346"/>
                  <a:pt x="23" y="349"/>
                  <a:pt x="24" y="352"/>
                </a:cubicBezTo>
                <a:cubicBezTo>
                  <a:pt x="27" y="358"/>
                  <a:pt x="34" y="360"/>
                  <a:pt x="40" y="357"/>
                </a:cubicBezTo>
                <a:cubicBezTo>
                  <a:pt x="45" y="353"/>
                  <a:pt x="45" y="353"/>
                  <a:pt x="45" y="353"/>
                </a:cubicBezTo>
                <a:cubicBezTo>
                  <a:pt x="53" y="348"/>
                  <a:pt x="64" y="351"/>
                  <a:pt x="69" y="359"/>
                </a:cubicBezTo>
                <a:cubicBezTo>
                  <a:pt x="74" y="367"/>
                  <a:pt x="72" y="378"/>
                  <a:pt x="63" y="383"/>
                </a:cubicBezTo>
                <a:cubicBezTo>
                  <a:pt x="59" y="386"/>
                  <a:pt x="59" y="386"/>
                  <a:pt x="59" y="386"/>
                </a:cubicBezTo>
                <a:cubicBezTo>
                  <a:pt x="54" y="389"/>
                  <a:pt x="52" y="397"/>
                  <a:pt x="57" y="402"/>
                </a:cubicBezTo>
                <a:cubicBezTo>
                  <a:pt x="59" y="405"/>
                  <a:pt x="61" y="407"/>
                  <a:pt x="63" y="409"/>
                </a:cubicBezTo>
                <a:cubicBezTo>
                  <a:pt x="68" y="414"/>
                  <a:pt x="75" y="414"/>
                  <a:pt x="80" y="409"/>
                </a:cubicBezTo>
                <a:cubicBezTo>
                  <a:pt x="83" y="405"/>
                  <a:pt x="83" y="405"/>
                  <a:pt x="83" y="405"/>
                </a:cubicBezTo>
                <a:cubicBezTo>
                  <a:pt x="89" y="399"/>
                  <a:pt x="99" y="397"/>
                  <a:pt x="106" y="402"/>
                </a:cubicBezTo>
                <a:cubicBezTo>
                  <a:pt x="115" y="407"/>
                  <a:pt x="117" y="420"/>
                  <a:pt x="110" y="428"/>
                </a:cubicBezTo>
                <a:cubicBezTo>
                  <a:pt x="107" y="432"/>
                  <a:pt x="107" y="432"/>
                  <a:pt x="107" y="432"/>
                </a:cubicBezTo>
                <a:cubicBezTo>
                  <a:pt x="102" y="437"/>
                  <a:pt x="103" y="445"/>
                  <a:pt x="109" y="448"/>
                </a:cubicBezTo>
                <a:cubicBezTo>
                  <a:pt x="112" y="450"/>
                  <a:pt x="114" y="452"/>
                  <a:pt x="117" y="453"/>
                </a:cubicBezTo>
                <a:cubicBezTo>
                  <a:pt x="123" y="457"/>
                  <a:pt x="130" y="455"/>
                  <a:pt x="133" y="449"/>
                </a:cubicBezTo>
                <a:cubicBezTo>
                  <a:pt x="135" y="443"/>
                  <a:pt x="135" y="443"/>
                  <a:pt x="135" y="443"/>
                </a:cubicBezTo>
                <a:cubicBezTo>
                  <a:pt x="139" y="435"/>
                  <a:pt x="150" y="431"/>
                  <a:pt x="159" y="435"/>
                </a:cubicBezTo>
                <a:cubicBezTo>
                  <a:pt x="159" y="435"/>
                  <a:pt x="159" y="435"/>
                  <a:pt x="159" y="435"/>
                </a:cubicBezTo>
                <a:cubicBezTo>
                  <a:pt x="167" y="439"/>
                  <a:pt x="171" y="449"/>
                  <a:pt x="167" y="458"/>
                </a:cubicBezTo>
                <a:cubicBezTo>
                  <a:pt x="165" y="463"/>
                  <a:pt x="165" y="463"/>
                  <a:pt x="165" y="463"/>
                </a:cubicBezTo>
                <a:cubicBezTo>
                  <a:pt x="162" y="469"/>
                  <a:pt x="165" y="476"/>
                  <a:pt x="172" y="478"/>
                </a:cubicBezTo>
                <a:cubicBezTo>
                  <a:pt x="175" y="479"/>
                  <a:pt x="178" y="480"/>
                  <a:pt x="181" y="480"/>
                </a:cubicBezTo>
                <a:cubicBezTo>
                  <a:pt x="187" y="482"/>
                  <a:pt x="194" y="478"/>
                  <a:pt x="195" y="471"/>
                </a:cubicBezTo>
                <a:cubicBezTo>
                  <a:pt x="196" y="466"/>
                  <a:pt x="196" y="466"/>
                  <a:pt x="196" y="466"/>
                </a:cubicBezTo>
                <a:cubicBezTo>
                  <a:pt x="197" y="456"/>
                  <a:pt x="206" y="449"/>
                  <a:pt x="216" y="451"/>
                </a:cubicBezTo>
                <a:cubicBezTo>
                  <a:pt x="225" y="452"/>
                  <a:pt x="232" y="461"/>
                  <a:pt x="230" y="471"/>
                </a:cubicBezTo>
                <a:cubicBezTo>
                  <a:pt x="230" y="476"/>
                  <a:pt x="230" y="476"/>
                  <a:pt x="230" y="476"/>
                </a:cubicBezTo>
                <a:cubicBezTo>
                  <a:pt x="229" y="482"/>
                  <a:pt x="234" y="488"/>
                  <a:pt x="240" y="488"/>
                </a:cubicBezTo>
                <a:cubicBezTo>
                  <a:pt x="244" y="488"/>
                  <a:pt x="247" y="488"/>
                  <a:pt x="250" y="488"/>
                </a:cubicBezTo>
                <a:cubicBezTo>
                  <a:pt x="257" y="488"/>
                  <a:pt x="261" y="482"/>
                  <a:pt x="261" y="476"/>
                </a:cubicBezTo>
                <a:cubicBezTo>
                  <a:pt x="260" y="470"/>
                  <a:pt x="260" y="470"/>
                  <a:pt x="260" y="470"/>
                </a:cubicBezTo>
                <a:cubicBezTo>
                  <a:pt x="259" y="460"/>
                  <a:pt x="265" y="452"/>
                  <a:pt x="275" y="450"/>
                </a:cubicBezTo>
                <a:cubicBezTo>
                  <a:pt x="275" y="450"/>
                  <a:pt x="275" y="450"/>
                  <a:pt x="275" y="450"/>
                </a:cubicBezTo>
                <a:cubicBezTo>
                  <a:pt x="284" y="449"/>
                  <a:pt x="293" y="456"/>
                  <a:pt x="295" y="465"/>
                </a:cubicBezTo>
                <a:cubicBezTo>
                  <a:pt x="295" y="470"/>
                  <a:pt x="295" y="470"/>
                  <a:pt x="295" y="470"/>
                </a:cubicBezTo>
                <a:cubicBezTo>
                  <a:pt x="296" y="477"/>
                  <a:pt x="303" y="481"/>
                  <a:pt x="309" y="479"/>
                </a:cubicBezTo>
                <a:cubicBezTo>
                  <a:pt x="312" y="478"/>
                  <a:pt x="315" y="477"/>
                  <a:pt x="318" y="476"/>
                </a:cubicBezTo>
                <a:cubicBezTo>
                  <a:pt x="325" y="474"/>
                  <a:pt x="328" y="467"/>
                  <a:pt x="325" y="461"/>
                </a:cubicBezTo>
                <a:cubicBezTo>
                  <a:pt x="323" y="456"/>
                  <a:pt x="323" y="456"/>
                  <a:pt x="323" y="456"/>
                </a:cubicBezTo>
                <a:cubicBezTo>
                  <a:pt x="319" y="447"/>
                  <a:pt x="323" y="437"/>
                  <a:pt x="332" y="433"/>
                </a:cubicBezTo>
                <a:cubicBezTo>
                  <a:pt x="340" y="429"/>
                  <a:pt x="351" y="433"/>
                  <a:pt x="355" y="442"/>
                </a:cubicBezTo>
                <a:cubicBezTo>
                  <a:pt x="357" y="446"/>
                  <a:pt x="357" y="446"/>
                  <a:pt x="357" y="446"/>
                </a:cubicBezTo>
                <a:cubicBezTo>
                  <a:pt x="359" y="452"/>
                  <a:pt x="367" y="455"/>
                  <a:pt x="372" y="451"/>
                </a:cubicBezTo>
                <a:cubicBezTo>
                  <a:pt x="373" y="451"/>
                  <a:pt x="373" y="451"/>
                  <a:pt x="373" y="451"/>
                </a:cubicBezTo>
                <a:cubicBezTo>
                  <a:pt x="375" y="449"/>
                  <a:pt x="378" y="447"/>
                  <a:pt x="381" y="446"/>
                </a:cubicBezTo>
                <a:cubicBezTo>
                  <a:pt x="386" y="442"/>
                  <a:pt x="387" y="434"/>
                  <a:pt x="383" y="430"/>
                </a:cubicBezTo>
                <a:cubicBezTo>
                  <a:pt x="379" y="425"/>
                  <a:pt x="379" y="425"/>
                  <a:pt x="379" y="425"/>
                </a:cubicBezTo>
                <a:cubicBezTo>
                  <a:pt x="373" y="418"/>
                  <a:pt x="374" y="407"/>
                  <a:pt x="381" y="400"/>
                </a:cubicBezTo>
                <a:cubicBezTo>
                  <a:pt x="388" y="394"/>
                  <a:pt x="400" y="395"/>
                  <a:pt x="406" y="402"/>
                </a:cubicBezTo>
                <a:cubicBezTo>
                  <a:pt x="409" y="406"/>
                  <a:pt x="409" y="406"/>
                  <a:pt x="409" y="406"/>
                </a:cubicBezTo>
                <a:cubicBezTo>
                  <a:pt x="413" y="411"/>
                  <a:pt x="421" y="411"/>
                  <a:pt x="426" y="406"/>
                </a:cubicBezTo>
                <a:cubicBezTo>
                  <a:pt x="428" y="404"/>
                  <a:pt x="430" y="401"/>
                  <a:pt x="432" y="399"/>
                </a:cubicBezTo>
                <a:cubicBezTo>
                  <a:pt x="436" y="394"/>
                  <a:pt x="435" y="386"/>
                  <a:pt x="429" y="383"/>
                </a:cubicBezTo>
                <a:cubicBezTo>
                  <a:pt x="424" y="379"/>
                  <a:pt x="424" y="379"/>
                  <a:pt x="424" y="379"/>
                </a:cubicBezTo>
                <a:cubicBezTo>
                  <a:pt x="416" y="374"/>
                  <a:pt x="414" y="363"/>
                  <a:pt x="419" y="355"/>
                </a:cubicBezTo>
                <a:cubicBezTo>
                  <a:pt x="425" y="347"/>
                  <a:pt x="436" y="345"/>
                  <a:pt x="444" y="350"/>
                </a:cubicBezTo>
                <a:cubicBezTo>
                  <a:pt x="448" y="353"/>
                  <a:pt x="448" y="353"/>
                  <a:pt x="448" y="353"/>
                </a:cubicBezTo>
                <a:cubicBezTo>
                  <a:pt x="453" y="356"/>
                  <a:pt x="461" y="354"/>
                  <a:pt x="464" y="348"/>
                </a:cubicBezTo>
                <a:cubicBezTo>
                  <a:pt x="465" y="345"/>
                  <a:pt x="466" y="342"/>
                  <a:pt x="468" y="339"/>
                </a:cubicBezTo>
                <a:cubicBezTo>
                  <a:pt x="470" y="333"/>
                  <a:pt x="467" y="326"/>
                  <a:pt x="461" y="324"/>
                </a:cubicBezTo>
                <a:cubicBezTo>
                  <a:pt x="455" y="323"/>
                  <a:pt x="455" y="323"/>
                  <a:pt x="455" y="323"/>
                </a:cubicBezTo>
                <a:cubicBezTo>
                  <a:pt x="446" y="320"/>
                  <a:pt x="441" y="310"/>
                  <a:pt x="443" y="301"/>
                </a:cubicBezTo>
                <a:cubicBezTo>
                  <a:pt x="439" y="293"/>
                  <a:pt x="446" y="283"/>
                  <a:pt x="455" y="286"/>
                </a:cubicBezTo>
                <a:cubicBezTo>
                  <a:pt x="470" y="291"/>
                  <a:pt x="470" y="291"/>
                  <a:pt x="470" y="291"/>
                </a:cubicBezTo>
                <a:cubicBezTo>
                  <a:pt x="476" y="293"/>
                  <a:pt x="483" y="288"/>
                  <a:pt x="484" y="282"/>
                </a:cubicBezTo>
                <a:cubicBezTo>
                  <a:pt x="484" y="279"/>
                  <a:pt x="485" y="275"/>
                  <a:pt x="485" y="272"/>
                </a:cubicBezTo>
                <a:cubicBezTo>
                  <a:pt x="486" y="266"/>
                  <a:pt x="481" y="260"/>
                  <a:pt x="475" y="260"/>
                </a:cubicBezTo>
                <a:close/>
                <a:moveTo>
                  <a:pt x="291" y="99"/>
                </a:moveTo>
                <a:cubicBezTo>
                  <a:pt x="294" y="90"/>
                  <a:pt x="303" y="85"/>
                  <a:pt x="311" y="90"/>
                </a:cubicBezTo>
                <a:cubicBezTo>
                  <a:pt x="368" y="131"/>
                  <a:pt x="368" y="131"/>
                  <a:pt x="368" y="131"/>
                </a:cubicBezTo>
                <a:cubicBezTo>
                  <a:pt x="375" y="138"/>
                  <a:pt x="374" y="148"/>
                  <a:pt x="366" y="153"/>
                </a:cubicBezTo>
                <a:cubicBezTo>
                  <a:pt x="357" y="159"/>
                  <a:pt x="357" y="159"/>
                  <a:pt x="357" y="159"/>
                </a:cubicBezTo>
                <a:cubicBezTo>
                  <a:pt x="340" y="137"/>
                  <a:pt x="316" y="119"/>
                  <a:pt x="289" y="110"/>
                </a:cubicBezTo>
                <a:lnTo>
                  <a:pt x="291" y="99"/>
                </a:lnTo>
                <a:close/>
                <a:moveTo>
                  <a:pt x="183" y="87"/>
                </a:moveTo>
                <a:cubicBezTo>
                  <a:pt x="255" y="76"/>
                  <a:pt x="255" y="76"/>
                  <a:pt x="255" y="76"/>
                </a:cubicBezTo>
                <a:cubicBezTo>
                  <a:pt x="265" y="76"/>
                  <a:pt x="271" y="84"/>
                  <a:pt x="269" y="94"/>
                </a:cubicBezTo>
                <a:cubicBezTo>
                  <a:pt x="266" y="104"/>
                  <a:pt x="266" y="104"/>
                  <a:pt x="266" y="104"/>
                </a:cubicBezTo>
                <a:cubicBezTo>
                  <a:pt x="259" y="103"/>
                  <a:pt x="251" y="102"/>
                  <a:pt x="243" y="102"/>
                </a:cubicBezTo>
                <a:cubicBezTo>
                  <a:pt x="221" y="102"/>
                  <a:pt x="200" y="107"/>
                  <a:pt x="181" y="116"/>
                </a:cubicBezTo>
                <a:cubicBezTo>
                  <a:pt x="176" y="107"/>
                  <a:pt x="176" y="107"/>
                  <a:pt x="176" y="107"/>
                </a:cubicBezTo>
                <a:cubicBezTo>
                  <a:pt x="170" y="99"/>
                  <a:pt x="174" y="89"/>
                  <a:pt x="183" y="87"/>
                </a:cubicBezTo>
                <a:close/>
                <a:moveTo>
                  <a:pt x="89" y="176"/>
                </a:moveTo>
                <a:cubicBezTo>
                  <a:pt x="133" y="116"/>
                  <a:pt x="133" y="116"/>
                  <a:pt x="133" y="116"/>
                </a:cubicBezTo>
                <a:cubicBezTo>
                  <a:pt x="140" y="109"/>
                  <a:pt x="151" y="111"/>
                  <a:pt x="156" y="119"/>
                </a:cubicBezTo>
                <a:cubicBezTo>
                  <a:pt x="161" y="128"/>
                  <a:pt x="161" y="128"/>
                  <a:pt x="161" y="128"/>
                </a:cubicBezTo>
                <a:cubicBezTo>
                  <a:pt x="137" y="145"/>
                  <a:pt x="118" y="170"/>
                  <a:pt x="108" y="198"/>
                </a:cubicBezTo>
                <a:cubicBezTo>
                  <a:pt x="98" y="196"/>
                  <a:pt x="98" y="196"/>
                  <a:pt x="98" y="196"/>
                </a:cubicBezTo>
                <a:cubicBezTo>
                  <a:pt x="88" y="194"/>
                  <a:pt x="84" y="185"/>
                  <a:pt x="89" y="176"/>
                </a:cubicBezTo>
                <a:close/>
                <a:moveTo>
                  <a:pt x="108" y="315"/>
                </a:moveTo>
                <a:cubicBezTo>
                  <a:pt x="99" y="321"/>
                  <a:pt x="90" y="317"/>
                  <a:pt x="87" y="308"/>
                </a:cubicBezTo>
                <a:cubicBezTo>
                  <a:pt x="75" y="233"/>
                  <a:pt x="75" y="233"/>
                  <a:pt x="75" y="233"/>
                </a:cubicBezTo>
                <a:cubicBezTo>
                  <a:pt x="75" y="223"/>
                  <a:pt x="83" y="216"/>
                  <a:pt x="92" y="219"/>
                </a:cubicBezTo>
                <a:cubicBezTo>
                  <a:pt x="103" y="221"/>
                  <a:pt x="103" y="221"/>
                  <a:pt x="103" y="221"/>
                </a:cubicBezTo>
                <a:cubicBezTo>
                  <a:pt x="101" y="229"/>
                  <a:pt x="101" y="236"/>
                  <a:pt x="101" y="244"/>
                </a:cubicBezTo>
                <a:cubicBezTo>
                  <a:pt x="101" y="268"/>
                  <a:pt x="107" y="290"/>
                  <a:pt x="117" y="310"/>
                </a:cubicBezTo>
                <a:lnTo>
                  <a:pt x="108" y="315"/>
                </a:lnTo>
                <a:close/>
                <a:moveTo>
                  <a:pt x="180" y="401"/>
                </a:moveTo>
                <a:cubicBezTo>
                  <a:pt x="118" y="357"/>
                  <a:pt x="118" y="357"/>
                  <a:pt x="118" y="357"/>
                </a:cubicBezTo>
                <a:cubicBezTo>
                  <a:pt x="111" y="350"/>
                  <a:pt x="112" y="340"/>
                  <a:pt x="120" y="335"/>
                </a:cubicBezTo>
                <a:cubicBezTo>
                  <a:pt x="129" y="330"/>
                  <a:pt x="129" y="330"/>
                  <a:pt x="129" y="330"/>
                </a:cubicBezTo>
                <a:cubicBezTo>
                  <a:pt x="147" y="354"/>
                  <a:pt x="173" y="372"/>
                  <a:pt x="203" y="381"/>
                </a:cubicBezTo>
                <a:cubicBezTo>
                  <a:pt x="201" y="391"/>
                  <a:pt x="201" y="391"/>
                  <a:pt x="201" y="391"/>
                </a:cubicBezTo>
                <a:cubicBezTo>
                  <a:pt x="198" y="401"/>
                  <a:pt x="189" y="405"/>
                  <a:pt x="180" y="401"/>
                </a:cubicBezTo>
                <a:close/>
                <a:moveTo>
                  <a:pt x="311" y="399"/>
                </a:moveTo>
                <a:cubicBezTo>
                  <a:pt x="237" y="413"/>
                  <a:pt x="237" y="413"/>
                  <a:pt x="237" y="413"/>
                </a:cubicBezTo>
                <a:cubicBezTo>
                  <a:pt x="228" y="413"/>
                  <a:pt x="221" y="406"/>
                  <a:pt x="223" y="396"/>
                </a:cubicBezTo>
                <a:cubicBezTo>
                  <a:pt x="226" y="386"/>
                  <a:pt x="226" y="386"/>
                  <a:pt x="226" y="386"/>
                </a:cubicBezTo>
                <a:cubicBezTo>
                  <a:pt x="231" y="386"/>
                  <a:pt x="237" y="387"/>
                  <a:pt x="243" y="387"/>
                </a:cubicBezTo>
                <a:cubicBezTo>
                  <a:pt x="268" y="387"/>
                  <a:pt x="292" y="380"/>
                  <a:pt x="312" y="368"/>
                </a:cubicBezTo>
                <a:cubicBezTo>
                  <a:pt x="318" y="377"/>
                  <a:pt x="318" y="377"/>
                  <a:pt x="318" y="377"/>
                </a:cubicBezTo>
                <a:cubicBezTo>
                  <a:pt x="323" y="386"/>
                  <a:pt x="320" y="395"/>
                  <a:pt x="311" y="399"/>
                </a:cubicBezTo>
                <a:close/>
                <a:moveTo>
                  <a:pt x="400" y="307"/>
                </a:moveTo>
                <a:cubicBezTo>
                  <a:pt x="359" y="367"/>
                  <a:pt x="359" y="367"/>
                  <a:pt x="359" y="367"/>
                </a:cubicBezTo>
                <a:cubicBezTo>
                  <a:pt x="352" y="374"/>
                  <a:pt x="343" y="373"/>
                  <a:pt x="337" y="365"/>
                </a:cubicBezTo>
                <a:cubicBezTo>
                  <a:pt x="332" y="355"/>
                  <a:pt x="332" y="355"/>
                  <a:pt x="332" y="355"/>
                </a:cubicBezTo>
                <a:cubicBezTo>
                  <a:pt x="354" y="337"/>
                  <a:pt x="371" y="313"/>
                  <a:pt x="379" y="284"/>
                </a:cubicBezTo>
                <a:cubicBezTo>
                  <a:pt x="390" y="287"/>
                  <a:pt x="390" y="287"/>
                  <a:pt x="390" y="287"/>
                </a:cubicBezTo>
                <a:cubicBezTo>
                  <a:pt x="400" y="289"/>
                  <a:pt x="404" y="298"/>
                  <a:pt x="400" y="307"/>
                </a:cubicBezTo>
                <a:close/>
                <a:moveTo>
                  <a:pt x="395" y="264"/>
                </a:moveTo>
                <a:cubicBezTo>
                  <a:pt x="384" y="262"/>
                  <a:pt x="384" y="262"/>
                  <a:pt x="384" y="262"/>
                </a:cubicBezTo>
                <a:cubicBezTo>
                  <a:pt x="385" y="256"/>
                  <a:pt x="385" y="250"/>
                  <a:pt x="385" y="244"/>
                </a:cubicBezTo>
                <a:cubicBezTo>
                  <a:pt x="385" y="221"/>
                  <a:pt x="379" y="199"/>
                  <a:pt x="369" y="179"/>
                </a:cubicBezTo>
                <a:cubicBezTo>
                  <a:pt x="378" y="173"/>
                  <a:pt x="378" y="173"/>
                  <a:pt x="378" y="173"/>
                </a:cubicBezTo>
                <a:cubicBezTo>
                  <a:pt x="387" y="168"/>
                  <a:pt x="396" y="171"/>
                  <a:pt x="399" y="181"/>
                </a:cubicBezTo>
                <a:cubicBezTo>
                  <a:pt x="412" y="250"/>
                  <a:pt x="412" y="250"/>
                  <a:pt x="412" y="250"/>
                </a:cubicBezTo>
                <a:cubicBezTo>
                  <a:pt x="412" y="260"/>
                  <a:pt x="404" y="266"/>
                  <a:pt x="395" y="264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  <a:extLst/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en-US" sz="7198" dirty="0">
              <a:latin typeface="Lato Light" panose="020F0502020204030203" pitchFamily="34" charset="0"/>
            </a:endParaRPr>
          </a:p>
        </p:txBody>
      </p:sp>
      <p:sp>
        <p:nvSpPr>
          <p:cNvPr id="9" name="Freeform 27">
            <a:extLst>
              <a:ext uri="{FF2B5EF4-FFF2-40B4-BE49-F238E27FC236}">
                <a16:creationId xmlns:a16="http://schemas.microsoft.com/office/drawing/2014/main" id="{06F96156-2649-2B48-92EC-29C48F6775A5}"/>
              </a:ext>
            </a:extLst>
          </p:cNvPr>
          <p:cNvSpPr>
            <a:spLocks noEditPoints="1"/>
          </p:cNvSpPr>
          <p:nvPr/>
        </p:nvSpPr>
        <p:spPr bwMode="auto">
          <a:xfrm>
            <a:off x="15427571" y="9171997"/>
            <a:ext cx="2682877" cy="2678054"/>
          </a:xfrm>
          <a:custGeom>
            <a:avLst/>
            <a:gdLst>
              <a:gd name="T0" fmla="*/ 467 w 468"/>
              <a:gd name="T1" fmla="*/ 218 h 467"/>
              <a:gd name="T2" fmla="*/ 444 w 468"/>
              <a:gd name="T3" fmla="*/ 176 h 467"/>
              <a:gd name="T4" fmla="*/ 439 w 468"/>
              <a:gd name="T5" fmla="*/ 147 h 467"/>
              <a:gd name="T6" fmla="*/ 423 w 468"/>
              <a:gd name="T7" fmla="*/ 118 h 467"/>
              <a:gd name="T8" fmla="*/ 402 w 468"/>
              <a:gd name="T9" fmla="*/ 97 h 467"/>
              <a:gd name="T10" fmla="*/ 382 w 468"/>
              <a:gd name="T11" fmla="*/ 53 h 467"/>
              <a:gd name="T12" fmla="*/ 336 w 468"/>
              <a:gd name="T13" fmla="*/ 62 h 467"/>
              <a:gd name="T14" fmla="*/ 317 w 468"/>
              <a:gd name="T15" fmla="*/ 15 h 467"/>
              <a:gd name="T16" fmla="*/ 269 w 468"/>
              <a:gd name="T17" fmla="*/ 19 h 467"/>
              <a:gd name="T18" fmla="*/ 240 w 468"/>
              <a:gd name="T19" fmla="*/ 11 h 467"/>
              <a:gd name="T20" fmla="*/ 207 w 468"/>
              <a:gd name="T21" fmla="*/ 13 h 467"/>
              <a:gd name="T22" fmla="*/ 179 w 468"/>
              <a:gd name="T23" fmla="*/ 24 h 467"/>
              <a:gd name="T24" fmla="*/ 131 w 468"/>
              <a:gd name="T25" fmla="*/ 23 h 467"/>
              <a:gd name="T26" fmla="*/ 115 w 468"/>
              <a:gd name="T27" fmla="*/ 72 h 467"/>
              <a:gd name="T28" fmla="*/ 76 w 468"/>
              <a:gd name="T29" fmla="*/ 61 h 467"/>
              <a:gd name="T30" fmla="*/ 78 w 468"/>
              <a:gd name="T31" fmla="*/ 108 h 467"/>
              <a:gd name="T32" fmla="*/ 29 w 468"/>
              <a:gd name="T33" fmla="*/ 120 h 467"/>
              <a:gd name="T34" fmla="*/ 26 w 468"/>
              <a:gd name="T35" fmla="*/ 168 h 467"/>
              <a:gd name="T36" fmla="*/ 14 w 468"/>
              <a:gd name="T37" fmla="*/ 196 h 467"/>
              <a:gd name="T38" fmla="*/ 12 w 468"/>
              <a:gd name="T39" fmla="*/ 229 h 467"/>
              <a:gd name="T40" fmla="*/ 18 w 468"/>
              <a:gd name="T41" fmla="*/ 258 h 467"/>
              <a:gd name="T42" fmla="*/ 11 w 468"/>
              <a:gd name="T43" fmla="*/ 305 h 467"/>
              <a:gd name="T44" fmla="*/ 56 w 468"/>
              <a:gd name="T45" fmla="*/ 325 h 467"/>
              <a:gd name="T46" fmla="*/ 40 w 468"/>
              <a:gd name="T47" fmla="*/ 365 h 467"/>
              <a:gd name="T48" fmla="*/ 89 w 468"/>
              <a:gd name="T49" fmla="*/ 372 h 467"/>
              <a:gd name="T50" fmla="*/ 85 w 468"/>
              <a:gd name="T51" fmla="*/ 414 h 467"/>
              <a:gd name="T52" fmla="*/ 131 w 468"/>
              <a:gd name="T53" fmla="*/ 406 h 467"/>
              <a:gd name="T54" fmla="*/ 151 w 468"/>
              <a:gd name="T55" fmla="*/ 453 h 467"/>
              <a:gd name="T56" fmla="*/ 187 w 468"/>
              <a:gd name="T57" fmla="*/ 428 h 467"/>
              <a:gd name="T58" fmla="*/ 216 w 468"/>
              <a:gd name="T59" fmla="*/ 467 h 467"/>
              <a:gd name="T60" fmla="*/ 261 w 468"/>
              <a:gd name="T61" fmla="*/ 450 h 467"/>
              <a:gd name="T62" fmla="*/ 290 w 468"/>
              <a:gd name="T63" fmla="*/ 449 h 467"/>
              <a:gd name="T64" fmla="*/ 322 w 468"/>
              <a:gd name="T65" fmla="*/ 438 h 467"/>
              <a:gd name="T66" fmla="*/ 345 w 468"/>
              <a:gd name="T67" fmla="*/ 420 h 467"/>
              <a:gd name="T68" fmla="*/ 391 w 468"/>
              <a:gd name="T69" fmla="*/ 407 h 467"/>
              <a:gd name="T70" fmla="*/ 393 w 468"/>
              <a:gd name="T71" fmla="*/ 381 h 467"/>
              <a:gd name="T72" fmla="*/ 434 w 468"/>
              <a:gd name="T73" fmla="*/ 355 h 467"/>
              <a:gd name="T74" fmla="*/ 419 w 468"/>
              <a:gd name="T75" fmla="*/ 308 h 467"/>
              <a:gd name="T76" fmla="*/ 462 w 468"/>
              <a:gd name="T77" fmla="*/ 285 h 467"/>
              <a:gd name="T78" fmla="*/ 441 w 468"/>
              <a:gd name="T79" fmla="*/ 237 h 467"/>
              <a:gd name="T80" fmla="*/ 371 w 468"/>
              <a:gd name="T81" fmla="*/ 174 h 467"/>
              <a:gd name="T82" fmla="*/ 327 w 468"/>
              <a:gd name="T83" fmla="*/ 135 h 467"/>
              <a:gd name="T84" fmla="*/ 293 w 468"/>
              <a:gd name="T85" fmla="*/ 85 h 467"/>
              <a:gd name="T86" fmla="*/ 232 w 468"/>
              <a:gd name="T87" fmla="*/ 98 h 467"/>
              <a:gd name="T88" fmla="*/ 293 w 468"/>
              <a:gd name="T89" fmla="*/ 85 h 467"/>
              <a:gd name="T90" fmla="*/ 144 w 468"/>
              <a:gd name="T91" fmla="*/ 115 h 467"/>
              <a:gd name="T92" fmla="*/ 128 w 468"/>
              <a:gd name="T93" fmla="*/ 128 h 467"/>
              <a:gd name="T94" fmla="*/ 85 w 468"/>
              <a:gd name="T95" fmla="*/ 175 h 467"/>
              <a:gd name="T96" fmla="*/ 98 w 468"/>
              <a:gd name="T97" fmla="*/ 235 h 467"/>
              <a:gd name="T98" fmla="*/ 85 w 468"/>
              <a:gd name="T99" fmla="*/ 175 h 467"/>
              <a:gd name="T100" fmla="*/ 97 w 468"/>
              <a:gd name="T101" fmla="*/ 293 h 467"/>
              <a:gd name="T102" fmla="*/ 140 w 468"/>
              <a:gd name="T103" fmla="*/ 333 h 467"/>
              <a:gd name="T104" fmla="*/ 175 w 468"/>
              <a:gd name="T105" fmla="*/ 383 h 467"/>
              <a:gd name="T106" fmla="*/ 240 w 468"/>
              <a:gd name="T107" fmla="*/ 369 h 467"/>
              <a:gd name="T108" fmla="*/ 175 w 468"/>
              <a:gd name="T109" fmla="*/ 383 h 467"/>
              <a:gd name="T110" fmla="*/ 330 w 468"/>
              <a:gd name="T111" fmla="*/ 348 h 467"/>
              <a:gd name="T112" fmla="*/ 344 w 468"/>
              <a:gd name="T113" fmla="*/ 334 h 467"/>
              <a:gd name="T114" fmla="*/ 383 w 468"/>
              <a:gd name="T115" fmla="*/ 293 h 467"/>
              <a:gd name="T116" fmla="*/ 369 w 468"/>
              <a:gd name="T117" fmla="*/ 227 h 467"/>
              <a:gd name="T118" fmla="*/ 383 w 468"/>
              <a:gd name="T119" fmla="*/ 293 h 4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468" h="467">
                <a:moveTo>
                  <a:pt x="441" y="237"/>
                </a:moveTo>
                <a:cubicBezTo>
                  <a:pt x="456" y="238"/>
                  <a:pt x="456" y="238"/>
                  <a:pt x="456" y="238"/>
                </a:cubicBezTo>
                <a:cubicBezTo>
                  <a:pt x="462" y="239"/>
                  <a:pt x="468" y="234"/>
                  <a:pt x="468" y="228"/>
                </a:cubicBezTo>
                <a:cubicBezTo>
                  <a:pt x="468" y="225"/>
                  <a:pt x="467" y="221"/>
                  <a:pt x="467" y="218"/>
                </a:cubicBezTo>
                <a:cubicBezTo>
                  <a:pt x="467" y="212"/>
                  <a:pt x="461" y="208"/>
                  <a:pt x="455" y="209"/>
                </a:cubicBezTo>
                <a:cubicBezTo>
                  <a:pt x="450" y="209"/>
                  <a:pt x="450" y="209"/>
                  <a:pt x="450" y="209"/>
                </a:cubicBezTo>
                <a:cubicBezTo>
                  <a:pt x="442" y="211"/>
                  <a:pt x="433" y="206"/>
                  <a:pt x="431" y="199"/>
                </a:cubicBezTo>
                <a:cubicBezTo>
                  <a:pt x="427" y="189"/>
                  <a:pt x="434" y="178"/>
                  <a:pt x="444" y="176"/>
                </a:cubicBezTo>
                <a:cubicBezTo>
                  <a:pt x="448" y="176"/>
                  <a:pt x="448" y="176"/>
                  <a:pt x="448" y="176"/>
                </a:cubicBezTo>
                <a:cubicBezTo>
                  <a:pt x="455" y="175"/>
                  <a:pt x="458" y="168"/>
                  <a:pt x="457" y="162"/>
                </a:cubicBezTo>
                <a:cubicBezTo>
                  <a:pt x="456" y="159"/>
                  <a:pt x="455" y="156"/>
                  <a:pt x="453" y="153"/>
                </a:cubicBezTo>
                <a:cubicBezTo>
                  <a:pt x="451" y="147"/>
                  <a:pt x="445" y="145"/>
                  <a:pt x="439" y="147"/>
                </a:cubicBezTo>
                <a:cubicBezTo>
                  <a:pt x="434" y="150"/>
                  <a:pt x="434" y="150"/>
                  <a:pt x="434" y="150"/>
                </a:cubicBezTo>
                <a:cubicBezTo>
                  <a:pt x="427" y="153"/>
                  <a:pt x="418" y="151"/>
                  <a:pt x="413" y="145"/>
                </a:cubicBezTo>
                <a:cubicBezTo>
                  <a:pt x="407" y="136"/>
                  <a:pt x="410" y="124"/>
                  <a:pt x="419" y="120"/>
                </a:cubicBezTo>
                <a:cubicBezTo>
                  <a:pt x="423" y="118"/>
                  <a:pt x="423" y="118"/>
                  <a:pt x="423" y="118"/>
                </a:cubicBezTo>
                <a:cubicBezTo>
                  <a:pt x="429" y="115"/>
                  <a:pt x="431" y="107"/>
                  <a:pt x="427" y="102"/>
                </a:cubicBezTo>
                <a:cubicBezTo>
                  <a:pt x="425" y="100"/>
                  <a:pt x="424" y="97"/>
                  <a:pt x="422" y="95"/>
                </a:cubicBezTo>
                <a:cubicBezTo>
                  <a:pt x="418" y="89"/>
                  <a:pt x="411" y="89"/>
                  <a:pt x="406" y="93"/>
                </a:cubicBezTo>
                <a:cubicBezTo>
                  <a:pt x="402" y="97"/>
                  <a:pt x="402" y="97"/>
                  <a:pt x="402" y="97"/>
                </a:cubicBezTo>
                <a:cubicBezTo>
                  <a:pt x="395" y="103"/>
                  <a:pt x="385" y="103"/>
                  <a:pt x="378" y="96"/>
                </a:cubicBezTo>
                <a:cubicBezTo>
                  <a:pt x="372" y="89"/>
                  <a:pt x="373" y="78"/>
                  <a:pt x="379" y="72"/>
                </a:cubicBezTo>
                <a:cubicBezTo>
                  <a:pt x="383" y="69"/>
                  <a:pt x="383" y="69"/>
                  <a:pt x="383" y="69"/>
                </a:cubicBezTo>
                <a:cubicBezTo>
                  <a:pt x="387" y="65"/>
                  <a:pt x="387" y="57"/>
                  <a:pt x="382" y="53"/>
                </a:cubicBezTo>
                <a:cubicBezTo>
                  <a:pt x="380" y="51"/>
                  <a:pt x="377" y="49"/>
                  <a:pt x="375" y="47"/>
                </a:cubicBezTo>
                <a:cubicBezTo>
                  <a:pt x="370" y="43"/>
                  <a:pt x="363" y="45"/>
                  <a:pt x="360" y="50"/>
                </a:cubicBezTo>
                <a:cubicBezTo>
                  <a:pt x="357" y="55"/>
                  <a:pt x="357" y="55"/>
                  <a:pt x="357" y="55"/>
                </a:cubicBezTo>
                <a:cubicBezTo>
                  <a:pt x="353" y="62"/>
                  <a:pt x="344" y="65"/>
                  <a:pt x="336" y="62"/>
                </a:cubicBezTo>
                <a:cubicBezTo>
                  <a:pt x="326" y="58"/>
                  <a:pt x="323" y="46"/>
                  <a:pt x="328" y="38"/>
                </a:cubicBezTo>
                <a:cubicBezTo>
                  <a:pt x="330" y="34"/>
                  <a:pt x="330" y="34"/>
                  <a:pt x="330" y="34"/>
                </a:cubicBezTo>
                <a:cubicBezTo>
                  <a:pt x="334" y="28"/>
                  <a:pt x="331" y="21"/>
                  <a:pt x="325" y="18"/>
                </a:cubicBezTo>
                <a:cubicBezTo>
                  <a:pt x="323" y="17"/>
                  <a:pt x="320" y="16"/>
                  <a:pt x="317" y="15"/>
                </a:cubicBezTo>
                <a:cubicBezTo>
                  <a:pt x="311" y="13"/>
                  <a:pt x="304" y="16"/>
                  <a:pt x="303" y="22"/>
                </a:cubicBezTo>
                <a:cubicBezTo>
                  <a:pt x="301" y="27"/>
                  <a:pt x="301" y="27"/>
                  <a:pt x="301" y="27"/>
                </a:cubicBezTo>
                <a:cubicBezTo>
                  <a:pt x="299" y="35"/>
                  <a:pt x="292" y="41"/>
                  <a:pt x="284" y="40"/>
                </a:cubicBezTo>
                <a:cubicBezTo>
                  <a:pt x="273" y="39"/>
                  <a:pt x="266" y="29"/>
                  <a:pt x="269" y="19"/>
                </a:cubicBezTo>
                <a:cubicBezTo>
                  <a:pt x="270" y="15"/>
                  <a:pt x="270" y="15"/>
                  <a:pt x="270" y="15"/>
                </a:cubicBezTo>
                <a:cubicBezTo>
                  <a:pt x="272" y="8"/>
                  <a:pt x="267" y="2"/>
                  <a:pt x="261" y="1"/>
                </a:cubicBezTo>
                <a:cubicBezTo>
                  <a:pt x="258" y="1"/>
                  <a:pt x="255" y="1"/>
                  <a:pt x="252" y="0"/>
                </a:cubicBezTo>
                <a:cubicBezTo>
                  <a:pt x="245" y="0"/>
                  <a:pt x="240" y="5"/>
                  <a:pt x="240" y="11"/>
                </a:cubicBezTo>
                <a:cubicBezTo>
                  <a:pt x="240" y="16"/>
                  <a:pt x="240" y="16"/>
                  <a:pt x="240" y="16"/>
                </a:cubicBezTo>
                <a:cubicBezTo>
                  <a:pt x="241" y="25"/>
                  <a:pt x="235" y="32"/>
                  <a:pt x="227" y="34"/>
                </a:cubicBezTo>
                <a:cubicBezTo>
                  <a:pt x="217" y="36"/>
                  <a:pt x="207" y="28"/>
                  <a:pt x="207" y="18"/>
                </a:cubicBezTo>
                <a:cubicBezTo>
                  <a:pt x="207" y="13"/>
                  <a:pt x="207" y="13"/>
                  <a:pt x="207" y="13"/>
                </a:cubicBezTo>
                <a:cubicBezTo>
                  <a:pt x="207" y="7"/>
                  <a:pt x="201" y="2"/>
                  <a:pt x="195" y="3"/>
                </a:cubicBezTo>
                <a:cubicBezTo>
                  <a:pt x="191" y="4"/>
                  <a:pt x="188" y="4"/>
                  <a:pt x="185" y="5"/>
                </a:cubicBezTo>
                <a:cubicBezTo>
                  <a:pt x="179" y="6"/>
                  <a:pt x="175" y="12"/>
                  <a:pt x="177" y="18"/>
                </a:cubicBezTo>
                <a:cubicBezTo>
                  <a:pt x="179" y="24"/>
                  <a:pt x="179" y="24"/>
                  <a:pt x="179" y="24"/>
                </a:cubicBezTo>
                <a:cubicBezTo>
                  <a:pt x="182" y="33"/>
                  <a:pt x="177" y="42"/>
                  <a:pt x="168" y="45"/>
                </a:cubicBezTo>
                <a:cubicBezTo>
                  <a:pt x="162" y="51"/>
                  <a:pt x="152" y="48"/>
                  <a:pt x="149" y="40"/>
                </a:cubicBezTo>
                <a:cubicBezTo>
                  <a:pt x="146" y="30"/>
                  <a:pt x="146" y="30"/>
                  <a:pt x="146" y="30"/>
                </a:cubicBezTo>
                <a:cubicBezTo>
                  <a:pt x="144" y="24"/>
                  <a:pt x="137" y="21"/>
                  <a:pt x="131" y="23"/>
                </a:cubicBezTo>
                <a:cubicBezTo>
                  <a:pt x="128" y="25"/>
                  <a:pt x="125" y="26"/>
                  <a:pt x="123" y="28"/>
                </a:cubicBezTo>
                <a:cubicBezTo>
                  <a:pt x="117" y="31"/>
                  <a:pt x="115" y="38"/>
                  <a:pt x="119" y="43"/>
                </a:cubicBezTo>
                <a:cubicBezTo>
                  <a:pt x="122" y="48"/>
                  <a:pt x="122" y="48"/>
                  <a:pt x="122" y="48"/>
                </a:cubicBezTo>
                <a:cubicBezTo>
                  <a:pt x="128" y="56"/>
                  <a:pt x="125" y="68"/>
                  <a:pt x="115" y="72"/>
                </a:cubicBezTo>
                <a:cubicBezTo>
                  <a:pt x="108" y="76"/>
                  <a:pt x="99" y="73"/>
                  <a:pt x="94" y="66"/>
                </a:cubicBezTo>
                <a:cubicBezTo>
                  <a:pt x="92" y="63"/>
                  <a:pt x="92" y="63"/>
                  <a:pt x="92" y="63"/>
                </a:cubicBezTo>
                <a:cubicBezTo>
                  <a:pt x="88" y="58"/>
                  <a:pt x="81" y="57"/>
                  <a:pt x="76" y="61"/>
                </a:cubicBezTo>
                <a:cubicBezTo>
                  <a:pt x="76" y="61"/>
                  <a:pt x="76" y="61"/>
                  <a:pt x="76" y="61"/>
                </a:cubicBezTo>
                <a:cubicBezTo>
                  <a:pt x="74" y="63"/>
                  <a:pt x="71" y="65"/>
                  <a:pt x="69" y="67"/>
                </a:cubicBezTo>
                <a:cubicBezTo>
                  <a:pt x="65" y="72"/>
                  <a:pt x="65" y="79"/>
                  <a:pt x="70" y="83"/>
                </a:cubicBezTo>
                <a:cubicBezTo>
                  <a:pt x="74" y="86"/>
                  <a:pt x="74" y="86"/>
                  <a:pt x="74" y="86"/>
                </a:cubicBezTo>
                <a:cubicBezTo>
                  <a:pt x="80" y="92"/>
                  <a:pt x="82" y="101"/>
                  <a:pt x="78" y="108"/>
                </a:cubicBezTo>
                <a:cubicBezTo>
                  <a:pt x="73" y="117"/>
                  <a:pt x="61" y="119"/>
                  <a:pt x="53" y="113"/>
                </a:cubicBezTo>
                <a:cubicBezTo>
                  <a:pt x="49" y="110"/>
                  <a:pt x="49" y="110"/>
                  <a:pt x="49" y="110"/>
                </a:cubicBezTo>
                <a:cubicBezTo>
                  <a:pt x="44" y="106"/>
                  <a:pt x="37" y="107"/>
                  <a:pt x="34" y="112"/>
                </a:cubicBezTo>
                <a:cubicBezTo>
                  <a:pt x="32" y="115"/>
                  <a:pt x="30" y="118"/>
                  <a:pt x="29" y="120"/>
                </a:cubicBezTo>
                <a:cubicBezTo>
                  <a:pt x="26" y="126"/>
                  <a:pt x="28" y="133"/>
                  <a:pt x="34" y="135"/>
                </a:cubicBezTo>
                <a:cubicBezTo>
                  <a:pt x="39" y="137"/>
                  <a:pt x="39" y="137"/>
                  <a:pt x="39" y="137"/>
                </a:cubicBezTo>
                <a:cubicBezTo>
                  <a:pt x="46" y="141"/>
                  <a:pt x="51" y="149"/>
                  <a:pt x="49" y="157"/>
                </a:cubicBezTo>
                <a:cubicBezTo>
                  <a:pt x="47" y="167"/>
                  <a:pt x="36" y="172"/>
                  <a:pt x="26" y="168"/>
                </a:cubicBezTo>
                <a:cubicBezTo>
                  <a:pt x="22" y="167"/>
                  <a:pt x="22" y="167"/>
                  <a:pt x="22" y="167"/>
                </a:cubicBezTo>
                <a:cubicBezTo>
                  <a:pt x="16" y="164"/>
                  <a:pt x="9" y="167"/>
                  <a:pt x="8" y="174"/>
                </a:cubicBezTo>
                <a:cubicBezTo>
                  <a:pt x="7" y="177"/>
                  <a:pt x="6" y="180"/>
                  <a:pt x="5" y="183"/>
                </a:cubicBezTo>
                <a:cubicBezTo>
                  <a:pt x="4" y="189"/>
                  <a:pt x="8" y="195"/>
                  <a:pt x="14" y="196"/>
                </a:cubicBezTo>
                <a:cubicBezTo>
                  <a:pt x="20" y="196"/>
                  <a:pt x="20" y="196"/>
                  <a:pt x="20" y="196"/>
                </a:cubicBezTo>
                <a:cubicBezTo>
                  <a:pt x="29" y="197"/>
                  <a:pt x="36" y="206"/>
                  <a:pt x="35" y="215"/>
                </a:cubicBezTo>
                <a:cubicBezTo>
                  <a:pt x="41" y="221"/>
                  <a:pt x="35" y="232"/>
                  <a:pt x="27" y="231"/>
                </a:cubicBezTo>
                <a:cubicBezTo>
                  <a:pt x="12" y="229"/>
                  <a:pt x="12" y="229"/>
                  <a:pt x="12" y="229"/>
                </a:cubicBezTo>
                <a:cubicBezTo>
                  <a:pt x="5" y="228"/>
                  <a:pt x="0" y="233"/>
                  <a:pt x="0" y="240"/>
                </a:cubicBezTo>
                <a:cubicBezTo>
                  <a:pt x="0" y="243"/>
                  <a:pt x="0" y="246"/>
                  <a:pt x="0" y="249"/>
                </a:cubicBezTo>
                <a:cubicBezTo>
                  <a:pt x="1" y="255"/>
                  <a:pt x="6" y="260"/>
                  <a:pt x="13" y="259"/>
                </a:cubicBezTo>
                <a:cubicBezTo>
                  <a:pt x="18" y="258"/>
                  <a:pt x="18" y="258"/>
                  <a:pt x="18" y="258"/>
                </a:cubicBezTo>
                <a:cubicBezTo>
                  <a:pt x="27" y="256"/>
                  <a:pt x="36" y="263"/>
                  <a:pt x="38" y="272"/>
                </a:cubicBezTo>
                <a:cubicBezTo>
                  <a:pt x="39" y="281"/>
                  <a:pt x="33" y="289"/>
                  <a:pt x="24" y="291"/>
                </a:cubicBezTo>
                <a:cubicBezTo>
                  <a:pt x="19" y="292"/>
                  <a:pt x="19" y="292"/>
                  <a:pt x="19" y="292"/>
                </a:cubicBezTo>
                <a:cubicBezTo>
                  <a:pt x="13" y="293"/>
                  <a:pt x="9" y="299"/>
                  <a:pt x="11" y="305"/>
                </a:cubicBezTo>
                <a:cubicBezTo>
                  <a:pt x="12" y="308"/>
                  <a:pt x="13" y="311"/>
                  <a:pt x="14" y="314"/>
                </a:cubicBezTo>
                <a:cubicBezTo>
                  <a:pt x="16" y="320"/>
                  <a:pt x="23" y="323"/>
                  <a:pt x="29" y="320"/>
                </a:cubicBezTo>
                <a:cubicBezTo>
                  <a:pt x="34" y="318"/>
                  <a:pt x="34" y="318"/>
                  <a:pt x="34" y="318"/>
                </a:cubicBezTo>
                <a:cubicBezTo>
                  <a:pt x="42" y="314"/>
                  <a:pt x="52" y="317"/>
                  <a:pt x="56" y="325"/>
                </a:cubicBezTo>
                <a:cubicBezTo>
                  <a:pt x="56" y="325"/>
                  <a:pt x="56" y="325"/>
                  <a:pt x="56" y="325"/>
                </a:cubicBezTo>
                <a:cubicBezTo>
                  <a:pt x="60" y="334"/>
                  <a:pt x="57" y="344"/>
                  <a:pt x="48" y="348"/>
                </a:cubicBezTo>
                <a:cubicBezTo>
                  <a:pt x="44" y="350"/>
                  <a:pt x="44" y="350"/>
                  <a:pt x="44" y="350"/>
                </a:cubicBezTo>
                <a:cubicBezTo>
                  <a:pt x="39" y="353"/>
                  <a:pt x="37" y="360"/>
                  <a:pt x="40" y="365"/>
                </a:cubicBezTo>
                <a:cubicBezTo>
                  <a:pt x="42" y="368"/>
                  <a:pt x="44" y="370"/>
                  <a:pt x="46" y="373"/>
                </a:cubicBezTo>
                <a:cubicBezTo>
                  <a:pt x="49" y="378"/>
                  <a:pt x="57" y="379"/>
                  <a:pt x="61" y="374"/>
                </a:cubicBezTo>
                <a:cubicBezTo>
                  <a:pt x="65" y="371"/>
                  <a:pt x="65" y="371"/>
                  <a:pt x="65" y="371"/>
                </a:cubicBezTo>
                <a:cubicBezTo>
                  <a:pt x="72" y="364"/>
                  <a:pt x="83" y="365"/>
                  <a:pt x="89" y="372"/>
                </a:cubicBezTo>
                <a:cubicBezTo>
                  <a:pt x="89" y="372"/>
                  <a:pt x="89" y="372"/>
                  <a:pt x="89" y="372"/>
                </a:cubicBezTo>
                <a:cubicBezTo>
                  <a:pt x="95" y="379"/>
                  <a:pt x="95" y="389"/>
                  <a:pt x="88" y="395"/>
                </a:cubicBezTo>
                <a:cubicBezTo>
                  <a:pt x="85" y="399"/>
                  <a:pt x="85" y="399"/>
                  <a:pt x="85" y="399"/>
                </a:cubicBezTo>
                <a:cubicBezTo>
                  <a:pt x="80" y="403"/>
                  <a:pt x="80" y="410"/>
                  <a:pt x="85" y="414"/>
                </a:cubicBezTo>
                <a:cubicBezTo>
                  <a:pt x="88" y="416"/>
                  <a:pt x="90" y="418"/>
                  <a:pt x="93" y="420"/>
                </a:cubicBezTo>
                <a:cubicBezTo>
                  <a:pt x="98" y="424"/>
                  <a:pt x="105" y="423"/>
                  <a:pt x="108" y="417"/>
                </a:cubicBezTo>
                <a:cubicBezTo>
                  <a:pt x="111" y="413"/>
                  <a:pt x="111" y="413"/>
                  <a:pt x="111" y="413"/>
                </a:cubicBezTo>
                <a:cubicBezTo>
                  <a:pt x="115" y="406"/>
                  <a:pt x="124" y="402"/>
                  <a:pt x="131" y="406"/>
                </a:cubicBezTo>
                <a:cubicBezTo>
                  <a:pt x="141" y="409"/>
                  <a:pt x="145" y="421"/>
                  <a:pt x="140" y="430"/>
                </a:cubicBezTo>
                <a:cubicBezTo>
                  <a:pt x="137" y="434"/>
                  <a:pt x="137" y="434"/>
                  <a:pt x="137" y="434"/>
                </a:cubicBezTo>
                <a:cubicBezTo>
                  <a:pt x="134" y="439"/>
                  <a:pt x="136" y="447"/>
                  <a:pt x="142" y="449"/>
                </a:cubicBezTo>
                <a:cubicBezTo>
                  <a:pt x="145" y="450"/>
                  <a:pt x="148" y="451"/>
                  <a:pt x="151" y="453"/>
                </a:cubicBezTo>
                <a:cubicBezTo>
                  <a:pt x="157" y="455"/>
                  <a:pt x="163" y="451"/>
                  <a:pt x="165" y="445"/>
                </a:cubicBezTo>
                <a:cubicBezTo>
                  <a:pt x="166" y="440"/>
                  <a:pt x="166" y="440"/>
                  <a:pt x="166" y="440"/>
                </a:cubicBezTo>
                <a:cubicBezTo>
                  <a:pt x="169" y="431"/>
                  <a:pt x="178" y="426"/>
                  <a:pt x="187" y="428"/>
                </a:cubicBezTo>
                <a:cubicBezTo>
                  <a:pt x="187" y="428"/>
                  <a:pt x="187" y="428"/>
                  <a:pt x="187" y="428"/>
                </a:cubicBezTo>
                <a:cubicBezTo>
                  <a:pt x="196" y="430"/>
                  <a:pt x="201" y="440"/>
                  <a:pt x="199" y="448"/>
                </a:cubicBezTo>
                <a:cubicBezTo>
                  <a:pt x="198" y="453"/>
                  <a:pt x="198" y="453"/>
                  <a:pt x="198" y="453"/>
                </a:cubicBezTo>
                <a:cubicBezTo>
                  <a:pt x="196" y="459"/>
                  <a:pt x="200" y="465"/>
                  <a:pt x="206" y="466"/>
                </a:cubicBezTo>
                <a:cubicBezTo>
                  <a:pt x="210" y="466"/>
                  <a:pt x="213" y="467"/>
                  <a:pt x="216" y="467"/>
                </a:cubicBezTo>
                <a:cubicBezTo>
                  <a:pt x="222" y="467"/>
                  <a:pt x="227" y="462"/>
                  <a:pt x="227" y="456"/>
                </a:cubicBezTo>
                <a:cubicBezTo>
                  <a:pt x="227" y="451"/>
                  <a:pt x="227" y="451"/>
                  <a:pt x="227" y="451"/>
                </a:cubicBezTo>
                <a:cubicBezTo>
                  <a:pt x="227" y="441"/>
                  <a:pt x="234" y="434"/>
                  <a:pt x="243" y="433"/>
                </a:cubicBezTo>
                <a:cubicBezTo>
                  <a:pt x="253" y="433"/>
                  <a:pt x="260" y="440"/>
                  <a:pt x="261" y="450"/>
                </a:cubicBezTo>
                <a:cubicBezTo>
                  <a:pt x="261" y="454"/>
                  <a:pt x="261" y="454"/>
                  <a:pt x="261" y="454"/>
                </a:cubicBezTo>
                <a:cubicBezTo>
                  <a:pt x="261" y="461"/>
                  <a:pt x="267" y="465"/>
                  <a:pt x="273" y="464"/>
                </a:cubicBezTo>
                <a:cubicBezTo>
                  <a:pt x="276" y="464"/>
                  <a:pt x="279" y="463"/>
                  <a:pt x="282" y="463"/>
                </a:cubicBezTo>
                <a:cubicBezTo>
                  <a:pt x="288" y="461"/>
                  <a:pt x="292" y="455"/>
                  <a:pt x="290" y="449"/>
                </a:cubicBezTo>
                <a:cubicBezTo>
                  <a:pt x="288" y="444"/>
                  <a:pt x="288" y="444"/>
                  <a:pt x="288" y="444"/>
                </a:cubicBezTo>
                <a:cubicBezTo>
                  <a:pt x="286" y="435"/>
                  <a:pt x="290" y="425"/>
                  <a:pt x="299" y="423"/>
                </a:cubicBezTo>
                <a:cubicBezTo>
                  <a:pt x="308" y="420"/>
                  <a:pt x="318" y="425"/>
                  <a:pt x="320" y="433"/>
                </a:cubicBezTo>
                <a:cubicBezTo>
                  <a:pt x="322" y="438"/>
                  <a:pt x="322" y="438"/>
                  <a:pt x="322" y="438"/>
                </a:cubicBezTo>
                <a:cubicBezTo>
                  <a:pt x="324" y="444"/>
                  <a:pt x="331" y="447"/>
                  <a:pt x="336" y="444"/>
                </a:cubicBezTo>
                <a:cubicBezTo>
                  <a:pt x="339" y="443"/>
                  <a:pt x="342" y="441"/>
                  <a:pt x="345" y="440"/>
                </a:cubicBezTo>
                <a:cubicBezTo>
                  <a:pt x="350" y="437"/>
                  <a:pt x="352" y="430"/>
                  <a:pt x="349" y="424"/>
                </a:cubicBezTo>
                <a:cubicBezTo>
                  <a:pt x="345" y="420"/>
                  <a:pt x="345" y="420"/>
                  <a:pt x="345" y="420"/>
                </a:cubicBezTo>
                <a:cubicBezTo>
                  <a:pt x="340" y="412"/>
                  <a:pt x="342" y="402"/>
                  <a:pt x="350" y="396"/>
                </a:cubicBezTo>
                <a:cubicBezTo>
                  <a:pt x="357" y="391"/>
                  <a:pt x="368" y="393"/>
                  <a:pt x="373" y="401"/>
                </a:cubicBezTo>
                <a:cubicBezTo>
                  <a:pt x="376" y="405"/>
                  <a:pt x="376" y="405"/>
                  <a:pt x="376" y="405"/>
                </a:cubicBezTo>
                <a:cubicBezTo>
                  <a:pt x="379" y="410"/>
                  <a:pt x="387" y="411"/>
                  <a:pt x="391" y="407"/>
                </a:cubicBezTo>
                <a:cubicBezTo>
                  <a:pt x="391" y="407"/>
                  <a:pt x="391" y="407"/>
                  <a:pt x="392" y="407"/>
                </a:cubicBezTo>
                <a:cubicBezTo>
                  <a:pt x="394" y="404"/>
                  <a:pt x="396" y="402"/>
                  <a:pt x="398" y="400"/>
                </a:cubicBezTo>
                <a:cubicBezTo>
                  <a:pt x="403" y="396"/>
                  <a:pt x="402" y="388"/>
                  <a:pt x="398" y="384"/>
                </a:cubicBezTo>
                <a:cubicBezTo>
                  <a:pt x="393" y="381"/>
                  <a:pt x="393" y="381"/>
                  <a:pt x="393" y="381"/>
                </a:cubicBezTo>
                <a:cubicBezTo>
                  <a:pt x="386" y="375"/>
                  <a:pt x="385" y="364"/>
                  <a:pt x="391" y="357"/>
                </a:cubicBezTo>
                <a:cubicBezTo>
                  <a:pt x="397" y="350"/>
                  <a:pt x="407" y="349"/>
                  <a:pt x="415" y="355"/>
                </a:cubicBezTo>
                <a:cubicBezTo>
                  <a:pt x="418" y="358"/>
                  <a:pt x="418" y="358"/>
                  <a:pt x="418" y="358"/>
                </a:cubicBezTo>
                <a:cubicBezTo>
                  <a:pt x="423" y="362"/>
                  <a:pt x="430" y="361"/>
                  <a:pt x="434" y="355"/>
                </a:cubicBezTo>
                <a:cubicBezTo>
                  <a:pt x="435" y="352"/>
                  <a:pt x="437" y="350"/>
                  <a:pt x="439" y="347"/>
                </a:cubicBezTo>
                <a:cubicBezTo>
                  <a:pt x="442" y="342"/>
                  <a:pt x="439" y="335"/>
                  <a:pt x="433" y="332"/>
                </a:cubicBezTo>
                <a:cubicBezTo>
                  <a:pt x="428" y="330"/>
                  <a:pt x="428" y="330"/>
                  <a:pt x="428" y="330"/>
                </a:cubicBezTo>
                <a:cubicBezTo>
                  <a:pt x="420" y="326"/>
                  <a:pt x="416" y="316"/>
                  <a:pt x="419" y="308"/>
                </a:cubicBezTo>
                <a:cubicBezTo>
                  <a:pt x="423" y="299"/>
                  <a:pt x="433" y="295"/>
                  <a:pt x="441" y="299"/>
                </a:cubicBezTo>
                <a:cubicBezTo>
                  <a:pt x="446" y="301"/>
                  <a:pt x="446" y="301"/>
                  <a:pt x="446" y="301"/>
                </a:cubicBezTo>
                <a:cubicBezTo>
                  <a:pt x="451" y="303"/>
                  <a:pt x="458" y="300"/>
                  <a:pt x="460" y="294"/>
                </a:cubicBezTo>
                <a:cubicBezTo>
                  <a:pt x="461" y="291"/>
                  <a:pt x="461" y="288"/>
                  <a:pt x="462" y="285"/>
                </a:cubicBezTo>
                <a:cubicBezTo>
                  <a:pt x="463" y="279"/>
                  <a:pt x="459" y="273"/>
                  <a:pt x="453" y="272"/>
                </a:cubicBezTo>
                <a:cubicBezTo>
                  <a:pt x="447" y="271"/>
                  <a:pt x="447" y="271"/>
                  <a:pt x="447" y="271"/>
                </a:cubicBezTo>
                <a:cubicBezTo>
                  <a:pt x="438" y="270"/>
                  <a:pt x="432" y="262"/>
                  <a:pt x="433" y="253"/>
                </a:cubicBezTo>
                <a:cubicBezTo>
                  <a:pt x="427" y="246"/>
                  <a:pt x="432" y="236"/>
                  <a:pt x="441" y="237"/>
                </a:cubicBezTo>
                <a:close/>
                <a:moveTo>
                  <a:pt x="306" y="91"/>
                </a:moveTo>
                <a:cubicBezTo>
                  <a:pt x="323" y="99"/>
                  <a:pt x="339" y="111"/>
                  <a:pt x="352" y="126"/>
                </a:cubicBezTo>
                <a:cubicBezTo>
                  <a:pt x="364" y="139"/>
                  <a:pt x="374" y="154"/>
                  <a:pt x="381" y="170"/>
                </a:cubicBezTo>
                <a:cubicBezTo>
                  <a:pt x="371" y="174"/>
                  <a:pt x="371" y="174"/>
                  <a:pt x="371" y="174"/>
                </a:cubicBezTo>
                <a:cubicBezTo>
                  <a:pt x="366" y="162"/>
                  <a:pt x="359" y="151"/>
                  <a:pt x="351" y="141"/>
                </a:cubicBezTo>
                <a:cubicBezTo>
                  <a:pt x="341" y="150"/>
                  <a:pt x="341" y="150"/>
                  <a:pt x="341" y="150"/>
                </a:cubicBezTo>
                <a:cubicBezTo>
                  <a:pt x="339" y="147"/>
                  <a:pt x="336" y="145"/>
                  <a:pt x="334" y="142"/>
                </a:cubicBezTo>
                <a:cubicBezTo>
                  <a:pt x="332" y="140"/>
                  <a:pt x="329" y="137"/>
                  <a:pt x="327" y="135"/>
                </a:cubicBezTo>
                <a:cubicBezTo>
                  <a:pt x="337" y="126"/>
                  <a:pt x="337" y="126"/>
                  <a:pt x="337" y="126"/>
                </a:cubicBezTo>
                <a:cubicBezTo>
                  <a:pt x="326" y="116"/>
                  <a:pt x="314" y="107"/>
                  <a:pt x="302" y="101"/>
                </a:cubicBezTo>
                <a:lnTo>
                  <a:pt x="306" y="91"/>
                </a:lnTo>
                <a:close/>
                <a:moveTo>
                  <a:pt x="293" y="85"/>
                </a:moveTo>
                <a:cubicBezTo>
                  <a:pt x="288" y="95"/>
                  <a:pt x="288" y="95"/>
                  <a:pt x="288" y="95"/>
                </a:cubicBezTo>
                <a:cubicBezTo>
                  <a:pt x="277" y="90"/>
                  <a:pt x="265" y="87"/>
                  <a:pt x="253" y="86"/>
                </a:cubicBezTo>
                <a:cubicBezTo>
                  <a:pt x="253" y="99"/>
                  <a:pt x="253" y="99"/>
                  <a:pt x="253" y="99"/>
                </a:cubicBezTo>
                <a:cubicBezTo>
                  <a:pt x="246" y="98"/>
                  <a:pt x="239" y="98"/>
                  <a:pt x="232" y="98"/>
                </a:cubicBezTo>
                <a:cubicBezTo>
                  <a:pt x="233" y="84"/>
                  <a:pt x="233" y="84"/>
                  <a:pt x="233" y="84"/>
                </a:cubicBezTo>
                <a:cubicBezTo>
                  <a:pt x="218" y="84"/>
                  <a:pt x="202" y="87"/>
                  <a:pt x="188" y="92"/>
                </a:cubicBezTo>
                <a:cubicBezTo>
                  <a:pt x="184" y="81"/>
                  <a:pt x="184" y="81"/>
                  <a:pt x="184" y="81"/>
                </a:cubicBezTo>
                <a:cubicBezTo>
                  <a:pt x="219" y="70"/>
                  <a:pt x="258" y="71"/>
                  <a:pt x="293" y="85"/>
                </a:cubicBezTo>
                <a:close/>
                <a:moveTo>
                  <a:pt x="126" y="115"/>
                </a:moveTo>
                <a:cubicBezTo>
                  <a:pt x="139" y="103"/>
                  <a:pt x="154" y="93"/>
                  <a:pt x="170" y="87"/>
                </a:cubicBezTo>
                <a:cubicBezTo>
                  <a:pt x="174" y="97"/>
                  <a:pt x="174" y="97"/>
                  <a:pt x="174" y="97"/>
                </a:cubicBezTo>
                <a:cubicBezTo>
                  <a:pt x="164" y="101"/>
                  <a:pt x="153" y="107"/>
                  <a:pt x="144" y="115"/>
                </a:cubicBezTo>
                <a:cubicBezTo>
                  <a:pt x="153" y="124"/>
                  <a:pt x="153" y="124"/>
                  <a:pt x="153" y="124"/>
                </a:cubicBezTo>
                <a:cubicBezTo>
                  <a:pt x="149" y="127"/>
                  <a:pt x="146" y="130"/>
                  <a:pt x="142" y="133"/>
                </a:cubicBezTo>
                <a:cubicBezTo>
                  <a:pt x="140" y="135"/>
                  <a:pt x="139" y="136"/>
                  <a:pt x="137" y="138"/>
                </a:cubicBezTo>
                <a:cubicBezTo>
                  <a:pt x="128" y="128"/>
                  <a:pt x="128" y="128"/>
                  <a:pt x="128" y="128"/>
                </a:cubicBezTo>
                <a:cubicBezTo>
                  <a:pt x="117" y="139"/>
                  <a:pt x="108" y="152"/>
                  <a:pt x="101" y="166"/>
                </a:cubicBezTo>
                <a:cubicBezTo>
                  <a:pt x="91" y="161"/>
                  <a:pt x="91" y="161"/>
                  <a:pt x="91" y="161"/>
                </a:cubicBezTo>
                <a:cubicBezTo>
                  <a:pt x="99" y="145"/>
                  <a:pt x="111" y="129"/>
                  <a:pt x="126" y="115"/>
                </a:cubicBezTo>
                <a:close/>
                <a:moveTo>
                  <a:pt x="85" y="175"/>
                </a:moveTo>
                <a:cubicBezTo>
                  <a:pt x="95" y="179"/>
                  <a:pt x="95" y="179"/>
                  <a:pt x="95" y="179"/>
                </a:cubicBezTo>
                <a:cubicBezTo>
                  <a:pt x="90" y="190"/>
                  <a:pt x="87" y="202"/>
                  <a:pt x="86" y="214"/>
                </a:cubicBezTo>
                <a:cubicBezTo>
                  <a:pt x="99" y="215"/>
                  <a:pt x="99" y="215"/>
                  <a:pt x="99" y="215"/>
                </a:cubicBezTo>
                <a:cubicBezTo>
                  <a:pt x="98" y="222"/>
                  <a:pt x="98" y="228"/>
                  <a:pt x="98" y="235"/>
                </a:cubicBezTo>
                <a:cubicBezTo>
                  <a:pt x="84" y="234"/>
                  <a:pt x="84" y="234"/>
                  <a:pt x="84" y="234"/>
                </a:cubicBezTo>
                <a:cubicBezTo>
                  <a:pt x="85" y="250"/>
                  <a:pt x="87" y="265"/>
                  <a:pt x="92" y="280"/>
                </a:cubicBezTo>
                <a:cubicBezTo>
                  <a:pt x="82" y="284"/>
                  <a:pt x="82" y="284"/>
                  <a:pt x="82" y="284"/>
                </a:cubicBezTo>
                <a:cubicBezTo>
                  <a:pt x="70" y="248"/>
                  <a:pt x="71" y="209"/>
                  <a:pt x="85" y="175"/>
                </a:cubicBezTo>
                <a:close/>
                <a:moveTo>
                  <a:pt x="161" y="377"/>
                </a:moveTo>
                <a:cubicBezTo>
                  <a:pt x="145" y="368"/>
                  <a:pt x="129" y="357"/>
                  <a:pt x="115" y="342"/>
                </a:cubicBezTo>
                <a:cubicBezTo>
                  <a:pt x="103" y="328"/>
                  <a:pt x="93" y="313"/>
                  <a:pt x="87" y="297"/>
                </a:cubicBezTo>
                <a:cubicBezTo>
                  <a:pt x="97" y="293"/>
                  <a:pt x="97" y="293"/>
                  <a:pt x="97" y="293"/>
                </a:cubicBezTo>
                <a:cubicBezTo>
                  <a:pt x="102" y="305"/>
                  <a:pt x="109" y="316"/>
                  <a:pt x="117" y="327"/>
                </a:cubicBezTo>
                <a:cubicBezTo>
                  <a:pt x="127" y="318"/>
                  <a:pt x="127" y="318"/>
                  <a:pt x="127" y="318"/>
                </a:cubicBezTo>
                <a:cubicBezTo>
                  <a:pt x="129" y="320"/>
                  <a:pt x="131" y="323"/>
                  <a:pt x="133" y="325"/>
                </a:cubicBezTo>
                <a:cubicBezTo>
                  <a:pt x="136" y="328"/>
                  <a:pt x="138" y="330"/>
                  <a:pt x="140" y="333"/>
                </a:cubicBezTo>
                <a:cubicBezTo>
                  <a:pt x="131" y="342"/>
                  <a:pt x="131" y="342"/>
                  <a:pt x="131" y="342"/>
                </a:cubicBezTo>
                <a:cubicBezTo>
                  <a:pt x="141" y="352"/>
                  <a:pt x="153" y="360"/>
                  <a:pt x="166" y="367"/>
                </a:cubicBezTo>
                <a:lnTo>
                  <a:pt x="161" y="377"/>
                </a:lnTo>
                <a:close/>
                <a:moveTo>
                  <a:pt x="175" y="383"/>
                </a:moveTo>
                <a:cubicBezTo>
                  <a:pt x="179" y="373"/>
                  <a:pt x="179" y="373"/>
                  <a:pt x="179" y="373"/>
                </a:cubicBezTo>
                <a:cubicBezTo>
                  <a:pt x="192" y="378"/>
                  <a:pt x="206" y="381"/>
                  <a:pt x="219" y="382"/>
                </a:cubicBezTo>
                <a:cubicBezTo>
                  <a:pt x="220" y="369"/>
                  <a:pt x="220" y="369"/>
                  <a:pt x="220" y="369"/>
                </a:cubicBezTo>
                <a:cubicBezTo>
                  <a:pt x="227" y="370"/>
                  <a:pt x="234" y="370"/>
                  <a:pt x="240" y="369"/>
                </a:cubicBezTo>
                <a:cubicBezTo>
                  <a:pt x="240" y="383"/>
                  <a:pt x="240" y="383"/>
                  <a:pt x="240" y="383"/>
                </a:cubicBezTo>
                <a:cubicBezTo>
                  <a:pt x="253" y="382"/>
                  <a:pt x="267" y="380"/>
                  <a:pt x="280" y="376"/>
                </a:cubicBezTo>
                <a:cubicBezTo>
                  <a:pt x="284" y="386"/>
                  <a:pt x="284" y="386"/>
                  <a:pt x="284" y="386"/>
                </a:cubicBezTo>
                <a:cubicBezTo>
                  <a:pt x="248" y="398"/>
                  <a:pt x="209" y="396"/>
                  <a:pt x="175" y="383"/>
                </a:cubicBezTo>
                <a:close/>
                <a:moveTo>
                  <a:pt x="342" y="352"/>
                </a:moveTo>
                <a:cubicBezTo>
                  <a:pt x="328" y="364"/>
                  <a:pt x="313" y="374"/>
                  <a:pt x="297" y="381"/>
                </a:cubicBezTo>
                <a:cubicBezTo>
                  <a:pt x="293" y="371"/>
                  <a:pt x="293" y="371"/>
                  <a:pt x="293" y="371"/>
                </a:cubicBezTo>
                <a:cubicBezTo>
                  <a:pt x="306" y="365"/>
                  <a:pt x="318" y="358"/>
                  <a:pt x="330" y="348"/>
                </a:cubicBezTo>
                <a:cubicBezTo>
                  <a:pt x="321" y="338"/>
                  <a:pt x="321" y="338"/>
                  <a:pt x="321" y="338"/>
                </a:cubicBezTo>
                <a:cubicBezTo>
                  <a:pt x="322" y="337"/>
                  <a:pt x="324" y="336"/>
                  <a:pt x="325" y="334"/>
                </a:cubicBezTo>
                <a:cubicBezTo>
                  <a:pt x="329" y="331"/>
                  <a:pt x="332" y="328"/>
                  <a:pt x="335" y="324"/>
                </a:cubicBezTo>
                <a:cubicBezTo>
                  <a:pt x="344" y="334"/>
                  <a:pt x="344" y="334"/>
                  <a:pt x="344" y="334"/>
                </a:cubicBezTo>
                <a:cubicBezTo>
                  <a:pt x="353" y="324"/>
                  <a:pt x="361" y="313"/>
                  <a:pt x="367" y="302"/>
                </a:cubicBezTo>
                <a:cubicBezTo>
                  <a:pt x="377" y="306"/>
                  <a:pt x="377" y="306"/>
                  <a:pt x="377" y="306"/>
                </a:cubicBezTo>
                <a:cubicBezTo>
                  <a:pt x="368" y="323"/>
                  <a:pt x="357" y="339"/>
                  <a:pt x="342" y="352"/>
                </a:cubicBezTo>
                <a:close/>
                <a:moveTo>
                  <a:pt x="383" y="293"/>
                </a:moveTo>
                <a:cubicBezTo>
                  <a:pt x="373" y="288"/>
                  <a:pt x="373" y="288"/>
                  <a:pt x="373" y="288"/>
                </a:cubicBezTo>
                <a:cubicBezTo>
                  <a:pt x="378" y="275"/>
                  <a:pt x="381" y="262"/>
                  <a:pt x="382" y="248"/>
                </a:cubicBezTo>
                <a:cubicBezTo>
                  <a:pt x="369" y="247"/>
                  <a:pt x="369" y="247"/>
                  <a:pt x="369" y="247"/>
                </a:cubicBezTo>
                <a:cubicBezTo>
                  <a:pt x="370" y="241"/>
                  <a:pt x="370" y="234"/>
                  <a:pt x="369" y="227"/>
                </a:cubicBezTo>
                <a:cubicBezTo>
                  <a:pt x="383" y="228"/>
                  <a:pt x="383" y="228"/>
                  <a:pt x="383" y="228"/>
                </a:cubicBezTo>
                <a:cubicBezTo>
                  <a:pt x="382" y="214"/>
                  <a:pt x="380" y="201"/>
                  <a:pt x="376" y="188"/>
                </a:cubicBezTo>
                <a:cubicBezTo>
                  <a:pt x="386" y="184"/>
                  <a:pt x="386" y="184"/>
                  <a:pt x="386" y="184"/>
                </a:cubicBezTo>
                <a:cubicBezTo>
                  <a:pt x="398" y="219"/>
                  <a:pt x="396" y="258"/>
                  <a:pt x="383" y="29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en-US" sz="7198" dirty="0">
              <a:latin typeface="Lato Light" panose="020F0502020204030203" pitchFamily="34" charset="0"/>
            </a:endParaRPr>
          </a:p>
        </p:txBody>
      </p:sp>
      <p:sp>
        <p:nvSpPr>
          <p:cNvPr id="10" name="Freeform 27">
            <a:extLst>
              <a:ext uri="{FF2B5EF4-FFF2-40B4-BE49-F238E27FC236}">
                <a16:creationId xmlns:a16="http://schemas.microsoft.com/office/drawing/2014/main" id="{8519A932-C4FD-2641-8CA2-E0EBC860E047}"/>
              </a:ext>
            </a:extLst>
          </p:cNvPr>
          <p:cNvSpPr>
            <a:spLocks noEditPoints="1"/>
          </p:cNvSpPr>
          <p:nvPr/>
        </p:nvSpPr>
        <p:spPr bwMode="auto">
          <a:xfrm>
            <a:off x="5776865" y="9187863"/>
            <a:ext cx="2682877" cy="2678054"/>
          </a:xfrm>
          <a:custGeom>
            <a:avLst/>
            <a:gdLst>
              <a:gd name="T0" fmla="*/ 467 w 468"/>
              <a:gd name="T1" fmla="*/ 218 h 467"/>
              <a:gd name="T2" fmla="*/ 444 w 468"/>
              <a:gd name="T3" fmla="*/ 176 h 467"/>
              <a:gd name="T4" fmla="*/ 439 w 468"/>
              <a:gd name="T5" fmla="*/ 147 h 467"/>
              <a:gd name="T6" fmla="*/ 423 w 468"/>
              <a:gd name="T7" fmla="*/ 118 h 467"/>
              <a:gd name="T8" fmla="*/ 402 w 468"/>
              <a:gd name="T9" fmla="*/ 97 h 467"/>
              <a:gd name="T10" fmla="*/ 382 w 468"/>
              <a:gd name="T11" fmla="*/ 53 h 467"/>
              <a:gd name="T12" fmla="*/ 336 w 468"/>
              <a:gd name="T13" fmla="*/ 62 h 467"/>
              <a:gd name="T14" fmla="*/ 317 w 468"/>
              <a:gd name="T15" fmla="*/ 15 h 467"/>
              <a:gd name="T16" fmla="*/ 269 w 468"/>
              <a:gd name="T17" fmla="*/ 19 h 467"/>
              <a:gd name="T18" fmla="*/ 240 w 468"/>
              <a:gd name="T19" fmla="*/ 11 h 467"/>
              <a:gd name="T20" fmla="*/ 207 w 468"/>
              <a:gd name="T21" fmla="*/ 13 h 467"/>
              <a:gd name="T22" fmla="*/ 179 w 468"/>
              <a:gd name="T23" fmla="*/ 24 h 467"/>
              <a:gd name="T24" fmla="*/ 131 w 468"/>
              <a:gd name="T25" fmla="*/ 23 h 467"/>
              <a:gd name="T26" fmla="*/ 115 w 468"/>
              <a:gd name="T27" fmla="*/ 72 h 467"/>
              <a:gd name="T28" fmla="*/ 76 w 468"/>
              <a:gd name="T29" fmla="*/ 61 h 467"/>
              <a:gd name="T30" fmla="*/ 78 w 468"/>
              <a:gd name="T31" fmla="*/ 108 h 467"/>
              <a:gd name="T32" fmla="*/ 29 w 468"/>
              <a:gd name="T33" fmla="*/ 120 h 467"/>
              <a:gd name="T34" fmla="*/ 26 w 468"/>
              <a:gd name="T35" fmla="*/ 168 h 467"/>
              <a:gd name="T36" fmla="*/ 14 w 468"/>
              <a:gd name="T37" fmla="*/ 196 h 467"/>
              <a:gd name="T38" fmla="*/ 12 w 468"/>
              <a:gd name="T39" fmla="*/ 229 h 467"/>
              <a:gd name="T40" fmla="*/ 18 w 468"/>
              <a:gd name="T41" fmla="*/ 258 h 467"/>
              <a:gd name="T42" fmla="*/ 11 w 468"/>
              <a:gd name="T43" fmla="*/ 305 h 467"/>
              <a:gd name="T44" fmla="*/ 56 w 468"/>
              <a:gd name="T45" fmla="*/ 325 h 467"/>
              <a:gd name="T46" fmla="*/ 40 w 468"/>
              <a:gd name="T47" fmla="*/ 365 h 467"/>
              <a:gd name="T48" fmla="*/ 89 w 468"/>
              <a:gd name="T49" fmla="*/ 372 h 467"/>
              <a:gd name="T50" fmla="*/ 85 w 468"/>
              <a:gd name="T51" fmla="*/ 414 h 467"/>
              <a:gd name="T52" fmla="*/ 131 w 468"/>
              <a:gd name="T53" fmla="*/ 406 h 467"/>
              <a:gd name="T54" fmla="*/ 151 w 468"/>
              <a:gd name="T55" fmla="*/ 453 h 467"/>
              <a:gd name="T56" fmla="*/ 187 w 468"/>
              <a:gd name="T57" fmla="*/ 428 h 467"/>
              <a:gd name="T58" fmla="*/ 216 w 468"/>
              <a:gd name="T59" fmla="*/ 467 h 467"/>
              <a:gd name="T60" fmla="*/ 261 w 468"/>
              <a:gd name="T61" fmla="*/ 450 h 467"/>
              <a:gd name="T62" fmla="*/ 290 w 468"/>
              <a:gd name="T63" fmla="*/ 449 h 467"/>
              <a:gd name="T64" fmla="*/ 322 w 468"/>
              <a:gd name="T65" fmla="*/ 438 h 467"/>
              <a:gd name="T66" fmla="*/ 345 w 468"/>
              <a:gd name="T67" fmla="*/ 420 h 467"/>
              <a:gd name="T68" fmla="*/ 391 w 468"/>
              <a:gd name="T69" fmla="*/ 407 h 467"/>
              <a:gd name="T70" fmla="*/ 393 w 468"/>
              <a:gd name="T71" fmla="*/ 381 h 467"/>
              <a:gd name="T72" fmla="*/ 434 w 468"/>
              <a:gd name="T73" fmla="*/ 355 h 467"/>
              <a:gd name="T74" fmla="*/ 419 w 468"/>
              <a:gd name="T75" fmla="*/ 308 h 467"/>
              <a:gd name="T76" fmla="*/ 462 w 468"/>
              <a:gd name="T77" fmla="*/ 285 h 467"/>
              <a:gd name="T78" fmla="*/ 441 w 468"/>
              <a:gd name="T79" fmla="*/ 237 h 467"/>
              <a:gd name="T80" fmla="*/ 371 w 468"/>
              <a:gd name="T81" fmla="*/ 174 h 467"/>
              <a:gd name="T82" fmla="*/ 327 w 468"/>
              <a:gd name="T83" fmla="*/ 135 h 467"/>
              <a:gd name="T84" fmla="*/ 293 w 468"/>
              <a:gd name="T85" fmla="*/ 85 h 467"/>
              <a:gd name="T86" fmla="*/ 232 w 468"/>
              <a:gd name="T87" fmla="*/ 98 h 467"/>
              <a:gd name="T88" fmla="*/ 293 w 468"/>
              <a:gd name="T89" fmla="*/ 85 h 467"/>
              <a:gd name="T90" fmla="*/ 144 w 468"/>
              <a:gd name="T91" fmla="*/ 115 h 467"/>
              <a:gd name="T92" fmla="*/ 128 w 468"/>
              <a:gd name="T93" fmla="*/ 128 h 467"/>
              <a:gd name="T94" fmla="*/ 85 w 468"/>
              <a:gd name="T95" fmla="*/ 175 h 467"/>
              <a:gd name="T96" fmla="*/ 98 w 468"/>
              <a:gd name="T97" fmla="*/ 235 h 467"/>
              <a:gd name="T98" fmla="*/ 85 w 468"/>
              <a:gd name="T99" fmla="*/ 175 h 467"/>
              <a:gd name="T100" fmla="*/ 97 w 468"/>
              <a:gd name="T101" fmla="*/ 293 h 467"/>
              <a:gd name="T102" fmla="*/ 140 w 468"/>
              <a:gd name="T103" fmla="*/ 333 h 467"/>
              <a:gd name="T104" fmla="*/ 175 w 468"/>
              <a:gd name="T105" fmla="*/ 383 h 467"/>
              <a:gd name="T106" fmla="*/ 240 w 468"/>
              <a:gd name="T107" fmla="*/ 369 h 467"/>
              <a:gd name="T108" fmla="*/ 175 w 468"/>
              <a:gd name="T109" fmla="*/ 383 h 467"/>
              <a:gd name="T110" fmla="*/ 330 w 468"/>
              <a:gd name="T111" fmla="*/ 348 h 467"/>
              <a:gd name="T112" fmla="*/ 344 w 468"/>
              <a:gd name="T113" fmla="*/ 334 h 467"/>
              <a:gd name="T114" fmla="*/ 383 w 468"/>
              <a:gd name="T115" fmla="*/ 293 h 467"/>
              <a:gd name="T116" fmla="*/ 369 w 468"/>
              <a:gd name="T117" fmla="*/ 227 h 467"/>
              <a:gd name="T118" fmla="*/ 383 w 468"/>
              <a:gd name="T119" fmla="*/ 293 h 4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468" h="467">
                <a:moveTo>
                  <a:pt x="441" y="237"/>
                </a:moveTo>
                <a:cubicBezTo>
                  <a:pt x="456" y="238"/>
                  <a:pt x="456" y="238"/>
                  <a:pt x="456" y="238"/>
                </a:cubicBezTo>
                <a:cubicBezTo>
                  <a:pt x="462" y="239"/>
                  <a:pt x="468" y="234"/>
                  <a:pt x="468" y="228"/>
                </a:cubicBezTo>
                <a:cubicBezTo>
                  <a:pt x="468" y="225"/>
                  <a:pt x="467" y="221"/>
                  <a:pt x="467" y="218"/>
                </a:cubicBezTo>
                <a:cubicBezTo>
                  <a:pt x="467" y="212"/>
                  <a:pt x="461" y="208"/>
                  <a:pt x="455" y="209"/>
                </a:cubicBezTo>
                <a:cubicBezTo>
                  <a:pt x="450" y="209"/>
                  <a:pt x="450" y="209"/>
                  <a:pt x="450" y="209"/>
                </a:cubicBezTo>
                <a:cubicBezTo>
                  <a:pt x="442" y="211"/>
                  <a:pt x="433" y="206"/>
                  <a:pt x="431" y="199"/>
                </a:cubicBezTo>
                <a:cubicBezTo>
                  <a:pt x="427" y="189"/>
                  <a:pt x="434" y="178"/>
                  <a:pt x="444" y="176"/>
                </a:cubicBezTo>
                <a:cubicBezTo>
                  <a:pt x="448" y="176"/>
                  <a:pt x="448" y="176"/>
                  <a:pt x="448" y="176"/>
                </a:cubicBezTo>
                <a:cubicBezTo>
                  <a:pt x="455" y="175"/>
                  <a:pt x="458" y="168"/>
                  <a:pt x="457" y="162"/>
                </a:cubicBezTo>
                <a:cubicBezTo>
                  <a:pt x="456" y="159"/>
                  <a:pt x="455" y="156"/>
                  <a:pt x="453" y="153"/>
                </a:cubicBezTo>
                <a:cubicBezTo>
                  <a:pt x="451" y="147"/>
                  <a:pt x="445" y="145"/>
                  <a:pt x="439" y="147"/>
                </a:cubicBezTo>
                <a:cubicBezTo>
                  <a:pt x="434" y="150"/>
                  <a:pt x="434" y="150"/>
                  <a:pt x="434" y="150"/>
                </a:cubicBezTo>
                <a:cubicBezTo>
                  <a:pt x="427" y="153"/>
                  <a:pt x="418" y="151"/>
                  <a:pt x="413" y="145"/>
                </a:cubicBezTo>
                <a:cubicBezTo>
                  <a:pt x="407" y="136"/>
                  <a:pt x="410" y="124"/>
                  <a:pt x="419" y="120"/>
                </a:cubicBezTo>
                <a:cubicBezTo>
                  <a:pt x="423" y="118"/>
                  <a:pt x="423" y="118"/>
                  <a:pt x="423" y="118"/>
                </a:cubicBezTo>
                <a:cubicBezTo>
                  <a:pt x="429" y="115"/>
                  <a:pt x="431" y="107"/>
                  <a:pt x="427" y="102"/>
                </a:cubicBezTo>
                <a:cubicBezTo>
                  <a:pt x="425" y="100"/>
                  <a:pt x="424" y="97"/>
                  <a:pt x="422" y="95"/>
                </a:cubicBezTo>
                <a:cubicBezTo>
                  <a:pt x="418" y="89"/>
                  <a:pt x="411" y="89"/>
                  <a:pt x="406" y="93"/>
                </a:cubicBezTo>
                <a:cubicBezTo>
                  <a:pt x="402" y="97"/>
                  <a:pt x="402" y="97"/>
                  <a:pt x="402" y="97"/>
                </a:cubicBezTo>
                <a:cubicBezTo>
                  <a:pt x="395" y="103"/>
                  <a:pt x="385" y="103"/>
                  <a:pt x="378" y="96"/>
                </a:cubicBezTo>
                <a:cubicBezTo>
                  <a:pt x="372" y="89"/>
                  <a:pt x="373" y="78"/>
                  <a:pt x="379" y="72"/>
                </a:cubicBezTo>
                <a:cubicBezTo>
                  <a:pt x="383" y="69"/>
                  <a:pt x="383" y="69"/>
                  <a:pt x="383" y="69"/>
                </a:cubicBezTo>
                <a:cubicBezTo>
                  <a:pt x="387" y="65"/>
                  <a:pt x="387" y="57"/>
                  <a:pt x="382" y="53"/>
                </a:cubicBezTo>
                <a:cubicBezTo>
                  <a:pt x="380" y="51"/>
                  <a:pt x="377" y="49"/>
                  <a:pt x="375" y="47"/>
                </a:cubicBezTo>
                <a:cubicBezTo>
                  <a:pt x="370" y="43"/>
                  <a:pt x="363" y="45"/>
                  <a:pt x="360" y="50"/>
                </a:cubicBezTo>
                <a:cubicBezTo>
                  <a:pt x="357" y="55"/>
                  <a:pt x="357" y="55"/>
                  <a:pt x="357" y="55"/>
                </a:cubicBezTo>
                <a:cubicBezTo>
                  <a:pt x="353" y="62"/>
                  <a:pt x="344" y="65"/>
                  <a:pt x="336" y="62"/>
                </a:cubicBezTo>
                <a:cubicBezTo>
                  <a:pt x="326" y="58"/>
                  <a:pt x="323" y="46"/>
                  <a:pt x="328" y="38"/>
                </a:cubicBezTo>
                <a:cubicBezTo>
                  <a:pt x="330" y="34"/>
                  <a:pt x="330" y="34"/>
                  <a:pt x="330" y="34"/>
                </a:cubicBezTo>
                <a:cubicBezTo>
                  <a:pt x="334" y="28"/>
                  <a:pt x="331" y="21"/>
                  <a:pt x="325" y="18"/>
                </a:cubicBezTo>
                <a:cubicBezTo>
                  <a:pt x="323" y="17"/>
                  <a:pt x="320" y="16"/>
                  <a:pt x="317" y="15"/>
                </a:cubicBezTo>
                <a:cubicBezTo>
                  <a:pt x="311" y="13"/>
                  <a:pt x="304" y="16"/>
                  <a:pt x="303" y="22"/>
                </a:cubicBezTo>
                <a:cubicBezTo>
                  <a:pt x="301" y="27"/>
                  <a:pt x="301" y="27"/>
                  <a:pt x="301" y="27"/>
                </a:cubicBezTo>
                <a:cubicBezTo>
                  <a:pt x="299" y="35"/>
                  <a:pt x="292" y="41"/>
                  <a:pt x="284" y="40"/>
                </a:cubicBezTo>
                <a:cubicBezTo>
                  <a:pt x="273" y="39"/>
                  <a:pt x="266" y="29"/>
                  <a:pt x="269" y="19"/>
                </a:cubicBezTo>
                <a:cubicBezTo>
                  <a:pt x="270" y="15"/>
                  <a:pt x="270" y="15"/>
                  <a:pt x="270" y="15"/>
                </a:cubicBezTo>
                <a:cubicBezTo>
                  <a:pt x="272" y="8"/>
                  <a:pt x="267" y="2"/>
                  <a:pt x="261" y="1"/>
                </a:cubicBezTo>
                <a:cubicBezTo>
                  <a:pt x="258" y="1"/>
                  <a:pt x="255" y="1"/>
                  <a:pt x="252" y="0"/>
                </a:cubicBezTo>
                <a:cubicBezTo>
                  <a:pt x="245" y="0"/>
                  <a:pt x="240" y="5"/>
                  <a:pt x="240" y="11"/>
                </a:cubicBezTo>
                <a:cubicBezTo>
                  <a:pt x="240" y="16"/>
                  <a:pt x="240" y="16"/>
                  <a:pt x="240" y="16"/>
                </a:cubicBezTo>
                <a:cubicBezTo>
                  <a:pt x="241" y="25"/>
                  <a:pt x="235" y="32"/>
                  <a:pt x="227" y="34"/>
                </a:cubicBezTo>
                <a:cubicBezTo>
                  <a:pt x="217" y="36"/>
                  <a:pt x="207" y="28"/>
                  <a:pt x="207" y="18"/>
                </a:cubicBezTo>
                <a:cubicBezTo>
                  <a:pt x="207" y="13"/>
                  <a:pt x="207" y="13"/>
                  <a:pt x="207" y="13"/>
                </a:cubicBezTo>
                <a:cubicBezTo>
                  <a:pt x="207" y="7"/>
                  <a:pt x="201" y="2"/>
                  <a:pt x="195" y="3"/>
                </a:cubicBezTo>
                <a:cubicBezTo>
                  <a:pt x="191" y="4"/>
                  <a:pt x="188" y="4"/>
                  <a:pt x="185" y="5"/>
                </a:cubicBezTo>
                <a:cubicBezTo>
                  <a:pt x="179" y="6"/>
                  <a:pt x="175" y="12"/>
                  <a:pt x="177" y="18"/>
                </a:cubicBezTo>
                <a:cubicBezTo>
                  <a:pt x="179" y="24"/>
                  <a:pt x="179" y="24"/>
                  <a:pt x="179" y="24"/>
                </a:cubicBezTo>
                <a:cubicBezTo>
                  <a:pt x="182" y="33"/>
                  <a:pt x="177" y="42"/>
                  <a:pt x="168" y="45"/>
                </a:cubicBezTo>
                <a:cubicBezTo>
                  <a:pt x="162" y="51"/>
                  <a:pt x="152" y="48"/>
                  <a:pt x="149" y="40"/>
                </a:cubicBezTo>
                <a:cubicBezTo>
                  <a:pt x="146" y="30"/>
                  <a:pt x="146" y="30"/>
                  <a:pt x="146" y="30"/>
                </a:cubicBezTo>
                <a:cubicBezTo>
                  <a:pt x="144" y="24"/>
                  <a:pt x="137" y="21"/>
                  <a:pt x="131" y="23"/>
                </a:cubicBezTo>
                <a:cubicBezTo>
                  <a:pt x="128" y="25"/>
                  <a:pt x="125" y="26"/>
                  <a:pt x="123" y="28"/>
                </a:cubicBezTo>
                <a:cubicBezTo>
                  <a:pt x="117" y="31"/>
                  <a:pt x="115" y="38"/>
                  <a:pt x="119" y="43"/>
                </a:cubicBezTo>
                <a:cubicBezTo>
                  <a:pt x="122" y="48"/>
                  <a:pt x="122" y="48"/>
                  <a:pt x="122" y="48"/>
                </a:cubicBezTo>
                <a:cubicBezTo>
                  <a:pt x="128" y="56"/>
                  <a:pt x="125" y="68"/>
                  <a:pt x="115" y="72"/>
                </a:cubicBezTo>
                <a:cubicBezTo>
                  <a:pt x="108" y="76"/>
                  <a:pt x="99" y="73"/>
                  <a:pt x="94" y="66"/>
                </a:cubicBezTo>
                <a:cubicBezTo>
                  <a:pt x="92" y="63"/>
                  <a:pt x="92" y="63"/>
                  <a:pt x="92" y="63"/>
                </a:cubicBezTo>
                <a:cubicBezTo>
                  <a:pt x="88" y="58"/>
                  <a:pt x="81" y="57"/>
                  <a:pt x="76" y="61"/>
                </a:cubicBezTo>
                <a:cubicBezTo>
                  <a:pt x="76" y="61"/>
                  <a:pt x="76" y="61"/>
                  <a:pt x="76" y="61"/>
                </a:cubicBezTo>
                <a:cubicBezTo>
                  <a:pt x="74" y="63"/>
                  <a:pt x="71" y="65"/>
                  <a:pt x="69" y="67"/>
                </a:cubicBezTo>
                <a:cubicBezTo>
                  <a:pt x="65" y="72"/>
                  <a:pt x="65" y="79"/>
                  <a:pt x="70" y="83"/>
                </a:cubicBezTo>
                <a:cubicBezTo>
                  <a:pt x="74" y="86"/>
                  <a:pt x="74" y="86"/>
                  <a:pt x="74" y="86"/>
                </a:cubicBezTo>
                <a:cubicBezTo>
                  <a:pt x="80" y="92"/>
                  <a:pt x="82" y="101"/>
                  <a:pt x="78" y="108"/>
                </a:cubicBezTo>
                <a:cubicBezTo>
                  <a:pt x="73" y="117"/>
                  <a:pt x="61" y="119"/>
                  <a:pt x="53" y="113"/>
                </a:cubicBezTo>
                <a:cubicBezTo>
                  <a:pt x="49" y="110"/>
                  <a:pt x="49" y="110"/>
                  <a:pt x="49" y="110"/>
                </a:cubicBezTo>
                <a:cubicBezTo>
                  <a:pt x="44" y="106"/>
                  <a:pt x="37" y="107"/>
                  <a:pt x="34" y="112"/>
                </a:cubicBezTo>
                <a:cubicBezTo>
                  <a:pt x="32" y="115"/>
                  <a:pt x="30" y="118"/>
                  <a:pt x="29" y="120"/>
                </a:cubicBezTo>
                <a:cubicBezTo>
                  <a:pt x="26" y="126"/>
                  <a:pt x="28" y="133"/>
                  <a:pt x="34" y="135"/>
                </a:cubicBezTo>
                <a:cubicBezTo>
                  <a:pt x="39" y="137"/>
                  <a:pt x="39" y="137"/>
                  <a:pt x="39" y="137"/>
                </a:cubicBezTo>
                <a:cubicBezTo>
                  <a:pt x="46" y="141"/>
                  <a:pt x="51" y="149"/>
                  <a:pt x="49" y="157"/>
                </a:cubicBezTo>
                <a:cubicBezTo>
                  <a:pt x="47" y="167"/>
                  <a:pt x="36" y="172"/>
                  <a:pt x="26" y="168"/>
                </a:cubicBezTo>
                <a:cubicBezTo>
                  <a:pt x="22" y="167"/>
                  <a:pt x="22" y="167"/>
                  <a:pt x="22" y="167"/>
                </a:cubicBezTo>
                <a:cubicBezTo>
                  <a:pt x="16" y="164"/>
                  <a:pt x="9" y="167"/>
                  <a:pt x="8" y="174"/>
                </a:cubicBezTo>
                <a:cubicBezTo>
                  <a:pt x="7" y="177"/>
                  <a:pt x="6" y="180"/>
                  <a:pt x="5" y="183"/>
                </a:cubicBezTo>
                <a:cubicBezTo>
                  <a:pt x="4" y="189"/>
                  <a:pt x="8" y="195"/>
                  <a:pt x="14" y="196"/>
                </a:cubicBezTo>
                <a:cubicBezTo>
                  <a:pt x="20" y="196"/>
                  <a:pt x="20" y="196"/>
                  <a:pt x="20" y="196"/>
                </a:cubicBezTo>
                <a:cubicBezTo>
                  <a:pt x="29" y="197"/>
                  <a:pt x="36" y="206"/>
                  <a:pt x="35" y="215"/>
                </a:cubicBezTo>
                <a:cubicBezTo>
                  <a:pt x="41" y="221"/>
                  <a:pt x="35" y="232"/>
                  <a:pt x="27" y="231"/>
                </a:cubicBezTo>
                <a:cubicBezTo>
                  <a:pt x="12" y="229"/>
                  <a:pt x="12" y="229"/>
                  <a:pt x="12" y="229"/>
                </a:cubicBezTo>
                <a:cubicBezTo>
                  <a:pt x="5" y="228"/>
                  <a:pt x="0" y="233"/>
                  <a:pt x="0" y="240"/>
                </a:cubicBezTo>
                <a:cubicBezTo>
                  <a:pt x="0" y="243"/>
                  <a:pt x="0" y="246"/>
                  <a:pt x="0" y="249"/>
                </a:cubicBezTo>
                <a:cubicBezTo>
                  <a:pt x="1" y="255"/>
                  <a:pt x="6" y="260"/>
                  <a:pt x="13" y="259"/>
                </a:cubicBezTo>
                <a:cubicBezTo>
                  <a:pt x="18" y="258"/>
                  <a:pt x="18" y="258"/>
                  <a:pt x="18" y="258"/>
                </a:cubicBezTo>
                <a:cubicBezTo>
                  <a:pt x="27" y="256"/>
                  <a:pt x="36" y="263"/>
                  <a:pt x="38" y="272"/>
                </a:cubicBezTo>
                <a:cubicBezTo>
                  <a:pt x="39" y="281"/>
                  <a:pt x="33" y="289"/>
                  <a:pt x="24" y="291"/>
                </a:cubicBezTo>
                <a:cubicBezTo>
                  <a:pt x="19" y="292"/>
                  <a:pt x="19" y="292"/>
                  <a:pt x="19" y="292"/>
                </a:cubicBezTo>
                <a:cubicBezTo>
                  <a:pt x="13" y="293"/>
                  <a:pt x="9" y="299"/>
                  <a:pt x="11" y="305"/>
                </a:cubicBezTo>
                <a:cubicBezTo>
                  <a:pt x="12" y="308"/>
                  <a:pt x="13" y="311"/>
                  <a:pt x="14" y="314"/>
                </a:cubicBezTo>
                <a:cubicBezTo>
                  <a:pt x="16" y="320"/>
                  <a:pt x="23" y="323"/>
                  <a:pt x="29" y="320"/>
                </a:cubicBezTo>
                <a:cubicBezTo>
                  <a:pt x="34" y="318"/>
                  <a:pt x="34" y="318"/>
                  <a:pt x="34" y="318"/>
                </a:cubicBezTo>
                <a:cubicBezTo>
                  <a:pt x="42" y="314"/>
                  <a:pt x="52" y="317"/>
                  <a:pt x="56" y="325"/>
                </a:cubicBezTo>
                <a:cubicBezTo>
                  <a:pt x="56" y="325"/>
                  <a:pt x="56" y="325"/>
                  <a:pt x="56" y="325"/>
                </a:cubicBezTo>
                <a:cubicBezTo>
                  <a:pt x="60" y="334"/>
                  <a:pt x="57" y="344"/>
                  <a:pt x="48" y="348"/>
                </a:cubicBezTo>
                <a:cubicBezTo>
                  <a:pt x="44" y="350"/>
                  <a:pt x="44" y="350"/>
                  <a:pt x="44" y="350"/>
                </a:cubicBezTo>
                <a:cubicBezTo>
                  <a:pt x="39" y="353"/>
                  <a:pt x="37" y="360"/>
                  <a:pt x="40" y="365"/>
                </a:cubicBezTo>
                <a:cubicBezTo>
                  <a:pt x="42" y="368"/>
                  <a:pt x="44" y="370"/>
                  <a:pt x="46" y="373"/>
                </a:cubicBezTo>
                <a:cubicBezTo>
                  <a:pt x="49" y="378"/>
                  <a:pt x="57" y="379"/>
                  <a:pt x="61" y="374"/>
                </a:cubicBezTo>
                <a:cubicBezTo>
                  <a:pt x="65" y="371"/>
                  <a:pt x="65" y="371"/>
                  <a:pt x="65" y="371"/>
                </a:cubicBezTo>
                <a:cubicBezTo>
                  <a:pt x="72" y="364"/>
                  <a:pt x="83" y="365"/>
                  <a:pt x="89" y="372"/>
                </a:cubicBezTo>
                <a:cubicBezTo>
                  <a:pt x="89" y="372"/>
                  <a:pt x="89" y="372"/>
                  <a:pt x="89" y="372"/>
                </a:cubicBezTo>
                <a:cubicBezTo>
                  <a:pt x="95" y="379"/>
                  <a:pt x="95" y="389"/>
                  <a:pt x="88" y="395"/>
                </a:cubicBezTo>
                <a:cubicBezTo>
                  <a:pt x="85" y="399"/>
                  <a:pt x="85" y="399"/>
                  <a:pt x="85" y="399"/>
                </a:cubicBezTo>
                <a:cubicBezTo>
                  <a:pt x="80" y="403"/>
                  <a:pt x="80" y="410"/>
                  <a:pt x="85" y="414"/>
                </a:cubicBezTo>
                <a:cubicBezTo>
                  <a:pt x="88" y="416"/>
                  <a:pt x="90" y="418"/>
                  <a:pt x="93" y="420"/>
                </a:cubicBezTo>
                <a:cubicBezTo>
                  <a:pt x="98" y="424"/>
                  <a:pt x="105" y="423"/>
                  <a:pt x="108" y="417"/>
                </a:cubicBezTo>
                <a:cubicBezTo>
                  <a:pt x="111" y="413"/>
                  <a:pt x="111" y="413"/>
                  <a:pt x="111" y="413"/>
                </a:cubicBezTo>
                <a:cubicBezTo>
                  <a:pt x="115" y="406"/>
                  <a:pt x="124" y="402"/>
                  <a:pt x="131" y="406"/>
                </a:cubicBezTo>
                <a:cubicBezTo>
                  <a:pt x="141" y="409"/>
                  <a:pt x="145" y="421"/>
                  <a:pt x="140" y="430"/>
                </a:cubicBezTo>
                <a:cubicBezTo>
                  <a:pt x="137" y="434"/>
                  <a:pt x="137" y="434"/>
                  <a:pt x="137" y="434"/>
                </a:cubicBezTo>
                <a:cubicBezTo>
                  <a:pt x="134" y="439"/>
                  <a:pt x="136" y="447"/>
                  <a:pt x="142" y="449"/>
                </a:cubicBezTo>
                <a:cubicBezTo>
                  <a:pt x="145" y="450"/>
                  <a:pt x="148" y="451"/>
                  <a:pt x="151" y="453"/>
                </a:cubicBezTo>
                <a:cubicBezTo>
                  <a:pt x="157" y="455"/>
                  <a:pt x="163" y="451"/>
                  <a:pt x="165" y="445"/>
                </a:cubicBezTo>
                <a:cubicBezTo>
                  <a:pt x="166" y="440"/>
                  <a:pt x="166" y="440"/>
                  <a:pt x="166" y="440"/>
                </a:cubicBezTo>
                <a:cubicBezTo>
                  <a:pt x="169" y="431"/>
                  <a:pt x="178" y="426"/>
                  <a:pt x="187" y="428"/>
                </a:cubicBezTo>
                <a:cubicBezTo>
                  <a:pt x="187" y="428"/>
                  <a:pt x="187" y="428"/>
                  <a:pt x="187" y="428"/>
                </a:cubicBezTo>
                <a:cubicBezTo>
                  <a:pt x="196" y="430"/>
                  <a:pt x="201" y="440"/>
                  <a:pt x="199" y="448"/>
                </a:cubicBezTo>
                <a:cubicBezTo>
                  <a:pt x="198" y="453"/>
                  <a:pt x="198" y="453"/>
                  <a:pt x="198" y="453"/>
                </a:cubicBezTo>
                <a:cubicBezTo>
                  <a:pt x="196" y="459"/>
                  <a:pt x="200" y="465"/>
                  <a:pt x="206" y="466"/>
                </a:cubicBezTo>
                <a:cubicBezTo>
                  <a:pt x="210" y="466"/>
                  <a:pt x="213" y="467"/>
                  <a:pt x="216" y="467"/>
                </a:cubicBezTo>
                <a:cubicBezTo>
                  <a:pt x="222" y="467"/>
                  <a:pt x="227" y="462"/>
                  <a:pt x="227" y="456"/>
                </a:cubicBezTo>
                <a:cubicBezTo>
                  <a:pt x="227" y="451"/>
                  <a:pt x="227" y="451"/>
                  <a:pt x="227" y="451"/>
                </a:cubicBezTo>
                <a:cubicBezTo>
                  <a:pt x="227" y="441"/>
                  <a:pt x="234" y="434"/>
                  <a:pt x="243" y="433"/>
                </a:cubicBezTo>
                <a:cubicBezTo>
                  <a:pt x="253" y="433"/>
                  <a:pt x="260" y="440"/>
                  <a:pt x="261" y="450"/>
                </a:cubicBezTo>
                <a:cubicBezTo>
                  <a:pt x="261" y="454"/>
                  <a:pt x="261" y="454"/>
                  <a:pt x="261" y="454"/>
                </a:cubicBezTo>
                <a:cubicBezTo>
                  <a:pt x="261" y="461"/>
                  <a:pt x="267" y="465"/>
                  <a:pt x="273" y="464"/>
                </a:cubicBezTo>
                <a:cubicBezTo>
                  <a:pt x="276" y="464"/>
                  <a:pt x="279" y="463"/>
                  <a:pt x="282" y="463"/>
                </a:cubicBezTo>
                <a:cubicBezTo>
                  <a:pt x="288" y="461"/>
                  <a:pt x="292" y="455"/>
                  <a:pt x="290" y="449"/>
                </a:cubicBezTo>
                <a:cubicBezTo>
                  <a:pt x="288" y="444"/>
                  <a:pt x="288" y="444"/>
                  <a:pt x="288" y="444"/>
                </a:cubicBezTo>
                <a:cubicBezTo>
                  <a:pt x="286" y="435"/>
                  <a:pt x="290" y="425"/>
                  <a:pt x="299" y="423"/>
                </a:cubicBezTo>
                <a:cubicBezTo>
                  <a:pt x="308" y="420"/>
                  <a:pt x="318" y="425"/>
                  <a:pt x="320" y="433"/>
                </a:cubicBezTo>
                <a:cubicBezTo>
                  <a:pt x="322" y="438"/>
                  <a:pt x="322" y="438"/>
                  <a:pt x="322" y="438"/>
                </a:cubicBezTo>
                <a:cubicBezTo>
                  <a:pt x="324" y="444"/>
                  <a:pt x="331" y="447"/>
                  <a:pt x="336" y="444"/>
                </a:cubicBezTo>
                <a:cubicBezTo>
                  <a:pt x="339" y="443"/>
                  <a:pt x="342" y="441"/>
                  <a:pt x="345" y="440"/>
                </a:cubicBezTo>
                <a:cubicBezTo>
                  <a:pt x="350" y="437"/>
                  <a:pt x="352" y="430"/>
                  <a:pt x="349" y="424"/>
                </a:cubicBezTo>
                <a:cubicBezTo>
                  <a:pt x="345" y="420"/>
                  <a:pt x="345" y="420"/>
                  <a:pt x="345" y="420"/>
                </a:cubicBezTo>
                <a:cubicBezTo>
                  <a:pt x="340" y="412"/>
                  <a:pt x="342" y="402"/>
                  <a:pt x="350" y="396"/>
                </a:cubicBezTo>
                <a:cubicBezTo>
                  <a:pt x="357" y="391"/>
                  <a:pt x="368" y="393"/>
                  <a:pt x="373" y="401"/>
                </a:cubicBezTo>
                <a:cubicBezTo>
                  <a:pt x="376" y="405"/>
                  <a:pt x="376" y="405"/>
                  <a:pt x="376" y="405"/>
                </a:cubicBezTo>
                <a:cubicBezTo>
                  <a:pt x="379" y="410"/>
                  <a:pt x="387" y="411"/>
                  <a:pt x="391" y="407"/>
                </a:cubicBezTo>
                <a:cubicBezTo>
                  <a:pt x="391" y="407"/>
                  <a:pt x="391" y="407"/>
                  <a:pt x="392" y="407"/>
                </a:cubicBezTo>
                <a:cubicBezTo>
                  <a:pt x="394" y="404"/>
                  <a:pt x="396" y="402"/>
                  <a:pt x="398" y="400"/>
                </a:cubicBezTo>
                <a:cubicBezTo>
                  <a:pt x="403" y="396"/>
                  <a:pt x="402" y="388"/>
                  <a:pt x="398" y="384"/>
                </a:cubicBezTo>
                <a:cubicBezTo>
                  <a:pt x="393" y="381"/>
                  <a:pt x="393" y="381"/>
                  <a:pt x="393" y="381"/>
                </a:cubicBezTo>
                <a:cubicBezTo>
                  <a:pt x="386" y="375"/>
                  <a:pt x="385" y="364"/>
                  <a:pt x="391" y="357"/>
                </a:cubicBezTo>
                <a:cubicBezTo>
                  <a:pt x="397" y="350"/>
                  <a:pt x="407" y="349"/>
                  <a:pt x="415" y="355"/>
                </a:cubicBezTo>
                <a:cubicBezTo>
                  <a:pt x="418" y="358"/>
                  <a:pt x="418" y="358"/>
                  <a:pt x="418" y="358"/>
                </a:cubicBezTo>
                <a:cubicBezTo>
                  <a:pt x="423" y="362"/>
                  <a:pt x="430" y="361"/>
                  <a:pt x="434" y="355"/>
                </a:cubicBezTo>
                <a:cubicBezTo>
                  <a:pt x="435" y="352"/>
                  <a:pt x="437" y="350"/>
                  <a:pt x="439" y="347"/>
                </a:cubicBezTo>
                <a:cubicBezTo>
                  <a:pt x="442" y="342"/>
                  <a:pt x="439" y="335"/>
                  <a:pt x="433" y="332"/>
                </a:cubicBezTo>
                <a:cubicBezTo>
                  <a:pt x="428" y="330"/>
                  <a:pt x="428" y="330"/>
                  <a:pt x="428" y="330"/>
                </a:cubicBezTo>
                <a:cubicBezTo>
                  <a:pt x="420" y="326"/>
                  <a:pt x="416" y="316"/>
                  <a:pt x="419" y="308"/>
                </a:cubicBezTo>
                <a:cubicBezTo>
                  <a:pt x="423" y="299"/>
                  <a:pt x="433" y="295"/>
                  <a:pt x="441" y="299"/>
                </a:cubicBezTo>
                <a:cubicBezTo>
                  <a:pt x="446" y="301"/>
                  <a:pt x="446" y="301"/>
                  <a:pt x="446" y="301"/>
                </a:cubicBezTo>
                <a:cubicBezTo>
                  <a:pt x="451" y="303"/>
                  <a:pt x="458" y="300"/>
                  <a:pt x="460" y="294"/>
                </a:cubicBezTo>
                <a:cubicBezTo>
                  <a:pt x="461" y="291"/>
                  <a:pt x="461" y="288"/>
                  <a:pt x="462" y="285"/>
                </a:cubicBezTo>
                <a:cubicBezTo>
                  <a:pt x="463" y="279"/>
                  <a:pt x="459" y="273"/>
                  <a:pt x="453" y="272"/>
                </a:cubicBezTo>
                <a:cubicBezTo>
                  <a:pt x="447" y="271"/>
                  <a:pt x="447" y="271"/>
                  <a:pt x="447" y="271"/>
                </a:cubicBezTo>
                <a:cubicBezTo>
                  <a:pt x="438" y="270"/>
                  <a:pt x="432" y="262"/>
                  <a:pt x="433" y="253"/>
                </a:cubicBezTo>
                <a:cubicBezTo>
                  <a:pt x="427" y="246"/>
                  <a:pt x="432" y="236"/>
                  <a:pt x="441" y="237"/>
                </a:cubicBezTo>
                <a:close/>
                <a:moveTo>
                  <a:pt x="306" y="91"/>
                </a:moveTo>
                <a:cubicBezTo>
                  <a:pt x="323" y="99"/>
                  <a:pt x="339" y="111"/>
                  <a:pt x="352" y="126"/>
                </a:cubicBezTo>
                <a:cubicBezTo>
                  <a:pt x="364" y="139"/>
                  <a:pt x="374" y="154"/>
                  <a:pt x="381" y="170"/>
                </a:cubicBezTo>
                <a:cubicBezTo>
                  <a:pt x="371" y="174"/>
                  <a:pt x="371" y="174"/>
                  <a:pt x="371" y="174"/>
                </a:cubicBezTo>
                <a:cubicBezTo>
                  <a:pt x="366" y="162"/>
                  <a:pt x="359" y="151"/>
                  <a:pt x="351" y="141"/>
                </a:cubicBezTo>
                <a:cubicBezTo>
                  <a:pt x="341" y="150"/>
                  <a:pt x="341" y="150"/>
                  <a:pt x="341" y="150"/>
                </a:cubicBezTo>
                <a:cubicBezTo>
                  <a:pt x="339" y="147"/>
                  <a:pt x="336" y="145"/>
                  <a:pt x="334" y="142"/>
                </a:cubicBezTo>
                <a:cubicBezTo>
                  <a:pt x="332" y="140"/>
                  <a:pt x="329" y="137"/>
                  <a:pt x="327" y="135"/>
                </a:cubicBezTo>
                <a:cubicBezTo>
                  <a:pt x="337" y="126"/>
                  <a:pt x="337" y="126"/>
                  <a:pt x="337" y="126"/>
                </a:cubicBezTo>
                <a:cubicBezTo>
                  <a:pt x="326" y="116"/>
                  <a:pt x="314" y="107"/>
                  <a:pt x="302" y="101"/>
                </a:cubicBezTo>
                <a:lnTo>
                  <a:pt x="306" y="91"/>
                </a:lnTo>
                <a:close/>
                <a:moveTo>
                  <a:pt x="293" y="85"/>
                </a:moveTo>
                <a:cubicBezTo>
                  <a:pt x="288" y="95"/>
                  <a:pt x="288" y="95"/>
                  <a:pt x="288" y="95"/>
                </a:cubicBezTo>
                <a:cubicBezTo>
                  <a:pt x="277" y="90"/>
                  <a:pt x="265" y="87"/>
                  <a:pt x="253" y="86"/>
                </a:cubicBezTo>
                <a:cubicBezTo>
                  <a:pt x="253" y="99"/>
                  <a:pt x="253" y="99"/>
                  <a:pt x="253" y="99"/>
                </a:cubicBezTo>
                <a:cubicBezTo>
                  <a:pt x="246" y="98"/>
                  <a:pt x="239" y="98"/>
                  <a:pt x="232" y="98"/>
                </a:cubicBezTo>
                <a:cubicBezTo>
                  <a:pt x="233" y="84"/>
                  <a:pt x="233" y="84"/>
                  <a:pt x="233" y="84"/>
                </a:cubicBezTo>
                <a:cubicBezTo>
                  <a:pt x="218" y="84"/>
                  <a:pt x="202" y="87"/>
                  <a:pt x="188" y="92"/>
                </a:cubicBezTo>
                <a:cubicBezTo>
                  <a:pt x="184" y="81"/>
                  <a:pt x="184" y="81"/>
                  <a:pt x="184" y="81"/>
                </a:cubicBezTo>
                <a:cubicBezTo>
                  <a:pt x="219" y="70"/>
                  <a:pt x="258" y="71"/>
                  <a:pt x="293" y="85"/>
                </a:cubicBezTo>
                <a:close/>
                <a:moveTo>
                  <a:pt x="126" y="115"/>
                </a:moveTo>
                <a:cubicBezTo>
                  <a:pt x="139" y="103"/>
                  <a:pt x="154" y="93"/>
                  <a:pt x="170" y="87"/>
                </a:cubicBezTo>
                <a:cubicBezTo>
                  <a:pt x="174" y="97"/>
                  <a:pt x="174" y="97"/>
                  <a:pt x="174" y="97"/>
                </a:cubicBezTo>
                <a:cubicBezTo>
                  <a:pt x="164" y="101"/>
                  <a:pt x="153" y="107"/>
                  <a:pt x="144" y="115"/>
                </a:cubicBezTo>
                <a:cubicBezTo>
                  <a:pt x="153" y="124"/>
                  <a:pt x="153" y="124"/>
                  <a:pt x="153" y="124"/>
                </a:cubicBezTo>
                <a:cubicBezTo>
                  <a:pt x="149" y="127"/>
                  <a:pt x="146" y="130"/>
                  <a:pt x="142" y="133"/>
                </a:cubicBezTo>
                <a:cubicBezTo>
                  <a:pt x="140" y="135"/>
                  <a:pt x="139" y="136"/>
                  <a:pt x="137" y="138"/>
                </a:cubicBezTo>
                <a:cubicBezTo>
                  <a:pt x="128" y="128"/>
                  <a:pt x="128" y="128"/>
                  <a:pt x="128" y="128"/>
                </a:cubicBezTo>
                <a:cubicBezTo>
                  <a:pt x="117" y="139"/>
                  <a:pt x="108" y="152"/>
                  <a:pt x="101" y="166"/>
                </a:cubicBezTo>
                <a:cubicBezTo>
                  <a:pt x="91" y="161"/>
                  <a:pt x="91" y="161"/>
                  <a:pt x="91" y="161"/>
                </a:cubicBezTo>
                <a:cubicBezTo>
                  <a:pt x="99" y="145"/>
                  <a:pt x="111" y="129"/>
                  <a:pt x="126" y="115"/>
                </a:cubicBezTo>
                <a:close/>
                <a:moveTo>
                  <a:pt x="85" y="175"/>
                </a:moveTo>
                <a:cubicBezTo>
                  <a:pt x="95" y="179"/>
                  <a:pt x="95" y="179"/>
                  <a:pt x="95" y="179"/>
                </a:cubicBezTo>
                <a:cubicBezTo>
                  <a:pt x="90" y="190"/>
                  <a:pt x="87" y="202"/>
                  <a:pt x="86" y="214"/>
                </a:cubicBezTo>
                <a:cubicBezTo>
                  <a:pt x="99" y="215"/>
                  <a:pt x="99" y="215"/>
                  <a:pt x="99" y="215"/>
                </a:cubicBezTo>
                <a:cubicBezTo>
                  <a:pt x="98" y="222"/>
                  <a:pt x="98" y="228"/>
                  <a:pt x="98" y="235"/>
                </a:cubicBezTo>
                <a:cubicBezTo>
                  <a:pt x="84" y="234"/>
                  <a:pt x="84" y="234"/>
                  <a:pt x="84" y="234"/>
                </a:cubicBezTo>
                <a:cubicBezTo>
                  <a:pt x="85" y="250"/>
                  <a:pt x="87" y="265"/>
                  <a:pt x="92" y="280"/>
                </a:cubicBezTo>
                <a:cubicBezTo>
                  <a:pt x="82" y="284"/>
                  <a:pt x="82" y="284"/>
                  <a:pt x="82" y="284"/>
                </a:cubicBezTo>
                <a:cubicBezTo>
                  <a:pt x="70" y="248"/>
                  <a:pt x="71" y="209"/>
                  <a:pt x="85" y="175"/>
                </a:cubicBezTo>
                <a:close/>
                <a:moveTo>
                  <a:pt x="161" y="377"/>
                </a:moveTo>
                <a:cubicBezTo>
                  <a:pt x="145" y="368"/>
                  <a:pt x="129" y="357"/>
                  <a:pt x="115" y="342"/>
                </a:cubicBezTo>
                <a:cubicBezTo>
                  <a:pt x="103" y="328"/>
                  <a:pt x="93" y="313"/>
                  <a:pt x="87" y="297"/>
                </a:cubicBezTo>
                <a:cubicBezTo>
                  <a:pt x="97" y="293"/>
                  <a:pt x="97" y="293"/>
                  <a:pt x="97" y="293"/>
                </a:cubicBezTo>
                <a:cubicBezTo>
                  <a:pt x="102" y="305"/>
                  <a:pt x="109" y="316"/>
                  <a:pt x="117" y="327"/>
                </a:cubicBezTo>
                <a:cubicBezTo>
                  <a:pt x="127" y="318"/>
                  <a:pt x="127" y="318"/>
                  <a:pt x="127" y="318"/>
                </a:cubicBezTo>
                <a:cubicBezTo>
                  <a:pt x="129" y="320"/>
                  <a:pt x="131" y="323"/>
                  <a:pt x="133" y="325"/>
                </a:cubicBezTo>
                <a:cubicBezTo>
                  <a:pt x="136" y="328"/>
                  <a:pt x="138" y="330"/>
                  <a:pt x="140" y="333"/>
                </a:cubicBezTo>
                <a:cubicBezTo>
                  <a:pt x="131" y="342"/>
                  <a:pt x="131" y="342"/>
                  <a:pt x="131" y="342"/>
                </a:cubicBezTo>
                <a:cubicBezTo>
                  <a:pt x="141" y="352"/>
                  <a:pt x="153" y="360"/>
                  <a:pt x="166" y="367"/>
                </a:cubicBezTo>
                <a:lnTo>
                  <a:pt x="161" y="377"/>
                </a:lnTo>
                <a:close/>
                <a:moveTo>
                  <a:pt x="175" y="383"/>
                </a:moveTo>
                <a:cubicBezTo>
                  <a:pt x="179" y="373"/>
                  <a:pt x="179" y="373"/>
                  <a:pt x="179" y="373"/>
                </a:cubicBezTo>
                <a:cubicBezTo>
                  <a:pt x="192" y="378"/>
                  <a:pt x="206" y="381"/>
                  <a:pt x="219" y="382"/>
                </a:cubicBezTo>
                <a:cubicBezTo>
                  <a:pt x="220" y="369"/>
                  <a:pt x="220" y="369"/>
                  <a:pt x="220" y="369"/>
                </a:cubicBezTo>
                <a:cubicBezTo>
                  <a:pt x="227" y="370"/>
                  <a:pt x="234" y="370"/>
                  <a:pt x="240" y="369"/>
                </a:cubicBezTo>
                <a:cubicBezTo>
                  <a:pt x="240" y="383"/>
                  <a:pt x="240" y="383"/>
                  <a:pt x="240" y="383"/>
                </a:cubicBezTo>
                <a:cubicBezTo>
                  <a:pt x="253" y="382"/>
                  <a:pt x="267" y="380"/>
                  <a:pt x="280" y="376"/>
                </a:cubicBezTo>
                <a:cubicBezTo>
                  <a:pt x="284" y="386"/>
                  <a:pt x="284" y="386"/>
                  <a:pt x="284" y="386"/>
                </a:cubicBezTo>
                <a:cubicBezTo>
                  <a:pt x="248" y="398"/>
                  <a:pt x="209" y="396"/>
                  <a:pt x="175" y="383"/>
                </a:cubicBezTo>
                <a:close/>
                <a:moveTo>
                  <a:pt x="342" y="352"/>
                </a:moveTo>
                <a:cubicBezTo>
                  <a:pt x="328" y="364"/>
                  <a:pt x="313" y="374"/>
                  <a:pt x="297" y="381"/>
                </a:cubicBezTo>
                <a:cubicBezTo>
                  <a:pt x="293" y="371"/>
                  <a:pt x="293" y="371"/>
                  <a:pt x="293" y="371"/>
                </a:cubicBezTo>
                <a:cubicBezTo>
                  <a:pt x="306" y="365"/>
                  <a:pt x="318" y="358"/>
                  <a:pt x="330" y="348"/>
                </a:cubicBezTo>
                <a:cubicBezTo>
                  <a:pt x="321" y="338"/>
                  <a:pt x="321" y="338"/>
                  <a:pt x="321" y="338"/>
                </a:cubicBezTo>
                <a:cubicBezTo>
                  <a:pt x="322" y="337"/>
                  <a:pt x="324" y="336"/>
                  <a:pt x="325" y="334"/>
                </a:cubicBezTo>
                <a:cubicBezTo>
                  <a:pt x="329" y="331"/>
                  <a:pt x="332" y="328"/>
                  <a:pt x="335" y="324"/>
                </a:cubicBezTo>
                <a:cubicBezTo>
                  <a:pt x="344" y="334"/>
                  <a:pt x="344" y="334"/>
                  <a:pt x="344" y="334"/>
                </a:cubicBezTo>
                <a:cubicBezTo>
                  <a:pt x="353" y="324"/>
                  <a:pt x="361" y="313"/>
                  <a:pt x="367" y="302"/>
                </a:cubicBezTo>
                <a:cubicBezTo>
                  <a:pt x="377" y="306"/>
                  <a:pt x="377" y="306"/>
                  <a:pt x="377" y="306"/>
                </a:cubicBezTo>
                <a:cubicBezTo>
                  <a:pt x="368" y="323"/>
                  <a:pt x="357" y="339"/>
                  <a:pt x="342" y="352"/>
                </a:cubicBezTo>
                <a:close/>
                <a:moveTo>
                  <a:pt x="383" y="293"/>
                </a:moveTo>
                <a:cubicBezTo>
                  <a:pt x="373" y="288"/>
                  <a:pt x="373" y="288"/>
                  <a:pt x="373" y="288"/>
                </a:cubicBezTo>
                <a:cubicBezTo>
                  <a:pt x="378" y="275"/>
                  <a:pt x="381" y="262"/>
                  <a:pt x="382" y="248"/>
                </a:cubicBezTo>
                <a:cubicBezTo>
                  <a:pt x="369" y="247"/>
                  <a:pt x="369" y="247"/>
                  <a:pt x="369" y="247"/>
                </a:cubicBezTo>
                <a:cubicBezTo>
                  <a:pt x="370" y="241"/>
                  <a:pt x="370" y="234"/>
                  <a:pt x="369" y="227"/>
                </a:cubicBezTo>
                <a:cubicBezTo>
                  <a:pt x="383" y="228"/>
                  <a:pt x="383" y="228"/>
                  <a:pt x="383" y="228"/>
                </a:cubicBezTo>
                <a:cubicBezTo>
                  <a:pt x="382" y="214"/>
                  <a:pt x="380" y="201"/>
                  <a:pt x="376" y="188"/>
                </a:cubicBezTo>
                <a:cubicBezTo>
                  <a:pt x="386" y="184"/>
                  <a:pt x="386" y="184"/>
                  <a:pt x="386" y="184"/>
                </a:cubicBezTo>
                <a:cubicBezTo>
                  <a:pt x="398" y="219"/>
                  <a:pt x="396" y="258"/>
                  <a:pt x="383" y="29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en-US" sz="7198" dirty="0">
              <a:latin typeface="Lato Light" panose="020F0502020204030203" pitchFamily="34" charset="0"/>
            </a:endParaRPr>
          </a:p>
        </p:txBody>
      </p:sp>
      <p:sp>
        <p:nvSpPr>
          <p:cNvPr id="11" name="Freeform 27">
            <a:extLst>
              <a:ext uri="{FF2B5EF4-FFF2-40B4-BE49-F238E27FC236}">
                <a16:creationId xmlns:a16="http://schemas.microsoft.com/office/drawing/2014/main" id="{89868CF5-CBB7-A74A-9E23-234540D0AAB8}"/>
              </a:ext>
            </a:extLst>
          </p:cNvPr>
          <p:cNvSpPr>
            <a:spLocks noEditPoints="1"/>
          </p:cNvSpPr>
          <p:nvPr/>
        </p:nvSpPr>
        <p:spPr bwMode="auto">
          <a:xfrm>
            <a:off x="15206483" y="3998567"/>
            <a:ext cx="2682877" cy="2678054"/>
          </a:xfrm>
          <a:custGeom>
            <a:avLst/>
            <a:gdLst>
              <a:gd name="T0" fmla="*/ 467 w 468"/>
              <a:gd name="T1" fmla="*/ 218 h 467"/>
              <a:gd name="T2" fmla="*/ 444 w 468"/>
              <a:gd name="T3" fmla="*/ 176 h 467"/>
              <a:gd name="T4" fmla="*/ 439 w 468"/>
              <a:gd name="T5" fmla="*/ 147 h 467"/>
              <a:gd name="T6" fmla="*/ 423 w 468"/>
              <a:gd name="T7" fmla="*/ 118 h 467"/>
              <a:gd name="T8" fmla="*/ 402 w 468"/>
              <a:gd name="T9" fmla="*/ 97 h 467"/>
              <a:gd name="T10" fmla="*/ 382 w 468"/>
              <a:gd name="T11" fmla="*/ 53 h 467"/>
              <a:gd name="T12" fmla="*/ 336 w 468"/>
              <a:gd name="T13" fmla="*/ 62 h 467"/>
              <a:gd name="T14" fmla="*/ 317 w 468"/>
              <a:gd name="T15" fmla="*/ 15 h 467"/>
              <a:gd name="T16" fmla="*/ 269 w 468"/>
              <a:gd name="T17" fmla="*/ 19 h 467"/>
              <a:gd name="T18" fmla="*/ 240 w 468"/>
              <a:gd name="T19" fmla="*/ 11 h 467"/>
              <a:gd name="T20" fmla="*/ 207 w 468"/>
              <a:gd name="T21" fmla="*/ 13 h 467"/>
              <a:gd name="T22" fmla="*/ 179 w 468"/>
              <a:gd name="T23" fmla="*/ 24 h 467"/>
              <a:gd name="T24" fmla="*/ 131 w 468"/>
              <a:gd name="T25" fmla="*/ 23 h 467"/>
              <a:gd name="T26" fmla="*/ 115 w 468"/>
              <a:gd name="T27" fmla="*/ 72 h 467"/>
              <a:gd name="T28" fmla="*/ 76 w 468"/>
              <a:gd name="T29" fmla="*/ 61 h 467"/>
              <a:gd name="T30" fmla="*/ 78 w 468"/>
              <a:gd name="T31" fmla="*/ 108 h 467"/>
              <a:gd name="T32" fmla="*/ 29 w 468"/>
              <a:gd name="T33" fmla="*/ 120 h 467"/>
              <a:gd name="T34" fmla="*/ 26 w 468"/>
              <a:gd name="T35" fmla="*/ 168 h 467"/>
              <a:gd name="T36" fmla="*/ 14 w 468"/>
              <a:gd name="T37" fmla="*/ 196 h 467"/>
              <a:gd name="T38" fmla="*/ 12 w 468"/>
              <a:gd name="T39" fmla="*/ 229 h 467"/>
              <a:gd name="T40" fmla="*/ 18 w 468"/>
              <a:gd name="T41" fmla="*/ 258 h 467"/>
              <a:gd name="T42" fmla="*/ 11 w 468"/>
              <a:gd name="T43" fmla="*/ 305 h 467"/>
              <a:gd name="T44" fmla="*/ 56 w 468"/>
              <a:gd name="T45" fmla="*/ 325 h 467"/>
              <a:gd name="T46" fmla="*/ 40 w 468"/>
              <a:gd name="T47" fmla="*/ 365 h 467"/>
              <a:gd name="T48" fmla="*/ 89 w 468"/>
              <a:gd name="T49" fmla="*/ 372 h 467"/>
              <a:gd name="T50" fmla="*/ 85 w 468"/>
              <a:gd name="T51" fmla="*/ 414 h 467"/>
              <a:gd name="T52" fmla="*/ 131 w 468"/>
              <a:gd name="T53" fmla="*/ 406 h 467"/>
              <a:gd name="T54" fmla="*/ 151 w 468"/>
              <a:gd name="T55" fmla="*/ 453 h 467"/>
              <a:gd name="T56" fmla="*/ 187 w 468"/>
              <a:gd name="T57" fmla="*/ 428 h 467"/>
              <a:gd name="T58" fmla="*/ 216 w 468"/>
              <a:gd name="T59" fmla="*/ 467 h 467"/>
              <a:gd name="T60" fmla="*/ 261 w 468"/>
              <a:gd name="T61" fmla="*/ 450 h 467"/>
              <a:gd name="T62" fmla="*/ 290 w 468"/>
              <a:gd name="T63" fmla="*/ 449 h 467"/>
              <a:gd name="T64" fmla="*/ 322 w 468"/>
              <a:gd name="T65" fmla="*/ 438 h 467"/>
              <a:gd name="T66" fmla="*/ 345 w 468"/>
              <a:gd name="T67" fmla="*/ 420 h 467"/>
              <a:gd name="T68" fmla="*/ 391 w 468"/>
              <a:gd name="T69" fmla="*/ 407 h 467"/>
              <a:gd name="T70" fmla="*/ 393 w 468"/>
              <a:gd name="T71" fmla="*/ 381 h 467"/>
              <a:gd name="T72" fmla="*/ 434 w 468"/>
              <a:gd name="T73" fmla="*/ 355 h 467"/>
              <a:gd name="T74" fmla="*/ 419 w 468"/>
              <a:gd name="T75" fmla="*/ 308 h 467"/>
              <a:gd name="T76" fmla="*/ 462 w 468"/>
              <a:gd name="T77" fmla="*/ 285 h 467"/>
              <a:gd name="T78" fmla="*/ 441 w 468"/>
              <a:gd name="T79" fmla="*/ 237 h 467"/>
              <a:gd name="T80" fmla="*/ 371 w 468"/>
              <a:gd name="T81" fmla="*/ 174 h 467"/>
              <a:gd name="T82" fmla="*/ 327 w 468"/>
              <a:gd name="T83" fmla="*/ 135 h 467"/>
              <a:gd name="T84" fmla="*/ 293 w 468"/>
              <a:gd name="T85" fmla="*/ 85 h 467"/>
              <a:gd name="T86" fmla="*/ 232 w 468"/>
              <a:gd name="T87" fmla="*/ 98 h 467"/>
              <a:gd name="T88" fmla="*/ 293 w 468"/>
              <a:gd name="T89" fmla="*/ 85 h 467"/>
              <a:gd name="T90" fmla="*/ 144 w 468"/>
              <a:gd name="T91" fmla="*/ 115 h 467"/>
              <a:gd name="T92" fmla="*/ 128 w 468"/>
              <a:gd name="T93" fmla="*/ 128 h 467"/>
              <a:gd name="T94" fmla="*/ 85 w 468"/>
              <a:gd name="T95" fmla="*/ 175 h 467"/>
              <a:gd name="T96" fmla="*/ 98 w 468"/>
              <a:gd name="T97" fmla="*/ 235 h 467"/>
              <a:gd name="T98" fmla="*/ 85 w 468"/>
              <a:gd name="T99" fmla="*/ 175 h 467"/>
              <a:gd name="T100" fmla="*/ 97 w 468"/>
              <a:gd name="T101" fmla="*/ 293 h 467"/>
              <a:gd name="T102" fmla="*/ 140 w 468"/>
              <a:gd name="T103" fmla="*/ 333 h 467"/>
              <a:gd name="T104" fmla="*/ 175 w 468"/>
              <a:gd name="T105" fmla="*/ 383 h 467"/>
              <a:gd name="T106" fmla="*/ 240 w 468"/>
              <a:gd name="T107" fmla="*/ 369 h 467"/>
              <a:gd name="T108" fmla="*/ 175 w 468"/>
              <a:gd name="T109" fmla="*/ 383 h 467"/>
              <a:gd name="T110" fmla="*/ 330 w 468"/>
              <a:gd name="T111" fmla="*/ 348 h 467"/>
              <a:gd name="T112" fmla="*/ 344 w 468"/>
              <a:gd name="T113" fmla="*/ 334 h 467"/>
              <a:gd name="T114" fmla="*/ 383 w 468"/>
              <a:gd name="T115" fmla="*/ 293 h 467"/>
              <a:gd name="T116" fmla="*/ 369 w 468"/>
              <a:gd name="T117" fmla="*/ 227 h 467"/>
              <a:gd name="T118" fmla="*/ 383 w 468"/>
              <a:gd name="T119" fmla="*/ 293 h 4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468" h="467">
                <a:moveTo>
                  <a:pt x="441" y="237"/>
                </a:moveTo>
                <a:cubicBezTo>
                  <a:pt x="456" y="238"/>
                  <a:pt x="456" y="238"/>
                  <a:pt x="456" y="238"/>
                </a:cubicBezTo>
                <a:cubicBezTo>
                  <a:pt x="462" y="239"/>
                  <a:pt x="468" y="234"/>
                  <a:pt x="468" y="228"/>
                </a:cubicBezTo>
                <a:cubicBezTo>
                  <a:pt x="468" y="225"/>
                  <a:pt x="467" y="221"/>
                  <a:pt x="467" y="218"/>
                </a:cubicBezTo>
                <a:cubicBezTo>
                  <a:pt x="467" y="212"/>
                  <a:pt x="461" y="208"/>
                  <a:pt x="455" y="209"/>
                </a:cubicBezTo>
                <a:cubicBezTo>
                  <a:pt x="450" y="209"/>
                  <a:pt x="450" y="209"/>
                  <a:pt x="450" y="209"/>
                </a:cubicBezTo>
                <a:cubicBezTo>
                  <a:pt x="442" y="211"/>
                  <a:pt x="433" y="206"/>
                  <a:pt x="431" y="199"/>
                </a:cubicBezTo>
                <a:cubicBezTo>
                  <a:pt x="427" y="189"/>
                  <a:pt x="434" y="178"/>
                  <a:pt x="444" y="176"/>
                </a:cubicBezTo>
                <a:cubicBezTo>
                  <a:pt x="448" y="176"/>
                  <a:pt x="448" y="176"/>
                  <a:pt x="448" y="176"/>
                </a:cubicBezTo>
                <a:cubicBezTo>
                  <a:pt x="455" y="175"/>
                  <a:pt x="458" y="168"/>
                  <a:pt x="457" y="162"/>
                </a:cubicBezTo>
                <a:cubicBezTo>
                  <a:pt x="456" y="159"/>
                  <a:pt x="455" y="156"/>
                  <a:pt x="453" y="153"/>
                </a:cubicBezTo>
                <a:cubicBezTo>
                  <a:pt x="451" y="147"/>
                  <a:pt x="445" y="145"/>
                  <a:pt x="439" y="147"/>
                </a:cubicBezTo>
                <a:cubicBezTo>
                  <a:pt x="434" y="150"/>
                  <a:pt x="434" y="150"/>
                  <a:pt x="434" y="150"/>
                </a:cubicBezTo>
                <a:cubicBezTo>
                  <a:pt x="427" y="153"/>
                  <a:pt x="418" y="151"/>
                  <a:pt x="413" y="145"/>
                </a:cubicBezTo>
                <a:cubicBezTo>
                  <a:pt x="407" y="136"/>
                  <a:pt x="410" y="124"/>
                  <a:pt x="419" y="120"/>
                </a:cubicBezTo>
                <a:cubicBezTo>
                  <a:pt x="423" y="118"/>
                  <a:pt x="423" y="118"/>
                  <a:pt x="423" y="118"/>
                </a:cubicBezTo>
                <a:cubicBezTo>
                  <a:pt x="429" y="115"/>
                  <a:pt x="431" y="107"/>
                  <a:pt x="427" y="102"/>
                </a:cubicBezTo>
                <a:cubicBezTo>
                  <a:pt x="425" y="100"/>
                  <a:pt x="424" y="97"/>
                  <a:pt x="422" y="95"/>
                </a:cubicBezTo>
                <a:cubicBezTo>
                  <a:pt x="418" y="89"/>
                  <a:pt x="411" y="89"/>
                  <a:pt x="406" y="93"/>
                </a:cubicBezTo>
                <a:cubicBezTo>
                  <a:pt x="402" y="97"/>
                  <a:pt x="402" y="97"/>
                  <a:pt x="402" y="97"/>
                </a:cubicBezTo>
                <a:cubicBezTo>
                  <a:pt x="395" y="103"/>
                  <a:pt x="385" y="103"/>
                  <a:pt x="378" y="96"/>
                </a:cubicBezTo>
                <a:cubicBezTo>
                  <a:pt x="372" y="89"/>
                  <a:pt x="373" y="78"/>
                  <a:pt x="379" y="72"/>
                </a:cubicBezTo>
                <a:cubicBezTo>
                  <a:pt x="383" y="69"/>
                  <a:pt x="383" y="69"/>
                  <a:pt x="383" y="69"/>
                </a:cubicBezTo>
                <a:cubicBezTo>
                  <a:pt x="387" y="65"/>
                  <a:pt x="387" y="57"/>
                  <a:pt x="382" y="53"/>
                </a:cubicBezTo>
                <a:cubicBezTo>
                  <a:pt x="380" y="51"/>
                  <a:pt x="377" y="49"/>
                  <a:pt x="375" y="47"/>
                </a:cubicBezTo>
                <a:cubicBezTo>
                  <a:pt x="370" y="43"/>
                  <a:pt x="363" y="45"/>
                  <a:pt x="360" y="50"/>
                </a:cubicBezTo>
                <a:cubicBezTo>
                  <a:pt x="357" y="55"/>
                  <a:pt x="357" y="55"/>
                  <a:pt x="357" y="55"/>
                </a:cubicBezTo>
                <a:cubicBezTo>
                  <a:pt x="353" y="62"/>
                  <a:pt x="344" y="65"/>
                  <a:pt x="336" y="62"/>
                </a:cubicBezTo>
                <a:cubicBezTo>
                  <a:pt x="326" y="58"/>
                  <a:pt x="323" y="46"/>
                  <a:pt x="328" y="38"/>
                </a:cubicBezTo>
                <a:cubicBezTo>
                  <a:pt x="330" y="34"/>
                  <a:pt x="330" y="34"/>
                  <a:pt x="330" y="34"/>
                </a:cubicBezTo>
                <a:cubicBezTo>
                  <a:pt x="334" y="28"/>
                  <a:pt x="331" y="21"/>
                  <a:pt x="325" y="18"/>
                </a:cubicBezTo>
                <a:cubicBezTo>
                  <a:pt x="323" y="17"/>
                  <a:pt x="320" y="16"/>
                  <a:pt x="317" y="15"/>
                </a:cubicBezTo>
                <a:cubicBezTo>
                  <a:pt x="311" y="13"/>
                  <a:pt x="304" y="16"/>
                  <a:pt x="303" y="22"/>
                </a:cubicBezTo>
                <a:cubicBezTo>
                  <a:pt x="301" y="27"/>
                  <a:pt x="301" y="27"/>
                  <a:pt x="301" y="27"/>
                </a:cubicBezTo>
                <a:cubicBezTo>
                  <a:pt x="299" y="35"/>
                  <a:pt x="292" y="41"/>
                  <a:pt x="284" y="40"/>
                </a:cubicBezTo>
                <a:cubicBezTo>
                  <a:pt x="273" y="39"/>
                  <a:pt x="266" y="29"/>
                  <a:pt x="269" y="19"/>
                </a:cubicBezTo>
                <a:cubicBezTo>
                  <a:pt x="270" y="15"/>
                  <a:pt x="270" y="15"/>
                  <a:pt x="270" y="15"/>
                </a:cubicBezTo>
                <a:cubicBezTo>
                  <a:pt x="272" y="8"/>
                  <a:pt x="267" y="2"/>
                  <a:pt x="261" y="1"/>
                </a:cubicBezTo>
                <a:cubicBezTo>
                  <a:pt x="258" y="1"/>
                  <a:pt x="255" y="1"/>
                  <a:pt x="252" y="0"/>
                </a:cubicBezTo>
                <a:cubicBezTo>
                  <a:pt x="245" y="0"/>
                  <a:pt x="240" y="5"/>
                  <a:pt x="240" y="11"/>
                </a:cubicBezTo>
                <a:cubicBezTo>
                  <a:pt x="240" y="16"/>
                  <a:pt x="240" y="16"/>
                  <a:pt x="240" y="16"/>
                </a:cubicBezTo>
                <a:cubicBezTo>
                  <a:pt x="241" y="25"/>
                  <a:pt x="235" y="32"/>
                  <a:pt x="227" y="34"/>
                </a:cubicBezTo>
                <a:cubicBezTo>
                  <a:pt x="217" y="36"/>
                  <a:pt x="207" y="28"/>
                  <a:pt x="207" y="18"/>
                </a:cubicBezTo>
                <a:cubicBezTo>
                  <a:pt x="207" y="13"/>
                  <a:pt x="207" y="13"/>
                  <a:pt x="207" y="13"/>
                </a:cubicBezTo>
                <a:cubicBezTo>
                  <a:pt x="207" y="7"/>
                  <a:pt x="201" y="2"/>
                  <a:pt x="195" y="3"/>
                </a:cubicBezTo>
                <a:cubicBezTo>
                  <a:pt x="191" y="4"/>
                  <a:pt x="188" y="4"/>
                  <a:pt x="185" y="5"/>
                </a:cubicBezTo>
                <a:cubicBezTo>
                  <a:pt x="179" y="6"/>
                  <a:pt x="175" y="12"/>
                  <a:pt x="177" y="18"/>
                </a:cubicBezTo>
                <a:cubicBezTo>
                  <a:pt x="179" y="24"/>
                  <a:pt x="179" y="24"/>
                  <a:pt x="179" y="24"/>
                </a:cubicBezTo>
                <a:cubicBezTo>
                  <a:pt x="182" y="33"/>
                  <a:pt x="177" y="42"/>
                  <a:pt x="168" y="45"/>
                </a:cubicBezTo>
                <a:cubicBezTo>
                  <a:pt x="162" y="51"/>
                  <a:pt x="152" y="48"/>
                  <a:pt x="149" y="40"/>
                </a:cubicBezTo>
                <a:cubicBezTo>
                  <a:pt x="146" y="30"/>
                  <a:pt x="146" y="30"/>
                  <a:pt x="146" y="30"/>
                </a:cubicBezTo>
                <a:cubicBezTo>
                  <a:pt x="144" y="24"/>
                  <a:pt x="137" y="21"/>
                  <a:pt x="131" y="23"/>
                </a:cubicBezTo>
                <a:cubicBezTo>
                  <a:pt x="128" y="25"/>
                  <a:pt x="125" y="26"/>
                  <a:pt x="123" y="28"/>
                </a:cubicBezTo>
                <a:cubicBezTo>
                  <a:pt x="117" y="31"/>
                  <a:pt x="115" y="38"/>
                  <a:pt x="119" y="43"/>
                </a:cubicBezTo>
                <a:cubicBezTo>
                  <a:pt x="122" y="48"/>
                  <a:pt x="122" y="48"/>
                  <a:pt x="122" y="48"/>
                </a:cubicBezTo>
                <a:cubicBezTo>
                  <a:pt x="128" y="56"/>
                  <a:pt x="125" y="68"/>
                  <a:pt x="115" y="72"/>
                </a:cubicBezTo>
                <a:cubicBezTo>
                  <a:pt x="108" y="76"/>
                  <a:pt x="99" y="73"/>
                  <a:pt x="94" y="66"/>
                </a:cubicBezTo>
                <a:cubicBezTo>
                  <a:pt x="92" y="63"/>
                  <a:pt x="92" y="63"/>
                  <a:pt x="92" y="63"/>
                </a:cubicBezTo>
                <a:cubicBezTo>
                  <a:pt x="88" y="58"/>
                  <a:pt x="81" y="57"/>
                  <a:pt x="76" y="61"/>
                </a:cubicBezTo>
                <a:cubicBezTo>
                  <a:pt x="76" y="61"/>
                  <a:pt x="76" y="61"/>
                  <a:pt x="76" y="61"/>
                </a:cubicBezTo>
                <a:cubicBezTo>
                  <a:pt x="74" y="63"/>
                  <a:pt x="71" y="65"/>
                  <a:pt x="69" y="67"/>
                </a:cubicBezTo>
                <a:cubicBezTo>
                  <a:pt x="65" y="72"/>
                  <a:pt x="65" y="79"/>
                  <a:pt x="70" y="83"/>
                </a:cubicBezTo>
                <a:cubicBezTo>
                  <a:pt x="74" y="86"/>
                  <a:pt x="74" y="86"/>
                  <a:pt x="74" y="86"/>
                </a:cubicBezTo>
                <a:cubicBezTo>
                  <a:pt x="80" y="92"/>
                  <a:pt x="82" y="101"/>
                  <a:pt x="78" y="108"/>
                </a:cubicBezTo>
                <a:cubicBezTo>
                  <a:pt x="73" y="117"/>
                  <a:pt x="61" y="119"/>
                  <a:pt x="53" y="113"/>
                </a:cubicBezTo>
                <a:cubicBezTo>
                  <a:pt x="49" y="110"/>
                  <a:pt x="49" y="110"/>
                  <a:pt x="49" y="110"/>
                </a:cubicBezTo>
                <a:cubicBezTo>
                  <a:pt x="44" y="106"/>
                  <a:pt x="37" y="107"/>
                  <a:pt x="34" y="112"/>
                </a:cubicBezTo>
                <a:cubicBezTo>
                  <a:pt x="32" y="115"/>
                  <a:pt x="30" y="118"/>
                  <a:pt x="29" y="120"/>
                </a:cubicBezTo>
                <a:cubicBezTo>
                  <a:pt x="26" y="126"/>
                  <a:pt x="28" y="133"/>
                  <a:pt x="34" y="135"/>
                </a:cubicBezTo>
                <a:cubicBezTo>
                  <a:pt x="39" y="137"/>
                  <a:pt x="39" y="137"/>
                  <a:pt x="39" y="137"/>
                </a:cubicBezTo>
                <a:cubicBezTo>
                  <a:pt x="46" y="141"/>
                  <a:pt x="51" y="149"/>
                  <a:pt x="49" y="157"/>
                </a:cubicBezTo>
                <a:cubicBezTo>
                  <a:pt x="47" y="167"/>
                  <a:pt x="36" y="172"/>
                  <a:pt x="26" y="168"/>
                </a:cubicBezTo>
                <a:cubicBezTo>
                  <a:pt x="22" y="167"/>
                  <a:pt x="22" y="167"/>
                  <a:pt x="22" y="167"/>
                </a:cubicBezTo>
                <a:cubicBezTo>
                  <a:pt x="16" y="164"/>
                  <a:pt x="9" y="167"/>
                  <a:pt x="8" y="174"/>
                </a:cubicBezTo>
                <a:cubicBezTo>
                  <a:pt x="7" y="177"/>
                  <a:pt x="6" y="180"/>
                  <a:pt x="5" y="183"/>
                </a:cubicBezTo>
                <a:cubicBezTo>
                  <a:pt x="4" y="189"/>
                  <a:pt x="8" y="195"/>
                  <a:pt x="14" y="196"/>
                </a:cubicBezTo>
                <a:cubicBezTo>
                  <a:pt x="20" y="196"/>
                  <a:pt x="20" y="196"/>
                  <a:pt x="20" y="196"/>
                </a:cubicBezTo>
                <a:cubicBezTo>
                  <a:pt x="29" y="197"/>
                  <a:pt x="36" y="206"/>
                  <a:pt x="35" y="215"/>
                </a:cubicBezTo>
                <a:cubicBezTo>
                  <a:pt x="41" y="221"/>
                  <a:pt x="35" y="232"/>
                  <a:pt x="27" y="231"/>
                </a:cubicBezTo>
                <a:cubicBezTo>
                  <a:pt x="12" y="229"/>
                  <a:pt x="12" y="229"/>
                  <a:pt x="12" y="229"/>
                </a:cubicBezTo>
                <a:cubicBezTo>
                  <a:pt x="5" y="228"/>
                  <a:pt x="0" y="233"/>
                  <a:pt x="0" y="240"/>
                </a:cubicBezTo>
                <a:cubicBezTo>
                  <a:pt x="0" y="243"/>
                  <a:pt x="0" y="246"/>
                  <a:pt x="0" y="249"/>
                </a:cubicBezTo>
                <a:cubicBezTo>
                  <a:pt x="1" y="255"/>
                  <a:pt x="6" y="260"/>
                  <a:pt x="13" y="259"/>
                </a:cubicBezTo>
                <a:cubicBezTo>
                  <a:pt x="18" y="258"/>
                  <a:pt x="18" y="258"/>
                  <a:pt x="18" y="258"/>
                </a:cubicBezTo>
                <a:cubicBezTo>
                  <a:pt x="27" y="256"/>
                  <a:pt x="36" y="263"/>
                  <a:pt x="38" y="272"/>
                </a:cubicBezTo>
                <a:cubicBezTo>
                  <a:pt x="39" y="281"/>
                  <a:pt x="33" y="289"/>
                  <a:pt x="24" y="291"/>
                </a:cubicBezTo>
                <a:cubicBezTo>
                  <a:pt x="19" y="292"/>
                  <a:pt x="19" y="292"/>
                  <a:pt x="19" y="292"/>
                </a:cubicBezTo>
                <a:cubicBezTo>
                  <a:pt x="13" y="293"/>
                  <a:pt x="9" y="299"/>
                  <a:pt x="11" y="305"/>
                </a:cubicBezTo>
                <a:cubicBezTo>
                  <a:pt x="12" y="308"/>
                  <a:pt x="13" y="311"/>
                  <a:pt x="14" y="314"/>
                </a:cubicBezTo>
                <a:cubicBezTo>
                  <a:pt x="16" y="320"/>
                  <a:pt x="23" y="323"/>
                  <a:pt x="29" y="320"/>
                </a:cubicBezTo>
                <a:cubicBezTo>
                  <a:pt x="34" y="318"/>
                  <a:pt x="34" y="318"/>
                  <a:pt x="34" y="318"/>
                </a:cubicBezTo>
                <a:cubicBezTo>
                  <a:pt x="42" y="314"/>
                  <a:pt x="52" y="317"/>
                  <a:pt x="56" y="325"/>
                </a:cubicBezTo>
                <a:cubicBezTo>
                  <a:pt x="56" y="325"/>
                  <a:pt x="56" y="325"/>
                  <a:pt x="56" y="325"/>
                </a:cubicBezTo>
                <a:cubicBezTo>
                  <a:pt x="60" y="334"/>
                  <a:pt x="57" y="344"/>
                  <a:pt x="48" y="348"/>
                </a:cubicBezTo>
                <a:cubicBezTo>
                  <a:pt x="44" y="350"/>
                  <a:pt x="44" y="350"/>
                  <a:pt x="44" y="350"/>
                </a:cubicBezTo>
                <a:cubicBezTo>
                  <a:pt x="39" y="353"/>
                  <a:pt x="37" y="360"/>
                  <a:pt x="40" y="365"/>
                </a:cubicBezTo>
                <a:cubicBezTo>
                  <a:pt x="42" y="368"/>
                  <a:pt x="44" y="370"/>
                  <a:pt x="46" y="373"/>
                </a:cubicBezTo>
                <a:cubicBezTo>
                  <a:pt x="49" y="378"/>
                  <a:pt x="57" y="379"/>
                  <a:pt x="61" y="374"/>
                </a:cubicBezTo>
                <a:cubicBezTo>
                  <a:pt x="65" y="371"/>
                  <a:pt x="65" y="371"/>
                  <a:pt x="65" y="371"/>
                </a:cubicBezTo>
                <a:cubicBezTo>
                  <a:pt x="72" y="364"/>
                  <a:pt x="83" y="365"/>
                  <a:pt x="89" y="372"/>
                </a:cubicBezTo>
                <a:cubicBezTo>
                  <a:pt x="89" y="372"/>
                  <a:pt x="89" y="372"/>
                  <a:pt x="89" y="372"/>
                </a:cubicBezTo>
                <a:cubicBezTo>
                  <a:pt x="95" y="379"/>
                  <a:pt x="95" y="389"/>
                  <a:pt x="88" y="395"/>
                </a:cubicBezTo>
                <a:cubicBezTo>
                  <a:pt x="85" y="399"/>
                  <a:pt x="85" y="399"/>
                  <a:pt x="85" y="399"/>
                </a:cubicBezTo>
                <a:cubicBezTo>
                  <a:pt x="80" y="403"/>
                  <a:pt x="80" y="410"/>
                  <a:pt x="85" y="414"/>
                </a:cubicBezTo>
                <a:cubicBezTo>
                  <a:pt x="88" y="416"/>
                  <a:pt x="90" y="418"/>
                  <a:pt x="93" y="420"/>
                </a:cubicBezTo>
                <a:cubicBezTo>
                  <a:pt x="98" y="424"/>
                  <a:pt x="105" y="423"/>
                  <a:pt x="108" y="417"/>
                </a:cubicBezTo>
                <a:cubicBezTo>
                  <a:pt x="111" y="413"/>
                  <a:pt x="111" y="413"/>
                  <a:pt x="111" y="413"/>
                </a:cubicBezTo>
                <a:cubicBezTo>
                  <a:pt x="115" y="406"/>
                  <a:pt x="124" y="402"/>
                  <a:pt x="131" y="406"/>
                </a:cubicBezTo>
                <a:cubicBezTo>
                  <a:pt x="141" y="409"/>
                  <a:pt x="145" y="421"/>
                  <a:pt x="140" y="430"/>
                </a:cubicBezTo>
                <a:cubicBezTo>
                  <a:pt x="137" y="434"/>
                  <a:pt x="137" y="434"/>
                  <a:pt x="137" y="434"/>
                </a:cubicBezTo>
                <a:cubicBezTo>
                  <a:pt x="134" y="439"/>
                  <a:pt x="136" y="447"/>
                  <a:pt x="142" y="449"/>
                </a:cubicBezTo>
                <a:cubicBezTo>
                  <a:pt x="145" y="450"/>
                  <a:pt x="148" y="451"/>
                  <a:pt x="151" y="453"/>
                </a:cubicBezTo>
                <a:cubicBezTo>
                  <a:pt x="157" y="455"/>
                  <a:pt x="163" y="451"/>
                  <a:pt x="165" y="445"/>
                </a:cubicBezTo>
                <a:cubicBezTo>
                  <a:pt x="166" y="440"/>
                  <a:pt x="166" y="440"/>
                  <a:pt x="166" y="440"/>
                </a:cubicBezTo>
                <a:cubicBezTo>
                  <a:pt x="169" y="431"/>
                  <a:pt x="178" y="426"/>
                  <a:pt x="187" y="428"/>
                </a:cubicBezTo>
                <a:cubicBezTo>
                  <a:pt x="187" y="428"/>
                  <a:pt x="187" y="428"/>
                  <a:pt x="187" y="428"/>
                </a:cubicBezTo>
                <a:cubicBezTo>
                  <a:pt x="196" y="430"/>
                  <a:pt x="201" y="440"/>
                  <a:pt x="199" y="448"/>
                </a:cubicBezTo>
                <a:cubicBezTo>
                  <a:pt x="198" y="453"/>
                  <a:pt x="198" y="453"/>
                  <a:pt x="198" y="453"/>
                </a:cubicBezTo>
                <a:cubicBezTo>
                  <a:pt x="196" y="459"/>
                  <a:pt x="200" y="465"/>
                  <a:pt x="206" y="466"/>
                </a:cubicBezTo>
                <a:cubicBezTo>
                  <a:pt x="210" y="466"/>
                  <a:pt x="213" y="467"/>
                  <a:pt x="216" y="467"/>
                </a:cubicBezTo>
                <a:cubicBezTo>
                  <a:pt x="222" y="467"/>
                  <a:pt x="227" y="462"/>
                  <a:pt x="227" y="456"/>
                </a:cubicBezTo>
                <a:cubicBezTo>
                  <a:pt x="227" y="451"/>
                  <a:pt x="227" y="451"/>
                  <a:pt x="227" y="451"/>
                </a:cubicBezTo>
                <a:cubicBezTo>
                  <a:pt x="227" y="441"/>
                  <a:pt x="234" y="434"/>
                  <a:pt x="243" y="433"/>
                </a:cubicBezTo>
                <a:cubicBezTo>
                  <a:pt x="253" y="433"/>
                  <a:pt x="260" y="440"/>
                  <a:pt x="261" y="450"/>
                </a:cubicBezTo>
                <a:cubicBezTo>
                  <a:pt x="261" y="454"/>
                  <a:pt x="261" y="454"/>
                  <a:pt x="261" y="454"/>
                </a:cubicBezTo>
                <a:cubicBezTo>
                  <a:pt x="261" y="461"/>
                  <a:pt x="267" y="465"/>
                  <a:pt x="273" y="464"/>
                </a:cubicBezTo>
                <a:cubicBezTo>
                  <a:pt x="276" y="464"/>
                  <a:pt x="279" y="463"/>
                  <a:pt x="282" y="463"/>
                </a:cubicBezTo>
                <a:cubicBezTo>
                  <a:pt x="288" y="461"/>
                  <a:pt x="292" y="455"/>
                  <a:pt x="290" y="449"/>
                </a:cubicBezTo>
                <a:cubicBezTo>
                  <a:pt x="288" y="444"/>
                  <a:pt x="288" y="444"/>
                  <a:pt x="288" y="444"/>
                </a:cubicBezTo>
                <a:cubicBezTo>
                  <a:pt x="286" y="435"/>
                  <a:pt x="290" y="425"/>
                  <a:pt x="299" y="423"/>
                </a:cubicBezTo>
                <a:cubicBezTo>
                  <a:pt x="308" y="420"/>
                  <a:pt x="318" y="425"/>
                  <a:pt x="320" y="433"/>
                </a:cubicBezTo>
                <a:cubicBezTo>
                  <a:pt x="322" y="438"/>
                  <a:pt x="322" y="438"/>
                  <a:pt x="322" y="438"/>
                </a:cubicBezTo>
                <a:cubicBezTo>
                  <a:pt x="324" y="444"/>
                  <a:pt x="331" y="447"/>
                  <a:pt x="336" y="444"/>
                </a:cubicBezTo>
                <a:cubicBezTo>
                  <a:pt x="339" y="443"/>
                  <a:pt x="342" y="441"/>
                  <a:pt x="345" y="440"/>
                </a:cubicBezTo>
                <a:cubicBezTo>
                  <a:pt x="350" y="437"/>
                  <a:pt x="352" y="430"/>
                  <a:pt x="349" y="424"/>
                </a:cubicBezTo>
                <a:cubicBezTo>
                  <a:pt x="345" y="420"/>
                  <a:pt x="345" y="420"/>
                  <a:pt x="345" y="420"/>
                </a:cubicBezTo>
                <a:cubicBezTo>
                  <a:pt x="340" y="412"/>
                  <a:pt x="342" y="402"/>
                  <a:pt x="350" y="396"/>
                </a:cubicBezTo>
                <a:cubicBezTo>
                  <a:pt x="357" y="391"/>
                  <a:pt x="368" y="393"/>
                  <a:pt x="373" y="401"/>
                </a:cubicBezTo>
                <a:cubicBezTo>
                  <a:pt x="376" y="405"/>
                  <a:pt x="376" y="405"/>
                  <a:pt x="376" y="405"/>
                </a:cubicBezTo>
                <a:cubicBezTo>
                  <a:pt x="379" y="410"/>
                  <a:pt x="387" y="411"/>
                  <a:pt x="391" y="407"/>
                </a:cubicBezTo>
                <a:cubicBezTo>
                  <a:pt x="391" y="407"/>
                  <a:pt x="391" y="407"/>
                  <a:pt x="392" y="407"/>
                </a:cubicBezTo>
                <a:cubicBezTo>
                  <a:pt x="394" y="404"/>
                  <a:pt x="396" y="402"/>
                  <a:pt x="398" y="400"/>
                </a:cubicBezTo>
                <a:cubicBezTo>
                  <a:pt x="403" y="396"/>
                  <a:pt x="402" y="388"/>
                  <a:pt x="398" y="384"/>
                </a:cubicBezTo>
                <a:cubicBezTo>
                  <a:pt x="393" y="381"/>
                  <a:pt x="393" y="381"/>
                  <a:pt x="393" y="381"/>
                </a:cubicBezTo>
                <a:cubicBezTo>
                  <a:pt x="386" y="375"/>
                  <a:pt x="385" y="364"/>
                  <a:pt x="391" y="357"/>
                </a:cubicBezTo>
                <a:cubicBezTo>
                  <a:pt x="397" y="350"/>
                  <a:pt x="407" y="349"/>
                  <a:pt x="415" y="355"/>
                </a:cubicBezTo>
                <a:cubicBezTo>
                  <a:pt x="418" y="358"/>
                  <a:pt x="418" y="358"/>
                  <a:pt x="418" y="358"/>
                </a:cubicBezTo>
                <a:cubicBezTo>
                  <a:pt x="423" y="362"/>
                  <a:pt x="430" y="361"/>
                  <a:pt x="434" y="355"/>
                </a:cubicBezTo>
                <a:cubicBezTo>
                  <a:pt x="435" y="352"/>
                  <a:pt x="437" y="350"/>
                  <a:pt x="439" y="347"/>
                </a:cubicBezTo>
                <a:cubicBezTo>
                  <a:pt x="442" y="342"/>
                  <a:pt x="439" y="335"/>
                  <a:pt x="433" y="332"/>
                </a:cubicBezTo>
                <a:cubicBezTo>
                  <a:pt x="428" y="330"/>
                  <a:pt x="428" y="330"/>
                  <a:pt x="428" y="330"/>
                </a:cubicBezTo>
                <a:cubicBezTo>
                  <a:pt x="420" y="326"/>
                  <a:pt x="416" y="316"/>
                  <a:pt x="419" y="308"/>
                </a:cubicBezTo>
                <a:cubicBezTo>
                  <a:pt x="423" y="299"/>
                  <a:pt x="433" y="295"/>
                  <a:pt x="441" y="299"/>
                </a:cubicBezTo>
                <a:cubicBezTo>
                  <a:pt x="446" y="301"/>
                  <a:pt x="446" y="301"/>
                  <a:pt x="446" y="301"/>
                </a:cubicBezTo>
                <a:cubicBezTo>
                  <a:pt x="451" y="303"/>
                  <a:pt x="458" y="300"/>
                  <a:pt x="460" y="294"/>
                </a:cubicBezTo>
                <a:cubicBezTo>
                  <a:pt x="461" y="291"/>
                  <a:pt x="461" y="288"/>
                  <a:pt x="462" y="285"/>
                </a:cubicBezTo>
                <a:cubicBezTo>
                  <a:pt x="463" y="279"/>
                  <a:pt x="459" y="273"/>
                  <a:pt x="453" y="272"/>
                </a:cubicBezTo>
                <a:cubicBezTo>
                  <a:pt x="447" y="271"/>
                  <a:pt x="447" y="271"/>
                  <a:pt x="447" y="271"/>
                </a:cubicBezTo>
                <a:cubicBezTo>
                  <a:pt x="438" y="270"/>
                  <a:pt x="432" y="262"/>
                  <a:pt x="433" y="253"/>
                </a:cubicBezTo>
                <a:cubicBezTo>
                  <a:pt x="427" y="246"/>
                  <a:pt x="432" y="236"/>
                  <a:pt x="441" y="237"/>
                </a:cubicBezTo>
                <a:close/>
                <a:moveTo>
                  <a:pt x="306" y="91"/>
                </a:moveTo>
                <a:cubicBezTo>
                  <a:pt x="323" y="99"/>
                  <a:pt x="339" y="111"/>
                  <a:pt x="352" y="126"/>
                </a:cubicBezTo>
                <a:cubicBezTo>
                  <a:pt x="364" y="139"/>
                  <a:pt x="374" y="154"/>
                  <a:pt x="381" y="170"/>
                </a:cubicBezTo>
                <a:cubicBezTo>
                  <a:pt x="371" y="174"/>
                  <a:pt x="371" y="174"/>
                  <a:pt x="371" y="174"/>
                </a:cubicBezTo>
                <a:cubicBezTo>
                  <a:pt x="366" y="162"/>
                  <a:pt x="359" y="151"/>
                  <a:pt x="351" y="141"/>
                </a:cubicBezTo>
                <a:cubicBezTo>
                  <a:pt x="341" y="150"/>
                  <a:pt x="341" y="150"/>
                  <a:pt x="341" y="150"/>
                </a:cubicBezTo>
                <a:cubicBezTo>
                  <a:pt x="339" y="147"/>
                  <a:pt x="336" y="145"/>
                  <a:pt x="334" y="142"/>
                </a:cubicBezTo>
                <a:cubicBezTo>
                  <a:pt x="332" y="140"/>
                  <a:pt x="329" y="137"/>
                  <a:pt x="327" y="135"/>
                </a:cubicBezTo>
                <a:cubicBezTo>
                  <a:pt x="337" y="126"/>
                  <a:pt x="337" y="126"/>
                  <a:pt x="337" y="126"/>
                </a:cubicBezTo>
                <a:cubicBezTo>
                  <a:pt x="326" y="116"/>
                  <a:pt x="314" y="107"/>
                  <a:pt x="302" y="101"/>
                </a:cubicBezTo>
                <a:lnTo>
                  <a:pt x="306" y="91"/>
                </a:lnTo>
                <a:close/>
                <a:moveTo>
                  <a:pt x="293" y="85"/>
                </a:moveTo>
                <a:cubicBezTo>
                  <a:pt x="288" y="95"/>
                  <a:pt x="288" y="95"/>
                  <a:pt x="288" y="95"/>
                </a:cubicBezTo>
                <a:cubicBezTo>
                  <a:pt x="277" y="90"/>
                  <a:pt x="265" y="87"/>
                  <a:pt x="253" y="86"/>
                </a:cubicBezTo>
                <a:cubicBezTo>
                  <a:pt x="253" y="99"/>
                  <a:pt x="253" y="99"/>
                  <a:pt x="253" y="99"/>
                </a:cubicBezTo>
                <a:cubicBezTo>
                  <a:pt x="246" y="98"/>
                  <a:pt x="239" y="98"/>
                  <a:pt x="232" y="98"/>
                </a:cubicBezTo>
                <a:cubicBezTo>
                  <a:pt x="233" y="84"/>
                  <a:pt x="233" y="84"/>
                  <a:pt x="233" y="84"/>
                </a:cubicBezTo>
                <a:cubicBezTo>
                  <a:pt x="218" y="84"/>
                  <a:pt x="202" y="87"/>
                  <a:pt x="188" y="92"/>
                </a:cubicBezTo>
                <a:cubicBezTo>
                  <a:pt x="184" y="81"/>
                  <a:pt x="184" y="81"/>
                  <a:pt x="184" y="81"/>
                </a:cubicBezTo>
                <a:cubicBezTo>
                  <a:pt x="219" y="70"/>
                  <a:pt x="258" y="71"/>
                  <a:pt x="293" y="85"/>
                </a:cubicBezTo>
                <a:close/>
                <a:moveTo>
                  <a:pt x="126" y="115"/>
                </a:moveTo>
                <a:cubicBezTo>
                  <a:pt x="139" y="103"/>
                  <a:pt x="154" y="93"/>
                  <a:pt x="170" y="87"/>
                </a:cubicBezTo>
                <a:cubicBezTo>
                  <a:pt x="174" y="97"/>
                  <a:pt x="174" y="97"/>
                  <a:pt x="174" y="97"/>
                </a:cubicBezTo>
                <a:cubicBezTo>
                  <a:pt x="164" y="101"/>
                  <a:pt x="153" y="107"/>
                  <a:pt x="144" y="115"/>
                </a:cubicBezTo>
                <a:cubicBezTo>
                  <a:pt x="153" y="124"/>
                  <a:pt x="153" y="124"/>
                  <a:pt x="153" y="124"/>
                </a:cubicBezTo>
                <a:cubicBezTo>
                  <a:pt x="149" y="127"/>
                  <a:pt x="146" y="130"/>
                  <a:pt x="142" y="133"/>
                </a:cubicBezTo>
                <a:cubicBezTo>
                  <a:pt x="140" y="135"/>
                  <a:pt x="139" y="136"/>
                  <a:pt x="137" y="138"/>
                </a:cubicBezTo>
                <a:cubicBezTo>
                  <a:pt x="128" y="128"/>
                  <a:pt x="128" y="128"/>
                  <a:pt x="128" y="128"/>
                </a:cubicBezTo>
                <a:cubicBezTo>
                  <a:pt x="117" y="139"/>
                  <a:pt x="108" y="152"/>
                  <a:pt x="101" y="166"/>
                </a:cubicBezTo>
                <a:cubicBezTo>
                  <a:pt x="91" y="161"/>
                  <a:pt x="91" y="161"/>
                  <a:pt x="91" y="161"/>
                </a:cubicBezTo>
                <a:cubicBezTo>
                  <a:pt x="99" y="145"/>
                  <a:pt x="111" y="129"/>
                  <a:pt x="126" y="115"/>
                </a:cubicBezTo>
                <a:close/>
                <a:moveTo>
                  <a:pt x="85" y="175"/>
                </a:moveTo>
                <a:cubicBezTo>
                  <a:pt x="95" y="179"/>
                  <a:pt x="95" y="179"/>
                  <a:pt x="95" y="179"/>
                </a:cubicBezTo>
                <a:cubicBezTo>
                  <a:pt x="90" y="190"/>
                  <a:pt x="87" y="202"/>
                  <a:pt x="86" y="214"/>
                </a:cubicBezTo>
                <a:cubicBezTo>
                  <a:pt x="99" y="215"/>
                  <a:pt x="99" y="215"/>
                  <a:pt x="99" y="215"/>
                </a:cubicBezTo>
                <a:cubicBezTo>
                  <a:pt x="98" y="222"/>
                  <a:pt x="98" y="228"/>
                  <a:pt x="98" y="235"/>
                </a:cubicBezTo>
                <a:cubicBezTo>
                  <a:pt x="84" y="234"/>
                  <a:pt x="84" y="234"/>
                  <a:pt x="84" y="234"/>
                </a:cubicBezTo>
                <a:cubicBezTo>
                  <a:pt x="85" y="250"/>
                  <a:pt x="87" y="265"/>
                  <a:pt x="92" y="280"/>
                </a:cubicBezTo>
                <a:cubicBezTo>
                  <a:pt x="82" y="284"/>
                  <a:pt x="82" y="284"/>
                  <a:pt x="82" y="284"/>
                </a:cubicBezTo>
                <a:cubicBezTo>
                  <a:pt x="70" y="248"/>
                  <a:pt x="71" y="209"/>
                  <a:pt x="85" y="175"/>
                </a:cubicBezTo>
                <a:close/>
                <a:moveTo>
                  <a:pt x="161" y="377"/>
                </a:moveTo>
                <a:cubicBezTo>
                  <a:pt x="145" y="368"/>
                  <a:pt x="129" y="357"/>
                  <a:pt x="115" y="342"/>
                </a:cubicBezTo>
                <a:cubicBezTo>
                  <a:pt x="103" y="328"/>
                  <a:pt x="93" y="313"/>
                  <a:pt x="87" y="297"/>
                </a:cubicBezTo>
                <a:cubicBezTo>
                  <a:pt x="97" y="293"/>
                  <a:pt x="97" y="293"/>
                  <a:pt x="97" y="293"/>
                </a:cubicBezTo>
                <a:cubicBezTo>
                  <a:pt x="102" y="305"/>
                  <a:pt x="109" y="316"/>
                  <a:pt x="117" y="327"/>
                </a:cubicBezTo>
                <a:cubicBezTo>
                  <a:pt x="127" y="318"/>
                  <a:pt x="127" y="318"/>
                  <a:pt x="127" y="318"/>
                </a:cubicBezTo>
                <a:cubicBezTo>
                  <a:pt x="129" y="320"/>
                  <a:pt x="131" y="323"/>
                  <a:pt x="133" y="325"/>
                </a:cubicBezTo>
                <a:cubicBezTo>
                  <a:pt x="136" y="328"/>
                  <a:pt x="138" y="330"/>
                  <a:pt x="140" y="333"/>
                </a:cubicBezTo>
                <a:cubicBezTo>
                  <a:pt x="131" y="342"/>
                  <a:pt x="131" y="342"/>
                  <a:pt x="131" y="342"/>
                </a:cubicBezTo>
                <a:cubicBezTo>
                  <a:pt x="141" y="352"/>
                  <a:pt x="153" y="360"/>
                  <a:pt x="166" y="367"/>
                </a:cubicBezTo>
                <a:lnTo>
                  <a:pt x="161" y="377"/>
                </a:lnTo>
                <a:close/>
                <a:moveTo>
                  <a:pt x="175" y="383"/>
                </a:moveTo>
                <a:cubicBezTo>
                  <a:pt x="179" y="373"/>
                  <a:pt x="179" y="373"/>
                  <a:pt x="179" y="373"/>
                </a:cubicBezTo>
                <a:cubicBezTo>
                  <a:pt x="192" y="378"/>
                  <a:pt x="206" y="381"/>
                  <a:pt x="219" y="382"/>
                </a:cubicBezTo>
                <a:cubicBezTo>
                  <a:pt x="220" y="369"/>
                  <a:pt x="220" y="369"/>
                  <a:pt x="220" y="369"/>
                </a:cubicBezTo>
                <a:cubicBezTo>
                  <a:pt x="227" y="370"/>
                  <a:pt x="234" y="370"/>
                  <a:pt x="240" y="369"/>
                </a:cubicBezTo>
                <a:cubicBezTo>
                  <a:pt x="240" y="383"/>
                  <a:pt x="240" y="383"/>
                  <a:pt x="240" y="383"/>
                </a:cubicBezTo>
                <a:cubicBezTo>
                  <a:pt x="253" y="382"/>
                  <a:pt x="267" y="380"/>
                  <a:pt x="280" y="376"/>
                </a:cubicBezTo>
                <a:cubicBezTo>
                  <a:pt x="284" y="386"/>
                  <a:pt x="284" y="386"/>
                  <a:pt x="284" y="386"/>
                </a:cubicBezTo>
                <a:cubicBezTo>
                  <a:pt x="248" y="398"/>
                  <a:pt x="209" y="396"/>
                  <a:pt x="175" y="383"/>
                </a:cubicBezTo>
                <a:close/>
                <a:moveTo>
                  <a:pt x="342" y="352"/>
                </a:moveTo>
                <a:cubicBezTo>
                  <a:pt x="328" y="364"/>
                  <a:pt x="313" y="374"/>
                  <a:pt x="297" y="381"/>
                </a:cubicBezTo>
                <a:cubicBezTo>
                  <a:pt x="293" y="371"/>
                  <a:pt x="293" y="371"/>
                  <a:pt x="293" y="371"/>
                </a:cubicBezTo>
                <a:cubicBezTo>
                  <a:pt x="306" y="365"/>
                  <a:pt x="318" y="358"/>
                  <a:pt x="330" y="348"/>
                </a:cubicBezTo>
                <a:cubicBezTo>
                  <a:pt x="321" y="338"/>
                  <a:pt x="321" y="338"/>
                  <a:pt x="321" y="338"/>
                </a:cubicBezTo>
                <a:cubicBezTo>
                  <a:pt x="322" y="337"/>
                  <a:pt x="324" y="336"/>
                  <a:pt x="325" y="334"/>
                </a:cubicBezTo>
                <a:cubicBezTo>
                  <a:pt x="329" y="331"/>
                  <a:pt x="332" y="328"/>
                  <a:pt x="335" y="324"/>
                </a:cubicBezTo>
                <a:cubicBezTo>
                  <a:pt x="344" y="334"/>
                  <a:pt x="344" y="334"/>
                  <a:pt x="344" y="334"/>
                </a:cubicBezTo>
                <a:cubicBezTo>
                  <a:pt x="353" y="324"/>
                  <a:pt x="361" y="313"/>
                  <a:pt x="367" y="302"/>
                </a:cubicBezTo>
                <a:cubicBezTo>
                  <a:pt x="377" y="306"/>
                  <a:pt x="377" y="306"/>
                  <a:pt x="377" y="306"/>
                </a:cubicBezTo>
                <a:cubicBezTo>
                  <a:pt x="368" y="323"/>
                  <a:pt x="357" y="339"/>
                  <a:pt x="342" y="352"/>
                </a:cubicBezTo>
                <a:close/>
                <a:moveTo>
                  <a:pt x="383" y="293"/>
                </a:moveTo>
                <a:cubicBezTo>
                  <a:pt x="373" y="288"/>
                  <a:pt x="373" y="288"/>
                  <a:pt x="373" y="288"/>
                </a:cubicBezTo>
                <a:cubicBezTo>
                  <a:pt x="378" y="275"/>
                  <a:pt x="381" y="262"/>
                  <a:pt x="382" y="248"/>
                </a:cubicBezTo>
                <a:cubicBezTo>
                  <a:pt x="369" y="247"/>
                  <a:pt x="369" y="247"/>
                  <a:pt x="369" y="247"/>
                </a:cubicBezTo>
                <a:cubicBezTo>
                  <a:pt x="370" y="241"/>
                  <a:pt x="370" y="234"/>
                  <a:pt x="369" y="227"/>
                </a:cubicBezTo>
                <a:cubicBezTo>
                  <a:pt x="383" y="228"/>
                  <a:pt x="383" y="228"/>
                  <a:pt x="383" y="228"/>
                </a:cubicBezTo>
                <a:cubicBezTo>
                  <a:pt x="382" y="214"/>
                  <a:pt x="380" y="201"/>
                  <a:pt x="376" y="188"/>
                </a:cubicBezTo>
                <a:cubicBezTo>
                  <a:pt x="386" y="184"/>
                  <a:pt x="386" y="184"/>
                  <a:pt x="386" y="184"/>
                </a:cubicBezTo>
                <a:cubicBezTo>
                  <a:pt x="398" y="219"/>
                  <a:pt x="396" y="258"/>
                  <a:pt x="383" y="29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en-US" sz="7198" dirty="0">
              <a:latin typeface="Lato Light" panose="020F0502020204030203" pitchFamily="34" charset="0"/>
            </a:endParaRPr>
          </a:p>
        </p:txBody>
      </p:sp>
      <p:sp>
        <p:nvSpPr>
          <p:cNvPr id="12" name="Freeform 27">
            <a:extLst>
              <a:ext uri="{FF2B5EF4-FFF2-40B4-BE49-F238E27FC236}">
                <a16:creationId xmlns:a16="http://schemas.microsoft.com/office/drawing/2014/main" id="{FAC2D188-CFDD-A54A-BA54-E1E4EE159FAF}"/>
              </a:ext>
            </a:extLst>
          </p:cNvPr>
          <p:cNvSpPr>
            <a:spLocks noEditPoints="1"/>
          </p:cNvSpPr>
          <p:nvPr/>
        </p:nvSpPr>
        <p:spPr bwMode="auto">
          <a:xfrm>
            <a:off x="6342098" y="3998567"/>
            <a:ext cx="2682877" cy="2678054"/>
          </a:xfrm>
          <a:custGeom>
            <a:avLst/>
            <a:gdLst>
              <a:gd name="T0" fmla="*/ 467 w 468"/>
              <a:gd name="T1" fmla="*/ 218 h 467"/>
              <a:gd name="T2" fmla="*/ 444 w 468"/>
              <a:gd name="T3" fmla="*/ 176 h 467"/>
              <a:gd name="T4" fmla="*/ 439 w 468"/>
              <a:gd name="T5" fmla="*/ 147 h 467"/>
              <a:gd name="T6" fmla="*/ 423 w 468"/>
              <a:gd name="T7" fmla="*/ 118 h 467"/>
              <a:gd name="T8" fmla="*/ 402 w 468"/>
              <a:gd name="T9" fmla="*/ 97 h 467"/>
              <a:gd name="T10" fmla="*/ 382 w 468"/>
              <a:gd name="T11" fmla="*/ 53 h 467"/>
              <a:gd name="T12" fmla="*/ 336 w 468"/>
              <a:gd name="T13" fmla="*/ 62 h 467"/>
              <a:gd name="T14" fmla="*/ 317 w 468"/>
              <a:gd name="T15" fmla="*/ 15 h 467"/>
              <a:gd name="T16" fmla="*/ 269 w 468"/>
              <a:gd name="T17" fmla="*/ 19 h 467"/>
              <a:gd name="T18" fmla="*/ 240 w 468"/>
              <a:gd name="T19" fmla="*/ 11 h 467"/>
              <a:gd name="T20" fmla="*/ 207 w 468"/>
              <a:gd name="T21" fmla="*/ 13 h 467"/>
              <a:gd name="T22" fmla="*/ 179 w 468"/>
              <a:gd name="T23" fmla="*/ 24 h 467"/>
              <a:gd name="T24" fmla="*/ 131 w 468"/>
              <a:gd name="T25" fmla="*/ 23 h 467"/>
              <a:gd name="T26" fmla="*/ 115 w 468"/>
              <a:gd name="T27" fmla="*/ 72 h 467"/>
              <a:gd name="T28" fmla="*/ 76 w 468"/>
              <a:gd name="T29" fmla="*/ 61 h 467"/>
              <a:gd name="T30" fmla="*/ 78 w 468"/>
              <a:gd name="T31" fmla="*/ 108 h 467"/>
              <a:gd name="T32" fmla="*/ 29 w 468"/>
              <a:gd name="T33" fmla="*/ 120 h 467"/>
              <a:gd name="T34" fmla="*/ 26 w 468"/>
              <a:gd name="T35" fmla="*/ 168 h 467"/>
              <a:gd name="T36" fmla="*/ 14 w 468"/>
              <a:gd name="T37" fmla="*/ 196 h 467"/>
              <a:gd name="T38" fmla="*/ 12 w 468"/>
              <a:gd name="T39" fmla="*/ 229 h 467"/>
              <a:gd name="T40" fmla="*/ 18 w 468"/>
              <a:gd name="T41" fmla="*/ 258 h 467"/>
              <a:gd name="T42" fmla="*/ 11 w 468"/>
              <a:gd name="T43" fmla="*/ 305 h 467"/>
              <a:gd name="T44" fmla="*/ 56 w 468"/>
              <a:gd name="T45" fmla="*/ 325 h 467"/>
              <a:gd name="T46" fmla="*/ 40 w 468"/>
              <a:gd name="T47" fmla="*/ 365 h 467"/>
              <a:gd name="T48" fmla="*/ 89 w 468"/>
              <a:gd name="T49" fmla="*/ 372 h 467"/>
              <a:gd name="T50" fmla="*/ 85 w 468"/>
              <a:gd name="T51" fmla="*/ 414 h 467"/>
              <a:gd name="T52" fmla="*/ 131 w 468"/>
              <a:gd name="T53" fmla="*/ 406 h 467"/>
              <a:gd name="T54" fmla="*/ 151 w 468"/>
              <a:gd name="T55" fmla="*/ 453 h 467"/>
              <a:gd name="T56" fmla="*/ 187 w 468"/>
              <a:gd name="T57" fmla="*/ 428 h 467"/>
              <a:gd name="T58" fmla="*/ 216 w 468"/>
              <a:gd name="T59" fmla="*/ 467 h 467"/>
              <a:gd name="T60" fmla="*/ 261 w 468"/>
              <a:gd name="T61" fmla="*/ 450 h 467"/>
              <a:gd name="T62" fmla="*/ 290 w 468"/>
              <a:gd name="T63" fmla="*/ 449 h 467"/>
              <a:gd name="T64" fmla="*/ 322 w 468"/>
              <a:gd name="T65" fmla="*/ 438 h 467"/>
              <a:gd name="T66" fmla="*/ 345 w 468"/>
              <a:gd name="T67" fmla="*/ 420 h 467"/>
              <a:gd name="T68" fmla="*/ 391 w 468"/>
              <a:gd name="T69" fmla="*/ 407 h 467"/>
              <a:gd name="T70" fmla="*/ 393 w 468"/>
              <a:gd name="T71" fmla="*/ 381 h 467"/>
              <a:gd name="T72" fmla="*/ 434 w 468"/>
              <a:gd name="T73" fmla="*/ 355 h 467"/>
              <a:gd name="T74" fmla="*/ 419 w 468"/>
              <a:gd name="T75" fmla="*/ 308 h 467"/>
              <a:gd name="T76" fmla="*/ 462 w 468"/>
              <a:gd name="T77" fmla="*/ 285 h 467"/>
              <a:gd name="T78" fmla="*/ 441 w 468"/>
              <a:gd name="T79" fmla="*/ 237 h 467"/>
              <a:gd name="T80" fmla="*/ 371 w 468"/>
              <a:gd name="T81" fmla="*/ 174 h 467"/>
              <a:gd name="T82" fmla="*/ 327 w 468"/>
              <a:gd name="T83" fmla="*/ 135 h 467"/>
              <a:gd name="T84" fmla="*/ 293 w 468"/>
              <a:gd name="T85" fmla="*/ 85 h 467"/>
              <a:gd name="T86" fmla="*/ 232 w 468"/>
              <a:gd name="T87" fmla="*/ 98 h 467"/>
              <a:gd name="T88" fmla="*/ 293 w 468"/>
              <a:gd name="T89" fmla="*/ 85 h 467"/>
              <a:gd name="T90" fmla="*/ 144 w 468"/>
              <a:gd name="T91" fmla="*/ 115 h 467"/>
              <a:gd name="T92" fmla="*/ 128 w 468"/>
              <a:gd name="T93" fmla="*/ 128 h 467"/>
              <a:gd name="T94" fmla="*/ 85 w 468"/>
              <a:gd name="T95" fmla="*/ 175 h 467"/>
              <a:gd name="T96" fmla="*/ 98 w 468"/>
              <a:gd name="T97" fmla="*/ 235 h 467"/>
              <a:gd name="T98" fmla="*/ 85 w 468"/>
              <a:gd name="T99" fmla="*/ 175 h 467"/>
              <a:gd name="T100" fmla="*/ 97 w 468"/>
              <a:gd name="T101" fmla="*/ 293 h 467"/>
              <a:gd name="T102" fmla="*/ 140 w 468"/>
              <a:gd name="T103" fmla="*/ 333 h 467"/>
              <a:gd name="T104" fmla="*/ 175 w 468"/>
              <a:gd name="T105" fmla="*/ 383 h 467"/>
              <a:gd name="T106" fmla="*/ 240 w 468"/>
              <a:gd name="T107" fmla="*/ 369 h 467"/>
              <a:gd name="T108" fmla="*/ 175 w 468"/>
              <a:gd name="T109" fmla="*/ 383 h 467"/>
              <a:gd name="T110" fmla="*/ 330 w 468"/>
              <a:gd name="T111" fmla="*/ 348 h 467"/>
              <a:gd name="T112" fmla="*/ 344 w 468"/>
              <a:gd name="T113" fmla="*/ 334 h 467"/>
              <a:gd name="T114" fmla="*/ 383 w 468"/>
              <a:gd name="T115" fmla="*/ 293 h 467"/>
              <a:gd name="T116" fmla="*/ 369 w 468"/>
              <a:gd name="T117" fmla="*/ 227 h 467"/>
              <a:gd name="T118" fmla="*/ 383 w 468"/>
              <a:gd name="T119" fmla="*/ 293 h 4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468" h="467">
                <a:moveTo>
                  <a:pt x="441" y="237"/>
                </a:moveTo>
                <a:cubicBezTo>
                  <a:pt x="456" y="238"/>
                  <a:pt x="456" y="238"/>
                  <a:pt x="456" y="238"/>
                </a:cubicBezTo>
                <a:cubicBezTo>
                  <a:pt x="462" y="239"/>
                  <a:pt x="468" y="234"/>
                  <a:pt x="468" y="228"/>
                </a:cubicBezTo>
                <a:cubicBezTo>
                  <a:pt x="468" y="225"/>
                  <a:pt x="467" y="221"/>
                  <a:pt x="467" y="218"/>
                </a:cubicBezTo>
                <a:cubicBezTo>
                  <a:pt x="467" y="212"/>
                  <a:pt x="461" y="208"/>
                  <a:pt x="455" y="209"/>
                </a:cubicBezTo>
                <a:cubicBezTo>
                  <a:pt x="450" y="209"/>
                  <a:pt x="450" y="209"/>
                  <a:pt x="450" y="209"/>
                </a:cubicBezTo>
                <a:cubicBezTo>
                  <a:pt x="442" y="211"/>
                  <a:pt x="433" y="206"/>
                  <a:pt x="431" y="199"/>
                </a:cubicBezTo>
                <a:cubicBezTo>
                  <a:pt x="427" y="189"/>
                  <a:pt x="434" y="178"/>
                  <a:pt x="444" y="176"/>
                </a:cubicBezTo>
                <a:cubicBezTo>
                  <a:pt x="448" y="176"/>
                  <a:pt x="448" y="176"/>
                  <a:pt x="448" y="176"/>
                </a:cubicBezTo>
                <a:cubicBezTo>
                  <a:pt x="455" y="175"/>
                  <a:pt x="458" y="168"/>
                  <a:pt x="457" y="162"/>
                </a:cubicBezTo>
                <a:cubicBezTo>
                  <a:pt x="456" y="159"/>
                  <a:pt x="455" y="156"/>
                  <a:pt x="453" y="153"/>
                </a:cubicBezTo>
                <a:cubicBezTo>
                  <a:pt x="451" y="147"/>
                  <a:pt x="445" y="145"/>
                  <a:pt x="439" y="147"/>
                </a:cubicBezTo>
                <a:cubicBezTo>
                  <a:pt x="434" y="150"/>
                  <a:pt x="434" y="150"/>
                  <a:pt x="434" y="150"/>
                </a:cubicBezTo>
                <a:cubicBezTo>
                  <a:pt x="427" y="153"/>
                  <a:pt x="418" y="151"/>
                  <a:pt x="413" y="145"/>
                </a:cubicBezTo>
                <a:cubicBezTo>
                  <a:pt x="407" y="136"/>
                  <a:pt x="410" y="124"/>
                  <a:pt x="419" y="120"/>
                </a:cubicBezTo>
                <a:cubicBezTo>
                  <a:pt x="423" y="118"/>
                  <a:pt x="423" y="118"/>
                  <a:pt x="423" y="118"/>
                </a:cubicBezTo>
                <a:cubicBezTo>
                  <a:pt x="429" y="115"/>
                  <a:pt x="431" y="107"/>
                  <a:pt x="427" y="102"/>
                </a:cubicBezTo>
                <a:cubicBezTo>
                  <a:pt x="425" y="100"/>
                  <a:pt x="424" y="97"/>
                  <a:pt x="422" y="95"/>
                </a:cubicBezTo>
                <a:cubicBezTo>
                  <a:pt x="418" y="89"/>
                  <a:pt x="411" y="89"/>
                  <a:pt x="406" y="93"/>
                </a:cubicBezTo>
                <a:cubicBezTo>
                  <a:pt x="402" y="97"/>
                  <a:pt x="402" y="97"/>
                  <a:pt x="402" y="97"/>
                </a:cubicBezTo>
                <a:cubicBezTo>
                  <a:pt x="395" y="103"/>
                  <a:pt x="385" y="103"/>
                  <a:pt x="378" y="96"/>
                </a:cubicBezTo>
                <a:cubicBezTo>
                  <a:pt x="372" y="89"/>
                  <a:pt x="373" y="78"/>
                  <a:pt x="379" y="72"/>
                </a:cubicBezTo>
                <a:cubicBezTo>
                  <a:pt x="383" y="69"/>
                  <a:pt x="383" y="69"/>
                  <a:pt x="383" y="69"/>
                </a:cubicBezTo>
                <a:cubicBezTo>
                  <a:pt x="387" y="65"/>
                  <a:pt x="387" y="57"/>
                  <a:pt x="382" y="53"/>
                </a:cubicBezTo>
                <a:cubicBezTo>
                  <a:pt x="380" y="51"/>
                  <a:pt x="377" y="49"/>
                  <a:pt x="375" y="47"/>
                </a:cubicBezTo>
                <a:cubicBezTo>
                  <a:pt x="370" y="43"/>
                  <a:pt x="363" y="45"/>
                  <a:pt x="360" y="50"/>
                </a:cubicBezTo>
                <a:cubicBezTo>
                  <a:pt x="357" y="55"/>
                  <a:pt x="357" y="55"/>
                  <a:pt x="357" y="55"/>
                </a:cubicBezTo>
                <a:cubicBezTo>
                  <a:pt x="353" y="62"/>
                  <a:pt x="344" y="65"/>
                  <a:pt x="336" y="62"/>
                </a:cubicBezTo>
                <a:cubicBezTo>
                  <a:pt x="326" y="58"/>
                  <a:pt x="323" y="46"/>
                  <a:pt x="328" y="38"/>
                </a:cubicBezTo>
                <a:cubicBezTo>
                  <a:pt x="330" y="34"/>
                  <a:pt x="330" y="34"/>
                  <a:pt x="330" y="34"/>
                </a:cubicBezTo>
                <a:cubicBezTo>
                  <a:pt x="334" y="28"/>
                  <a:pt x="331" y="21"/>
                  <a:pt x="325" y="18"/>
                </a:cubicBezTo>
                <a:cubicBezTo>
                  <a:pt x="323" y="17"/>
                  <a:pt x="320" y="16"/>
                  <a:pt x="317" y="15"/>
                </a:cubicBezTo>
                <a:cubicBezTo>
                  <a:pt x="311" y="13"/>
                  <a:pt x="304" y="16"/>
                  <a:pt x="303" y="22"/>
                </a:cubicBezTo>
                <a:cubicBezTo>
                  <a:pt x="301" y="27"/>
                  <a:pt x="301" y="27"/>
                  <a:pt x="301" y="27"/>
                </a:cubicBezTo>
                <a:cubicBezTo>
                  <a:pt x="299" y="35"/>
                  <a:pt x="292" y="41"/>
                  <a:pt x="284" y="40"/>
                </a:cubicBezTo>
                <a:cubicBezTo>
                  <a:pt x="273" y="39"/>
                  <a:pt x="266" y="29"/>
                  <a:pt x="269" y="19"/>
                </a:cubicBezTo>
                <a:cubicBezTo>
                  <a:pt x="270" y="15"/>
                  <a:pt x="270" y="15"/>
                  <a:pt x="270" y="15"/>
                </a:cubicBezTo>
                <a:cubicBezTo>
                  <a:pt x="272" y="8"/>
                  <a:pt x="267" y="2"/>
                  <a:pt x="261" y="1"/>
                </a:cubicBezTo>
                <a:cubicBezTo>
                  <a:pt x="258" y="1"/>
                  <a:pt x="255" y="1"/>
                  <a:pt x="252" y="0"/>
                </a:cubicBezTo>
                <a:cubicBezTo>
                  <a:pt x="245" y="0"/>
                  <a:pt x="240" y="5"/>
                  <a:pt x="240" y="11"/>
                </a:cubicBezTo>
                <a:cubicBezTo>
                  <a:pt x="240" y="16"/>
                  <a:pt x="240" y="16"/>
                  <a:pt x="240" y="16"/>
                </a:cubicBezTo>
                <a:cubicBezTo>
                  <a:pt x="241" y="25"/>
                  <a:pt x="235" y="32"/>
                  <a:pt x="227" y="34"/>
                </a:cubicBezTo>
                <a:cubicBezTo>
                  <a:pt x="217" y="36"/>
                  <a:pt x="207" y="28"/>
                  <a:pt x="207" y="18"/>
                </a:cubicBezTo>
                <a:cubicBezTo>
                  <a:pt x="207" y="13"/>
                  <a:pt x="207" y="13"/>
                  <a:pt x="207" y="13"/>
                </a:cubicBezTo>
                <a:cubicBezTo>
                  <a:pt x="207" y="7"/>
                  <a:pt x="201" y="2"/>
                  <a:pt x="195" y="3"/>
                </a:cubicBezTo>
                <a:cubicBezTo>
                  <a:pt x="191" y="4"/>
                  <a:pt x="188" y="4"/>
                  <a:pt x="185" y="5"/>
                </a:cubicBezTo>
                <a:cubicBezTo>
                  <a:pt x="179" y="6"/>
                  <a:pt x="175" y="12"/>
                  <a:pt x="177" y="18"/>
                </a:cubicBezTo>
                <a:cubicBezTo>
                  <a:pt x="179" y="24"/>
                  <a:pt x="179" y="24"/>
                  <a:pt x="179" y="24"/>
                </a:cubicBezTo>
                <a:cubicBezTo>
                  <a:pt x="182" y="33"/>
                  <a:pt x="177" y="42"/>
                  <a:pt x="168" y="45"/>
                </a:cubicBezTo>
                <a:cubicBezTo>
                  <a:pt x="162" y="51"/>
                  <a:pt x="152" y="48"/>
                  <a:pt x="149" y="40"/>
                </a:cubicBezTo>
                <a:cubicBezTo>
                  <a:pt x="146" y="30"/>
                  <a:pt x="146" y="30"/>
                  <a:pt x="146" y="30"/>
                </a:cubicBezTo>
                <a:cubicBezTo>
                  <a:pt x="144" y="24"/>
                  <a:pt x="137" y="21"/>
                  <a:pt x="131" y="23"/>
                </a:cubicBezTo>
                <a:cubicBezTo>
                  <a:pt x="128" y="25"/>
                  <a:pt x="125" y="26"/>
                  <a:pt x="123" y="28"/>
                </a:cubicBezTo>
                <a:cubicBezTo>
                  <a:pt x="117" y="31"/>
                  <a:pt x="115" y="38"/>
                  <a:pt x="119" y="43"/>
                </a:cubicBezTo>
                <a:cubicBezTo>
                  <a:pt x="122" y="48"/>
                  <a:pt x="122" y="48"/>
                  <a:pt x="122" y="48"/>
                </a:cubicBezTo>
                <a:cubicBezTo>
                  <a:pt x="128" y="56"/>
                  <a:pt x="125" y="68"/>
                  <a:pt x="115" y="72"/>
                </a:cubicBezTo>
                <a:cubicBezTo>
                  <a:pt x="108" y="76"/>
                  <a:pt x="99" y="73"/>
                  <a:pt x="94" y="66"/>
                </a:cubicBezTo>
                <a:cubicBezTo>
                  <a:pt x="92" y="63"/>
                  <a:pt x="92" y="63"/>
                  <a:pt x="92" y="63"/>
                </a:cubicBezTo>
                <a:cubicBezTo>
                  <a:pt x="88" y="58"/>
                  <a:pt x="81" y="57"/>
                  <a:pt x="76" y="61"/>
                </a:cubicBezTo>
                <a:cubicBezTo>
                  <a:pt x="76" y="61"/>
                  <a:pt x="76" y="61"/>
                  <a:pt x="76" y="61"/>
                </a:cubicBezTo>
                <a:cubicBezTo>
                  <a:pt x="74" y="63"/>
                  <a:pt x="71" y="65"/>
                  <a:pt x="69" y="67"/>
                </a:cubicBezTo>
                <a:cubicBezTo>
                  <a:pt x="65" y="72"/>
                  <a:pt x="65" y="79"/>
                  <a:pt x="70" y="83"/>
                </a:cubicBezTo>
                <a:cubicBezTo>
                  <a:pt x="74" y="86"/>
                  <a:pt x="74" y="86"/>
                  <a:pt x="74" y="86"/>
                </a:cubicBezTo>
                <a:cubicBezTo>
                  <a:pt x="80" y="92"/>
                  <a:pt x="82" y="101"/>
                  <a:pt x="78" y="108"/>
                </a:cubicBezTo>
                <a:cubicBezTo>
                  <a:pt x="73" y="117"/>
                  <a:pt x="61" y="119"/>
                  <a:pt x="53" y="113"/>
                </a:cubicBezTo>
                <a:cubicBezTo>
                  <a:pt x="49" y="110"/>
                  <a:pt x="49" y="110"/>
                  <a:pt x="49" y="110"/>
                </a:cubicBezTo>
                <a:cubicBezTo>
                  <a:pt x="44" y="106"/>
                  <a:pt x="37" y="107"/>
                  <a:pt x="34" y="112"/>
                </a:cubicBezTo>
                <a:cubicBezTo>
                  <a:pt x="32" y="115"/>
                  <a:pt x="30" y="118"/>
                  <a:pt x="29" y="120"/>
                </a:cubicBezTo>
                <a:cubicBezTo>
                  <a:pt x="26" y="126"/>
                  <a:pt x="28" y="133"/>
                  <a:pt x="34" y="135"/>
                </a:cubicBezTo>
                <a:cubicBezTo>
                  <a:pt x="39" y="137"/>
                  <a:pt x="39" y="137"/>
                  <a:pt x="39" y="137"/>
                </a:cubicBezTo>
                <a:cubicBezTo>
                  <a:pt x="46" y="141"/>
                  <a:pt x="51" y="149"/>
                  <a:pt x="49" y="157"/>
                </a:cubicBezTo>
                <a:cubicBezTo>
                  <a:pt x="47" y="167"/>
                  <a:pt x="36" y="172"/>
                  <a:pt x="26" y="168"/>
                </a:cubicBezTo>
                <a:cubicBezTo>
                  <a:pt x="22" y="167"/>
                  <a:pt x="22" y="167"/>
                  <a:pt x="22" y="167"/>
                </a:cubicBezTo>
                <a:cubicBezTo>
                  <a:pt x="16" y="164"/>
                  <a:pt x="9" y="167"/>
                  <a:pt x="8" y="174"/>
                </a:cubicBezTo>
                <a:cubicBezTo>
                  <a:pt x="7" y="177"/>
                  <a:pt x="6" y="180"/>
                  <a:pt x="5" y="183"/>
                </a:cubicBezTo>
                <a:cubicBezTo>
                  <a:pt x="4" y="189"/>
                  <a:pt x="8" y="195"/>
                  <a:pt x="14" y="196"/>
                </a:cubicBezTo>
                <a:cubicBezTo>
                  <a:pt x="20" y="196"/>
                  <a:pt x="20" y="196"/>
                  <a:pt x="20" y="196"/>
                </a:cubicBezTo>
                <a:cubicBezTo>
                  <a:pt x="29" y="197"/>
                  <a:pt x="36" y="206"/>
                  <a:pt x="35" y="215"/>
                </a:cubicBezTo>
                <a:cubicBezTo>
                  <a:pt x="41" y="221"/>
                  <a:pt x="35" y="232"/>
                  <a:pt x="27" y="231"/>
                </a:cubicBezTo>
                <a:cubicBezTo>
                  <a:pt x="12" y="229"/>
                  <a:pt x="12" y="229"/>
                  <a:pt x="12" y="229"/>
                </a:cubicBezTo>
                <a:cubicBezTo>
                  <a:pt x="5" y="228"/>
                  <a:pt x="0" y="233"/>
                  <a:pt x="0" y="240"/>
                </a:cubicBezTo>
                <a:cubicBezTo>
                  <a:pt x="0" y="243"/>
                  <a:pt x="0" y="246"/>
                  <a:pt x="0" y="249"/>
                </a:cubicBezTo>
                <a:cubicBezTo>
                  <a:pt x="1" y="255"/>
                  <a:pt x="6" y="260"/>
                  <a:pt x="13" y="259"/>
                </a:cubicBezTo>
                <a:cubicBezTo>
                  <a:pt x="18" y="258"/>
                  <a:pt x="18" y="258"/>
                  <a:pt x="18" y="258"/>
                </a:cubicBezTo>
                <a:cubicBezTo>
                  <a:pt x="27" y="256"/>
                  <a:pt x="36" y="263"/>
                  <a:pt x="38" y="272"/>
                </a:cubicBezTo>
                <a:cubicBezTo>
                  <a:pt x="39" y="281"/>
                  <a:pt x="33" y="289"/>
                  <a:pt x="24" y="291"/>
                </a:cubicBezTo>
                <a:cubicBezTo>
                  <a:pt x="19" y="292"/>
                  <a:pt x="19" y="292"/>
                  <a:pt x="19" y="292"/>
                </a:cubicBezTo>
                <a:cubicBezTo>
                  <a:pt x="13" y="293"/>
                  <a:pt x="9" y="299"/>
                  <a:pt x="11" y="305"/>
                </a:cubicBezTo>
                <a:cubicBezTo>
                  <a:pt x="12" y="308"/>
                  <a:pt x="13" y="311"/>
                  <a:pt x="14" y="314"/>
                </a:cubicBezTo>
                <a:cubicBezTo>
                  <a:pt x="16" y="320"/>
                  <a:pt x="23" y="323"/>
                  <a:pt x="29" y="320"/>
                </a:cubicBezTo>
                <a:cubicBezTo>
                  <a:pt x="34" y="318"/>
                  <a:pt x="34" y="318"/>
                  <a:pt x="34" y="318"/>
                </a:cubicBezTo>
                <a:cubicBezTo>
                  <a:pt x="42" y="314"/>
                  <a:pt x="52" y="317"/>
                  <a:pt x="56" y="325"/>
                </a:cubicBezTo>
                <a:cubicBezTo>
                  <a:pt x="56" y="325"/>
                  <a:pt x="56" y="325"/>
                  <a:pt x="56" y="325"/>
                </a:cubicBezTo>
                <a:cubicBezTo>
                  <a:pt x="60" y="334"/>
                  <a:pt x="57" y="344"/>
                  <a:pt x="48" y="348"/>
                </a:cubicBezTo>
                <a:cubicBezTo>
                  <a:pt x="44" y="350"/>
                  <a:pt x="44" y="350"/>
                  <a:pt x="44" y="350"/>
                </a:cubicBezTo>
                <a:cubicBezTo>
                  <a:pt x="39" y="353"/>
                  <a:pt x="37" y="360"/>
                  <a:pt x="40" y="365"/>
                </a:cubicBezTo>
                <a:cubicBezTo>
                  <a:pt x="42" y="368"/>
                  <a:pt x="44" y="370"/>
                  <a:pt x="46" y="373"/>
                </a:cubicBezTo>
                <a:cubicBezTo>
                  <a:pt x="49" y="378"/>
                  <a:pt x="57" y="379"/>
                  <a:pt x="61" y="374"/>
                </a:cubicBezTo>
                <a:cubicBezTo>
                  <a:pt x="65" y="371"/>
                  <a:pt x="65" y="371"/>
                  <a:pt x="65" y="371"/>
                </a:cubicBezTo>
                <a:cubicBezTo>
                  <a:pt x="72" y="364"/>
                  <a:pt x="83" y="365"/>
                  <a:pt x="89" y="372"/>
                </a:cubicBezTo>
                <a:cubicBezTo>
                  <a:pt x="89" y="372"/>
                  <a:pt x="89" y="372"/>
                  <a:pt x="89" y="372"/>
                </a:cubicBezTo>
                <a:cubicBezTo>
                  <a:pt x="95" y="379"/>
                  <a:pt x="95" y="389"/>
                  <a:pt x="88" y="395"/>
                </a:cubicBezTo>
                <a:cubicBezTo>
                  <a:pt x="85" y="399"/>
                  <a:pt x="85" y="399"/>
                  <a:pt x="85" y="399"/>
                </a:cubicBezTo>
                <a:cubicBezTo>
                  <a:pt x="80" y="403"/>
                  <a:pt x="80" y="410"/>
                  <a:pt x="85" y="414"/>
                </a:cubicBezTo>
                <a:cubicBezTo>
                  <a:pt x="88" y="416"/>
                  <a:pt x="90" y="418"/>
                  <a:pt x="93" y="420"/>
                </a:cubicBezTo>
                <a:cubicBezTo>
                  <a:pt x="98" y="424"/>
                  <a:pt x="105" y="423"/>
                  <a:pt x="108" y="417"/>
                </a:cubicBezTo>
                <a:cubicBezTo>
                  <a:pt x="111" y="413"/>
                  <a:pt x="111" y="413"/>
                  <a:pt x="111" y="413"/>
                </a:cubicBezTo>
                <a:cubicBezTo>
                  <a:pt x="115" y="406"/>
                  <a:pt x="124" y="402"/>
                  <a:pt x="131" y="406"/>
                </a:cubicBezTo>
                <a:cubicBezTo>
                  <a:pt x="141" y="409"/>
                  <a:pt x="145" y="421"/>
                  <a:pt x="140" y="430"/>
                </a:cubicBezTo>
                <a:cubicBezTo>
                  <a:pt x="137" y="434"/>
                  <a:pt x="137" y="434"/>
                  <a:pt x="137" y="434"/>
                </a:cubicBezTo>
                <a:cubicBezTo>
                  <a:pt x="134" y="439"/>
                  <a:pt x="136" y="447"/>
                  <a:pt x="142" y="449"/>
                </a:cubicBezTo>
                <a:cubicBezTo>
                  <a:pt x="145" y="450"/>
                  <a:pt x="148" y="451"/>
                  <a:pt x="151" y="453"/>
                </a:cubicBezTo>
                <a:cubicBezTo>
                  <a:pt x="157" y="455"/>
                  <a:pt x="163" y="451"/>
                  <a:pt x="165" y="445"/>
                </a:cubicBezTo>
                <a:cubicBezTo>
                  <a:pt x="166" y="440"/>
                  <a:pt x="166" y="440"/>
                  <a:pt x="166" y="440"/>
                </a:cubicBezTo>
                <a:cubicBezTo>
                  <a:pt x="169" y="431"/>
                  <a:pt x="178" y="426"/>
                  <a:pt x="187" y="428"/>
                </a:cubicBezTo>
                <a:cubicBezTo>
                  <a:pt x="187" y="428"/>
                  <a:pt x="187" y="428"/>
                  <a:pt x="187" y="428"/>
                </a:cubicBezTo>
                <a:cubicBezTo>
                  <a:pt x="196" y="430"/>
                  <a:pt x="201" y="440"/>
                  <a:pt x="199" y="448"/>
                </a:cubicBezTo>
                <a:cubicBezTo>
                  <a:pt x="198" y="453"/>
                  <a:pt x="198" y="453"/>
                  <a:pt x="198" y="453"/>
                </a:cubicBezTo>
                <a:cubicBezTo>
                  <a:pt x="196" y="459"/>
                  <a:pt x="200" y="465"/>
                  <a:pt x="206" y="466"/>
                </a:cubicBezTo>
                <a:cubicBezTo>
                  <a:pt x="210" y="466"/>
                  <a:pt x="213" y="467"/>
                  <a:pt x="216" y="467"/>
                </a:cubicBezTo>
                <a:cubicBezTo>
                  <a:pt x="222" y="467"/>
                  <a:pt x="227" y="462"/>
                  <a:pt x="227" y="456"/>
                </a:cubicBezTo>
                <a:cubicBezTo>
                  <a:pt x="227" y="451"/>
                  <a:pt x="227" y="451"/>
                  <a:pt x="227" y="451"/>
                </a:cubicBezTo>
                <a:cubicBezTo>
                  <a:pt x="227" y="441"/>
                  <a:pt x="234" y="434"/>
                  <a:pt x="243" y="433"/>
                </a:cubicBezTo>
                <a:cubicBezTo>
                  <a:pt x="253" y="433"/>
                  <a:pt x="260" y="440"/>
                  <a:pt x="261" y="450"/>
                </a:cubicBezTo>
                <a:cubicBezTo>
                  <a:pt x="261" y="454"/>
                  <a:pt x="261" y="454"/>
                  <a:pt x="261" y="454"/>
                </a:cubicBezTo>
                <a:cubicBezTo>
                  <a:pt x="261" y="461"/>
                  <a:pt x="267" y="465"/>
                  <a:pt x="273" y="464"/>
                </a:cubicBezTo>
                <a:cubicBezTo>
                  <a:pt x="276" y="464"/>
                  <a:pt x="279" y="463"/>
                  <a:pt x="282" y="463"/>
                </a:cubicBezTo>
                <a:cubicBezTo>
                  <a:pt x="288" y="461"/>
                  <a:pt x="292" y="455"/>
                  <a:pt x="290" y="449"/>
                </a:cubicBezTo>
                <a:cubicBezTo>
                  <a:pt x="288" y="444"/>
                  <a:pt x="288" y="444"/>
                  <a:pt x="288" y="444"/>
                </a:cubicBezTo>
                <a:cubicBezTo>
                  <a:pt x="286" y="435"/>
                  <a:pt x="290" y="425"/>
                  <a:pt x="299" y="423"/>
                </a:cubicBezTo>
                <a:cubicBezTo>
                  <a:pt x="308" y="420"/>
                  <a:pt x="318" y="425"/>
                  <a:pt x="320" y="433"/>
                </a:cubicBezTo>
                <a:cubicBezTo>
                  <a:pt x="322" y="438"/>
                  <a:pt x="322" y="438"/>
                  <a:pt x="322" y="438"/>
                </a:cubicBezTo>
                <a:cubicBezTo>
                  <a:pt x="324" y="444"/>
                  <a:pt x="331" y="447"/>
                  <a:pt x="336" y="444"/>
                </a:cubicBezTo>
                <a:cubicBezTo>
                  <a:pt x="339" y="443"/>
                  <a:pt x="342" y="441"/>
                  <a:pt x="345" y="440"/>
                </a:cubicBezTo>
                <a:cubicBezTo>
                  <a:pt x="350" y="437"/>
                  <a:pt x="352" y="430"/>
                  <a:pt x="349" y="424"/>
                </a:cubicBezTo>
                <a:cubicBezTo>
                  <a:pt x="345" y="420"/>
                  <a:pt x="345" y="420"/>
                  <a:pt x="345" y="420"/>
                </a:cubicBezTo>
                <a:cubicBezTo>
                  <a:pt x="340" y="412"/>
                  <a:pt x="342" y="402"/>
                  <a:pt x="350" y="396"/>
                </a:cubicBezTo>
                <a:cubicBezTo>
                  <a:pt x="357" y="391"/>
                  <a:pt x="368" y="393"/>
                  <a:pt x="373" y="401"/>
                </a:cubicBezTo>
                <a:cubicBezTo>
                  <a:pt x="376" y="405"/>
                  <a:pt x="376" y="405"/>
                  <a:pt x="376" y="405"/>
                </a:cubicBezTo>
                <a:cubicBezTo>
                  <a:pt x="379" y="410"/>
                  <a:pt x="387" y="411"/>
                  <a:pt x="391" y="407"/>
                </a:cubicBezTo>
                <a:cubicBezTo>
                  <a:pt x="391" y="407"/>
                  <a:pt x="391" y="407"/>
                  <a:pt x="392" y="407"/>
                </a:cubicBezTo>
                <a:cubicBezTo>
                  <a:pt x="394" y="404"/>
                  <a:pt x="396" y="402"/>
                  <a:pt x="398" y="400"/>
                </a:cubicBezTo>
                <a:cubicBezTo>
                  <a:pt x="403" y="396"/>
                  <a:pt x="402" y="388"/>
                  <a:pt x="398" y="384"/>
                </a:cubicBezTo>
                <a:cubicBezTo>
                  <a:pt x="393" y="381"/>
                  <a:pt x="393" y="381"/>
                  <a:pt x="393" y="381"/>
                </a:cubicBezTo>
                <a:cubicBezTo>
                  <a:pt x="386" y="375"/>
                  <a:pt x="385" y="364"/>
                  <a:pt x="391" y="357"/>
                </a:cubicBezTo>
                <a:cubicBezTo>
                  <a:pt x="397" y="350"/>
                  <a:pt x="407" y="349"/>
                  <a:pt x="415" y="355"/>
                </a:cubicBezTo>
                <a:cubicBezTo>
                  <a:pt x="418" y="358"/>
                  <a:pt x="418" y="358"/>
                  <a:pt x="418" y="358"/>
                </a:cubicBezTo>
                <a:cubicBezTo>
                  <a:pt x="423" y="362"/>
                  <a:pt x="430" y="361"/>
                  <a:pt x="434" y="355"/>
                </a:cubicBezTo>
                <a:cubicBezTo>
                  <a:pt x="435" y="352"/>
                  <a:pt x="437" y="350"/>
                  <a:pt x="439" y="347"/>
                </a:cubicBezTo>
                <a:cubicBezTo>
                  <a:pt x="442" y="342"/>
                  <a:pt x="439" y="335"/>
                  <a:pt x="433" y="332"/>
                </a:cubicBezTo>
                <a:cubicBezTo>
                  <a:pt x="428" y="330"/>
                  <a:pt x="428" y="330"/>
                  <a:pt x="428" y="330"/>
                </a:cubicBezTo>
                <a:cubicBezTo>
                  <a:pt x="420" y="326"/>
                  <a:pt x="416" y="316"/>
                  <a:pt x="419" y="308"/>
                </a:cubicBezTo>
                <a:cubicBezTo>
                  <a:pt x="423" y="299"/>
                  <a:pt x="433" y="295"/>
                  <a:pt x="441" y="299"/>
                </a:cubicBezTo>
                <a:cubicBezTo>
                  <a:pt x="446" y="301"/>
                  <a:pt x="446" y="301"/>
                  <a:pt x="446" y="301"/>
                </a:cubicBezTo>
                <a:cubicBezTo>
                  <a:pt x="451" y="303"/>
                  <a:pt x="458" y="300"/>
                  <a:pt x="460" y="294"/>
                </a:cubicBezTo>
                <a:cubicBezTo>
                  <a:pt x="461" y="291"/>
                  <a:pt x="461" y="288"/>
                  <a:pt x="462" y="285"/>
                </a:cubicBezTo>
                <a:cubicBezTo>
                  <a:pt x="463" y="279"/>
                  <a:pt x="459" y="273"/>
                  <a:pt x="453" y="272"/>
                </a:cubicBezTo>
                <a:cubicBezTo>
                  <a:pt x="447" y="271"/>
                  <a:pt x="447" y="271"/>
                  <a:pt x="447" y="271"/>
                </a:cubicBezTo>
                <a:cubicBezTo>
                  <a:pt x="438" y="270"/>
                  <a:pt x="432" y="262"/>
                  <a:pt x="433" y="253"/>
                </a:cubicBezTo>
                <a:cubicBezTo>
                  <a:pt x="427" y="246"/>
                  <a:pt x="432" y="236"/>
                  <a:pt x="441" y="237"/>
                </a:cubicBezTo>
                <a:close/>
                <a:moveTo>
                  <a:pt x="306" y="91"/>
                </a:moveTo>
                <a:cubicBezTo>
                  <a:pt x="323" y="99"/>
                  <a:pt x="339" y="111"/>
                  <a:pt x="352" y="126"/>
                </a:cubicBezTo>
                <a:cubicBezTo>
                  <a:pt x="364" y="139"/>
                  <a:pt x="374" y="154"/>
                  <a:pt x="381" y="170"/>
                </a:cubicBezTo>
                <a:cubicBezTo>
                  <a:pt x="371" y="174"/>
                  <a:pt x="371" y="174"/>
                  <a:pt x="371" y="174"/>
                </a:cubicBezTo>
                <a:cubicBezTo>
                  <a:pt x="366" y="162"/>
                  <a:pt x="359" y="151"/>
                  <a:pt x="351" y="141"/>
                </a:cubicBezTo>
                <a:cubicBezTo>
                  <a:pt x="341" y="150"/>
                  <a:pt x="341" y="150"/>
                  <a:pt x="341" y="150"/>
                </a:cubicBezTo>
                <a:cubicBezTo>
                  <a:pt x="339" y="147"/>
                  <a:pt x="336" y="145"/>
                  <a:pt x="334" y="142"/>
                </a:cubicBezTo>
                <a:cubicBezTo>
                  <a:pt x="332" y="140"/>
                  <a:pt x="329" y="137"/>
                  <a:pt x="327" y="135"/>
                </a:cubicBezTo>
                <a:cubicBezTo>
                  <a:pt x="337" y="126"/>
                  <a:pt x="337" y="126"/>
                  <a:pt x="337" y="126"/>
                </a:cubicBezTo>
                <a:cubicBezTo>
                  <a:pt x="326" y="116"/>
                  <a:pt x="314" y="107"/>
                  <a:pt x="302" y="101"/>
                </a:cubicBezTo>
                <a:lnTo>
                  <a:pt x="306" y="91"/>
                </a:lnTo>
                <a:close/>
                <a:moveTo>
                  <a:pt x="293" y="85"/>
                </a:moveTo>
                <a:cubicBezTo>
                  <a:pt x="288" y="95"/>
                  <a:pt x="288" y="95"/>
                  <a:pt x="288" y="95"/>
                </a:cubicBezTo>
                <a:cubicBezTo>
                  <a:pt x="277" y="90"/>
                  <a:pt x="265" y="87"/>
                  <a:pt x="253" y="86"/>
                </a:cubicBezTo>
                <a:cubicBezTo>
                  <a:pt x="253" y="99"/>
                  <a:pt x="253" y="99"/>
                  <a:pt x="253" y="99"/>
                </a:cubicBezTo>
                <a:cubicBezTo>
                  <a:pt x="246" y="98"/>
                  <a:pt x="239" y="98"/>
                  <a:pt x="232" y="98"/>
                </a:cubicBezTo>
                <a:cubicBezTo>
                  <a:pt x="233" y="84"/>
                  <a:pt x="233" y="84"/>
                  <a:pt x="233" y="84"/>
                </a:cubicBezTo>
                <a:cubicBezTo>
                  <a:pt x="218" y="84"/>
                  <a:pt x="202" y="87"/>
                  <a:pt x="188" y="92"/>
                </a:cubicBezTo>
                <a:cubicBezTo>
                  <a:pt x="184" y="81"/>
                  <a:pt x="184" y="81"/>
                  <a:pt x="184" y="81"/>
                </a:cubicBezTo>
                <a:cubicBezTo>
                  <a:pt x="219" y="70"/>
                  <a:pt x="258" y="71"/>
                  <a:pt x="293" y="85"/>
                </a:cubicBezTo>
                <a:close/>
                <a:moveTo>
                  <a:pt x="126" y="115"/>
                </a:moveTo>
                <a:cubicBezTo>
                  <a:pt x="139" y="103"/>
                  <a:pt x="154" y="93"/>
                  <a:pt x="170" y="87"/>
                </a:cubicBezTo>
                <a:cubicBezTo>
                  <a:pt x="174" y="97"/>
                  <a:pt x="174" y="97"/>
                  <a:pt x="174" y="97"/>
                </a:cubicBezTo>
                <a:cubicBezTo>
                  <a:pt x="164" y="101"/>
                  <a:pt x="153" y="107"/>
                  <a:pt x="144" y="115"/>
                </a:cubicBezTo>
                <a:cubicBezTo>
                  <a:pt x="153" y="124"/>
                  <a:pt x="153" y="124"/>
                  <a:pt x="153" y="124"/>
                </a:cubicBezTo>
                <a:cubicBezTo>
                  <a:pt x="149" y="127"/>
                  <a:pt x="146" y="130"/>
                  <a:pt x="142" y="133"/>
                </a:cubicBezTo>
                <a:cubicBezTo>
                  <a:pt x="140" y="135"/>
                  <a:pt x="139" y="136"/>
                  <a:pt x="137" y="138"/>
                </a:cubicBezTo>
                <a:cubicBezTo>
                  <a:pt x="128" y="128"/>
                  <a:pt x="128" y="128"/>
                  <a:pt x="128" y="128"/>
                </a:cubicBezTo>
                <a:cubicBezTo>
                  <a:pt x="117" y="139"/>
                  <a:pt x="108" y="152"/>
                  <a:pt x="101" y="166"/>
                </a:cubicBezTo>
                <a:cubicBezTo>
                  <a:pt x="91" y="161"/>
                  <a:pt x="91" y="161"/>
                  <a:pt x="91" y="161"/>
                </a:cubicBezTo>
                <a:cubicBezTo>
                  <a:pt x="99" y="145"/>
                  <a:pt x="111" y="129"/>
                  <a:pt x="126" y="115"/>
                </a:cubicBezTo>
                <a:close/>
                <a:moveTo>
                  <a:pt x="85" y="175"/>
                </a:moveTo>
                <a:cubicBezTo>
                  <a:pt x="95" y="179"/>
                  <a:pt x="95" y="179"/>
                  <a:pt x="95" y="179"/>
                </a:cubicBezTo>
                <a:cubicBezTo>
                  <a:pt x="90" y="190"/>
                  <a:pt x="87" y="202"/>
                  <a:pt x="86" y="214"/>
                </a:cubicBezTo>
                <a:cubicBezTo>
                  <a:pt x="99" y="215"/>
                  <a:pt x="99" y="215"/>
                  <a:pt x="99" y="215"/>
                </a:cubicBezTo>
                <a:cubicBezTo>
                  <a:pt x="98" y="222"/>
                  <a:pt x="98" y="228"/>
                  <a:pt x="98" y="235"/>
                </a:cubicBezTo>
                <a:cubicBezTo>
                  <a:pt x="84" y="234"/>
                  <a:pt x="84" y="234"/>
                  <a:pt x="84" y="234"/>
                </a:cubicBezTo>
                <a:cubicBezTo>
                  <a:pt x="85" y="250"/>
                  <a:pt x="87" y="265"/>
                  <a:pt x="92" y="280"/>
                </a:cubicBezTo>
                <a:cubicBezTo>
                  <a:pt x="82" y="284"/>
                  <a:pt x="82" y="284"/>
                  <a:pt x="82" y="284"/>
                </a:cubicBezTo>
                <a:cubicBezTo>
                  <a:pt x="70" y="248"/>
                  <a:pt x="71" y="209"/>
                  <a:pt x="85" y="175"/>
                </a:cubicBezTo>
                <a:close/>
                <a:moveTo>
                  <a:pt x="161" y="377"/>
                </a:moveTo>
                <a:cubicBezTo>
                  <a:pt x="145" y="368"/>
                  <a:pt x="129" y="357"/>
                  <a:pt x="115" y="342"/>
                </a:cubicBezTo>
                <a:cubicBezTo>
                  <a:pt x="103" y="328"/>
                  <a:pt x="93" y="313"/>
                  <a:pt x="87" y="297"/>
                </a:cubicBezTo>
                <a:cubicBezTo>
                  <a:pt x="97" y="293"/>
                  <a:pt x="97" y="293"/>
                  <a:pt x="97" y="293"/>
                </a:cubicBezTo>
                <a:cubicBezTo>
                  <a:pt x="102" y="305"/>
                  <a:pt x="109" y="316"/>
                  <a:pt x="117" y="327"/>
                </a:cubicBezTo>
                <a:cubicBezTo>
                  <a:pt x="127" y="318"/>
                  <a:pt x="127" y="318"/>
                  <a:pt x="127" y="318"/>
                </a:cubicBezTo>
                <a:cubicBezTo>
                  <a:pt x="129" y="320"/>
                  <a:pt x="131" y="323"/>
                  <a:pt x="133" y="325"/>
                </a:cubicBezTo>
                <a:cubicBezTo>
                  <a:pt x="136" y="328"/>
                  <a:pt x="138" y="330"/>
                  <a:pt x="140" y="333"/>
                </a:cubicBezTo>
                <a:cubicBezTo>
                  <a:pt x="131" y="342"/>
                  <a:pt x="131" y="342"/>
                  <a:pt x="131" y="342"/>
                </a:cubicBezTo>
                <a:cubicBezTo>
                  <a:pt x="141" y="352"/>
                  <a:pt x="153" y="360"/>
                  <a:pt x="166" y="367"/>
                </a:cubicBezTo>
                <a:lnTo>
                  <a:pt x="161" y="377"/>
                </a:lnTo>
                <a:close/>
                <a:moveTo>
                  <a:pt x="175" y="383"/>
                </a:moveTo>
                <a:cubicBezTo>
                  <a:pt x="179" y="373"/>
                  <a:pt x="179" y="373"/>
                  <a:pt x="179" y="373"/>
                </a:cubicBezTo>
                <a:cubicBezTo>
                  <a:pt x="192" y="378"/>
                  <a:pt x="206" y="381"/>
                  <a:pt x="219" y="382"/>
                </a:cubicBezTo>
                <a:cubicBezTo>
                  <a:pt x="220" y="369"/>
                  <a:pt x="220" y="369"/>
                  <a:pt x="220" y="369"/>
                </a:cubicBezTo>
                <a:cubicBezTo>
                  <a:pt x="227" y="370"/>
                  <a:pt x="234" y="370"/>
                  <a:pt x="240" y="369"/>
                </a:cubicBezTo>
                <a:cubicBezTo>
                  <a:pt x="240" y="383"/>
                  <a:pt x="240" y="383"/>
                  <a:pt x="240" y="383"/>
                </a:cubicBezTo>
                <a:cubicBezTo>
                  <a:pt x="253" y="382"/>
                  <a:pt x="267" y="380"/>
                  <a:pt x="280" y="376"/>
                </a:cubicBezTo>
                <a:cubicBezTo>
                  <a:pt x="284" y="386"/>
                  <a:pt x="284" y="386"/>
                  <a:pt x="284" y="386"/>
                </a:cubicBezTo>
                <a:cubicBezTo>
                  <a:pt x="248" y="398"/>
                  <a:pt x="209" y="396"/>
                  <a:pt x="175" y="383"/>
                </a:cubicBezTo>
                <a:close/>
                <a:moveTo>
                  <a:pt x="342" y="352"/>
                </a:moveTo>
                <a:cubicBezTo>
                  <a:pt x="328" y="364"/>
                  <a:pt x="313" y="374"/>
                  <a:pt x="297" y="381"/>
                </a:cubicBezTo>
                <a:cubicBezTo>
                  <a:pt x="293" y="371"/>
                  <a:pt x="293" y="371"/>
                  <a:pt x="293" y="371"/>
                </a:cubicBezTo>
                <a:cubicBezTo>
                  <a:pt x="306" y="365"/>
                  <a:pt x="318" y="358"/>
                  <a:pt x="330" y="348"/>
                </a:cubicBezTo>
                <a:cubicBezTo>
                  <a:pt x="321" y="338"/>
                  <a:pt x="321" y="338"/>
                  <a:pt x="321" y="338"/>
                </a:cubicBezTo>
                <a:cubicBezTo>
                  <a:pt x="322" y="337"/>
                  <a:pt x="324" y="336"/>
                  <a:pt x="325" y="334"/>
                </a:cubicBezTo>
                <a:cubicBezTo>
                  <a:pt x="329" y="331"/>
                  <a:pt x="332" y="328"/>
                  <a:pt x="335" y="324"/>
                </a:cubicBezTo>
                <a:cubicBezTo>
                  <a:pt x="344" y="334"/>
                  <a:pt x="344" y="334"/>
                  <a:pt x="344" y="334"/>
                </a:cubicBezTo>
                <a:cubicBezTo>
                  <a:pt x="353" y="324"/>
                  <a:pt x="361" y="313"/>
                  <a:pt x="367" y="302"/>
                </a:cubicBezTo>
                <a:cubicBezTo>
                  <a:pt x="377" y="306"/>
                  <a:pt x="377" y="306"/>
                  <a:pt x="377" y="306"/>
                </a:cubicBezTo>
                <a:cubicBezTo>
                  <a:pt x="368" y="323"/>
                  <a:pt x="357" y="339"/>
                  <a:pt x="342" y="352"/>
                </a:cubicBezTo>
                <a:close/>
                <a:moveTo>
                  <a:pt x="383" y="293"/>
                </a:moveTo>
                <a:cubicBezTo>
                  <a:pt x="373" y="288"/>
                  <a:pt x="373" y="288"/>
                  <a:pt x="373" y="288"/>
                </a:cubicBezTo>
                <a:cubicBezTo>
                  <a:pt x="378" y="275"/>
                  <a:pt x="381" y="262"/>
                  <a:pt x="382" y="248"/>
                </a:cubicBezTo>
                <a:cubicBezTo>
                  <a:pt x="369" y="247"/>
                  <a:pt x="369" y="247"/>
                  <a:pt x="369" y="247"/>
                </a:cubicBezTo>
                <a:cubicBezTo>
                  <a:pt x="370" y="241"/>
                  <a:pt x="370" y="234"/>
                  <a:pt x="369" y="227"/>
                </a:cubicBezTo>
                <a:cubicBezTo>
                  <a:pt x="383" y="228"/>
                  <a:pt x="383" y="228"/>
                  <a:pt x="383" y="228"/>
                </a:cubicBezTo>
                <a:cubicBezTo>
                  <a:pt x="382" y="214"/>
                  <a:pt x="380" y="201"/>
                  <a:pt x="376" y="188"/>
                </a:cubicBezTo>
                <a:cubicBezTo>
                  <a:pt x="386" y="184"/>
                  <a:pt x="386" y="184"/>
                  <a:pt x="386" y="184"/>
                </a:cubicBezTo>
                <a:cubicBezTo>
                  <a:pt x="398" y="219"/>
                  <a:pt x="396" y="258"/>
                  <a:pt x="383" y="29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en-US" sz="7198" dirty="0">
              <a:latin typeface="Lato Light" panose="020F0502020204030203" pitchFamily="34" charset="0"/>
            </a:endParaRPr>
          </a:p>
        </p:txBody>
      </p:sp>
      <p:sp>
        <p:nvSpPr>
          <p:cNvPr id="14" name="Freeform 15">
            <a:extLst>
              <a:ext uri="{FF2B5EF4-FFF2-40B4-BE49-F238E27FC236}">
                <a16:creationId xmlns:a16="http://schemas.microsoft.com/office/drawing/2014/main" id="{F23FB2DF-592B-964B-BA60-C2CFCCC7B858}"/>
              </a:ext>
            </a:extLst>
          </p:cNvPr>
          <p:cNvSpPr>
            <a:spLocks noEditPoints="1"/>
          </p:cNvSpPr>
          <p:nvPr/>
        </p:nvSpPr>
        <p:spPr bwMode="auto">
          <a:xfrm>
            <a:off x="19521076" y="7592332"/>
            <a:ext cx="2184463" cy="2187320"/>
          </a:xfrm>
          <a:custGeom>
            <a:avLst/>
            <a:gdLst>
              <a:gd name="T0" fmla="*/ 644 w 644"/>
              <a:gd name="T1" fmla="*/ 312 h 645"/>
              <a:gd name="T2" fmla="*/ 636 w 644"/>
              <a:gd name="T3" fmla="*/ 279 h 645"/>
              <a:gd name="T4" fmla="*/ 635 w 644"/>
              <a:gd name="T5" fmla="*/ 262 h 645"/>
              <a:gd name="T6" fmla="*/ 625 w 644"/>
              <a:gd name="T7" fmla="*/ 229 h 645"/>
              <a:gd name="T8" fmla="*/ 589 w 644"/>
              <a:gd name="T9" fmla="*/ 209 h 645"/>
              <a:gd name="T10" fmla="*/ 603 w 644"/>
              <a:gd name="T11" fmla="*/ 165 h 645"/>
              <a:gd name="T12" fmla="*/ 574 w 644"/>
              <a:gd name="T13" fmla="*/ 122 h 645"/>
              <a:gd name="T14" fmla="*/ 539 w 644"/>
              <a:gd name="T15" fmla="*/ 85 h 645"/>
              <a:gd name="T16" fmla="*/ 499 w 644"/>
              <a:gd name="T17" fmla="*/ 53 h 645"/>
              <a:gd name="T18" fmla="*/ 454 w 644"/>
              <a:gd name="T19" fmla="*/ 28 h 645"/>
              <a:gd name="T20" fmla="*/ 420 w 644"/>
              <a:gd name="T21" fmla="*/ 20 h 645"/>
              <a:gd name="T22" fmla="*/ 404 w 644"/>
              <a:gd name="T23" fmla="*/ 17 h 645"/>
              <a:gd name="T24" fmla="*/ 372 w 644"/>
              <a:gd name="T25" fmla="*/ 4 h 645"/>
              <a:gd name="T26" fmla="*/ 337 w 644"/>
              <a:gd name="T27" fmla="*/ 32 h 645"/>
              <a:gd name="T28" fmla="*/ 305 w 644"/>
              <a:gd name="T29" fmla="*/ 7 h 645"/>
              <a:gd name="T30" fmla="*/ 270 w 644"/>
              <a:gd name="T31" fmla="*/ 7 h 645"/>
              <a:gd name="T32" fmla="*/ 245 w 644"/>
              <a:gd name="T33" fmla="*/ 41 h 645"/>
              <a:gd name="T34" fmla="*/ 205 w 644"/>
              <a:gd name="T35" fmla="*/ 22 h 645"/>
              <a:gd name="T36" fmla="*/ 176 w 644"/>
              <a:gd name="T37" fmla="*/ 42 h 645"/>
              <a:gd name="T38" fmla="*/ 159 w 644"/>
              <a:gd name="T39" fmla="*/ 45 h 645"/>
              <a:gd name="T40" fmla="*/ 131 w 644"/>
              <a:gd name="T41" fmla="*/ 63 h 645"/>
              <a:gd name="T42" fmla="*/ 92 w 644"/>
              <a:gd name="T43" fmla="*/ 97 h 645"/>
              <a:gd name="T44" fmla="*/ 65 w 644"/>
              <a:gd name="T45" fmla="*/ 138 h 645"/>
              <a:gd name="T46" fmla="*/ 55 w 644"/>
              <a:gd name="T47" fmla="*/ 152 h 645"/>
              <a:gd name="T48" fmla="*/ 27 w 644"/>
              <a:gd name="T49" fmla="*/ 193 h 645"/>
              <a:gd name="T50" fmla="*/ 18 w 644"/>
              <a:gd name="T51" fmla="*/ 226 h 645"/>
              <a:gd name="T52" fmla="*/ 16 w 644"/>
              <a:gd name="T53" fmla="*/ 242 h 645"/>
              <a:gd name="T54" fmla="*/ 3 w 644"/>
              <a:gd name="T55" fmla="*/ 274 h 645"/>
              <a:gd name="T56" fmla="*/ 5 w 644"/>
              <a:gd name="T57" fmla="*/ 323 h 645"/>
              <a:gd name="T58" fmla="*/ 6 w 644"/>
              <a:gd name="T59" fmla="*/ 340 h 645"/>
              <a:gd name="T60" fmla="*/ 7 w 644"/>
              <a:gd name="T61" fmla="*/ 389 h 645"/>
              <a:gd name="T62" fmla="*/ 20 w 644"/>
              <a:gd name="T63" fmla="*/ 419 h 645"/>
              <a:gd name="T64" fmla="*/ 48 w 644"/>
              <a:gd name="T65" fmla="*/ 443 h 645"/>
              <a:gd name="T66" fmla="*/ 47 w 644"/>
              <a:gd name="T67" fmla="*/ 480 h 645"/>
              <a:gd name="T68" fmla="*/ 70 w 644"/>
              <a:gd name="T69" fmla="*/ 523 h 645"/>
              <a:gd name="T70" fmla="*/ 94 w 644"/>
              <a:gd name="T71" fmla="*/ 545 h 645"/>
              <a:gd name="T72" fmla="*/ 132 w 644"/>
              <a:gd name="T73" fmla="*/ 577 h 645"/>
              <a:gd name="T74" fmla="*/ 168 w 644"/>
              <a:gd name="T75" fmla="*/ 580 h 645"/>
              <a:gd name="T76" fmla="*/ 189 w 644"/>
              <a:gd name="T77" fmla="*/ 610 h 645"/>
              <a:gd name="T78" fmla="*/ 233 w 644"/>
              <a:gd name="T79" fmla="*/ 632 h 645"/>
              <a:gd name="T80" fmla="*/ 266 w 644"/>
              <a:gd name="T81" fmla="*/ 640 h 645"/>
              <a:gd name="T82" fmla="*/ 315 w 644"/>
              <a:gd name="T83" fmla="*/ 639 h 645"/>
              <a:gd name="T84" fmla="*/ 332 w 644"/>
              <a:gd name="T85" fmla="*/ 639 h 645"/>
              <a:gd name="T86" fmla="*/ 381 w 644"/>
              <a:gd name="T87" fmla="*/ 639 h 645"/>
              <a:gd name="T88" fmla="*/ 430 w 644"/>
              <a:gd name="T89" fmla="*/ 626 h 645"/>
              <a:gd name="T90" fmla="*/ 476 w 644"/>
              <a:gd name="T91" fmla="*/ 606 h 645"/>
              <a:gd name="T92" fmla="*/ 518 w 644"/>
              <a:gd name="T93" fmla="*/ 578 h 645"/>
              <a:gd name="T94" fmla="*/ 544 w 644"/>
              <a:gd name="T95" fmla="*/ 556 h 645"/>
              <a:gd name="T96" fmla="*/ 578 w 644"/>
              <a:gd name="T97" fmla="*/ 518 h 645"/>
              <a:gd name="T98" fmla="*/ 572 w 644"/>
              <a:gd name="T99" fmla="*/ 476 h 645"/>
              <a:gd name="T100" fmla="*/ 612 w 644"/>
              <a:gd name="T101" fmla="*/ 461 h 645"/>
              <a:gd name="T102" fmla="*/ 624 w 644"/>
              <a:gd name="T103" fmla="*/ 428 h 645"/>
              <a:gd name="T104" fmla="*/ 626 w 644"/>
              <a:gd name="T105" fmla="*/ 412 h 645"/>
              <a:gd name="T106" fmla="*/ 639 w 644"/>
              <a:gd name="T107" fmla="*/ 380 h 645"/>
              <a:gd name="T108" fmla="*/ 639 w 644"/>
              <a:gd name="T109" fmla="*/ 329 h 645"/>
              <a:gd name="T110" fmla="*/ 463 w 644"/>
              <a:gd name="T111" fmla="*/ 165 h 645"/>
              <a:gd name="T112" fmla="*/ 322 w 644"/>
              <a:gd name="T113" fmla="*/ 111 h 645"/>
              <a:gd name="T114" fmla="*/ 124 w 644"/>
              <a:gd name="T115" fmla="*/ 234 h 645"/>
              <a:gd name="T116" fmla="*/ 130 w 644"/>
              <a:gd name="T117" fmla="*/ 498 h 645"/>
              <a:gd name="T118" fmla="*/ 309 w 644"/>
              <a:gd name="T119" fmla="*/ 564 h 645"/>
              <a:gd name="T120" fmla="*/ 391 w 644"/>
              <a:gd name="T121" fmla="*/ 523 h 645"/>
              <a:gd name="T122" fmla="*/ 411 w 644"/>
              <a:gd name="T123" fmla="*/ 514 h 6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644" h="645">
                <a:moveTo>
                  <a:pt x="639" y="329"/>
                </a:moveTo>
                <a:cubicBezTo>
                  <a:pt x="639" y="329"/>
                  <a:pt x="639" y="329"/>
                  <a:pt x="639" y="329"/>
                </a:cubicBezTo>
                <a:cubicBezTo>
                  <a:pt x="639" y="329"/>
                  <a:pt x="640" y="329"/>
                  <a:pt x="641" y="329"/>
                </a:cubicBezTo>
                <a:cubicBezTo>
                  <a:pt x="642" y="329"/>
                  <a:pt x="643" y="329"/>
                  <a:pt x="644" y="329"/>
                </a:cubicBezTo>
                <a:cubicBezTo>
                  <a:pt x="644" y="323"/>
                  <a:pt x="644" y="318"/>
                  <a:pt x="644" y="312"/>
                </a:cubicBezTo>
                <a:cubicBezTo>
                  <a:pt x="643" y="312"/>
                  <a:pt x="642" y="312"/>
                  <a:pt x="641" y="312"/>
                </a:cubicBezTo>
                <a:cubicBezTo>
                  <a:pt x="640" y="313"/>
                  <a:pt x="639" y="313"/>
                  <a:pt x="639" y="313"/>
                </a:cubicBezTo>
                <a:cubicBezTo>
                  <a:pt x="639" y="313"/>
                  <a:pt x="639" y="313"/>
                  <a:pt x="639" y="313"/>
                </a:cubicBezTo>
                <a:cubicBezTo>
                  <a:pt x="624" y="314"/>
                  <a:pt x="612" y="307"/>
                  <a:pt x="611" y="298"/>
                </a:cubicBezTo>
                <a:cubicBezTo>
                  <a:pt x="610" y="289"/>
                  <a:pt x="621" y="281"/>
                  <a:pt x="636" y="279"/>
                </a:cubicBezTo>
                <a:cubicBezTo>
                  <a:pt x="636" y="279"/>
                  <a:pt x="636" y="279"/>
                  <a:pt x="636" y="279"/>
                </a:cubicBezTo>
                <a:cubicBezTo>
                  <a:pt x="636" y="278"/>
                  <a:pt x="637" y="278"/>
                  <a:pt x="637" y="278"/>
                </a:cubicBezTo>
                <a:cubicBezTo>
                  <a:pt x="638" y="278"/>
                  <a:pt x="640" y="278"/>
                  <a:pt x="641" y="278"/>
                </a:cubicBezTo>
                <a:cubicBezTo>
                  <a:pt x="640" y="272"/>
                  <a:pt x="639" y="267"/>
                  <a:pt x="638" y="261"/>
                </a:cubicBezTo>
                <a:cubicBezTo>
                  <a:pt x="637" y="261"/>
                  <a:pt x="636" y="262"/>
                  <a:pt x="635" y="262"/>
                </a:cubicBezTo>
                <a:cubicBezTo>
                  <a:pt x="634" y="262"/>
                  <a:pt x="634" y="262"/>
                  <a:pt x="633" y="263"/>
                </a:cubicBezTo>
                <a:cubicBezTo>
                  <a:pt x="633" y="263"/>
                  <a:pt x="633" y="263"/>
                  <a:pt x="633" y="263"/>
                </a:cubicBezTo>
                <a:cubicBezTo>
                  <a:pt x="619" y="266"/>
                  <a:pt x="606" y="262"/>
                  <a:pt x="604" y="253"/>
                </a:cubicBezTo>
                <a:cubicBezTo>
                  <a:pt x="601" y="244"/>
                  <a:pt x="611" y="234"/>
                  <a:pt x="625" y="229"/>
                </a:cubicBezTo>
                <a:cubicBezTo>
                  <a:pt x="625" y="229"/>
                  <a:pt x="625" y="229"/>
                  <a:pt x="625" y="229"/>
                </a:cubicBezTo>
                <a:cubicBezTo>
                  <a:pt x="625" y="229"/>
                  <a:pt x="625" y="229"/>
                  <a:pt x="626" y="229"/>
                </a:cubicBezTo>
                <a:cubicBezTo>
                  <a:pt x="627" y="229"/>
                  <a:pt x="629" y="228"/>
                  <a:pt x="630" y="228"/>
                </a:cubicBezTo>
                <a:cubicBezTo>
                  <a:pt x="628" y="222"/>
                  <a:pt x="627" y="217"/>
                  <a:pt x="625" y="212"/>
                </a:cubicBezTo>
                <a:cubicBezTo>
                  <a:pt x="623" y="212"/>
                  <a:pt x="622" y="213"/>
                  <a:pt x="621" y="213"/>
                </a:cubicBezTo>
                <a:cubicBezTo>
                  <a:pt x="607" y="220"/>
                  <a:pt x="593" y="218"/>
                  <a:pt x="589" y="209"/>
                </a:cubicBezTo>
                <a:cubicBezTo>
                  <a:pt x="585" y="201"/>
                  <a:pt x="593" y="189"/>
                  <a:pt x="606" y="182"/>
                </a:cubicBezTo>
                <a:cubicBezTo>
                  <a:pt x="606" y="182"/>
                  <a:pt x="606" y="182"/>
                  <a:pt x="606" y="182"/>
                </a:cubicBezTo>
                <a:cubicBezTo>
                  <a:pt x="606" y="182"/>
                  <a:pt x="606" y="182"/>
                  <a:pt x="607" y="182"/>
                </a:cubicBezTo>
                <a:cubicBezTo>
                  <a:pt x="608" y="181"/>
                  <a:pt x="610" y="181"/>
                  <a:pt x="611" y="180"/>
                </a:cubicBezTo>
                <a:cubicBezTo>
                  <a:pt x="609" y="175"/>
                  <a:pt x="606" y="170"/>
                  <a:pt x="603" y="165"/>
                </a:cubicBezTo>
                <a:cubicBezTo>
                  <a:pt x="602" y="166"/>
                  <a:pt x="601" y="167"/>
                  <a:pt x="600" y="167"/>
                </a:cubicBezTo>
                <a:cubicBezTo>
                  <a:pt x="587" y="176"/>
                  <a:pt x="572" y="176"/>
                  <a:pt x="567" y="168"/>
                </a:cubicBezTo>
                <a:cubicBezTo>
                  <a:pt x="562" y="160"/>
                  <a:pt x="568" y="147"/>
                  <a:pt x="581" y="139"/>
                </a:cubicBezTo>
                <a:cubicBezTo>
                  <a:pt x="582" y="138"/>
                  <a:pt x="583" y="137"/>
                  <a:pt x="585" y="136"/>
                </a:cubicBezTo>
                <a:cubicBezTo>
                  <a:pt x="582" y="131"/>
                  <a:pt x="578" y="127"/>
                  <a:pt x="574" y="122"/>
                </a:cubicBezTo>
                <a:cubicBezTo>
                  <a:pt x="573" y="123"/>
                  <a:pt x="572" y="124"/>
                  <a:pt x="571" y="125"/>
                </a:cubicBezTo>
                <a:cubicBezTo>
                  <a:pt x="560" y="136"/>
                  <a:pt x="546" y="138"/>
                  <a:pt x="539" y="131"/>
                </a:cubicBezTo>
                <a:cubicBezTo>
                  <a:pt x="533" y="124"/>
                  <a:pt x="537" y="110"/>
                  <a:pt x="548" y="100"/>
                </a:cubicBezTo>
                <a:cubicBezTo>
                  <a:pt x="549" y="99"/>
                  <a:pt x="551" y="98"/>
                  <a:pt x="552" y="97"/>
                </a:cubicBezTo>
                <a:cubicBezTo>
                  <a:pt x="548" y="93"/>
                  <a:pt x="544" y="89"/>
                  <a:pt x="539" y="85"/>
                </a:cubicBezTo>
                <a:cubicBezTo>
                  <a:pt x="539" y="86"/>
                  <a:pt x="538" y="87"/>
                  <a:pt x="537" y="88"/>
                </a:cubicBezTo>
                <a:cubicBezTo>
                  <a:pt x="527" y="100"/>
                  <a:pt x="513" y="105"/>
                  <a:pt x="506" y="99"/>
                </a:cubicBezTo>
                <a:cubicBezTo>
                  <a:pt x="499" y="93"/>
                  <a:pt x="500" y="79"/>
                  <a:pt x="510" y="67"/>
                </a:cubicBezTo>
                <a:cubicBezTo>
                  <a:pt x="511" y="65"/>
                  <a:pt x="512" y="64"/>
                  <a:pt x="513" y="63"/>
                </a:cubicBezTo>
                <a:cubicBezTo>
                  <a:pt x="508" y="60"/>
                  <a:pt x="504" y="56"/>
                  <a:pt x="499" y="53"/>
                </a:cubicBezTo>
                <a:cubicBezTo>
                  <a:pt x="498" y="54"/>
                  <a:pt x="498" y="56"/>
                  <a:pt x="497" y="57"/>
                </a:cubicBezTo>
                <a:cubicBezTo>
                  <a:pt x="489" y="70"/>
                  <a:pt x="476" y="77"/>
                  <a:pt x="468" y="73"/>
                </a:cubicBezTo>
                <a:cubicBezTo>
                  <a:pt x="460" y="68"/>
                  <a:pt x="459" y="53"/>
                  <a:pt x="467" y="40"/>
                </a:cubicBezTo>
                <a:cubicBezTo>
                  <a:pt x="468" y="39"/>
                  <a:pt x="469" y="37"/>
                  <a:pt x="470" y="36"/>
                </a:cubicBezTo>
                <a:cubicBezTo>
                  <a:pt x="464" y="33"/>
                  <a:pt x="459" y="31"/>
                  <a:pt x="454" y="28"/>
                </a:cubicBezTo>
                <a:cubicBezTo>
                  <a:pt x="453" y="30"/>
                  <a:pt x="453" y="31"/>
                  <a:pt x="453" y="32"/>
                </a:cubicBezTo>
                <a:cubicBezTo>
                  <a:pt x="447" y="47"/>
                  <a:pt x="436" y="56"/>
                  <a:pt x="427" y="52"/>
                </a:cubicBezTo>
                <a:cubicBezTo>
                  <a:pt x="418" y="49"/>
                  <a:pt x="415" y="35"/>
                  <a:pt x="420" y="22"/>
                </a:cubicBezTo>
                <a:cubicBezTo>
                  <a:pt x="420" y="22"/>
                  <a:pt x="420" y="22"/>
                  <a:pt x="420" y="22"/>
                </a:cubicBezTo>
                <a:cubicBezTo>
                  <a:pt x="420" y="21"/>
                  <a:pt x="420" y="21"/>
                  <a:pt x="420" y="20"/>
                </a:cubicBezTo>
                <a:cubicBezTo>
                  <a:pt x="421" y="19"/>
                  <a:pt x="421" y="18"/>
                  <a:pt x="422" y="16"/>
                </a:cubicBezTo>
                <a:cubicBezTo>
                  <a:pt x="417" y="14"/>
                  <a:pt x="411" y="13"/>
                  <a:pt x="405" y="11"/>
                </a:cubicBezTo>
                <a:cubicBezTo>
                  <a:pt x="405" y="13"/>
                  <a:pt x="405" y="14"/>
                  <a:pt x="405" y="15"/>
                </a:cubicBezTo>
                <a:cubicBezTo>
                  <a:pt x="405" y="16"/>
                  <a:pt x="405" y="16"/>
                  <a:pt x="404" y="17"/>
                </a:cubicBezTo>
                <a:cubicBezTo>
                  <a:pt x="404" y="17"/>
                  <a:pt x="404" y="17"/>
                  <a:pt x="404" y="17"/>
                </a:cubicBezTo>
                <a:cubicBezTo>
                  <a:pt x="401" y="31"/>
                  <a:pt x="391" y="40"/>
                  <a:pt x="383" y="39"/>
                </a:cubicBezTo>
                <a:cubicBezTo>
                  <a:pt x="374" y="37"/>
                  <a:pt x="369" y="24"/>
                  <a:pt x="371" y="10"/>
                </a:cubicBezTo>
                <a:cubicBezTo>
                  <a:pt x="371" y="10"/>
                  <a:pt x="371" y="10"/>
                  <a:pt x="371" y="10"/>
                </a:cubicBezTo>
                <a:cubicBezTo>
                  <a:pt x="371" y="9"/>
                  <a:pt x="371" y="9"/>
                  <a:pt x="371" y="8"/>
                </a:cubicBezTo>
                <a:cubicBezTo>
                  <a:pt x="371" y="7"/>
                  <a:pt x="372" y="6"/>
                  <a:pt x="372" y="4"/>
                </a:cubicBezTo>
                <a:cubicBezTo>
                  <a:pt x="367" y="3"/>
                  <a:pt x="361" y="3"/>
                  <a:pt x="355" y="2"/>
                </a:cubicBezTo>
                <a:cubicBezTo>
                  <a:pt x="355" y="3"/>
                  <a:pt x="355" y="4"/>
                  <a:pt x="355" y="5"/>
                </a:cubicBezTo>
                <a:cubicBezTo>
                  <a:pt x="355" y="6"/>
                  <a:pt x="355" y="7"/>
                  <a:pt x="355" y="8"/>
                </a:cubicBezTo>
                <a:cubicBezTo>
                  <a:pt x="355" y="8"/>
                  <a:pt x="355" y="8"/>
                  <a:pt x="355" y="8"/>
                </a:cubicBezTo>
                <a:cubicBezTo>
                  <a:pt x="354" y="22"/>
                  <a:pt x="346" y="32"/>
                  <a:pt x="337" y="32"/>
                </a:cubicBezTo>
                <a:cubicBezTo>
                  <a:pt x="327" y="32"/>
                  <a:pt x="320" y="19"/>
                  <a:pt x="321" y="4"/>
                </a:cubicBezTo>
                <a:cubicBezTo>
                  <a:pt x="321" y="3"/>
                  <a:pt x="321" y="1"/>
                  <a:pt x="321" y="0"/>
                </a:cubicBezTo>
                <a:cubicBezTo>
                  <a:pt x="315" y="0"/>
                  <a:pt x="310" y="1"/>
                  <a:pt x="304" y="1"/>
                </a:cubicBezTo>
                <a:cubicBezTo>
                  <a:pt x="304" y="2"/>
                  <a:pt x="304" y="3"/>
                  <a:pt x="305" y="3"/>
                </a:cubicBezTo>
                <a:cubicBezTo>
                  <a:pt x="305" y="4"/>
                  <a:pt x="305" y="6"/>
                  <a:pt x="305" y="7"/>
                </a:cubicBezTo>
                <a:cubicBezTo>
                  <a:pt x="305" y="7"/>
                  <a:pt x="305" y="7"/>
                  <a:pt x="305" y="7"/>
                </a:cubicBezTo>
                <a:cubicBezTo>
                  <a:pt x="305" y="20"/>
                  <a:pt x="299" y="32"/>
                  <a:pt x="291" y="33"/>
                </a:cubicBezTo>
                <a:cubicBezTo>
                  <a:pt x="282" y="34"/>
                  <a:pt x="273" y="24"/>
                  <a:pt x="271" y="10"/>
                </a:cubicBezTo>
                <a:cubicBezTo>
                  <a:pt x="271" y="10"/>
                  <a:pt x="271" y="10"/>
                  <a:pt x="271" y="10"/>
                </a:cubicBezTo>
                <a:cubicBezTo>
                  <a:pt x="271" y="9"/>
                  <a:pt x="270" y="8"/>
                  <a:pt x="270" y="7"/>
                </a:cubicBezTo>
                <a:cubicBezTo>
                  <a:pt x="270" y="6"/>
                  <a:pt x="270" y="5"/>
                  <a:pt x="270" y="5"/>
                </a:cubicBezTo>
                <a:cubicBezTo>
                  <a:pt x="265" y="5"/>
                  <a:pt x="259" y="6"/>
                  <a:pt x="254" y="8"/>
                </a:cubicBezTo>
                <a:cubicBezTo>
                  <a:pt x="254" y="8"/>
                  <a:pt x="254" y="9"/>
                  <a:pt x="254" y="9"/>
                </a:cubicBezTo>
                <a:cubicBezTo>
                  <a:pt x="255" y="11"/>
                  <a:pt x="255" y="12"/>
                  <a:pt x="255" y="13"/>
                </a:cubicBezTo>
                <a:cubicBezTo>
                  <a:pt x="257" y="27"/>
                  <a:pt x="253" y="38"/>
                  <a:pt x="245" y="41"/>
                </a:cubicBezTo>
                <a:cubicBezTo>
                  <a:pt x="237" y="43"/>
                  <a:pt x="227" y="35"/>
                  <a:pt x="222" y="22"/>
                </a:cubicBezTo>
                <a:cubicBezTo>
                  <a:pt x="222" y="22"/>
                  <a:pt x="222" y="22"/>
                  <a:pt x="222" y="22"/>
                </a:cubicBezTo>
                <a:cubicBezTo>
                  <a:pt x="222" y="21"/>
                  <a:pt x="221" y="20"/>
                  <a:pt x="221" y="19"/>
                </a:cubicBezTo>
                <a:cubicBezTo>
                  <a:pt x="221" y="18"/>
                  <a:pt x="221" y="17"/>
                  <a:pt x="221" y="17"/>
                </a:cubicBezTo>
                <a:cubicBezTo>
                  <a:pt x="215" y="18"/>
                  <a:pt x="210" y="20"/>
                  <a:pt x="205" y="22"/>
                </a:cubicBezTo>
                <a:cubicBezTo>
                  <a:pt x="205" y="23"/>
                  <a:pt x="205" y="23"/>
                  <a:pt x="205" y="23"/>
                </a:cubicBezTo>
                <a:cubicBezTo>
                  <a:pt x="206" y="25"/>
                  <a:pt x="207" y="26"/>
                  <a:pt x="207" y="28"/>
                </a:cubicBezTo>
                <a:cubicBezTo>
                  <a:pt x="207" y="28"/>
                  <a:pt x="207" y="28"/>
                  <a:pt x="207" y="28"/>
                </a:cubicBezTo>
                <a:cubicBezTo>
                  <a:pt x="211" y="40"/>
                  <a:pt x="209" y="52"/>
                  <a:pt x="201" y="56"/>
                </a:cubicBezTo>
                <a:cubicBezTo>
                  <a:pt x="193" y="59"/>
                  <a:pt x="183" y="53"/>
                  <a:pt x="176" y="42"/>
                </a:cubicBezTo>
                <a:cubicBezTo>
                  <a:pt x="176" y="42"/>
                  <a:pt x="176" y="42"/>
                  <a:pt x="176" y="42"/>
                </a:cubicBezTo>
                <a:cubicBezTo>
                  <a:pt x="175" y="40"/>
                  <a:pt x="175" y="39"/>
                  <a:pt x="174" y="38"/>
                </a:cubicBezTo>
                <a:cubicBezTo>
                  <a:pt x="174" y="37"/>
                  <a:pt x="174" y="37"/>
                  <a:pt x="174" y="36"/>
                </a:cubicBezTo>
                <a:cubicBezTo>
                  <a:pt x="169" y="39"/>
                  <a:pt x="164" y="42"/>
                  <a:pt x="159" y="44"/>
                </a:cubicBezTo>
                <a:cubicBezTo>
                  <a:pt x="159" y="45"/>
                  <a:pt x="159" y="45"/>
                  <a:pt x="159" y="45"/>
                </a:cubicBezTo>
                <a:cubicBezTo>
                  <a:pt x="168" y="58"/>
                  <a:pt x="168" y="72"/>
                  <a:pt x="160" y="77"/>
                </a:cubicBezTo>
                <a:cubicBezTo>
                  <a:pt x="153" y="82"/>
                  <a:pt x="142" y="78"/>
                  <a:pt x="134" y="68"/>
                </a:cubicBezTo>
                <a:cubicBezTo>
                  <a:pt x="134" y="68"/>
                  <a:pt x="134" y="68"/>
                  <a:pt x="134" y="68"/>
                </a:cubicBezTo>
                <a:cubicBezTo>
                  <a:pt x="133" y="67"/>
                  <a:pt x="132" y="65"/>
                  <a:pt x="131" y="64"/>
                </a:cubicBezTo>
                <a:cubicBezTo>
                  <a:pt x="131" y="64"/>
                  <a:pt x="131" y="63"/>
                  <a:pt x="131" y="63"/>
                </a:cubicBezTo>
                <a:cubicBezTo>
                  <a:pt x="126" y="67"/>
                  <a:pt x="122" y="70"/>
                  <a:pt x="118" y="73"/>
                </a:cubicBezTo>
                <a:cubicBezTo>
                  <a:pt x="119" y="75"/>
                  <a:pt x="120" y="76"/>
                  <a:pt x="121" y="78"/>
                </a:cubicBezTo>
                <a:cubicBezTo>
                  <a:pt x="128" y="88"/>
                  <a:pt x="129" y="100"/>
                  <a:pt x="123" y="105"/>
                </a:cubicBezTo>
                <a:cubicBezTo>
                  <a:pt x="117" y="111"/>
                  <a:pt x="106" y="108"/>
                  <a:pt x="97" y="101"/>
                </a:cubicBezTo>
                <a:cubicBezTo>
                  <a:pt x="95" y="99"/>
                  <a:pt x="94" y="98"/>
                  <a:pt x="92" y="97"/>
                </a:cubicBezTo>
                <a:cubicBezTo>
                  <a:pt x="89" y="100"/>
                  <a:pt x="85" y="104"/>
                  <a:pt x="81" y="108"/>
                </a:cubicBezTo>
                <a:cubicBezTo>
                  <a:pt x="83" y="110"/>
                  <a:pt x="84" y="111"/>
                  <a:pt x="85" y="112"/>
                </a:cubicBezTo>
                <a:cubicBezTo>
                  <a:pt x="85" y="112"/>
                  <a:pt x="85" y="112"/>
                  <a:pt x="85" y="112"/>
                </a:cubicBezTo>
                <a:cubicBezTo>
                  <a:pt x="93" y="121"/>
                  <a:pt x="96" y="132"/>
                  <a:pt x="91" y="138"/>
                </a:cubicBezTo>
                <a:cubicBezTo>
                  <a:pt x="86" y="145"/>
                  <a:pt x="75" y="144"/>
                  <a:pt x="65" y="138"/>
                </a:cubicBezTo>
                <a:cubicBezTo>
                  <a:pt x="64" y="138"/>
                  <a:pt x="64" y="138"/>
                  <a:pt x="64" y="138"/>
                </a:cubicBezTo>
                <a:cubicBezTo>
                  <a:pt x="62" y="137"/>
                  <a:pt x="61" y="136"/>
                  <a:pt x="60" y="135"/>
                </a:cubicBezTo>
                <a:cubicBezTo>
                  <a:pt x="57" y="140"/>
                  <a:pt x="54" y="144"/>
                  <a:pt x="51" y="149"/>
                </a:cubicBezTo>
                <a:cubicBezTo>
                  <a:pt x="52" y="150"/>
                  <a:pt x="54" y="151"/>
                  <a:pt x="55" y="152"/>
                </a:cubicBezTo>
                <a:cubicBezTo>
                  <a:pt x="55" y="152"/>
                  <a:pt x="55" y="152"/>
                  <a:pt x="55" y="152"/>
                </a:cubicBezTo>
                <a:cubicBezTo>
                  <a:pt x="64" y="159"/>
                  <a:pt x="68" y="169"/>
                  <a:pt x="65" y="176"/>
                </a:cubicBezTo>
                <a:cubicBezTo>
                  <a:pt x="61" y="183"/>
                  <a:pt x="50" y="184"/>
                  <a:pt x="39" y="181"/>
                </a:cubicBezTo>
                <a:cubicBezTo>
                  <a:pt x="39" y="180"/>
                  <a:pt x="38" y="180"/>
                  <a:pt x="38" y="180"/>
                </a:cubicBezTo>
                <a:cubicBezTo>
                  <a:pt x="37" y="180"/>
                  <a:pt x="35" y="179"/>
                  <a:pt x="34" y="178"/>
                </a:cubicBezTo>
                <a:cubicBezTo>
                  <a:pt x="31" y="183"/>
                  <a:pt x="29" y="188"/>
                  <a:pt x="27" y="193"/>
                </a:cubicBezTo>
                <a:cubicBezTo>
                  <a:pt x="29" y="194"/>
                  <a:pt x="30" y="195"/>
                  <a:pt x="32" y="196"/>
                </a:cubicBezTo>
                <a:cubicBezTo>
                  <a:pt x="42" y="202"/>
                  <a:pt x="47" y="210"/>
                  <a:pt x="44" y="218"/>
                </a:cubicBezTo>
                <a:cubicBezTo>
                  <a:pt x="42" y="225"/>
                  <a:pt x="32" y="228"/>
                  <a:pt x="21" y="226"/>
                </a:cubicBezTo>
                <a:cubicBezTo>
                  <a:pt x="21" y="226"/>
                  <a:pt x="21" y="226"/>
                  <a:pt x="21" y="226"/>
                </a:cubicBezTo>
                <a:cubicBezTo>
                  <a:pt x="20" y="226"/>
                  <a:pt x="19" y="226"/>
                  <a:pt x="18" y="226"/>
                </a:cubicBezTo>
                <a:cubicBezTo>
                  <a:pt x="18" y="226"/>
                  <a:pt x="18" y="226"/>
                  <a:pt x="18" y="226"/>
                </a:cubicBezTo>
                <a:cubicBezTo>
                  <a:pt x="17" y="225"/>
                  <a:pt x="16" y="225"/>
                  <a:pt x="15" y="225"/>
                </a:cubicBezTo>
                <a:cubicBezTo>
                  <a:pt x="13" y="230"/>
                  <a:pt x="12" y="235"/>
                  <a:pt x="10" y="240"/>
                </a:cubicBezTo>
                <a:cubicBezTo>
                  <a:pt x="12" y="241"/>
                  <a:pt x="14" y="241"/>
                  <a:pt x="16" y="242"/>
                </a:cubicBezTo>
                <a:cubicBezTo>
                  <a:pt x="16" y="242"/>
                  <a:pt x="16" y="242"/>
                  <a:pt x="16" y="242"/>
                </a:cubicBezTo>
                <a:cubicBezTo>
                  <a:pt x="26" y="247"/>
                  <a:pt x="32" y="254"/>
                  <a:pt x="31" y="262"/>
                </a:cubicBezTo>
                <a:cubicBezTo>
                  <a:pt x="29" y="269"/>
                  <a:pt x="20" y="274"/>
                  <a:pt x="9" y="274"/>
                </a:cubicBezTo>
                <a:cubicBezTo>
                  <a:pt x="8" y="274"/>
                  <a:pt x="8" y="274"/>
                  <a:pt x="7" y="274"/>
                </a:cubicBezTo>
                <a:cubicBezTo>
                  <a:pt x="7" y="274"/>
                  <a:pt x="6" y="274"/>
                  <a:pt x="6" y="274"/>
                </a:cubicBezTo>
                <a:cubicBezTo>
                  <a:pt x="5" y="274"/>
                  <a:pt x="4" y="274"/>
                  <a:pt x="3" y="274"/>
                </a:cubicBezTo>
                <a:cubicBezTo>
                  <a:pt x="3" y="279"/>
                  <a:pt x="2" y="284"/>
                  <a:pt x="1" y="290"/>
                </a:cubicBezTo>
                <a:cubicBezTo>
                  <a:pt x="3" y="290"/>
                  <a:pt x="5" y="290"/>
                  <a:pt x="7" y="291"/>
                </a:cubicBezTo>
                <a:cubicBezTo>
                  <a:pt x="17" y="294"/>
                  <a:pt x="24" y="300"/>
                  <a:pt x="24" y="308"/>
                </a:cubicBezTo>
                <a:cubicBezTo>
                  <a:pt x="24" y="315"/>
                  <a:pt x="16" y="321"/>
                  <a:pt x="5" y="323"/>
                </a:cubicBezTo>
                <a:cubicBezTo>
                  <a:pt x="5" y="323"/>
                  <a:pt x="5" y="323"/>
                  <a:pt x="5" y="323"/>
                </a:cubicBezTo>
                <a:cubicBezTo>
                  <a:pt x="4" y="323"/>
                  <a:pt x="2" y="323"/>
                  <a:pt x="0" y="323"/>
                </a:cubicBezTo>
                <a:cubicBezTo>
                  <a:pt x="0" y="329"/>
                  <a:pt x="0" y="334"/>
                  <a:pt x="0" y="340"/>
                </a:cubicBezTo>
                <a:cubicBezTo>
                  <a:pt x="1" y="340"/>
                  <a:pt x="2" y="340"/>
                  <a:pt x="3" y="340"/>
                </a:cubicBezTo>
                <a:cubicBezTo>
                  <a:pt x="3" y="340"/>
                  <a:pt x="3" y="340"/>
                  <a:pt x="3" y="340"/>
                </a:cubicBezTo>
                <a:cubicBezTo>
                  <a:pt x="4" y="340"/>
                  <a:pt x="5" y="340"/>
                  <a:pt x="6" y="340"/>
                </a:cubicBezTo>
                <a:cubicBezTo>
                  <a:pt x="6" y="340"/>
                  <a:pt x="6" y="340"/>
                  <a:pt x="6" y="340"/>
                </a:cubicBezTo>
                <a:cubicBezTo>
                  <a:pt x="16" y="341"/>
                  <a:pt x="24" y="347"/>
                  <a:pt x="25" y="354"/>
                </a:cubicBezTo>
                <a:cubicBezTo>
                  <a:pt x="26" y="361"/>
                  <a:pt x="19" y="368"/>
                  <a:pt x="9" y="372"/>
                </a:cubicBezTo>
                <a:cubicBezTo>
                  <a:pt x="7" y="372"/>
                  <a:pt x="6" y="373"/>
                  <a:pt x="4" y="373"/>
                </a:cubicBezTo>
                <a:cubicBezTo>
                  <a:pt x="5" y="379"/>
                  <a:pt x="6" y="384"/>
                  <a:pt x="7" y="389"/>
                </a:cubicBezTo>
                <a:cubicBezTo>
                  <a:pt x="8" y="389"/>
                  <a:pt x="9" y="389"/>
                  <a:pt x="11" y="389"/>
                </a:cubicBezTo>
                <a:cubicBezTo>
                  <a:pt x="11" y="389"/>
                  <a:pt x="11" y="389"/>
                  <a:pt x="12" y="389"/>
                </a:cubicBezTo>
                <a:cubicBezTo>
                  <a:pt x="22" y="388"/>
                  <a:pt x="31" y="392"/>
                  <a:pt x="33" y="399"/>
                </a:cubicBezTo>
                <a:cubicBezTo>
                  <a:pt x="35" y="406"/>
                  <a:pt x="29" y="414"/>
                  <a:pt x="20" y="419"/>
                </a:cubicBezTo>
                <a:cubicBezTo>
                  <a:pt x="20" y="419"/>
                  <a:pt x="20" y="419"/>
                  <a:pt x="20" y="419"/>
                </a:cubicBezTo>
                <a:cubicBezTo>
                  <a:pt x="19" y="420"/>
                  <a:pt x="17" y="421"/>
                  <a:pt x="15" y="422"/>
                </a:cubicBezTo>
                <a:cubicBezTo>
                  <a:pt x="17" y="427"/>
                  <a:pt x="19" y="432"/>
                  <a:pt x="21" y="437"/>
                </a:cubicBezTo>
                <a:cubicBezTo>
                  <a:pt x="22" y="436"/>
                  <a:pt x="23" y="436"/>
                  <a:pt x="24" y="436"/>
                </a:cubicBezTo>
                <a:cubicBezTo>
                  <a:pt x="25" y="436"/>
                  <a:pt x="25" y="436"/>
                  <a:pt x="26" y="436"/>
                </a:cubicBezTo>
                <a:cubicBezTo>
                  <a:pt x="36" y="434"/>
                  <a:pt x="45" y="437"/>
                  <a:pt x="48" y="443"/>
                </a:cubicBezTo>
                <a:cubicBezTo>
                  <a:pt x="51" y="450"/>
                  <a:pt x="47" y="458"/>
                  <a:pt x="39" y="465"/>
                </a:cubicBezTo>
                <a:cubicBezTo>
                  <a:pt x="37" y="466"/>
                  <a:pt x="36" y="467"/>
                  <a:pt x="34" y="468"/>
                </a:cubicBezTo>
                <a:cubicBezTo>
                  <a:pt x="37" y="473"/>
                  <a:pt x="39" y="477"/>
                  <a:pt x="42" y="482"/>
                </a:cubicBezTo>
                <a:cubicBezTo>
                  <a:pt x="43" y="481"/>
                  <a:pt x="44" y="481"/>
                  <a:pt x="45" y="480"/>
                </a:cubicBezTo>
                <a:cubicBezTo>
                  <a:pt x="46" y="480"/>
                  <a:pt x="46" y="480"/>
                  <a:pt x="47" y="480"/>
                </a:cubicBezTo>
                <a:cubicBezTo>
                  <a:pt x="56" y="477"/>
                  <a:pt x="65" y="478"/>
                  <a:pt x="69" y="484"/>
                </a:cubicBezTo>
                <a:cubicBezTo>
                  <a:pt x="73" y="490"/>
                  <a:pt x="71" y="499"/>
                  <a:pt x="64" y="507"/>
                </a:cubicBezTo>
                <a:cubicBezTo>
                  <a:pt x="63" y="507"/>
                  <a:pt x="63" y="507"/>
                  <a:pt x="63" y="508"/>
                </a:cubicBezTo>
                <a:cubicBezTo>
                  <a:pt x="62" y="509"/>
                  <a:pt x="61" y="509"/>
                  <a:pt x="60" y="510"/>
                </a:cubicBezTo>
                <a:cubicBezTo>
                  <a:pt x="63" y="515"/>
                  <a:pt x="66" y="519"/>
                  <a:pt x="70" y="523"/>
                </a:cubicBezTo>
                <a:cubicBezTo>
                  <a:pt x="71" y="522"/>
                  <a:pt x="72" y="522"/>
                  <a:pt x="73" y="521"/>
                </a:cubicBezTo>
                <a:cubicBezTo>
                  <a:pt x="73" y="521"/>
                  <a:pt x="74" y="521"/>
                  <a:pt x="74" y="521"/>
                </a:cubicBezTo>
                <a:cubicBezTo>
                  <a:pt x="83" y="516"/>
                  <a:pt x="92" y="516"/>
                  <a:pt x="97" y="521"/>
                </a:cubicBezTo>
                <a:cubicBezTo>
                  <a:pt x="102" y="526"/>
                  <a:pt x="101" y="536"/>
                  <a:pt x="95" y="544"/>
                </a:cubicBezTo>
                <a:cubicBezTo>
                  <a:pt x="95" y="545"/>
                  <a:pt x="95" y="545"/>
                  <a:pt x="94" y="545"/>
                </a:cubicBezTo>
                <a:cubicBezTo>
                  <a:pt x="94" y="546"/>
                  <a:pt x="93" y="547"/>
                  <a:pt x="92" y="548"/>
                </a:cubicBezTo>
                <a:cubicBezTo>
                  <a:pt x="96" y="552"/>
                  <a:pt x="100" y="556"/>
                  <a:pt x="104" y="560"/>
                </a:cubicBezTo>
                <a:cubicBezTo>
                  <a:pt x="105" y="558"/>
                  <a:pt x="106" y="557"/>
                  <a:pt x="108" y="556"/>
                </a:cubicBezTo>
                <a:cubicBezTo>
                  <a:pt x="116" y="550"/>
                  <a:pt x="125" y="549"/>
                  <a:pt x="130" y="553"/>
                </a:cubicBezTo>
                <a:cubicBezTo>
                  <a:pt x="136" y="558"/>
                  <a:pt x="136" y="567"/>
                  <a:pt x="132" y="577"/>
                </a:cubicBezTo>
                <a:cubicBezTo>
                  <a:pt x="132" y="577"/>
                  <a:pt x="132" y="577"/>
                  <a:pt x="131" y="578"/>
                </a:cubicBezTo>
                <a:cubicBezTo>
                  <a:pt x="131" y="579"/>
                  <a:pt x="130" y="580"/>
                  <a:pt x="130" y="581"/>
                </a:cubicBezTo>
                <a:cubicBezTo>
                  <a:pt x="134" y="584"/>
                  <a:pt x="138" y="587"/>
                  <a:pt x="143" y="590"/>
                </a:cubicBezTo>
                <a:cubicBezTo>
                  <a:pt x="144" y="589"/>
                  <a:pt x="145" y="588"/>
                  <a:pt x="146" y="586"/>
                </a:cubicBezTo>
                <a:cubicBezTo>
                  <a:pt x="153" y="579"/>
                  <a:pt x="162" y="576"/>
                  <a:pt x="168" y="580"/>
                </a:cubicBezTo>
                <a:cubicBezTo>
                  <a:pt x="174" y="583"/>
                  <a:pt x="176" y="593"/>
                  <a:pt x="173" y="603"/>
                </a:cubicBezTo>
                <a:cubicBezTo>
                  <a:pt x="173" y="603"/>
                  <a:pt x="173" y="604"/>
                  <a:pt x="173" y="604"/>
                </a:cubicBezTo>
                <a:cubicBezTo>
                  <a:pt x="173" y="605"/>
                  <a:pt x="172" y="607"/>
                  <a:pt x="172" y="608"/>
                </a:cubicBezTo>
                <a:cubicBezTo>
                  <a:pt x="176" y="610"/>
                  <a:pt x="181" y="613"/>
                  <a:pt x="186" y="615"/>
                </a:cubicBezTo>
                <a:cubicBezTo>
                  <a:pt x="187" y="613"/>
                  <a:pt x="188" y="612"/>
                  <a:pt x="189" y="610"/>
                </a:cubicBezTo>
                <a:cubicBezTo>
                  <a:pt x="195" y="602"/>
                  <a:pt x="203" y="598"/>
                  <a:pt x="210" y="600"/>
                </a:cubicBezTo>
                <a:cubicBezTo>
                  <a:pt x="217" y="603"/>
                  <a:pt x="220" y="612"/>
                  <a:pt x="218" y="622"/>
                </a:cubicBezTo>
                <a:cubicBezTo>
                  <a:pt x="218" y="623"/>
                  <a:pt x="218" y="623"/>
                  <a:pt x="218" y="624"/>
                </a:cubicBezTo>
                <a:cubicBezTo>
                  <a:pt x="218" y="625"/>
                  <a:pt x="218" y="626"/>
                  <a:pt x="217" y="628"/>
                </a:cubicBezTo>
                <a:cubicBezTo>
                  <a:pt x="222" y="629"/>
                  <a:pt x="228" y="631"/>
                  <a:pt x="233" y="632"/>
                </a:cubicBezTo>
                <a:cubicBezTo>
                  <a:pt x="233" y="631"/>
                  <a:pt x="234" y="629"/>
                  <a:pt x="235" y="627"/>
                </a:cubicBezTo>
                <a:cubicBezTo>
                  <a:pt x="235" y="627"/>
                  <a:pt x="235" y="627"/>
                  <a:pt x="235" y="627"/>
                </a:cubicBezTo>
                <a:cubicBezTo>
                  <a:pt x="239" y="618"/>
                  <a:pt x="247" y="612"/>
                  <a:pt x="254" y="614"/>
                </a:cubicBezTo>
                <a:cubicBezTo>
                  <a:pt x="261" y="615"/>
                  <a:pt x="266" y="624"/>
                  <a:pt x="266" y="635"/>
                </a:cubicBezTo>
                <a:cubicBezTo>
                  <a:pt x="266" y="636"/>
                  <a:pt x="266" y="638"/>
                  <a:pt x="266" y="640"/>
                </a:cubicBezTo>
                <a:cubicBezTo>
                  <a:pt x="271" y="641"/>
                  <a:pt x="276" y="642"/>
                  <a:pt x="282" y="642"/>
                </a:cubicBezTo>
                <a:cubicBezTo>
                  <a:pt x="282" y="640"/>
                  <a:pt x="282" y="639"/>
                  <a:pt x="283" y="637"/>
                </a:cubicBezTo>
                <a:cubicBezTo>
                  <a:pt x="283" y="637"/>
                  <a:pt x="283" y="637"/>
                  <a:pt x="283" y="637"/>
                </a:cubicBezTo>
                <a:cubicBezTo>
                  <a:pt x="286" y="627"/>
                  <a:pt x="292" y="620"/>
                  <a:pt x="300" y="620"/>
                </a:cubicBezTo>
                <a:cubicBezTo>
                  <a:pt x="307" y="621"/>
                  <a:pt x="313" y="628"/>
                  <a:pt x="315" y="639"/>
                </a:cubicBezTo>
                <a:cubicBezTo>
                  <a:pt x="315" y="639"/>
                  <a:pt x="315" y="639"/>
                  <a:pt x="315" y="639"/>
                </a:cubicBezTo>
                <a:cubicBezTo>
                  <a:pt x="315" y="641"/>
                  <a:pt x="315" y="643"/>
                  <a:pt x="316" y="645"/>
                </a:cubicBezTo>
                <a:cubicBezTo>
                  <a:pt x="321" y="645"/>
                  <a:pt x="326" y="645"/>
                  <a:pt x="332" y="645"/>
                </a:cubicBezTo>
                <a:cubicBezTo>
                  <a:pt x="332" y="643"/>
                  <a:pt x="332" y="641"/>
                  <a:pt x="332" y="639"/>
                </a:cubicBezTo>
                <a:cubicBezTo>
                  <a:pt x="332" y="639"/>
                  <a:pt x="332" y="639"/>
                  <a:pt x="332" y="639"/>
                </a:cubicBezTo>
                <a:cubicBezTo>
                  <a:pt x="333" y="628"/>
                  <a:pt x="338" y="620"/>
                  <a:pt x="346" y="619"/>
                </a:cubicBezTo>
                <a:cubicBezTo>
                  <a:pt x="353" y="619"/>
                  <a:pt x="361" y="626"/>
                  <a:pt x="364" y="637"/>
                </a:cubicBezTo>
                <a:cubicBezTo>
                  <a:pt x="364" y="637"/>
                  <a:pt x="364" y="637"/>
                  <a:pt x="364" y="637"/>
                </a:cubicBezTo>
                <a:cubicBezTo>
                  <a:pt x="365" y="638"/>
                  <a:pt x="365" y="640"/>
                  <a:pt x="366" y="642"/>
                </a:cubicBezTo>
                <a:cubicBezTo>
                  <a:pt x="371" y="641"/>
                  <a:pt x="376" y="640"/>
                  <a:pt x="381" y="639"/>
                </a:cubicBezTo>
                <a:cubicBezTo>
                  <a:pt x="381" y="638"/>
                  <a:pt x="381" y="636"/>
                  <a:pt x="381" y="634"/>
                </a:cubicBezTo>
                <a:cubicBezTo>
                  <a:pt x="380" y="623"/>
                  <a:pt x="384" y="614"/>
                  <a:pt x="391" y="612"/>
                </a:cubicBezTo>
                <a:cubicBezTo>
                  <a:pt x="399" y="609"/>
                  <a:pt x="407" y="616"/>
                  <a:pt x="413" y="626"/>
                </a:cubicBezTo>
                <a:cubicBezTo>
                  <a:pt x="413" y="628"/>
                  <a:pt x="414" y="630"/>
                  <a:pt x="415" y="631"/>
                </a:cubicBezTo>
                <a:cubicBezTo>
                  <a:pt x="420" y="630"/>
                  <a:pt x="425" y="628"/>
                  <a:pt x="430" y="626"/>
                </a:cubicBezTo>
                <a:cubicBezTo>
                  <a:pt x="429" y="625"/>
                  <a:pt x="429" y="623"/>
                  <a:pt x="428" y="621"/>
                </a:cubicBezTo>
                <a:cubicBezTo>
                  <a:pt x="426" y="610"/>
                  <a:pt x="428" y="600"/>
                  <a:pt x="435" y="597"/>
                </a:cubicBezTo>
                <a:cubicBezTo>
                  <a:pt x="442" y="593"/>
                  <a:pt x="452" y="598"/>
                  <a:pt x="459" y="609"/>
                </a:cubicBezTo>
                <a:cubicBezTo>
                  <a:pt x="460" y="610"/>
                  <a:pt x="461" y="612"/>
                  <a:pt x="462" y="613"/>
                </a:cubicBezTo>
                <a:cubicBezTo>
                  <a:pt x="466" y="611"/>
                  <a:pt x="471" y="608"/>
                  <a:pt x="476" y="606"/>
                </a:cubicBezTo>
                <a:cubicBezTo>
                  <a:pt x="475" y="604"/>
                  <a:pt x="474" y="603"/>
                  <a:pt x="473" y="601"/>
                </a:cubicBezTo>
                <a:cubicBezTo>
                  <a:pt x="469" y="590"/>
                  <a:pt x="469" y="579"/>
                  <a:pt x="476" y="575"/>
                </a:cubicBezTo>
                <a:cubicBezTo>
                  <a:pt x="483" y="570"/>
                  <a:pt x="493" y="574"/>
                  <a:pt x="502" y="584"/>
                </a:cubicBezTo>
                <a:cubicBezTo>
                  <a:pt x="503" y="585"/>
                  <a:pt x="504" y="586"/>
                  <a:pt x="505" y="588"/>
                </a:cubicBezTo>
                <a:cubicBezTo>
                  <a:pt x="510" y="585"/>
                  <a:pt x="514" y="582"/>
                  <a:pt x="518" y="578"/>
                </a:cubicBezTo>
                <a:cubicBezTo>
                  <a:pt x="517" y="577"/>
                  <a:pt x="516" y="575"/>
                  <a:pt x="515" y="574"/>
                </a:cubicBezTo>
                <a:cubicBezTo>
                  <a:pt x="508" y="564"/>
                  <a:pt x="507" y="553"/>
                  <a:pt x="513" y="547"/>
                </a:cubicBezTo>
                <a:cubicBezTo>
                  <a:pt x="519" y="542"/>
                  <a:pt x="531" y="544"/>
                  <a:pt x="540" y="552"/>
                </a:cubicBezTo>
                <a:cubicBezTo>
                  <a:pt x="540" y="552"/>
                  <a:pt x="540" y="552"/>
                  <a:pt x="540" y="552"/>
                </a:cubicBezTo>
                <a:cubicBezTo>
                  <a:pt x="542" y="553"/>
                  <a:pt x="543" y="555"/>
                  <a:pt x="544" y="556"/>
                </a:cubicBezTo>
                <a:cubicBezTo>
                  <a:pt x="548" y="552"/>
                  <a:pt x="552" y="548"/>
                  <a:pt x="556" y="544"/>
                </a:cubicBezTo>
                <a:cubicBezTo>
                  <a:pt x="554" y="543"/>
                  <a:pt x="553" y="542"/>
                  <a:pt x="552" y="541"/>
                </a:cubicBezTo>
                <a:cubicBezTo>
                  <a:pt x="543" y="532"/>
                  <a:pt x="540" y="520"/>
                  <a:pt x="545" y="514"/>
                </a:cubicBezTo>
                <a:cubicBezTo>
                  <a:pt x="551" y="507"/>
                  <a:pt x="566" y="508"/>
                  <a:pt x="578" y="518"/>
                </a:cubicBezTo>
                <a:cubicBezTo>
                  <a:pt x="578" y="518"/>
                  <a:pt x="578" y="518"/>
                  <a:pt x="578" y="518"/>
                </a:cubicBezTo>
                <a:cubicBezTo>
                  <a:pt x="581" y="514"/>
                  <a:pt x="585" y="510"/>
                  <a:pt x="588" y="505"/>
                </a:cubicBezTo>
                <a:cubicBezTo>
                  <a:pt x="588" y="505"/>
                  <a:pt x="587" y="505"/>
                  <a:pt x="587" y="505"/>
                </a:cubicBezTo>
                <a:cubicBezTo>
                  <a:pt x="586" y="504"/>
                  <a:pt x="584" y="503"/>
                  <a:pt x="583" y="502"/>
                </a:cubicBezTo>
                <a:cubicBezTo>
                  <a:pt x="583" y="502"/>
                  <a:pt x="583" y="502"/>
                  <a:pt x="583" y="502"/>
                </a:cubicBezTo>
                <a:cubicBezTo>
                  <a:pt x="573" y="494"/>
                  <a:pt x="568" y="484"/>
                  <a:pt x="572" y="476"/>
                </a:cubicBezTo>
                <a:cubicBezTo>
                  <a:pt x="576" y="469"/>
                  <a:pt x="589" y="468"/>
                  <a:pt x="601" y="473"/>
                </a:cubicBezTo>
                <a:cubicBezTo>
                  <a:pt x="602" y="474"/>
                  <a:pt x="603" y="474"/>
                  <a:pt x="604" y="475"/>
                </a:cubicBezTo>
                <a:cubicBezTo>
                  <a:pt x="605" y="475"/>
                  <a:pt x="605" y="475"/>
                  <a:pt x="606" y="476"/>
                </a:cubicBezTo>
                <a:cubicBezTo>
                  <a:pt x="608" y="471"/>
                  <a:pt x="611" y="466"/>
                  <a:pt x="613" y="461"/>
                </a:cubicBezTo>
                <a:cubicBezTo>
                  <a:pt x="613" y="461"/>
                  <a:pt x="612" y="461"/>
                  <a:pt x="612" y="461"/>
                </a:cubicBezTo>
                <a:cubicBezTo>
                  <a:pt x="611" y="460"/>
                  <a:pt x="609" y="459"/>
                  <a:pt x="608" y="459"/>
                </a:cubicBezTo>
                <a:cubicBezTo>
                  <a:pt x="596" y="453"/>
                  <a:pt x="589" y="443"/>
                  <a:pt x="592" y="435"/>
                </a:cubicBezTo>
                <a:cubicBezTo>
                  <a:pt x="595" y="426"/>
                  <a:pt x="608" y="423"/>
                  <a:pt x="621" y="427"/>
                </a:cubicBezTo>
                <a:cubicBezTo>
                  <a:pt x="621" y="427"/>
                  <a:pt x="621" y="427"/>
                  <a:pt x="621" y="427"/>
                </a:cubicBezTo>
                <a:cubicBezTo>
                  <a:pt x="622" y="428"/>
                  <a:pt x="623" y="428"/>
                  <a:pt x="624" y="428"/>
                </a:cubicBezTo>
                <a:cubicBezTo>
                  <a:pt x="625" y="429"/>
                  <a:pt x="626" y="429"/>
                  <a:pt x="626" y="429"/>
                </a:cubicBezTo>
                <a:cubicBezTo>
                  <a:pt x="628" y="424"/>
                  <a:pt x="630" y="419"/>
                  <a:pt x="631" y="413"/>
                </a:cubicBezTo>
                <a:cubicBezTo>
                  <a:pt x="631" y="413"/>
                  <a:pt x="630" y="413"/>
                  <a:pt x="629" y="413"/>
                </a:cubicBezTo>
                <a:cubicBezTo>
                  <a:pt x="628" y="413"/>
                  <a:pt x="627" y="412"/>
                  <a:pt x="626" y="412"/>
                </a:cubicBezTo>
                <a:cubicBezTo>
                  <a:pt x="626" y="412"/>
                  <a:pt x="626" y="412"/>
                  <a:pt x="626" y="412"/>
                </a:cubicBezTo>
                <a:cubicBezTo>
                  <a:pt x="613" y="408"/>
                  <a:pt x="604" y="399"/>
                  <a:pt x="606" y="390"/>
                </a:cubicBezTo>
                <a:cubicBezTo>
                  <a:pt x="607" y="382"/>
                  <a:pt x="620" y="377"/>
                  <a:pt x="634" y="379"/>
                </a:cubicBezTo>
                <a:cubicBezTo>
                  <a:pt x="634" y="379"/>
                  <a:pt x="634" y="379"/>
                  <a:pt x="634" y="379"/>
                </a:cubicBezTo>
                <a:cubicBezTo>
                  <a:pt x="635" y="379"/>
                  <a:pt x="635" y="379"/>
                  <a:pt x="636" y="379"/>
                </a:cubicBezTo>
                <a:cubicBezTo>
                  <a:pt x="637" y="379"/>
                  <a:pt x="638" y="380"/>
                  <a:pt x="639" y="380"/>
                </a:cubicBezTo>
                <a:cubicBezTo>
                  <a:pt x="640" y="374"/>
                  <a:pt x="641" y="369"/>
                  <a:pt x="642" y="363"/>
                </a:cubicBezTo>
                <a:cubicBezTo>
                  <a:pt x="641" y="363"/>
                  <a:pt x="640" y="363"/>
                  <a:pt x="639" y="363"/>
                </a:cubicBezTo>
                <a:cubicBezTo>
                  <a:pt x="638" y="363"/>
                  <a:pt x="637" y="363"/>
                  <a:pt x="636" y="363"/>
                </a:cubicBezTo>
                <a:cubicBezTo>
                  <a:pt x="622" y="361"/>
                  <a:pt x="612" y="354"/>
                  <a:pt x="612" y="345"/>
                </a:cubicBezTo>
                <a:cubicBezTo>
                  <a:pt x="613" y="336"/>
                  <a:pt x="624" y="329"/>
                  <a:pt x="639" y="329"/>
                </a:cubicBezTo>
                <a:close/>
                <a:moveTo>
                  <a:pt x="468" y="158"/>
                </a:moveTo>
                <a:cubicBezTo>
                  <a:pt x="477" y="149"/>
                  <a:pt x="492" y="150"/>
                  <a:pt x="501" y="160"/>
                </a:cubicBezTo>
                <a:cubicBezTo>
                  <a:pt x="510" y="169"/>
                  <a:pt x="509" y="184"/>
                  <a:pt x="499" y="193"/>
                </a:cubicBezTo>
                <a:cubicBezTo>
                  <a:pt x="497" y="195"/>
                  <a:pt x="495" y="196"/>
                  <a:pt x="492" y="197"/>
                </a:cubicBezTo>
                <a:cubicBezTo>
                  <a:pt x="483" y="185"/>
                  <a:pt x="474" y="175"/>
                  <a:pt x="463" y="165"/>
                </a:cubicBezTo>
                <a:cubicBezTo>
                  <a:pt x="464" y="162"/>
                  <a:pt x="466" y="160"/>
                  <a:pt x="468" y="158"/>
                </a:cubicBezTo>
                <a:close/>
                <a:moveTo>
                  <a:pt x="266" y="69"/>
                </a:moveTo>
                <a:cubicBezTo>
                  <a:pt x="351" y="50"/>
                  <a:pt x="441" y="74"/>
                  <a:pt x="451" y="118"/>
                </a:cubicBezTo>
                <a:cubicBezTo>
                  <a:pt x="453" y="129"/>
                  <a:pt x="450" y="140"/>
                  <a:pt x="444" y="150"/>
                </a:cubicBezTo>
                <a:cubicBezTo>
                  <a:pt x="409" y="125"/>
                  <a:pt x="367" y="111"/>
                  <a:pt x="322" y="111"/>
                </a:cubicBezTo>
                <a:cubicBezTo>
                  <a:pt x="244" y="111"/>
                  <a:pt x="176" y="154"/>
                  <a:pt x="139" y="217"/>
                </a:cubicBezTo>
                <a:cubicBezTo>
                  <a:pt x="129" y="210"/>
                  <a:pt x="122" y="202"/>
                  <a:pt x="120" y="191"/>
                </a:cubicBezTo>
                <a:cubicBezTo>
                  <a:pt x="110" y="147"/>
                  <a:pt x="182" y="88"/>
                  <a:pt x="266" y="69"/>
                </a:cubicBezTo>
                <a:close/>
                <a:moveTo>
                  <a:pt x="94" y="249"/>
                </a:moveTo>
                <a:cubicBezTo>
                  <a:pt x="98" y="237"/>
                  <a:pt x="111" y="230"/>
                  <a:pt x="124" y="234"/>
                </a:cubicBezTo>
                <a:cubicBezTo>
                  <a:pt x="126" y="234"/>
                  <a:pt x="127" y="235"/>
                  <a:pt x="129" y="236"/>
                </a:cubicBezTo>
                <a:cubicBezTo>
                  <a:pt x="123" y="250"/>
                  <a:pt x="118" y="264"/>
                  <a:pt x="115" y="279"/>
                </a:cubicBezTo>
                <a:cubicBezTo>
                  <a:pt x="113" y="279"/>
                  <a:pt x="111" y="279"/>
                  <a:pt x="110" y="278"/>
                </a:cubicBezTo>
                <a:cubicBezTo>
                  <a:pt x="97" y="274"/>
                  <a:pt x="90" y="261"/>
                  <a:pt x="94" y="249"/>
                </a:cubicBezTo>
                <a:close/>
                <a:moveTo>
                  <a:pt x="130" y="498"/>
                </a:moveTo>
                <a:cubicBezTo>
                  <a:pt x="72" y="434"/>
                  <a:pt x="47" y="344"/>
                  <a:pt x="81" y="314"/>
                </a:cubicBezTo>
                <a:cubicBezTo>
                  <a:pt x="89" y="306"/>
                  <a:pt x="99" y="303"/>
                  <a:pt x="111" y="304"/>
                </a:cubicBezTo>
                <a:cubicBezTo>
                  <a:pt x="111" y="310"/>
                  <a:pt x="111" y="316"/>
                  <a:pt x="111" y="323"/>
                </a:cubicBezTo>
                <a:cubicBezTo>
                  <a:pt x="111" y="439"/>
                  <a:pt x="205" y="534"/>
                  <a:pt x="322" y="534"/>
                </a:cubicBezTo>
                <a:cubicBezTo>
                  <a:pt x="321" y="546"/>
                  <a:pt x="317" y="557"/>
                  <a:pt x="309" y="564"/>
                </a:cubicBezTo>
                <a:cubicBezTo>
                  <a:pt x="276" y="595"/>
                  <a:pt x="188" y="562"/>
                  <a:pt x="130" y="498"/>
                </a:cubicBezTo>
                <a:close/>
                <a:moveTo>
                  <a:pt x="375" y="556"/>
                </a:moveTo>
                <a:cubicBezTo>
                  <a:pt x="362" y="559"/>
                  <a:pt x="350" y="551"/>
                  <a:pt x="347" y="538"/>
                </a:cubicBezTo>
                <a:cubicBezTo>
                  <a:pt x="347" y="536"/>
                  <a:pt x="347" y="535"/>
                  <a:pt x="347" y="533"/>
                </a:cubicBezTo>
                <a:cubicBezTo>
                  <a:pt x="362" y="531"/>
                  <a:pt x="377" y="527"/>
                  <a:pt x="391" y="523"/>
                </a:cubicBezTo>
                <a:cubicBezTo>
                  <a:pt x="392" y="524"/>
                  <a:pt x="392" y="526"/>
                  <a:pt x="393" y="528"/>
                </a:cubicBezTo>
                <a:cubicBezTo>
                  <a:pt x="396" y="541"/>
                  <a:pt x="388" y="554"/>
                  <a:pt x="375" y="556"/>
                </a:cubicBezTo>
                <a:close/>
                <a:moveTo>
                  <a:pt x="570" y="401"/>
                </a:moveTo>
                <a:cubicBezTo>
                  <a:pt x="544" y="484"/>
                  <a:pt x="478" y="550"/>
                  <a:pt x="435" y="537"/>
                </a:cubicBezTo>
                <a:cubicBezTo>
                  <a:pt x="425" y="533"/>
                  <a:pt x="417" y="525"/>
                  <a:pt x="411" y="514"/>
                </a:cubicBezTo>
                <a:cubicBezTo>
                  <a:pt x="483" y="481"/>
                  <a:pt x="533" y="408"/>
                  <a:pt x="533" y="323"/>
                </a:cubicBezTo>
                <a:cubicBezTo>
                  <a:pt x="533" y="284"/>
                  <a:pt x="523" y="248"/>
                  <a:pt x="505" y="217"/>
                </a:cubicBezTo>
                <a:cubicBezTo>
                  <a:pt x="516" y="212"/>
                  <a:pt x="527" y="210"/>
                  <a:pt x="538" y="213"/>
                </a:cubicBezTo>
                <a:cubicBezTo>
                  <a:pt x="581" y="227"/>
                  <a:pt x="596" y="319"/>
                  <a:pt x="570" y="401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  <a:extLst/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en-US" sz="7198" dirty="0">
              <a:latin typeface="Lato Light" panose="020F0502020204030203" pitchFamily="34" charset="0"/>
            </a:endParaRPr>
          </a:p>
        </p:txBody>
      </p:sp>
      <p:sp>
        <p:nvSpPr>
          <p:cNvPr id="15" name="Freeform 19">
            <a:extLst>
              <a:ext uri="{FF2B5EF4-FFF2-40B4-BE49-F238E27FC236}">
                <a16:creationId xmlns:a16="http://schemas.microsoft.com/office/drawing/2014/main" id="{51A3504A-9963-144B-ACA0-A56C5DA2014C}"/>
              </a:ext>
            </a:extLst>
          </p:cNvPr>
          <p:cNvSpPr>
            <a:spLocks noEditPoints="1"/>
          </p:cNvSpPr>
          <p:nvPr/>
        </p:nvSpPr>
        <p:spPr bwMode="auto">
          <a:xfrm>
            <a:off x="19083824" y="11070642"/>
            <a:ext cx="2138071" cy="2144779"/>
          </a:xfrm>
          <a:custGeom>
            <a:avLst/>
            <a:gdLst>
              <a:gd name="T0" fmla="*/ 380 w 402"/>
              <a:gd name="T1" fmla="*/ 242 h 403"/>
              <a:gd name="T2" fmla="*/ 385 w 402"/>
              <a:gd name="T3" fmla="*/ 209 h 403"/>
              <a:gd name="T4" fmla="*/ 383 w 402"/>
              <a:gd name="T5" fmla="*/ 175 h 403"/>
              <a:gd name="T6" fmla="*/ 375 w 402"/>
              <a:gd name="T7" fmla="*/ 142 h 403"/>
              <a:gd name="T8" fmla="*/ 361 w 402"/>
              <a:gd name="T9" fmla="*/ 111 h 403"/>
              <a:gd name="T10" fmla="*/ 342 w 402"/>
              <a:gd name="T11" fmla="*/ 83 h 403"/>
              <a:gd name="T12" fmla="*/ 318 w 402"/>
              <a:gd name="T13" fmla="*/ 59 h 403"/>
              <a:gd name="T14" fmla="*/ 289 w 402"/>
              <a:gd name="T15" fmla="*/ 40 h 403"/>
              <a:gd name="T16" fmla="*/ 258 w 402"/>
              <a:gd name="T17" fmla="*/ 26 h 403"/>
              <a:gd name="T18" fmla="*/ 225 w 402"/>
              <a:gd name="T19" fmla="*/ 19 h 403"/>
              <a:gd name="T20" fmla="*/ 191 w 402"/>
              <a:gd name="T21" fmla="*/ 18 h 403"/>
              <a:gd name="T22" fmla="*/ 158 w 402"/>
              <a:gd name="T23" fmla="*/ 23 h 403"/>
              <a:gd name="T24" fmla="*/ 125 w 402"/>
              <a:gd name="T25" fmla="*/ 34 h 403"/>
              <a:gd name="T26" fmla="*/ 96 w 402"/>
              <a:gd name="T27" fmla="*/ 50 h 403"/>
              <a:gd name="T28" fmla="*/ 70 w 402"/>
              <a:gd name="T29" fmla="*/ 72 h 403"/>
              <a:gd name="T30" fmla="*/ 48 w 402"/>
              <a:gd name="T31" fmla="*/ 98 h 403"/>
              <a:gd name="T32" fmla="*/ 32 w 402"/>
              <a:gd name="T33" fmla="*/ 128 h 403"/>
              <a:gd name="T34" fmla="*/ 21 w 402"/>
              <a:gd name="T35" fmla="*/ 161 h 403"/>
              <a:gd name="T36" fmla="*/ 17 w 402"/>
              <a:gd name="T37" fmla="*/ 194 h 403"/>
              <a:gd name="T38" fmla="*/ 19 w 402"/>
              <a:gd name="T39" fmla="*/ 228 h 403"/>
              <a:gd name="T40" fmla="*/ 27 w 402"/>
              <a:gd name="T41" fmla="*/ 261 h 403"/>
              <a:gd name="T42" fmla="*/ 41 w 402"/>
              <a:gd name="T43" fmla="*/ 292 h 403"/>
              <a:gd name="T44" fmla="*/ 60 w 402"/>
              <a:gd name="T45" fmla="*/ 320 h 403"/>
              <a:gd name="T46" fmla="*/ 84 w 402"/>
              <a:gd name="T47" fmla="*/ 344 h 403"/>
              <a:gd name="T48" fmla="*/ 112 w 402"/>
              <a:gd name="T49" fmla="*/ 363 h 403"/>
              <a:gd name="T50" fmla="*/ 144 w 402"/>
              <a:gd name="T51" fmla="*/ 376 h 403"/>
              <a:gd name="T52" fmla="*/ 177 w 402"/>
              <a:gd name="T53" fmla="*/ 384 h 403"/>
              <a:gd name="T54" fmla="*/ 211 w 402"/>
              <a:gd name="T55" fmla="*/ 385 h 403"/>
              <a:gd name="T56" fmla="*/ 244 w 402"/>
              <a:gd name="T57" fmla="*/ 380 h 403"/>
              <a:gd name="T58" fmla="*/ 276 w 402"/>
              <a:gd name="T59" fmla="*/ 369 h 403"/>
              <a:gd name="T60" fmla="*/ 306 w 402"/>
              <a:gd name="T61" fmla="*/ 353 h 403"/>
              <a:gd name="T62" fmla="*/ 332 w 402"/>
              <a:gd name="T63" fmla="*/ 331 h 403"/>
              <a:gd name="T64" fmla="*/ 354 w 402"/>
              <a:gd name="T65" fmla="*/ 304 h 403"/>
              <a:gd name="T66" fmla="*/ 370 w 402"/>
              <a:gd name="T67" fmla="*/ 275 h 403"/>
              <a:gd name="T68" fmla="*/ 119 w 402"/>
              <a:gd name="T69" fmla="*/ 71 h 403"/>
              <a:gd name="T70" fmla="*/ 213 w 402"/>
              <a:gd name="T71" fmla="*/ 69 h 403"/>
              <a:gd name="T72" fmla="*/ 80 w 402"/>
              <a:gd name="T73" fmla="*/ 257 h 403"/>
              <a:gd name="T74" fmla="*/ 337 w 402"/>
              <a:gd name="T75" fmla="*/ 272 h 403"/>
              <a:gd name="T76" fmla="*/ 98 w 402"/>
              <a:gd name="T77" fmla="*/ 294 h 403"/>
              <a:gd name="T78" fmla="*/ 324 w 402"/>
              <a:gd name="T79" fmla="*/ 253 h 403"/>
              <a:gd name="T80" fmla="*/ 339 w 402"/>
              <a:gd name="T81" fmla="*/ 214 h 403"/>
              <a:gd name="T82" fmla="*/ 252 w 402"/>
              <a:gd name="T83" fmla="*/ 79 h 403"/>
              <a:gd name="T84" fmla="*/ 331 w 402"/>
              <a:gd name="T85" fmla="*/ 120 h 4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402" h="403">
                <a:moveTo>
                  <a:pt x="376" y="259"/>
                </a:moveTo>
                <a:cubicBezTo>
                  <a:pt x="396" y="256"/>
                  <a:pt x="396" y="256"/>
                  <a:pt x="396" y="256"/>
                </a:cubicBezTo>
                <a:cubicBezTo>
                  <a:pt x="380" y="242"/>
                  <a:pt x="380" y="242"/>
                  <a:pt x="380" y="242"/>
                </a:cubicBezTo>
                <a:cubicBezTo>
                  <a:pt x="375" y="238"/>
                  <a:pt x="377" y="229"/>
                  <a:pt x="383" y="226"/>
                </a:cubicBezTo>
                <a:cubicBezTo>
                  <a:pt x="402" y="219"/>
                  <a:pt x="402" y="219"/>
                  <a:pt x="402" y="219"/>
                </a:cubicBezTo>
                <a:cubicBezTo>
                  <a:pt x="385" y="209"/>
                  <a:pt x="385" y="209"/>
                  <a:pt x="385" y="209"/>
                </a:cubicBezTo>
                <a:cubicBezTo>
                  <a:pt x="379" y="205"/>
                  <a:pt x="379" y="196"/>
                  <a:pt x="385" y="192"/>
                </a:cubicBezTo>
                <a:cubicBezTo>
                  <a:pt x="402" y="182"/>
                  <a:pt x="402" y="182"/>
                  <a:pt x="402" y="182"/>
                </a:cubicBezTo>
                <a:cubicBezTo>
                  <a:pt x="383" y="175"/>
                  <a:pt x="383" y="175"/>
                  <a:pt x="383" y="175"/>
                </a:cubicBezTo>
                <a:cubicBezTo>
                  <a:pt x="376" y="172"/>
                  <a:pt x="375" y="163"/>
                  <a:pt x="380" y="158"/>
                </a:cubicBezTo>
                <a:cubicBezTo>
                  <a:pt x="395" y="145"/>
                  <a:pt x="395" y="145"/>
                  <a:pt x="395" y="145"/>
                </a:cubicBezTo>
                <a:cubicBezTo>
                  <a:pt x="375" y="142"/>
                  <a:pt x="375" y="142"/>
                  <a:pt x="375" y="142"/>
                </a:cubicBezTo>
                <a:cubicBezTo>
                  <a:pt x="368" y="141"/>
                  <a:pt x="365" y="132"/>
                  <a:pt x="369" y="126"/>
                </a:cubicBezTo>
                <a:cubicBezTo>
                  <a:pt x="381" y="110"/>
                  <a:pt x="381" y="110"/>
                  <a:pt x="381" y="110"/>
                </a:cubicBezTo>
                <a:cubicBezTo>
                  <a:pt x="361" y="111"/>
                  <a:pt x="361" y="111"/>
                  <a:pt x="361" y="111"/>
                </a:cubicBezTo>
                <a:cubicBezTo>
                  <a:pt x="354" y="111"/>
                  <a:pt x="349" y="103"/>
                  <a:pt x="352" y="97"/>
                </a:cubicBezTo>
                <a:cubicBezTo>
                  <a:pt x="361" y="79"/>
                  <a:pt x="361" y="79"/>
                  <a:pt x="361" y="79"/>
                </a:cubicBezTo>
                <a:cubicBezTo>
                  <a:pt x="342" y="83"/>
                  <a:pt x="342" y="83"/>
                  <a:pt x="342" y="83"/>
                </a:cubicBezTo>
                <a:cubicBezTo>
                  <a:pt x="335" y="84"/>
                  <a:pt x="328" y="78"/>
                  <a:pt x="330" y="71"/>
                </a:cubicBezTo>
                <a:cubicBezTo>
                  <a:pt x="336" y="51"/>
                  <a:pt x="336" y="51"/>
                  <a:pt x="336" y="51"/>
                </a:cubicBezTo>
                <a:cubicBezTo>
                  <a:pt x="318" y="59"/>
                  <a:pt x="318" y="59"/>
                  <a:pt x="318" y="59"/>
                </a:cubicBezTo>
                <a:cubicBezTo>
                  <a:pt x="311" y="62"/>
                  <a:pt x="303" y="56"/>
                  <a:pt x="304" y="49"/>
                </a:cubicBezTo>
                <a:cubicBezTo>
                  <a:pt x="306" y="29"/>
                  <a:pt x="306" y="29"/>
                  <a:pt x="306" y="29"/>
                </a:cubicBezTo>
                <a:cubicBezTo>
                  <a:pt x="289" y="40"/>
                  <a:pt x="289" y="40"/>
                  <a:pt x="289" y="40"/>
                </a:cubicBezTo>
                <a:cubicBezTo>
                  <a:pt x="283" y="44"/>
                  <a:pt x="275" y="40"/>
                  <a:pt x="274" y="33"/>
                </a:cubicBezTo>
                <a:cubicBezTo>
                  <a:pt x="273" y="13"/>
                  <a:pt x="273" y="13"/>
                  <a:pt x="273" y="13"/>
                </a:cubicBezTo>
                <a:cubicBezTo>
                  <a:pt x="258" y="26"/>
                  <a:pt x="258" y="26"/>
                  <a:pt x="258" y="26"/>
                </a:cubicBezTo>
                <a:cubicBezTo>
                  <a:pt x="253" y="32"/>
                  <a:pt x="244" y="29"/>
                  <a:pt x="242" y="22"/>
                </a:cubicBezTo>
                <a:cubicBezTo>
                  <a:pt x="237" y="3"/>
                  <a:pt x="237" y="3"/>
                  <a:pt x="237" y="3"/>
                </a:cubicBezTo>
                <a:cubicBezTo>
                  <a:pt x="225" y="19"/>
                  <a:pt x="225" y="19"/>
                  <a:pt x="225" y="19"/>
                </a:cubicBezTo>
                <a:cubicBezTo>
                  <a:pt x="221" y="25"/>
                  <a:pt x="212" y="24"/>
                  <a:pt x="209" y="17"/>
                </a:cubicBezTo>
                <a:cubicBezTo>
                  <a:pt x="200" y="0"/>
                  <a:pt x="200" y="0"/>
                  <a:pt x="200" y="0"/>
                </a:cubicBezTo>
                <a:cubicBezTo>
                  <a:pt x="191" y="18"/>
                  <a:pt x="191" y="18"/>
                  <a:pt x="191" y="18"/>
                </a:cubicBezTo>
                <a:cubicBezTo>
                  <a:pt x="188" y="24"/>
                  <a:pt x="179" y="25"/>
                  <a:pt x="175" y="19"/>
                </a:cubicBezTo>
                <a:cubicBezTo>
                  <a:pt x="163" y="3"/>
                  <a:pt x="163" y="3"/>
                  <a:pt x="163" y="3"/>
                </a:cubicBezTo>
                <a:cubicBezTo>
                  <a:pt x="158" y="23"/>
                  <a:pt x="158" y="23"/>
                  <a:pt x="158" y="23"/>
                </a:cubicBezTo>
                <a:cubicBezTo>
                  <a:pt x="156" y="30"/>
                  <a:pt x="147" y="32"/>
                  <a:pt x="142" y="27"/>
                </a:cubicBezTo>
                <a:cubicBezTo>
                  <a:pt x="127" y="14"/>
                  <a:pt x="127" y="14"/>
                  <a:pt x="127" y="14"/>
                </a:cubicBezTo>
                <a:cubicBezTo>
                  <a:pt x="125" y="34"/>
                  <a:pt x="125" y="34"/>
                  <a:pt x="125" y="34"/>
                </a:cubicBezTo>
                <a:cubicBezTo>
                  <a:pt x="125" y="41"/>
                  <a:pt x="117" y="45"/>
                  <a:pt x="111" y="41"/>
                </a:cubicBezTo>
                <a:cubicBezTo>
                  <a:pt x="94" y="30"/>
                  <a:pt x="94" y="30"/>
                  <a:pt x="94" y="30"/>
                </a:cubicBezTo>
                <a:cubicBezTo>
                  <a:pt x="96" y="50"/>
                  <a:pt x="96" y="50"/>
                  <a:pt x="96" y="50"/>
                </a:cubicBezTo>
                <a:cubicBezTo>
                  <a:pt x="97" y="58"/>
                  <a:pt x="89" y="63"/>
                  <a:pt x="83" y="60"/>
                </a:cubicBezTo>
                <a:cubicBezTo>
                  <a:pt x="64" y="53"/>
                  <a:pt x="64" y="53"/>
                  <a:pt x="64" y="53"/>
                </a:cubicBezTo>
                <a:cubicBezTo>
                  <a:pt x="70" y="72"/>
                  <a:pt x="70" y="72"/>
                  <a:pt x="70" y="72"/>
                </a:cubicBezTo>
                <a:cubicBezTo>
                  <a:pt x="72" y="79"/>
                  <a:pt x="66" y="86"/>
                  <a:pt x="59" y="85"/>
                </a:cubicBezTo>
                <a:cubicBezTo>
                  <a:pt x="39" y="81"/>
                  <a:pt x="39" y="81"/>
                  <a:pt x="39" y="81"/>
                </a:cubicBezTo>
                <a:cubicBezTo>
                  <a:pt x="48" y="98"/>
                  <a:pt x="48" y="98"/>
                  <a:pt x="48" y="98"/>
                </a:cubicBezTo>
                <a:cubicBezTo>
                  <a:pt x="52" y="105"/>
                  <a:pt x="47" y="113"/>
                  <a:pt x="40" y="113"/>
                </a:cubicBezTo>
                <a:cubicBezTo>
                  <a:pt x="20" y="113"/>
                  <a:pt x="20" y="113"/>
                  <a:pt x="20" y="113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7" y="134"/>
                  <a:pt x="33" y="143"/>
                  <a:pt x="26" y="144"/>
                </a:cubicBezTo>
                <a:cubicBezTo>
                  <a:pt x="6" y="147"/>
                  <a:pt x="6" y="147"/>
                  <a:pt x="6" y="147"/>
                </a:cubicBezTo>
                <a:cubicBezTo>
                  <a:pt x="21" y="161"/>
                  <a:pt x="21" y="161"/>
                  <a:pt x="21" y="161"/>
                </a:cubicBezTo>
                <a:cubicBezTo>
                  <a:pt x="27" y="165"/>
                  <a:pt x="25" y="174"/>
                  <a:pt x="18" y="177"/>
                </a:cubicBezTo>
                <a:cubicBezTo>
                  <a:pt x="0" y="184"/>
                  <a:pt x="0" y="184"/>
                  <a:pt x="0" y="184"/>
                </a:cubicBezTo>
                <a:cubicBezTo>
                  <a:pt x="17" y="194"/>
                  <a:pt x="17" y="194"/>
                  <a:pt x="17" y="194"/>
                </a:cubicBezTo>
                <a:cubicBezTo>
                  <a:pt x="23" y="198"/>
                  <a:pt x="23" y="207"/>
                  <a:pt x="17" y="211"/>
                </a:cubicBezTo>
                <a:cubicBezTo>
                  <a:pt x="0" y="221"/>
                  <a:pt x="0" y="221"/>
                  <a:pt x="0" y="221"/>
                </a:cubicBezTo>
                <a:cubicBezTo>
                  <a:pt x="19" y="228"/>
                  <a:pt x="19" y="228"/>
                  <a:pt x="19" y="228"/>
                </a:cubicBezTo>
                <a:cubicBezTo>
                  <a:pt x="26" y="231"/>
                  <a:pt x="27" y="240"/>
                  <a:pt x="22" y="245"/>
                </a:cubicBezTo>
                <a:cubicBezTo>
                  <a:pt x="7" y="258"/>
                  <a:pt x="7" y="258"/>
                  <a:pt x="7" y="258"/>
                </a:cubicBezTo>
                <a:cubicBezTo>
                  <a:pt x="27" y="261"/>
                  <a:pt x="27" y="261"/>
                  <a:pt x="27" y="261"/>
                </a:cubicBezTo>
                <a:cubicBezTo>
                  <a:pt x="34" y="262"/>
                  <a:pt x="37" y="271"/>
                  <a:pt x="33" y="277"/>
                </a:cubicBezTo>
                <a:cubicBezTo>
                  <a:pt x="21" y="293"/>
                  <a:pt x="21" y="293"/>
                  <a:pt x="21" y="293"/>
                </a:cubicBezTo>
                <a:cubicBezTo>
                  <a:pt x="41" y="292"/>
                  <a:pt x="41" y="292"/>
                  <a:pt x="41" y="292"/>
                </a:cubicBezTo>
                <a:cubicBezTo>
                  <a:pt x="48" y="292"/>
                  <a:pt x="53" y="300"/>
                  <a:pt x="50" y="306"/>
                </a:cubicBezTo>
                <a:cubicBezTo>
                  <a:pt x="41" y="324"/>
                  <a:pt x="41" y="324"/>
                  <a:pt x="41" y="324"/>
                </a:cubicBezTo>
                <a:cubicBezTo>
                  <a:pt x="60" y="320"/>
                  <a:pt x="60" y="320"/>
                  <a:pt x="60" y="320"/>
                </a:cubicBezTo>
                <a:cubicBezTo>
                  <a:pt x="67" y="319"/>
                  <a:pt x="73" y="325"/>
                  <a:pt x="71" y="332"/>
                </a:cubicBezTo>
                <a:cubicBezTo>
                  <a:pt x="66" y="352"/>
                  <a:pt x="66" y="352"/>
                  <a:pt x="66" y="352"/>
                </a:cubicBezTo>
                <a:cubicBezTo>
                  <a:pt x="84" y="344"/>
                  <a:pt x="84" y="344"/>
                  <a:pt x="84" y="344"/>
                </a:cubicBezTo>
                <a:cubicBezTo>
                  <a:pt x="91" y="341"/>
                  <a:pt x="98" y="347"/>
                  <a:pt x="98" y="354"/>
                </a:cubicBezTo>
                <a:cubicBezTo>
                  <a:pt x="96" y="374"/>
                  <a:pt x="96" y="374"/>
                  <a:pt x="96" y="374"/>
                </a:cubicBezTo>
                <a:cubicBezTo>
                  <a:pt x="112" y="363"/>
                  <a:pt x="112" y="363"/>
                  <a:pt x="112" y="363"/>
                </a:cubicBezTo>
                <a:cubicBezTo>
                  <a:pt x="119" y="359"/>
                  <a:pt x="127" y="363"/>
                  <a:pt x="127" y="370"/>
                </a:cubicBezTo>
                <a:cubicBezTo>
                  <a:pt x="129" y="390"/>
                  <a:pt x="129" y="390"/>
                  <a:pt x="129" y="390"/>
                </a:cubicBezTo>
                <a:cubicBezTo>
                  <a:pt x="144" y="376"/>
                  <a:pt x="144" y="376"/>
                  <a:pt x="144" y="376"/>
                </a:cubicBezTo>
                <a:cubicBezTo>
                  <a:pt x="149" y="371"/>
                  <a:pt x="158" y="374"/>
                  <a:pt x="160" y="381"/>
                </a:cubicBezTo>
                <a:cubicBezTo>
                  <a:pt x="165" y="400"/>
                  <a:pt x="165" y="400"/>
                  <a:pt x="165" y="400"/>
                </a:cubicBezTo>
                <a:cubicBezTo>
                  <a:pt x="177" y="384"/>
                  <a:pt x="177" y="384"/>
                  <a:pt x="177" y="384"/>
                </a:cubicBezTo>
                <a:cubicBezTo>
                  <a:pt x="181" y="378"/>
                  <a:pt x="190" y="379"/>
                  <a:pt x="193" y="385"/>
                </a:cubicBezTo>
                <a:cubicBezTo>
                  <a:pt x="202" y="403"/>
                  <a:pt x="202" y="403"/>
                  <a:pt x="202" y="403"/>
                </a:cubicBezTo>
                <a:cubicBezTo>
                  <a:pt x="211" y="385"/>
                  <a:pt x="211" y="385"/>
                  <a:pt x="211" y="385"/>
                </a:cubicBezTo>
                <a:cubicBezTo>
                  <a:pt x="214" y="379"/>
                  <a:pt x="223" y="378"/>
                  <a:pt x="227" y="384"/>
                </a:cubicBezTo>
                <a:cubicBezTo>
                  <a:pt x="239" y="400"/>
                  <a:pt x="239" y="400"/>
                  <a:pt x="239" y="400"/>
                </a:cubicBezTo>
                <a:cubicBezTo>
                  <a:pt x="244" y="380"/>
                  <a:pt x="244" y="380"/>
                  <a:pt x="244" y="380"/>
                </a:cubicBezTo>
                <a:cubicBezTo>
                  <a:pt x="246" y="373"/>
                  <a:pt x="255" y="371"/>
                  <a:pt x="260" y="376"/>
                </a:cubicBezTo>
                <a:cubicBezTo>
                  <a:pt x="275" y="389"/>
                  <a:pt x="275" y="389"/>
                  <a:pt x="275" y="389"/>
                </a:cubicBezTo>
                <a:cubicBezTo>
                  <a:pt x="276" y="369"/>
                  <a:pt x="276" y="369"/>
                  <a:pt x="276" y="369"/>
                </a:cubicBezTo>
                <a:cubicBezTo>
                  <a:pt x="277" y="362"/>
                  <a:pt x="285" y="358"/>
                  <a:pt x="291" y="362"/>
                </a:cubicBezTo>
                <a:cubicBezTo>
                  <a:pt x="308" y="373"/>
                  <a:pt x="308" y="373"/>
                  <a:pt x="308" y="373"/>
                </a:cubicBezTo>
                <a:cubicBezTo>
                  <a:pt x="306" y="353"/>
                  <a:pt x="306" y="353"/>
                  <a:pt x="306" y="353"/>
                </a:cubicBezTo>
                <a:cubicBezTo>
                  <a:pt x="305" y="345"/>
                  <a:pt x="312" y="340"/>
                  <a:pt x="319" y="343"/>
                </a:cubicBezTo>
                <a:cubicBezTo>
                  <a:pt x="338" y="350"/>
                  <a:pt x="338" y="350"/>
                  <a:pt x="338" y="350"/>
                </a:cubicBezTo>
                <a:cubicBezTo>
                  <a:pt x="332" y="331"/>
                  <a:pt x="332" y="331"/>
                  <a:pt x="332" y="331"/>
                </a:cubicBezTo>
                <a:cubicBezTo>
                  <a:pt x="330" y="324"/>
                  <a:pt x="336" y="317"/>
                  <a:pt x="343" y="318"/>
                </a:cubicBezTo>
                <a:cubicBezTo>
                  <a:pt x="363" y="322"/>
                  <a:pt x="363" y="322"/>
                  <a:pt x="363" y="322"/>
                </a:cubicBezTo>
                <a:cubicBezTo>
                  <a:pt x="354" y="304"/>
                  <a:pt x="354" y="304"/>
                  <a:pt x="354" y="304"/>
                </a:cubicBezTo>
                <a:cubicBezTo>
                  <a:pt x="350" y="298"/>
                  <a:pt x="355" y="290"/>
                  <a:pt x="362" y="290"/>
                </a:cubicBezTo>
                <a:cubicBezTo>
                  <a:pt x="382" y="290"/>
                  <a:pt x="382" y="290"/>
                  <a:pt x="382" y="290"/>
                </a:cubicBezTo>
                <a:cubicBezTo>
                  <a:pt x="370" y="275"/>
                  <a:pt x="370" y="275"/>
                  <a:pt x="370" y="275"/>
                </a:cubicBezTo>
                <a:cubicBezTo>
                  <a:pt x="365" y="269"/>
                  <a:pt x="369" y="260"/>
                  <a:pt x="376" y="259"/>
                </a:cubicBezTo>
                <a:close/>
                <a:moveTo>
                  <a:pt x="56" y="253"/>
                </a:moveTo>
                <a:cubicBezTo>
                  <a:pt x="33" y="187"/>
                  <a:pt x="57" y="110"/>
                  <a:pt x="119" y="71"/>
                </a:cubicBezTo>
                <a:cubicBezTo>
                  <a:pt x="145" y="55"/>
                  <a:pt x="173" y="48"/>
                  <a:pt x="201" y="48"/>
                </a:cubicBezTo>
                <a:cubicBezTo>
                  <a:pt x="210" y="48"/>
                  <a:pt x="216" y="56"/>
                  <a:pt x="214" y="64"/>
                </a:cubicBezTo>
                <a:cubicBezTo>
                  <a:pt x="213" y="69"/>
                  <a:pt x="213" y="69"/>
                  <a:pt x="213" y="69"/>
                </a:cubicBezTo>
                <a:cubicBezTo>
                  <a:pt x="209" y="69"/>
                  <a:pt x="205" y="68"/>
                  <a:pt x="201" y="68"/>
                </a:cubicBezTo>
                <a:cubicBezTo>
                  <a:pt x="127" y="68"/>
                  <a:pt x="68" y="128"/>
                  <a:pt x="68" y="201"/>
                </a:cubicBezTo>
                <a:cubicBezTo>
                  <a:pt x="68" y="221"/>
                  <a:pt x="72" y="240"/>
                  <a:pt x="80" y="257"/>
                </a:cubicBezTo>
                <a:cubicBezTo>
                  <a:pt x="75" y="260"/>
                  <a:pt x="75" y="260"/>
                  <a:pt x="75" y="260"/>
                </a:cubicBezTo>
                <a:cubicBezTo>
                  <a:pt x="68" y="264"/>
                  <a:pt x="59" y="261"/>
                  <a:pt x="56" y="253"/>
                </a:cubicBezTo>
                <a:close/>
                <a:moveTo>
                  <a:pt x="337" y="272"/>
                </a:moveTo>
                <a:cubicBezTo>
                  <a:pt x="325" y="296"/>
                  <a:pt x="307" y="316"/>
                  <a:pt x="283" y="332"/>
                </a:cubicBezTo>
                <a:cubicBezTo>
                  <a:pt x="222" y="369"/>
                  <a:pt x="146" y="360"/>
                  <a:pt x="97" y="314"/>
                </a:cubicBezTo>
                <a:cubicBezTo>
                  <a:pt x="90" y="308"/>
                  <a:pt x="91" y="298"/>
                  <a:pt x="98" y="294"/>
                </a:cubicBezTo>
                <a:cubicBezTo>
                  <a:pt x="103" y="291"/>
                  <a:pt x="103" y="291"/>
                  <a:pt x="103" y="291"/>
                </a:cubicBezTo>
                <a:cubicBezTo>
                  <a:pt x="127" y="318"/>
                  <a:pt x="162" y="335"/>
                  <a:pt x="201" y="335"/>
                </a:cubicBezTo>
                <a:cubicBezTo>
                  <a:pt x="256" y="335"/>
                  <a:pt x="304" y="301"/>
                  <a:pt x="324" y="253"/>
                </a:cubicBezTo>
                <a:cubicBezTo>
                  <a:pt x="329" y="254"/>
                  <a:pt x="329" y="254"/>
                  <a:pt x="329" y="254"/>
                </a:cubicBezTo>
                <a:cubicBezTo>
                  <a:pt x="337" y="256"/>
                  <a:pt x="341" y="265"/>
                  <a:pt x="337" y="272"/>
                </a:cubicBezTo>
                <a:close/>
                <a:moveTo>
                  <a:pt x="339" y="214"/>
                </a:moveTo>
                <a:cubicBezTo>
                  <a:pt x="334" y="213"/>
                  <a:pt x="334" y="213"/>
                  <a:pt x="334" y="213"/>
                </a:cubicBezTo>
                <a:cubicBezTo>
                  <a:pt x="334" y="209"/>
                  <a:pt x="334" y="205"/>
                  <a:pt x="334" y="201"/>
                </a:cubicBezTo>
                <a:cubicBezTo>
                  <a:pt x="334" y="146"/>
                  <a:pt x="300" y="99"/>
                  <a:pt x="252" y="79"/>
                </a:cubicBezTo>
                <a:cubicBezTo>
                  <a:pt x="253" y="74"/>
                  <a:pt x="253" y="74"/>
                  <a:pt x="253" y="74"/>
                </a:cubicBezTo>
                <a:cubicBezTo>
                  <a:pt x="255" y="66"/>
                  <a:pt x="264" y="61"/>
                  <a:pt x="272" y="65"/>
                </a:cubicBezTo>
                <a:cubicBezTo>
                  <a:pt x="295" y="77"/>
                  <a:pt x="316" y="96"/>
                  <a:pt x="331" y="120"/>
                </a:cubicBezTo>
                <a:cubicBezTo>
                  <a:pt x="347" y="145"/>
                  <a:pt x="355" y="174"/>
                  <a:pt x="355" y="202"/>
                </a:cubicBezTo>
                <a:cubicBezTo>
                  <a:pt x="354" y="210"/>
                  <a:pt x="347" y="216"/>
                  <a:pt x="339" y="214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  <a:extLst/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en-US" sz="7198" dirty="0">
              <a:latin typeface="Lato Light" panose="020F0502020204030203" pitchFamily="34" charset="0"/>
            </a:endParaRPr>
          </a:p>
        </p:txBody>
      </p:sp>
      <p:sp>
        <p:nvSpPr>
          <p:cNvPr id="16" name="Freeform 23">
            <a:extLst>
              <a:ext uri="{FF2B5EF4-FFF2-40B4-BE49-F238E27FC236}">
                <a16:creationId xmlns:a16="http://schemas.microsoft.com/office/drawing/2014/main" id="{8A9C086D-8C4B-6A47-B755-E4CB63DD38EB}"/>
              </a:ext>
            </a:extLst>
          </p:cNvPr>
          <p:cNvSpPr>
            <a:spLocks noEditPoints="1"/>
          </p:cNvSpPr>
          <p:nvPr/>
        </p:nvSpPr>
        <p:spPr bwMode="auto">
          <a:xfrm>
            <a:off x="20709389" y="9637931"/>
            <a:ext cx="1992299" cy="2000923"/>
          </a:xfrm>
          <a:custGeom>
            <a:avLst/>
            <a:gdLst>
              <a:gd name="T0" fmla="*/ 469 w 486"/>
              <a:gd name="T1" fmla="*/ 225 h 488"/>
              <a:gd name="T2" fmla="*/ 470 w 486"/>
              <a:gd name="T3" fmla="*/ 194 h 488"/>
              <a:gd name="T4" fmla="*/ 459 w 486"/>
              <a:gd name="T5" fmla="*/ 161 h 488"/>
              <a:gd name="T6" fmla="*/ 441 w 486"/>
              <a:gd name="T7" fmla="*/ 135 h 488"/>
              <a:gd name="T8" fmla="*/ 429 w 486"/>
              <a:gd name="T9" fmla="*/ 87 h 488"/>
              <a:gd name="T10" fmla="*/ 380 w 486"/>
              <a:gd name="T11" fmla="*/ 87 h 488"/>
              <a:gd name="T12" fmla="*/ 369 w 486"/>
              <a:gd name="T13" fmla="*/ 35 h 488"/>
              <a:gd name="T14" fmla="*/ 319 w 486"/>
              <a:gd name="T15" fmla="*/ 31 h 488"/>
              <a:gd name="T16" fmla="*/ 291 w 486"/>
              <a:gd name="T17" fmla="*/ 17 h 488"/>
              <a:gd name="T18" fmla="*/ 256 w 486"/>
              <a:gd name="T19" fmla="*/ 13 h 488"/>
              <a:gd name="T20" fmla="*/ 226 w 486"/>
              <a:gd name="T21" fmla="*/ 19 h 488"/>
              <a:gd name="T22" fmla="*/ 177 w 486"/>
              <a:gd name="T23" fmla="*/ 10 h 488"/>
              <a:gd name="T24" fmla="*/ 151 w 486"/>
              <a:gd name="T25" fmla="*/ 57 h 488"/>
              <a:gd name="T26" fmla="*/ 113 w 486"/>
              <a:gd name="T27" fmla="*/ 38 h 488"/>
              <a:gd name="T28" fmla="*/ 107 w 486"/>
              <a:gd name="T29" fmla="*/ 86 h 488"/>
              <a:gd name="T30" fmla="*/ 54 w 486"/>
              <a:gd name="T31" fmla="*/ 90 h 488"/>
              <a:gd name="T32" fmla="*/ 42 w 486"/>
              <a:gd name="T33" fmla="*/ 139 h 488"/>
              <a:gd name="T34" fmla="*/ 25 w 486"/>
              <a:gd name="T35" fmla="*/ 164 h 488"/>
              <a:gd name="T36" fmla="*/ 16 w 486"/>
              <a:gd name="T37" fmla="*/ 198 h 488"/>
              <a:gd name="T38" fmla="*/ 17 w 486"/>
              <a:gd name="T39" fmla="*/ 229 h 488"/>
              <a:gd name="T40" fmla="*/ 1 w 486"/>
              <a:gd name="T41" fmla="*/ 276 h 488"/>
              <a:gd name="T42" fmla="*/ 44 w 486"/>
              <a:gd name="T43" fmla="*/ 305 h 488"/>
              <a:gd name="T44" fmla="*/ 20 w 486"/>
              <a:gd name="T45" fmla="*/ 343 h 488"/>
              <a:gd name="T46" fmla="*/ 69 w 486"/>
              <a:gd name="T47" fmla="*/ 359 h 488"/>
              <a:gd name="T48" fmla="*/ 63 w 486"/>
              <a:gd name="T49" fmla="*/ 409 h 488"/>
              <a:gd name="T50" fmla="*/ 110 w 486"/>
              <a:gd name="T51" fmla="*/ 428 h 488"/>
              <a:gd name="T52" fmla="*/ 133 w 486"/>
              <a:gd name="T53" fmla="*/ 449 h 488"/>
              <a:gd name="T54" fmla="*/ 167 w 486"/>
              <a:gd name="T55" fmla="*/ 458 h 488"/>
              <a:gd name="T56" fmla="*/ 195 w 486"/>
              <a:gd name="T57" fmla="*/ 471 h 488"/>
              <a:gd name="T58" fmla="*/ 230 w 486"/>
              <a:gd name="T59" fmla="*/ 476 h 488"/>
              <a:gd name="T60" fmla="*/ 260 w 486"/>
              <a:gd name="T61" fmla="*/ 470 h 488"/>
              <a:gd name="T62" fmla="*/ 295 w 486"/>
              <a:gd name="T63" fmla="*/ 470 h 488"/>
              <a:gd name="T64" fmla="*/ 323 w 486"/>
              <a:gd name="T65" fmla="*/ 456 h 488"/>
              <a:gd name="T66" fmla="*/ 372 w 486"/>
              <a:gd name="T67" fmla="*/ 451 h 488"/>
              <a:gd name="T68" fmla="*/ 379 w 486"/>
              <a:gd name="T69" fmla="*/ 425 h 488"/>
              <a:gd name="T70" fmla="*/ 426 w 486"/>
              <a:gd name="T71" fmla="*/ 406 h 488"/>
              <a:gd name="T72" fmla="*/ 419 w 486"/>
              <a:gd name="T73" fmla="*/ 355 h 488"/>
              <a:gd name="T74" fmla="*/ 468 w 486"/>
              <a:gd name="T75" fmla="*/ 339 h 488"/>
              <a:gd name="T76" fmla="*/ 455 w 486"/>
              <a:gd name="T77" fmla="*/ 286 h 488"/>
              <a:gd name="T78" fmla="*/ 475 w 486"/>
              <a:gd name="T79" fmla="*/ 260 h 488"/>
              <a:gd name="T80" fmla="*/ 366 w 486"/>
              <a:gd name="T81" fmla="*/ 153 h 488"/>
              <a:gd name="T82" fmla="*/ 183 w 486"/>
              <a:gd name="T83" fmla="*/ 87 h 488"/>
              <a:gd name="T84" fmla="*/ 243 w 486"/>
              <a:gd name="T85" fmla="*/ 102 h 488"/>
              <a:gd name="T86" fmla="*/ 89 w 486"/>
              <a:gd name="T87" fmla="*/ 176 h 488"/>
              <a:gd name="T88" fmla="*/ 108 w 486"/>
              <a:gd name="T89" fmla="*/ 198 h 488"/>
              <a:gd name="T90" fmla="*/ 87 w 486"/>
              <a:gd name="T91" fmla="*/ 308 h 488"/>
              <a:gd name="T92" fmla="*/ 101 w 486"/>
              <a:gd name="T93" fmla="*/ 244 h 488"/>
              <a:gd name="T94" fmla="*/ 118 w 486"/>
              <a:gd name="T95" fmla="*/ 357 h 488"/>
              <a:gd name="T96" fmla="*/ 201 w 486"/>
              <a:gd name="T97" fmla="*/ 391 h 488"/>
              <a:gd name="T98" fmla="*/ 223 w 486"/>
              <a:gd name="T99" fmla="*/ 396 h 488"/>
              <a:gd name="T100" fmla="*/ 318 w 486"/>
              <a:gd name="T101" fmla="*/ 377 h 488"/>
              <a:gd name="T102" fmla="*/ 337 w 486"/>
              <a:gd name="T103" fmla="*/ 365 h 488"/>
              <a:gd name="T104" fmla="*/ 400 w 486"/>
              <a:gd name="T105" fmla="*/ 307 h 488"/>
              <a:gd name="T106" fmla="*/ 369 w 486"/>
              <a:gd name="T107" fmla="*/ 179 h 488"/>
              <a:gd name="T108" fmla="*/ 395 w 486"/>
              <a:gd name="T109" fmla="*/ 264 h 4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486" h="488">
                <a:moveTo>
                  <a:pt x="475" y="260"/>
                </a:moveTo>
                <a:cubicBezTo>
                  <a:pt x="469" y="260"/>
                  <a:pt x="469" y="260"/>
                  <a:pt x="469" y="260"/>
                </a:cubicBezTo>
                <a:cubicBezTo>
                  <a:pt x="460" y="260"/>
                  <a:pt x="453" y="254"/>
                  <a:pt x="451" y="245"/>
                </a:cubicBezTo>
                <a:cubicBezTo>
                  <a:pt x="450" y="234"/>
                  <a:pt x="458" y="225"/>
                  <a:pt x="469" y="225"/>
                </a:cubicBezTo>
                <a:cubicBezTo>
                  <a:pt x="474" y="225"/>
                  <a:pt x="474" y="225"/>
                  <a:pt x="474" y="225"/>
                </a:cubicBezTo>
                <a:cubicBezTo>
                  <a:pt x="480" y="225"/>
                  <a:pt x="486" y="219"/>
                  <a:pt x="485" y="212"/>
                </a:cubicBezTo>
                <a:cubicBezTo>
                  <a:pt x="484" y="209"/>
                  <a:pt x="484" y="206"/>
                  <a:pt x="483" y="203"/>
                </a:cubicBezTo>
                <a:cubicBezTo>
                  <a:pt x="482" y="196"/>
                  <a:pt x="476" y="192"/>
                  <a:pt x="470" y="194"/>
                </a:cubicBezTo>
                <a:cubicBezTo>
                  <a:pt x="464" y="195"/>
                  <a:pt x="464" y="195"/>
                  <a:pt x="464" y="195"/>
                </a:cubicBezTo>
                <a:cubicBezTo>
                  <a:pt x="456" y="198"/>
                  <a:pt x="447" y="194"/>
                  <a:pt x="443" y="187"/>
                </a:cubicBezTo>
                <a:cubicBezTo>
                  <a:pt x="438" y="176"/>
                  <a:pt x="444" y="165"/>
                  <a:pt x="454" y="162"/>
                </a:cubicBezTo>
                <a:cubicBezTo>
                  <a:pt x="459" y="161"/>
                  <a:pt x="459" y="161"/>
                  <a:pt x="459" y="161"/>
                </a:cubicBezTo>
                <a:cubicBezTo>
                  <a:pt x="465" y="159"/>
                  <a:pt x="469" y="152"/>
                  <a:pt x="466" y="146"/>
                </a:cubicBezTo>
                <a:cubicBezTo>
                  <a:pt x="465" y="143"/>
                  <a:pt x="463" y="140"/>
                  <a:pt x="462" y="137"/>
                </a:cubicBezTo>
                <a:cubicBezTo>
                  <a:pt x="459" y="131"/>
                  <a:pt x="452" y="129"/>
                  <a:pt x="446" y="132"/>
                </a:cubicBezTo>
                <a:cubicBezTo>
                  <a:pt x="441" y="135"/>
                  <a:pt x="441" y="135"/>
                  <a:pt x="441" y="135"/>
                </a:cubicBezTo>
                <a:cubicBezTo>
                  <a:pt x="433" y="140"/>
                  <a:pt x="422" y="138"/>
                  <a:pt x="417" y="130"/>
                </a:cubicBezTo>
                <a:cubicBezTo>
                  <a:pt x="412" y="122"/>
                  <a:pt x="414" y="111"/>
                  <a:pt x="422" y="106"/>
                </a:cubicBezTo>
                <a:cubicBezTo>
                  <a:pt x="426" y="103"/>
                  <a:pt x="426" y="103"/>
                  <a:pt x="426" y="103"/>
                </a:cubicBezTo>
                <a:cubicBezTo>
                  <a:pt x="432" y="100"/>
                  <a:pt x="433" y="92"/>
                  <a:pt x="429" y="87"/>
                </a:cubicBezTo>
                <a:cubicBezTo>
                  <a:pt x="427" y="84"/>
                  <a:pt x="425" y="82"/>
                  <a:pt x="423" y="79"/>
                </a:cubicBezTo>
                <a:cubicBezTo>
                  <a:pt x="418" y="75"/>
                  <a:pt x="411" y="75"/>
                  <a:pt x="406" y="79"/>
                </a:cubicBezTo>
                <a:cubicBezTo>
                  <a:pt x="403" y="84"/>
                  <a:pt x="403" y="84"/>
                  <a:pt x="403" y="84"/>
                </a:cubicBezTo>
                <a:cubicBezTo>
                  <a:pt x="397" y="90"/>
                  <a:pt x="387" y="92"/>
                  <a:pt x="380" y="87"/>
                </a:cubicBezTo>
                <a:cubicBezTo>
                  <a:pt x="371" y="81"/>
                  <a:pt x="369" y="69"/>
                  <a:pt x="376" y="61"/>
                </a:cubicBezTo>
                <a:cubicBezTo>
                  <a:pt x="379" y="57"/>
                  <a:pt x="379" y="57"/>
                  <a:pt x="379" y="57"/>
                </a:cubicBezTo>
                <a:cubicBezTo>
                  <a:pt x="384" y="52"/>
                  <a:pt x="383" y="44"/>
                  <a:pt x="377" y="41"/>
                </a:cubicBezTo>
                <a:cubicBezTo>
                  <a:pt x="374" y="39"/>
                  <a:pt x="372" y="37"/>
                  <a:pt x="369" y="35"/>
                </a:cubicBezTo>
                <a:cubicBezTo>
                  <a:pt x="363" y="32"/>
                  <a:pt x="356" y="34"/>
                  <a:pt x="353" y="40"/>
                </a:cubicBezTo>
                <a:cubicBezTo>
                  <a:pt x="351" y="45"/>
                  <a:pt x="351" y="45"/>
                  <a:pt x="351" y="45"/>
                </a:cubicBezTo>
                <a:cubicBezTo>
                  <a:pt x="347" y="53"/>
                  <a:pt x="338" y="57"/>
                  <a:pt x="330" y="55"/>
                </a:cubicBezTo>
                <a:cubicBezTo>
                  <a:pt x="319" y="52"/>
                  <a:pt x="314" y="40"/>
                  <a:pt x="319" y="31"/>
                </a:cubicBezTo>
                <a:cubicBezTo>
                  <a:pt x="321" y="26"/>
                  <a:pt x="321" y="26"/>
                  <a:pt x="321" y="26"/>
                </a:cubicBezTo>
                <a:cubicBezTo>
                  <a:pt x="324" y="20"/>
                  <a:pt x="321" y="13"/>
                  <a:pt x="314" y="11"/>
                </a:cubicBezTo>
                <a:cubicBezTo>
                  <a:pt x="311" y="10"/>
                  <a:pt x="308" y="9"/>
                  <a:pt x="305" y="8"/>
                </a:cubicBezTo>
                <a:cubicBezTo>
                  <a:pt x="298" y="7"/>
                  <a:pt x="292" y="11"/>
                  <a:pt x="291" y="17"/>
                </a:cubicBezTo>
                <a:cubicBezTo>
                  <a:pt x="290" y="23"/>
                  <a:pt x="290" y="23"/>
                  <a:pt x="290" y="23"/>
                </a:cubicBezTo>
                <a:cubicBezTo>
                  <a:pt x="289" y="31"/>
                  <a:pt x="282" y="38"/>
                  <a:pt x="273" y="38"/>
                </a:cubicBezTo>
                <a:cubicBezTo>
                  <a:pt x="262" y="38"/>
                  <a:pt x="254" y="28"/>
                  <a:pt x="256" y="18"/>
                </a:cubicBezTo>
                <a:cubicBezTo>
                  <a:pt x="256" y="13"/>
                  <a:pt x="256" y="13"/>
                  <a:pt x="256" y="13"/>
                </a:cubicBezTo>
                <a:cubicBezTo>
                  <a:pt x="257" y="7"/>
                  <a:pt x="252" y="1"/>
                  <a:pt x="246" y="0"/>
                </a:cubicBezTo>
                <a:cubicBezTo>
                  <a:pt x="242" y="0"/>
                  <a:pt x="239" y="0"/>
                  <a:pt x="236" y="1"/>
                </a:cubicBezTo>
                <a:cubicBezTo>
                  <a:pt x="229" y="1"/>
                  <a:pt x="224" y="7"/>
                  <a:pt x="225" y="13"/>
                </a:cubicBezTo>
                <a:cubicBezTo>
                  <a:pt x="226" y="19"/>
                  <a:pt x="226" y="19"/>
                  <a:pt x="226" y="19"/>
                </a:cubicBezTo>
                <a:cubicBezTo>
                  <a:pt x="227" y="28"/>
                  <a:pt x="220" y="37"/>
                  <a:pt x="211" y="39"/>
                </a:cubicBezTo>
                <a:cubicBezTo>
                  <a:pt x="203" y="43"/>
                  <a:pt x="193" y="39"/>
                  <a:pt x="192" y="30"/>
                </a:cubicBezTo>
                <a:cubicBezTo>
                  <a:pt x="191" y="19"/>
                  <a:pt x="191" y="19"/>
                  <a:pt x="191" y="19"/>
                </a:cubicBezTo>
                <a:cubicBezTo>
                  <a:pt x="190" y="12"/>
                  <a:pt x="183" y="8"/>
                  <a:pt x="177" y="10"/>
                </a:cubicBezTo>
                <a:cubicBezTo>
                  <a:pt x="174" y="10"/>
                  <a:pt x="170" y="11"/>
                  <a:pt x="167" y="12"/>
                </a:cubicBezTo>
                <a:cubicBezTo>
                  <a:pt x="161" y="14"/>
                  <a:pt x="158" y="21"/>
                  <a:pt x="161" y="27"/>
                </a:cubicBezTo>
                <a:cubicBezTo>
                  <a:pt x="163" y="33"/>
                  <a:pt x="163" y="33"/>
                  <a:pt x="163" y="33"/>
                </a:cubicBezTo>
                <a:cubicBezTo>
                  <a:pt x="167" y="42"/>
                  <a:pt x="162" y="54"/>
                  <a:pt x="151" y="57"/>
                </a:cubicBezTo>
                <a:cubicBezTo>
                  <a:pt x="143" y="59"/>
                  <a:pt x="134" y="54"/>
                  <a:pt x="131" y="47"/>
                </a:cubicBezTo>
                <a:cubicBezTo>
                  <a:pt x="129" y="43"/>
                  <a:pt x="129" y="43"/>
                  <a:pt x="129" y="43"/>
                </a:cubicBezTo>
                <a:cubicBezTo>
                  <a:pt x="126" y="37"/>
                  <a:pt x="119" y="34"/>
                  <a:pt x="113" y="38"/>
                </a:cubicBezTo>
                <a:cubicBezTo>
                  <a:pt x="113" y="38"/>
                  <a:pt x="113" y="38"/>
                  <a:pt x="113" y="38"/>
                </a:cubicBezTo>
                <a:cubicBezTo>
                  <a:pt x="110" y="40"/>
                  <a:pt x="108" y="41"/>
                  <a:pt x="105" y="43"/>
                </a:cubicBezTo>
                <a:cubicBezTo>
                  <a:pt x="100" y="47"/>
                  <a:pt x="99" y="54"/>
                  <a:pt x="103" y="59"/>
                </a:cubicBezTo>
                <a:cubicBezTo>
                  <a:pt x="106" y="63"/>
                  <a:pt x="106" y="63"/>
                  <a:pt x="106" y="63"/>
                </a:cubicBezTo>
                <a:cubicBezTo>
                  <a:pt x="112" y="70"/>
                  <a:pt x="112" y="80"/>
                  <a:pt x="107" y="86"/>
                </a:cubicBezTo>
                <a:cubicBezTo>
                  <a:pt x="100" y="95"/>
                  <a:pt x="87" y="95"/>
                  <a:pt x="80" y="86"/>
                </a:cubicBezTo>
                <a:cubicBezTo>
                  <a:pt x="77" y="83"/>
                  <a:pt x="77" y="83"/>
                  <a:pt x="77" y="83"/>
                </a:cubicBezTo>
                <a:cubicBezTo>
                  <a:pt x="73" y="78"/>
                  <a:pt x="65" y="78"/>
                  <a:pt x="60" y="83"/>
                </a:cubicBezTo>
                <a:cubicBezTo>
                  <a:pt x="58" y="85"/>
                  <a:pt x="56" y="88"/>
                  <a:pt x="54" y="90"/>
                </a:cubicBezTo>
                <a:cubicBezTo>
                  <a:pt x="50" y="95"/>
                  <a:pt x="51" y="103"/>
                  <a:pt x="56" y="106"/>
                </a:cubicBezTo>
                <a:cubicBezTo>
                  <a:pt x="61" y="109"/>
                  <a:pt x="61" y="109"/>
                  <a:pt x="61" y="109"/>
                </a:cubicBezTo>
                <a:cubicBezTo>
                  <a:pt x="68" y="114"/>
                  <a:pt x="71" y="123"/>
                  <a:pt x="68" y="131"/>
                </a:cubicBezTo>
                <a:cubicBezTo>
                  <a:pt x="63" y="141"/>
                  <a:pt x="51" y="145"/>
                  <a:pt x="42" y="139"/>
                </a:cubicBezTo>
                <a:cubicBezTo>
                  <a:pt x="38" y="136"/>
                  <a:pt x="38" y="136"/>
                  <a:pt x="38" y="136"/>
                </a:cubicBezTo>
                <a:cubicBezTo>
                  <a:pt x="33" y="132"/>
                  <a:pt x="25" y="135"/>
                  <a:pt x="22" y="141"/>
                </a:cubicBezTo>
                <a:cubicBezTo>
                  <a:pt x="21" y="144"/>
                  <a:pt x="19" y="147"/>
                  <a:pt x="18" y="150"/>
                </a:cubicBezTo>
                <a:cubicBezTo>
                  <a:pt x="16" y="156"/>
                  <a:pt x="19" y="162"/>
                  <a:pt x="25" y="164"/>
                </a:cubicBezTo>
                <a:cubicBezTo>
                  <a:pt x="31" y="166"/>
                  <a:pt x="31" y="166"/>
                  <a:pt x="31" y="166"/>
                </a:cubicBezTo>
                <a:cubicBezTo>
                  <a:pt x="40" y="169"/>
                  <a:pt x="45" y="179"/>
                  <a:pt x="42" y="188"/>
                </a:cubicBezTo>
                <a:cubicBezTo>
                  <a:pt x="47" y="196"/>
                  <a:pt x="40" y="206"/>
                  <a:pt x="31" y="203"/>
                </a:cubicBezTo>
                <a:cubicBezTo>
                  <a:pt x="16" y="198"/>
                  <a:pt x="16" y="198"/>
                  <a:pt x="16" y="198"/>
                </a:cubicBezTo>
                <a:cubicBezTo>
                  <a:pt x="10" y="196"/>
                  <a:pt x="3" y="200"/>
                  <a:pt x="2" y="207"/>
                </a:cubicBezTo>
                <a:cubicBezTo>
                  <a:pt x="1" y="210"/>
                  <a:pt x="1" y="214"/>
                  <a:pt x="1" y="217"/>
                </a:cubicBezTo>
                <a:cubicBezTo>
                  <a:pt x="0" y="223"/>
                  <a:pt x="5" y="229"/>
                  <a:pt x="11" y="229"/>
                </a:cubicBezTo>
                <a:cubicBezTo>
                  <a:pt x="17" y="229"/>
                  <a:pt x="17" y="229"/>
                  <a:pt x="17" y="229"/>
                </a:cubicBezTo>
                <a:cubicBezTo>
                  <a:pt x="27" y="229"/>
                  <a:pt x="35" y="237"/>
                  <a:pt x="35" y="247"/>
                </a:cubicBezTo>
                <a:cubicBezTo>
                  <a:pt x="35" y="256"/>
                  <a:pt x="27" y="264"/>
                  <a:pt x="17" y="264"/>
                </a:cubicBezTo>
                <a:cubicBezTo>
                  <a:pt x="12" y="264"/>
                  <a:pt x="12" y="264"/>
                  <a:pt x="12" y="264"/>
                </a:cubicBezTo>
                <a:cubicBezTo>
                  <a:pt x="5" y="264"/>
                  <a:pt x="0" y="270"/>
                  <a:pt x="1" y="276"/>
                </a:cubicBezTo>
                <a:cubicBezTo>
                  <a:pt x="1" y="280"/>
                  <a:pt x="2" y="283"/>
                  <a:pt x="3" y="286"/>
                </a:cubicBezTo>
                <a:cubicBezTo>
                  <a:pt x="4" y="293"/>
                  <a:pt x="10" y="297"/>
                  <a:pt x="16" y="295"/>
                </a:cubicBezTo>
                <a:cubicBezTo>
                  <a:pt x="22" y="293"/>
                  <a:pt x="22" y="293"/>
                  <a:pt x="22" y="293"/>
                </a:cubicBezTo>
                <a:cubicBezTo>
                  <a:pt x="31" y="291"/>
                  <a:pt x="41" y="296"/>
                  <a:pt x="44" y="305"/>
                </a:cubicBezTo>
                <a:cubicBezTo>
                  <a:pt x="44" y="305"/>
                  <a:pt x="44" y="305"/>
                  <a:pt x="44" y="305"/>
                </a:cubicBezTo>
                <a:cubicBezTo>
                  <a:pt x="46" y="315"/>
                  <a:pt x="41" y="324"/>
                  <a:pt x="32" y="327"/>
                </a:cubicBezTo>
                <a:cubicBezTo>
                  <a:pt x="27" y="328"/>
                  <a:pt x="27" y="328"/>
                  <a:pt x="27" y="328"/>
                </a:cubicBezTo>
                <a:cubicBezTo>
                  <a:pt x="21" y="330"/>
                  <a:pt x="17" y="337"/>
                  <a:pt x="20" y="343"/>
                </a:cubicBezTo>
                <a:cubicBezTo>
                  <a:pt x="21" y="346"/>
                  <a:pt x="23" y="349"/>
                  <a:pt x="24" y="352"/>
                </a:cubicBezTo>
                <a:cubicBezTo>
                  <a:pt x="27" y="358"/>
                  <a:pt x="34" y="360"/>
                  <a:pt x="40" y="357"/>
                </a:cubicBezTo>
                <a:cubicBezTo>
                  <a:pt x="45" y="353"/>
                  <a:pt x="45" y="353"/>
                  <a:pt x="45" y="353"/>
                </a:cubicBezTo>
                <a:cubicBezTo>
                  <a:pt x="53" y="348"/>
                  <a:pt x="64" y="351"/>
                  <a:pt x="69" y="359"/>
                </a:cubicBezTo>
                <a:cubicBezTo>
                  <a:pt x="74" y="367"/>
                  <a:pt x="72" y="378"/>
                  <a:pt x="63" y="383"/>
                </a:cubicBezTo>
                <a:cubicBezTo>
                  <a:pt x="59" y="386"/>
                  <a:pt x="59" y="386"/>
                  <a:pt x="59" y="386"/>
                </a:cubicBezTo>
                <a:cubicBezTo>
                  <a:pt x="54" y="389"/>
                  <a:pt x="52" y="397"/>
                  <a:pt x="57" y="402"/>
                </a:cubicBezTo>
                <a:cubicBezTo>
                  <a:pt x="59" y="405"/>
                  <a:pt x="61" y="407"/>
                  <a:pt x="63" y="409"/>
                </a:cubicBezTo>
                <a:cubicBezTo>
                  <a:pt x="68" y="414"/>
                  <a:pt x="75" y="414"/>
                  <a:pt x="80" y="409"/>
                </a:cubicBezTo>
                <a:cubicBezTo>
                  <a:pt x="83" y="405"/>
                  <a:pt x="83" y="405"/>
                  <a:pt x="83" y="405"/>
                </a:cubicBezTo>
                <a:cubicBezTo>
                  <a:pt x="89" y="399"/>
                  <a:pt x="99" y="397"/>
                  <a:pt x="106" y="402"/>
                </a:cubicBezTo>
                <a:cubicBezTo>
                  <a:pt x="115" y="407"/>
                  <a:pt x="117" y="420"/>
                  <a:pt x="110" y="428"/>
                </a:cubicBezTo>
                <a:cubicBezTo>
                  <a:pt x="107" y="432"/>
                  <a:pt x="107" y="432"/>
                  <a:pt x="107" y="432"/>
                </a:cubicBezTo>
                <a:cubicBezTo>
                  <a:pt x="102" y="437"/>
                  <a:pt x="103" y="445"/>
                  <a:pt x="109" y="448"/>
                </a:cubicBezTo>
                <a:cubicBezTo>
                  <a:pt x="112" y="450"/>
                  <a:pt x="114" y="452"/>
                  <a:pt x="117" y="453"/>
                </a:cubicBezTo>
                <a:cubicBezTo>
                  <a:pt x="123" y="457"/>
                  <a:pt x="130" y="455"/>
                  <a:pt x="133" y="449"/>
                </a:cubicBezTo>
                <a:cubicBezTo>
                  <a:pt x="135" y="443"/>
                  <a:pt x="135" y="443"/>
                  <a:pt x="135" y="443"/>
                </a:cubicBezTo>
                <a:cubicBezTo>
                  <a:pt x="139" y="435"/>
                  <a:pt x="150" y="431"/>
                  <a:pt x="159" y="435"/>
                </a:cubicBezTo>
                <a:cubicBezTo>
                  <a:pt x="159" y="435"/>
                  <a:pt x="159" y="435"/>
                  <a:pt x="159" y="435"/>
                </a:cubicBezTo>
                <a:cubicBezTo>
                  <a:pt x="167" y="439"/>
                  <a:pt x="171" y="449"/>
                  <a:pt x="167" y="458"/>
                </a:cubicBezTo>
                <a:cubicBezTo>
                  <a:pt x="165" y="463"/>
                  <a:pt x="165" y="463"/>
                  <a:pt x="165" y="463"/>
                </a:cubicBezTo>
                <a:cubicBezTo>
                  <a:pt x="162" y="469"/>
                  <a:pt x="165" y="476"/>
                  <a:pt x="172" y="478"/>
                </a:cubicBezTo>
                <a:cubicBezTo>
                  <a:pt x="175" y="479"/>
                  <a:pt x="178" y="480"/>
                  <a:pt x="181" y="480"/>
                </a:cubicBezTo>
                <a:cubicBezTo>
                  <a:pt x="187" y="482"/>
                  <a:pt x="194" y="478"/>
                  <a:pt x="195" y="471"/>
                </a:cubicBezTo>
                <a:cubicBezTo>
                  <a:pt x="196" y="466"/>
                  <a:pt x="196" y="466"/>
                  <a:pt x="196" y="466"/>
                </a:cubicBezTo>
                <a:cubicBezTo>
                  <a:pt x="197" y="456"/>
                  <a:pt x="206" y="449"/>
                  <a:pt x="216" y="451"/>
                </a:cubicBezTo>
                <a:cubicBezTo>
                  <a:pt x="225" y="452"/>
                  <a:pt x="232" y="461"/>
                  <a:pt x="230" y="471"/>
                </a:cubicBezTo>
                <a:cubicBezTo>
                  <a:pt x="230" y="476"/>
                  <a:pt x="230" y="476"/>
                  <a:pt x="230" y="476"/>
                </a:cubicBezTo>
                <a:cubicBezTo>
                  <a:pt x="229" y="482"/>
                  <a:pt x="234" y="488"/>
                  <a:pt x="240" y="488"/>
                </a:cubicBezTo>
                <a:cubicBezTo>
                  <a:pt x="244" y="488"/>
                  <a:pt x="247" y="488"/>
                  <a:pt x="250" y="488"/>
                </a:cubicBezTo>
                <a:cubicBezTo>
                  <a:pt x="257" y="488"/>
                  <a:pt x="261" y="482"/>
                  <a:pt x="261" y="476"/>
                </a:cubicBezTo>
                <a:cubicBezTo>
                  <a:pt x="260" y="470"/>
                  <a:pt x="260" y="470"/>
                  <a:pt x="260" y="470"/>
                </a:cubicBezTo>
                <a:cubicBezTo>
                  <a:pt x="259" y="460"/>
                  <a:pt x="265" y="452"/>
                  <a:pt x="275" y="450"/>
                </a:cubicBezTo>
                <a:cubicBezTo>
                  <a:pt x="275" y="450"/>
                  <a:pt x="275" y="450"/>
                  <a:pt x="275" y="450"/>
                </a:cubicBezTo>
                <a:cubicBezTo>
                  <a:pt x="284" y="449"/>
                  <a:pt x="293" y="456"/>
                  <a:pt x="295" y="465"/>
                </a:cubicBezTo>
                <a:cubicBezTo>
                  <a:pt x="295" y="470"/>
                  <a:pt x="295" y="470"/>
                  <a:pt x="295" y="470"/>
                </a:cubicBezTo>
                <a:cubicBezTo>
                  <a:pt x="296" y="477"/>
                  <a:pt x="303" y="481"/>
                  <a:pt x="309" y="479"/>
                </a:cubicBezTo>
                <a:cubicBezTo>
                  <a:pt x="312" y="478"/>
                  <a:pt x="315" y="477"/>
                  <a:pt x="318" y="476"/>
                </a:cubicBezTo>
                <a:cubicBezTo>
                  <a:pt x="325" y="474"/>
                  <a:pt x="328" y="467"/>
                  <a:pt x="325" y="461"/>
                </a:cubicBezTo>
                <a:cubicBezTo>
                  <a:pt x="323" y="456"/>
                  <a:pt x="323" y="456"/>
                  <a:pt x="323" y="456"/>
                </a:cubicBezTo>
                <a:cubicBezTo>
                  <a:pt x="319" y="447"/>
                  <a:pt x="323" y="437"/>
                  <a:pt x="332" y="433"/>
                </a:cubicBezTo>
                <a:cubicBezTo>
                  <a:pt x="340" y="429"/>
                  <a:pt x="351" y="433"/>
                  <a:pt x="355" y="442"/>
                </a:cubicBezTo>
                <a:cubicBezTo>
                  <a:pt x="357" y="446"/>
                  <a:pt x="357" y="446"/>
                  <a:pt x="357" y="446"/>
                </a:cubicBezTo>
                <a:cubicBezTo>
                  <a:pt x="359" y="452"/>
                  <a:pt x="367" y="455"/>
                  <a:pt x="372" y="451"/>
                </a:cubicBezTo>
                <a:cubicBezTo>
                  <a:pt x="373" y="451"/>
                  <a:pt x="373" y="451"/>
                  <a:pt x="373" y="451"/>
                </a:cubicBezTo>
                <a:cubicBezTo>
                  <a:pt x="375" y="449"/>
                  <a:pt x="378" y="447"/>
                  <a:pt x="381" y="446"/>
                </a:cubicBezTo>
                <a:cubicBezTo>
                  <a:pt x="386" y="442"/>
                  <a:pt x="387" y="434"/>
                  <a:pt x="383" y="430"/>
                </a:cubicBezTo>
                <a:cubicBezTo>
                  <a:pt x="379" y="425"/>
                  <a:pt x="379" y="425"/>
                  <a:pt x="379" y="425"/>
                </a:cubicBezTo>
                <a:cubicBezTo>
                  <a:pt x="373" y="418"/>
                  <a:pt x="374" y="407"/>
                  <a:pt x="381" y="400"/>
                </a:cubicBezTo>
                <a:cubicBezTo>
                  <a:pt x="388" y="394"/>
                  <a:pt x="400" y="395"/>
                  <a:pt x="406" y="402"/>
                </a:cubicBezTo>
                <a:cubicBezTo>
                  <a:pt x="409" y="406"/>
                  <a:pt x="409" y="406"/>
                  <a:pt x="409" y="406"/>
                </a:cubicBezTo>
                <a:cubicBezTo>
                  <a:pt x="413" y="411"/>
                  <a:pt x="421" y="411"/>
                  <a:pt x="426" y="406"/>
                </a:cubicBezTo>
                <a:cubicBezTo>
                  <a:pt x="428" y="404"/>
                  <a:pt x="430" y="401"/>
                  <a:pt x="432" y="399"/>
                </a:cubicBezTo>
                <a:cubicBezTo>
                  <a:pt x="436" y="394"/>
                  <a:pt x="435" y="386"/>
                  <a:pt x="429" y="383"/>
                </a:cubicBezTo>
                <a:cubicBezTo>
                  <a:pt x="424" y="379"/>
                  <a:pt x="424" y="379"/>
                  <a:pt x="424" y="379"/>
                </a:cubicBezTo>
                <a:cubicBezTo>
                  <a:pt x="416" y="374"/>
                  <a:pt x="414" y="363"/>
                  <a:pt x="419" y="355"/>
                </a:cubicBezTo>
                <a:cubicBezTo>
                  <a:pt x="425" y="347"/>
                  <a:pt x="436" y="345"/>
                  <a:pt x="444" y="350"/>
                </a:cubicBezTo>
                <a:cubicBezTo>
                  <a:pt x="448" y="353"/>
                  <a:pt x="448" y="353"/>
                  <a:pt x="448" y="353"/>
                </a:cubicBezTo>
                <a:cubicBezTo>
                  <a:pt x="453" y="356"/>
                  <a:pt x="461" y="354"/>
                  <a:pt x="464" y="348"/>
                </a:cubicBezTo>
                <a:cubicBezTo>
                  <a:pt x="465" y="345"/>
                  <a:pt x="466" y="342"/>
                  <a:pt x="468" y="339"/>
                </a:cubicBezTo>
                <a:cubicBezTo>
                  <a:pt x="470" y="333"/>
                  <a:pt x="467" y="326"/>
                  <a:pt x="461" y="324"/>
                </a:cubicBezTo>
                <a:cubicBezTo>
                  <a:pt x="455" y="323"/>
                  <a:pt x="455" y="323"/>
                  <a:pt x="455" y="323"/>
                </a:cubicBezTo>
                <a:cubicBezTo>
                  <a:pt x="446" y="320"/>
                  <a:pt x="441" y="310"/>
                  <a:pt x="443" y="301"/>
                </a:cubicBezTo>
                <a:cubicBezTo>
                  <a:pt x="439" y="293"/>
                  <a:pt x="446" y="283"/>
                  <a:pt x="455" y="286"/>
                </a:cubicBezTo>
                <a:cubicBezTo>
                  <a:pt x="470" y="291"/>
                  <a:pt x="470" y="291"/>
                  <a:pt x="470" y="291"/>
                </a:cubicBezTo>
                <a:cubicBezTo>
                  <a:pt x="476" y="293"/>
                  <a:pt x="483" y="288"/>
                  <a:pt x="484" y="282"/>
                </a:cubicBezTo>
                <a:cubicBezTo>
                  <a:pt x="484" y="279"/>
                  <a:pt x="485" y="275"/>
                  <a:pt x="485" y="272"/>
                </a:cubicBezTo>
                <a:cubicBezTo>
                  <a:pt x="486" y="266"/>
                  <a:pt x="481" y="260"/>
                  <a:pt x="475" y="260"/>
                </a:cubicBezTo>
                <a:close/>
                <a:moveTo>
                  <a:pt x="291" y="99"/>
                </a:moveTo>
                <a:cubicBezTo>
                  <a:pt x="294" y="90"/>
                  <a:pt x="303" y="85"/>
                  <a:pt x="311" y="90"/>
                </a:cubicBezTo>
                <a:cubicBezTo>
                  <a:pt x="368" y="131"/>
                  <a:pt x="368" y="131"/>
                  <a:pt x="368" y="131"/>
                </a:cubicBezTo>
                <a:cubicBezTo>
                  <a:pt x="375" y="138"/>
                  <a:pt x="374" y="148"/>
                  <a:pt x="366" y="153"/>
                </a:cubicBezTo>
                <a:cubicBezTo>
                  <a:pt x="357" y="159"/>
                  <a:pt x="357" y="159"/>
                  <a:pt x="357" y="159"/>
                </a:cubicBezTo>
                <a:cubicBezTo>
                  <a:pt x="340" y="137"/>
                  <a:pt x="316" y="119"/>
                  <a:pt x="289" y="110"/>
                </a:cubicBezTo>
                <a:lnTo>
                  <a:pt x="291" y="99"/>
                </a:lnTo>
                <a:close/>
                <a:moveTo>
                  <a:pt x="183" y="87"/>
                </a:moveTo>
                <a:cubicBezTo>
                  <a:pt x="255" y="76"/>
                  <a:pt x="255" y="76"/>
                  <a:pt x="255" y="76"/>
                </a:cubicBezTo>
                <a:cubicBezTo>
                  <a:pt x="265" y="76"/>
                  <a:pt x="271" y="84"/>
                  <a:pt x="269" y="94"/>
                </a:cubicBezTo>
                <a:cubicBezTo>
                  <a:pt x="266" y="104"/>
                  <a:pt x="266" y="104"/>
                  <a:pt x="266" y="104"/>
                </a:cubicBezTo>
                <a:cubicBezTo>
                  <a:pt x="259" y="103"/>
                  <a:pt x="251" y="102"/>
                  <a:pt x="243" y="102"/>
                </a:cubicBezTo>
                <a:cubicBezTo>
                  <a:pt x="221" y="102"/>
                  <a:pt x="200" y="107"/>
                  <a:pt x="181" y="116"/>
                </a:cubicBezTo>
                <a:cubicBezTo>
                  <a:pt x="176" y="107"/>
                  <a:pt x="176" y="107"/>
                  <a:pt x="176" y="107"/>
                </a:cubicBezTo>
                <a:cubicBezTo>
                  <a:pt x="170" y="99"/>
                  <a:pt x="174" y="89"/>
                  <a:pt x="183" y="87"/>
                </a:cubicBezTo>
                <a:close/>
                <a:moveTo>
                  <a:pt x="89" y="176"/>
                </a:moveTo>
                <a:cubicBezTo>
                  <a:pt x="133" y="116"/>
                  <a:pt x="133" y="116"/>
                  <a:pt x="133" y="116"/>
                </a:cubicBezTo>
                <a:cubicBezTo>
                  <a:pt x="140" y="109"/>
                  <a:pt x="151" y="111"/>
                  <a:pt x="156" y="119"/>
                </a:cubicBezTo>
                <a:cubicBezTo>
                  <a:pt x="161" y="128"/>
                  <a:pt x="161" y="128"/>
                  <a:pt x="161" y="128"/>
                </a:cubicBezTo>
                <a:cubicBezTo>
                  <a:pt x="137" y="145"/>
                  <a:pt x="118" y="170"/>
                  <a:pt x="108" y="198"/>
                </a:cubicBezTo>
                <a:cubicBezTo>
                  <a:pt x="98" y="196"/>
                  <a:pt x="98" y="196"/>
                  <a:pt x="98" y="196"/>
                </a:cubicBezTo>
                <a:cubicBezTo>
                  <a:pt x="88" y="194"/>
                  <a:pt x="84" y="185"/>
                  <a:pt x="89" y="176"/>
                </a:cubicBezTo>
                <a:close/>
                <a:moveTo>
                  <a:pt x="108" y="315"/>
                </a:moveTo>
                <a:cubicBezTo>
                  <a:pt x="99" y="321"/>
                  <a:pt x="90" y="317"/>
                  <a:pt x="87" y="308"/>
                </a:cubicBezTo>
                <a:cubicBezTo>
                  <a:pt x="75" y="233"/>
                  <a:pt x="75" y="233"/>
                  <a:pt x="75" y="233"/>
                </a:cubicBezTo>
                <a:cubicBezTo>
                  <a:pt x="75" y="223"/>
                  <a:pt x="83" y="216"/>
                  <a:pt x="92" y="219"/>
                </a:cubicBezTo>
                <a:cubicBezTo>
                  <a:pt x="103" y="221"/>
                  <a:pt x="103" y="221"/>
                  <a:pt x="103" y="221"/>
                </a:cubicBezTo>
                <a:cubicBezTo>
                  <a:pt x="101" y="229"/>
                  <a:pt x="101" y="236"/>
                  <a:pt x="101" y="244"/>
                </a:cubicBezTo>
                <a:cubicBezTo>
                  <a:pt x="101" y="268"/>
                  <a:pt x="107" y="290"/>
                  <a:pt x="117" y="310"/>
                </a:cubicBezTo>
                <a:lnTo>
                  <a:pt x="108" y="315"/>
                </a:lnTo>
                <a:close/>
                <a:moveTo>
                  <a:pt x="180" y="401"/>
                </a:moveTo>
                <a:cubicBezTo>
                  <a:pt x="118" y="357"/>
                  <a:pt x="118" y="357"/>
                  <a:pt x="118" y="357"/>
                </a:cubicBezTo>
                <a:cubicBezTo>
                  <a:pt x="111" y="350"/>
                  <a:pt x="112" y="340"/>
                  <a:pt x="120" y="335"/>
                </a:cubicBezTo>
                <a:cubicBezTo>
                  <a:pt x="129" y="330"/>
                  <a:pt x="129" y="330"/>
                  <a:pt x="129" y="330"/>
                </a:cubicBezTo>
                <a:cubicBezTo>
                  <a:pt x="147" y="354"/>
                  <a:pt x="173" y="372"/>
                  <a:pt x="203" y="381"/>
                </a:cubicBezTo>
                <a:cubicBezTo>
                  <a:pt x="201" y="391"/>
                  <a:pt x="201" y="391"/>
                  <a:pt x="201" y="391"/>
                </a:cubicBezTo>
                <a:cubicBezTo>
                  <a:pt x="198" y="401"/>
                  <a:pt x="189" y="405"/>
                  <a:pt x="180" y="401"/>
                </a:cubicBezTo>
                <a:close/>
                <a:moveTo>
                  <a:pt x="311" y="399"/>
                </a:moveTo>
                <a:cubicBezTo>
                  <a:pt x="237" y="413"/>
                  <a:pt x="237" y="413"/>
                  <a:pt x="237" y="413"/>
                </a:cubicBezTo>
                <a:cubicBezTo>
                  <a:pt x="228" y="413"/>
                  <a:pt x="221" y="406"/>
                  <a:pt x="223" y="396"/>
                </a:cubicBezTo>
                <a:cubicBezTo>
                  <a:pt x="226" y="386"/>
                  <a:pt x="226" y="386"/>
                  <a:pt x="226" y="386"/>
                </a:cubicBezTo>
                <a:cubicBezTo>
                  <a:pt x="231" y="386"/>
                  <a:pt x="237" y="387"/>
                  <a:pt x="243" y="387"/>
                </a:cubicBezTo>
                <a:cubicBezTo>
                  <a:pt x="268" y="387"/>
                  <a:pt x="292" y="380"/>
                  <a:pt x="312" y="368"/>
                </a:cubicBezTo>
                <a:cubicBezTo>
                  <a:pt x="318" y="377"/>
                  <a:pt x="318" y="377"/>
                  <a:pt x="318" y="377"/>
                </a:cubicBezTo>
                <a:cubicBezTo>
                  <a:pt x="323" y="386"/>
                  <a:pt x="320" y="395"/>
                  <a:pt x="311" y="399"/>
                </a:cubicBezTo>
                <a:close/>
                <a:moveTo>
                  <a:pt x="400" y="307"/>
                </a:moveTo>
                <a:cubicBezTo>
                  <a:pt x="359" y="367"/>
                  <a:pt x="359" y="367"/>
                  <a:pt x="359" y="367"/>
                </a:cubicBezTo>
                <a:cubicBezTo>
                  <a:pt x="352" y="374"/>
                  <a:pt x="343" y="373"/>
                  <a:pt x="337" y="365"/>
                </a:cubicBezTo>
                <a:cubicBezTo>
                  <a:pt x="332" y="355"/>
                  <a:pt x="332" y="355"/>
                  <a:pt x="332" y="355"/>
                </a:cubicBezTo>
                <a:cubicBezTo>
                  <a:pt x="354" y="337"/>
                  <a:pt x="371" y="313"/>
                  <a:pt x="379" y="284"/>
                </a:cubicBezTo>
                <a:cubicBezTo>
                  <a:pt x="390" y="287"/>
                  <a:pt x="390" y="287"/>
                  <a:pt x="390" y="287"/>
                </a:cubicBezTo>
                <a:cubicBezTo>
                  <a:pt x="400" y="289"/>
                  <a:pt x="404" y="298"/>
                  <a:pt x="400" y="307"/>
                </a:cubicBezTo>
                <a:close/>
                <a:moveTo>
                  <a:pt x="395" y="264"/>
                </a:moveTo>
                <a:cubicBezTo>
                  <a:pt x="384" y="262"/>
                  <a:pt x="384" y="262"/>
                  <a:pt x="384" y="262"/>
                </a:cubicBezTo>
                <a:cubicBezTo>
                  <a:pt x="385" y="256"/>
                  <a:pt x="385" y="250"/>
                  <a:pt x="385" y="244"/>
                </a:cubicBezTo>
                <a:cubicBezTo>
                  <a:pt x="385" y="221"/>
                  <a:pt x="379" y="199"/>
                  <a:pt x="369" y="179"/>
                </a:cubicBezTo>
                <a:cubicBezTo>
                  <a:pt x="378" y="173"/>
                  <a:pt x="378" y="173"/>
                  <a:pt x="378" y="173"/>
                </a:cubicBezTo>
                <a:cubicBezTo>
                  <a:pt x="387" y="168"/>
                  <a:pt x="396" y="171"/>
                  <a:pt x="399" y="181"/>
                </a:cubicBezTo>
                <a:cubicBezTo>
                  <a:pt x="412" y="250"/>
                  <a:pt x="412" y="250"/>
                  <a:pt x="412" y="250"/>
                </a:cubicBezTo>
                <a:cubicBezTo>
                  <a:pt x="412" y="260"/>
                  <a:pt x="404" y="266"/>
                  <a:pt x="395" y="264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  <a:extLst/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en-US" sz="7198" dirty="0">
              <a:latin typeface="Lato Light" panose="020F0502020204030203" pitchFamily="34" charset="0"/>
            </a:endParaRPr>
          </a:p>
        </p:txBody>
      </p:sp>
      <p:sp>
        <p:nvSpPr>
          <p:cNvPr id="18" name="Freeform 15">
            <a:extLst>
              <a:ext uri="{FF2B5EF4-FFF2-40B4-BE49-F238E27FC236}">
                <a16:creationId xmlns:a16="http://schemas.microsoft.com/office/drawing/2014/main" id="{DAB83C87-1A77-4D49-AFEF-47715FDBA3EE}"/>
              </a:ext>
            </a:extLst>
          </p:cNvPr>
          <p:cNvSpPr>
            <a:spLocks noEditPoints="1"/>
          </p:cNvSpPr>
          <p:nvPr/>
        </p:nvSpPr>
        <p:spPr bwMode="auto">
          <a:xfrm>
            <a:off x="3054264" y="6093076"/>
            <a:ext cx="2184463" cy="2187320"/>
          </a:xfrm>
          <a:custGeom>
            <a:avLst/>
            <a:gdLst>
              <a:gd name="T0" fmla="*/ 644 w 644"/>
              <a:gd name="T1" fmla="*/ 312 h 645"/>
              <a:gd name="T2" fmla="*/ 636 w 644"/>
              <a:gd name="T3" fmla="*/ 279 h 645"/>
              <a:gd name="T4" fmla="*/ 635 w 644"/>
              <a:gd name="T5" fmla="*/ 262 h 645"/>
              <a:gd name="T6" fmla="*/ 625 w 644"/>
              <a:gd name="T7" fmla="*/ 229 h 645"/>
              <a:gd name="T8" fmla="*/ 589 w 644"/>
              <a:gd name="T9" fmla="*/ 209 h 645"/>
              <a:gd name="T10" fmla="*/ 603 w 644"/>
              <a:gd name="T11" fmla="*/ 165 h 645"/>
              <a:gd name="T12" fmla="*/ 574 w 644"/>
              <a:gd name="T13" fmla="*/ 122 h 645"/>
              <a:gd name="T14" fmla="*/ 539 w 644"/>
              <a:gd name="T15" fmla="*/ 85 h 645"/>
              <a:gd name="T16" fmla="*/ 499 w 644"/>
              <a:gd name="T17" fmla="*/ 53 h 645"/>
              <a:gd name="T18" fmla="*/ 454 w 644"/>
              <a:gd name="T19" fmla="*/ 28 h 645"/>
              <a:gd name="T20" fmla="*/ 420 w 644"/>
              <a:gd name="T21" fmla="*/ 20 h 645"/>
              <a:gd name="T22" fmla="*/ 404 w 644"/>
              <a:gd name="T23" fmla="*/ 17 h 645"/>
              <a:gd name="T24" fmla="*/ 372 w 644"/>
              <a:gd name="T25" fmla="*/ 4 h 645"/>
              <a:gd name="T26" fmla="*/ 337 w 644"/>
              <a:gd name="T27" fmla="*/ 32 h 645"/>
              <a:gd name="T28" fmla="*/ 305 w 644"/>
              <a:gd name="T29" fmla="*/ 7 h 645"/>
              <a:gd name="T30" fmla="*/ 270 w 644"/>
              <a:gd name="T31" fmla="*/ 7 h 645"/>
              <a:gd name="T32" fmla="*/ 245 w 644"/>
              <a:gd name="T33" fmla="*/ 41 h 645"/>
              <a:gd name="T34" fmla="*/ 205 w 644"/>
              <a:gd name="T35" fmla="*/ 22 h 645"/>
              <a:gd name="T36" fmla="*/ 176 w 644"/>
              <a:gd name="T37" fmla="*/ 42 h 645"/>
              <a:gd name="T38" fmla="*/ 159 w 644"/>
              <a:gd name="T39" fmla="*/ 45 h 645"/>
              <a:gd name="T40" fmla="*/ 131 w 644"/>
              <a:gd name="T41" fmla="*/ 63 h 645"/>
              <a:gd name="T42" fmla="*/ 92 w 644"/>
              <a:gd name="T43" fmla="*/ 97 h 645"/>
              <a:gd name="T44" fmla="*/ 65 w 644"/>
              <a:gd name="T45" fmla="*/ 138 h 645"/>
              <a:gd name="T46" fmla="*/ 55 w 644"/>
              <a:gd name="T47" fmla="*/ 152 h 645"/>
              <a:gd name="T48" fmla="*/ 27 w 644"/>
              <a:gd name="T49" fmla="*/ 193 h 645"/>
              <a:gd name="T50" fmla="*/ 18 w 644"/>
              <a:gd name="T51" fmla="*/ 226 h 645"/>
              <a:gd name="T52" fmla="*/ 16 w 644"/>
              <a:gd name="T53" fmla="*/ 242 h 645"/>
              <a:gd name="T54" fmla="*/ 3 w 644"/>
              <a:gd name="T55" fmla="*/ 274 h 645"/>
              <a:gd name="T56" fmla="*/ 5 w 644"/>
              <a:gd name="T57" fmla="*/ 323 h 645"/>
              <a:gd name="T58" fmla="*/ 6 w 644"/>
              <a:gd name="T59" fmla="*/ 340 h 645"/>
              <a:gd name="T60" fmla="*/ 7 w 644"/>
              <a:gd name="T61" fmla="*/ 389 h 645"/>
              <a:gd name="T62" fmla="*/ 20 w 644"/>
              <a:gd name="T63" fmla="*/ 419 h 645"/>
              <a:gd name="T64" fmla="*/ 48 w 644"/>
              <a:gd name="T65" fmla="*/ 443 h 645"/>
              <a:gd name="T66" fmla="*/ 47 w 644"/>
              <a:gd name="T67" fmla="*/ 480 h 645"/>
              <a:gd name="T68" fmla="*/ 70 w 644"/>
              <a:gd name="T69" fmla="*/ 523 h 645"/>
              <a:gd name="T70" fmla="*/ 94 w 644"/>
              <a:gd name="T71" fmla="*/ 545 h 645"/>
              <a:gd name="T72" fmla="*/ 132 w 644"/>
              <a:gd name="T73" fmla="*/ 577 h 645"/>
              <a:gd name="T74" fmla="*/ 168 w 644"/>
              <a:gd name="T75" fmla="*/ 580 h 645"/>
              <a:gd name="T76" fmla="*/ 189 w 644"/>
              <a:gd name="T77" fmla="*/ 610 h 645"/>
              <a:gd name="T78" fmla="*/ 233 w 644"/>
              <a:gd name="T79" fmla="*/ 632 h 645"/>
              <a:gd name="T80" fmla="*/ 266 w 644"/>
              <a:gd name="T81" fmla="*/ 640 h 645"/>
              <a:gd name="T82" fmla="*/ 315 w 644"/>
              <a:gd name="T83" fmla="*/ 639 h 645"/>
              <a:gd name="T84" fmla="*/ 332 w 644"/>
              <a:gd name="T85" fmla="*/ 639 h 645"/>
              <a:gd name="T86" fmla="*/ 381 w 644"/>
              <a:gd name="T87" fmla="*/ 639 h 645"/>
              <a:gd name="T88" fmla="*/ 430 w 644"/>
              <a:gd name="T89" fmla="*/ 626 h 645"/>
              <a:gd name="T90" fmla="*/ 476 w 644"/>
              <a:gd name="T91" fmla="*/ 606 h 645"/>
              <a:gd name="T92" fmla="*/ 518 w 644"/>
              <a:gd name="T93" fmla="*/ 578 h 645"/>
              <a:gd name="T94" fmla="*/ 544 w 644"/>
              <a:gd name="T95" fmla="*/ 556 h 645"/>
              <a:gd name="T96" fmla="*/ 578 w 644"/>
              <a:gd name="T97" fmla="*/ 518 h 645"/>
              <a:gd name="T98" fmla="*/ 572 w 644"/>
              <a:gd name="T99" fmla="*/ 476 h 645"/>
              <a:gd name="T100" fmla="*/ 612 w 644"/>
              <a:gd name="T101" fmla="*/ 461 h 645"/>
              <a:gd name="T102" fmla="*/ 624 w 644"/>
              <a:gd name="T103" fmla="*/ 428 h 645"/>
              <a:gd name="T104" fmla="*/ 626 w 644"/>
              <a:gd name="T105" fmla="*/ 412 h 645"/>
              <a:gd name="T106" fmla="*/ 639 w 644"/>
              <a:gd name="T107" fmla="*/ 380 h 645"/>
              <a:gd name="T108" fmla="*/ 639 w 644"/>
              <a:gd name="T109" fmla="*/ 329 h 645"/>
              <a:gd name="T110" fmla="*/ 463 w 644"/>
              <a:gd name="T111" fmla="*/ 165 h 645"/>
              <a:gd name="T112" fmla="*/ 322 w 644"/>
              <a:gd name="T113" fmla="*/ 111 h 645"/>
              <a:gd name="T114" fmla="*/ 124 w 644"/>
              <a:gd name="T115" fmla="*/ 234 h 645"/>
              <a:gd name="T116" fmla="*/ 130 w 644"/>
              <a:gd name="T117" fmla="*/ 498 h 645"/>
              <a:gd name="T118" fmla="*/ 309 w 644"/>
              <a:gd name="T119" fmla="*/ 564 h 645"/>
              <a:gd name="T120" fmla="*/ 391 w 644"/>
              <a:gd name="T121" fmla="*/ 523 h 645"/>
              <a:gd name="T122" fmla="*/ 411 w 644"/>
              <a:gd name="T123" fmla="*/ 514 h 6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644" h="645">
                <a:moveTo>
                  <a:pt x="639" y="329"/>
                </a:moveTo>
                <a:cubicBezTo>
                  <a:pt x="639" y="329"/>
                  <a:pt x="639" y="329"/>
                  <a:pt x="639" y="329"/>
                </a:cubicBezTo>
                <a:cubicBezTo>
                  <a:pt x="639" y="329"/>
                  <a:pt x="640" y="329"/>
                  <a:pt x="641" y="329"/>
                </a:cubicBezTo>
                <a:cubicBezTo>
                  <a:pt x="642" y="329"/>
                  <a:pt x="643" y="329"/>
                  <a:pt x="644" y="329"/>
                </a:cubicBezTo>
                <a:cubicBezTo>
                  <a:pt x="644" y="323"/>
                  <a:pt x="644" y="318"/>
                  <a:pt x="644" y="312"/>
                </a:cubicBezTo>
                <a:cubicBezTo>
                  <a:pt x="643" y="312"/>
                  <a:pt x="642" y="312"/>
                  <a:pt x="641" y="312"/>
                </a:cubicBezTo>
                <a:cubicBezTo>
                  <a:pt x="640" y="313"/>
                  <a:pt x="639" y="313"/>
                  <a:pt x="639" y="313"/>
                </a:cubicBezTo>
                <a:cubicBezTo>
                  <a:pt x="639" y="313"/>
                  <a:pt x="639" y="313"/>
                  <a:pt x="639" y="313"/>
                </a:cubicBezTo>
                <a:cubicBezTo>
                  <a:pt x="624" y="314"/>
                  <a:pt x="612" y="307"/>
                  <a:pt x="611" y="298"/>
                </a:cubicBezTo>
                <a:cubicBezTo>
                  <a:pt x="610" y="289"/>
                  <a:pt x="621" y="281"/>
                  <a:pt x="636" y="279"/>
                </a:cubicBezTo>
                <a:cubicBezTo>
                  <a:pt x="636" y="279"/>
                  <a:pt x="636" y="279"/>
                  <a:pt x="636" y="279"/>
                </a:cubicBezTo>
                <a:cubicBezTo>
                  <a:pt x="636" y="278"/>
                  <a:pt x="637" y="278"/>
                  <a:pt x="637" y="278"/>
                </a:cubicBezTo>
                <a:cubicBezTo>
                  <a:pt x="638" y="278"/>
                  <a:pt x="640" y="278"/>
                  <a:pt x="641" y="278"/>
                </a:cubicBezTo>
                <a:cubicBezTo>
                  <a:pt x="640" y="272"/>
                  <a:pt x="639" y="267"/>
                  <a:pt x="638" y="261"/>
                </a:cubicBezTo>
                <a:cubicBezTo>
                  <a:pt x="637" y="261"/>
                  <a:pt x="636" y="262"/>
                  <a:pt x="635" y="262"/>
                </a:cubicBezTo>
                <a:cubicBezTo>
                  <a:pt x="634" y="262"/>
                  <a:pt x="634" y="262"/>
                  <a:pt x="633" y="263"/>
                </a:cubicBezTo>
                <a:cubicBezTo>
                  <a:pt x="633" y="263"/>
                  <a:pt x="633" y="263"/>
                  <a:pt x="633" y="263"/>
                </a:cubicBezTo>
                <a:cubicBezTo>
                  <a:pt x="619" y="266"/>
                  <a:pt x="606" y="262"/>
                  <a:pt x="604" y="253"/>
                </a:cubicBezTo>
                <a:cubicBezTo>
                  <a:pt x="601" y="244"/>
                  <a:pt x="611" y="234"/>
                  <a:pt x="625" y="229"/>
                </a:cubicBezTo>
                <a:cubicBezTo>
                  <a:pt x="625" y="229"/>
                  <a:pt x="625" y="229"/>
                  <a:pt x="625" y="229"/>
                </a:cubicBezTo>
                <a:cubicBezTo>
                  <a:pt x="625" y="229"/>
                  <a:pt x="625" y="229"/>
                  <a:pt x="626" y="229"/>
                </a:cubicBezTo>
                <a:cubicBezTo>
                  <a:pt x="627" y="229"/>
                  <a:pt x="629" y="228"/>
                  <a:pt x="630" y="228"/>
                </a:cubicBezTo>
                <a:cubicBezTo>
                  <a:pt x="628" y="222"/>
                  <a:pt x="627" y="217"/>
                  <a:pt x="625" y="212"/>
                </a:cubicBezTo>
                <a:cubicBezTo>
                  <a:pt x="623" y="212"/>
                  <a:pt x="622" y="213"/>
                  <a:pt x="621" y="213"/>
                </a:cubicBezTo>
                <a:cubicBezTo>
                  <a:pt x="607" y="220"/>
                  <a:pt x="593" y="218"/>
                  <a:pt x="589" y="209"/>
                </a:cubicBezTo>
                <a:cubicBezTo>
                  <a:pt x="585" y="201"/>
                  <a:pt x="593" y="189"/>
                  <a:pt x="606" y="182"/>
                </a:cubicBezTo>
                <a:cubicBezTo>
                  <a:pt x="606" y="182"/>
                  <a:pt x="606" y="182"/>
                  <a:pt x="606" y="182"/>
                </a:cubicBezTo>
                <a:cubicBezTo>
                  <a:pt x="606" y="182"/>
                  <a:pt x="606" y="182"/>
                  <a:pt x="607" y="182"/>
                </a:cubicBezTo>
                <a:cubicBezTo>
                  <a:pt x="608" y="181"/>
                  <a:pt x="610" y="181"/>
                  <a:pt x="611" y="180"/>
                </a:cubicBezTo>
                <a:cubicBezTo>
                  <a:pt x="609" y="175"/>
                  <a:pt x="606" y="170"/>
                  <a:pt x="603" y="165"/>
                </a:cubicBezTo>
                <a:cubicBezTo>
                  <a:pt x="602" y="166"/>
                  <a:pt x="601" y="167"/>
                  <a:pt x="600" y="167"/>
                </a:cubicBezTo>
                <a:cubicBezTo>
                  <a:pt x="587" y="176"/>
                  <a:pt x="572" y="176"/>
                  <a:pt x="567" y="168"/>
                </a:cubicBezTo>
                <a:cubicBezTo>
                  <a:pt x="562" y="160"/>
                  <a:pt x="568" y="147"/>
                  <a:pt x="581" y="139"/>
                </a:cubicBezTo>
                <a:cubicBezTo>
                  <a:pt x="582" y="138"/>
                  <a:pt x="583" y="137"/>
                  <a:pt x="585" y="136"/>
                </a:cubicBezTo>
                <a:cubicBezTo>
                  <a:pt x="582" y="131"/>
                  <a:pt x="578" y="127"/>
                  <a:pt x="574" y="122"/>
                </a:cubicBezTo>
                <a:cubicBezTo>
                  <a:pt x="573" y="123"/>
                  <a:pt x="572" y="124"/>
                  <a:pt x="571" y="125"/>
                </a:cubicBezTo>
                <a:cubicBezTo>
                  <a:pt x="560" y="136"/>
                  <a:pt x="546" y="138"/>
                  <a:pt x="539" y="131"/>
                </a:cubicBezTo>
                <a:cubicBezTo>
                  <a:pt x="533" y="124"/>
                  <a:pt x="537" y="110"/>
                  <a:pt x="548" y="100"/>
                </a:cubicBezTo>
                <a:cubicBezTo>
                  <a:pt x="549" y="99"/>
                  <a:pt x="551" y="98"/>
                  <a:pt x="552" y="97"/>
                </a:cubicBezTo>
                <a:cubicBezTo>
                  <a:pt x="548" y="93"/>
                  <a:pt x="544" y="89"/>
                  <a:pt x="539" y="85"/>
                </a:cubicBezTo>
                <a:cubicBezTo>
                  <a:pt x="539" y="86"/>
                  <a:pt x="538" y="87"/>
                  <a:pt x="537" y="88"/>
                </a:cubicBezTo>
                <a:cubicBezTo>
                  <a:pt x="527" y="100"/>
                  <a:pt x="513" y="105"/>
                  <a:pt x="506" y="99"/>
                </a:cubicBezTo>
                <a:cubicBezTo>
                  <a:pt x="499" y="93"/>
                  <a:pt x="500" y="79"/>
                  <a:pt x="510" y="67"/>
                </a:cubicBezTo>
                <a:cubicBezTo>
                  <a:pt x="511" y="65"/>
                  <a:pt x="512" y="64"/>
                  <a:pt x="513" y="63"/>
                </a:cubicBezTo>
                <a:cubicBezTo>
                  <a:pt x="508" y="60"/>
                  <a:pt x="504" y="56"/>
                  <a:pt x="499" y="53"/>
                </a:cubicBezTo>
                <a:cubicBezTo>
                  <a:pt x="498" y="54"/>
                  <a:pt x="498" y="56"/>
                  <a:pt x="497" y="57"/>
                </a:cubicBezTo>
                <a:cubicBezTo>
                  <a:pt x="489" y="70"/>
                  <a:pt x="476" y="77"/>
                  <a:pt x="468" y="73"/>
                </a:cubicBezTo>
                <a:cubicBezTo>
                  <a:pt x="460" y="68"/>
                  <a:pt x="459" y="53"/>
                  <a:pt x="467" y="40"/>
                </a:cubicBezTo>
                <a:cubicBezTo>
                  <a:pt x="468" y="39"/>
                  <a:pt x="469" y="37"/>
                  <a:pt x="470" y="36"/>
                </a:cubicBezTo>
                <a:cubicBezTo>
                  <a:pt x="464" y="33"/>
                  <a:pt x="459" y="31"/>
                  <a:pt x="454" y="28"/>
                </a:cubicBezTo>
                <a:cubicBezTo>
                  <a:pt x="453" y="30"/>
                  <a:pt x="453" y="31"/>
                  <a:pt x="453" y="32"/>
                </a:cubicBezTo>
                <a:cubicBezTo>
                  <a:pt x="447" y="47"/>
                  <a:pt x="436" y="56"/>
                  <a:pt x="427" y="52"/>
                </a:cubicBezTo>
                <a:cubicBezTo>
                  <a:pt x="418" y="49"/>
                  <a:pt x="415" y="35"/>
                  <a:pt x="420" y="22"/>
                </a:cubicBezTo>
                <a:cubicBezTo>
                  <a:pt x="420" y="22"/>
                  <a:pt x="420" y="22"/>
                  <a:pt x="420" y="22"/>
                </a:cubicBezTo>
                <a:cubicBezTo>
                  <a:pt x="420" y="21"/>
                  <a:pt x="420" y="21"/>
                  <a:pt x="420" y="20"/>
                </a:cubicBezTo>
                <a:cubicBezTo>
                  <a:pt x="421" y="19"/>
                  <a:pt x="421" y="18"/>
                  <a:pt x="422" y="16"/>
                </a:cubicBezTo>
                <a:cubicBezTo>
                  <a:pt x="417" y="14"/>
                  <a:pt x="411" y="13"/>
                  <a:pt x="405" y="11"/>
                </a:cubicBezTo>
                <a:cubicBezTo>
                  <a:pt x="405" y="13"/>
                  <a:pt x="405" y="14"/>
                  <a:pt x="405" y="15"/>
                </a:cubicBezTo>
                <a:cubicBezTo>
                  <a:pt x="405" y="16"/>
                  <a:pt x="405" y="16"/>
                  <a:pt x="404" y="17"/>
                </a:cubicBezTo>
                <a:cubicBezTo>
                  <a:pt x="404" y="17"/>
                  <a:pt x="404" y="17"/>
                  <a:pt x="404" y="17"/>
                </a:cubicBezTo>
                <a:cubicBezTo>
                  <a:pt x="401" y="31"/>
                  <a:pt x="391" y="40"/>
                  <a:pt x="383" y="39"/>
                </a:cubicBezTo>
                <a:cubicBezTo>
                  <a:pt x="374" y="37"/>
                  <a:pt x="369" y="24"/>
                  <a:pt x="371" y="10"/>
                </a:cubicBezTo>
                <a:cubicBezTo>
                  <a:pt x="371" y="10"/>
                  <a:pt x="371" y="10"/>
                  <a:pt x="371" y="10"/>
                </a:cubicBezTo>
                <a:cubicBezTo>
                  <a:pt x="371" y="9"/>
                  <a:pt x="371" y="9"/>
                  <a:pt x="371" y="8"/>
                </a:cubicBezTo>
                <a:cubicBezTo>
                  <a:pt x="371" y="7"/>
                  <a:pt x="372" y="6"/>
                  <a:pt x="372" y="4"/>
                </a:cubicBezTo>
                <a:cubicBezTo>
                  <a:pt x="367" y="3"/>
                  <a:pt x="361" y="3"/>
                  <a:pt x="355" y="2"/>
                </a:cubicBezTo>
                <a:cubicBezTo>
                  <a:pt x="355" y="3"/>
                  <a:pt x="355" y="4"/>
                  <a:pt x="355" y="5"/>
                </a:cubicBezTo>
                <a:cubicBezTo>
                  <a:pt x="355" y="6"/>
                  <a:pt x="355" y="7"/>
                  <a:pt x="355" y="8"/>
                </a:cubicBezTo>
                <a:cubicBezTo>
                  <a:pt x="355" y="8"/>
                  <a:pt x="355" y="8"/>
                  <a:pt x="355" y="8"/>
                </a:cubicBezTo>
                <a:cubicBezTo>
                  <a:pt x="354" y="22"/>
                  <a:pt x="346" y="32"/>
                  <a:pt x="337" y="32"/>
                </a:cubicBezTo>
                <a:cubicBezTo>
                  <a:pt x="327" y="32"/>
                  <a:pt x="320" y="19"/>
                  <a:pt x="321" y="4"/>
                </a:cubicBezTo>
                <a:cubicBezTo>
                  <a:pt x="321" y="3"/>
                  <a:pt x="321" y="1"/>
                  <a:pt x="321" y="0"/>
                </a:cubicBezTo>
                <a:cubicBezTo>
                  <a:pt x="315" y="0"/>
                  <a:pt x="310" y="1"/>
                  <a:pt x="304" y="1"/>
                </a:cubicBezTo>
                <a:cubicBezTo>
                  <a:pt x="304" y="2"/>
                  <a:pt x="304" y="3"/>
                  <a:pt x="305" y="3"/>
                </a:cubicBezTo>
                <a:cubicBezTo>
                  <a:pt x="305" y="4"/>
                  <a:pt x="305" y="6"/>
                  <a:pt x="305" y="7"/>
                </a:cubicBezTo>
                <a:cubicBezTo>
                  <a:pt x="305" y="7"/>
                  <a:pt x="305" y="7"/>
                  <a:pt x="305" y="7"/>
                </a:cubicBezTo>
                <a:cubicBezTo>
                  <a:pt x="305" y="20"/>
                  <a:pt x="299" y="32"/>
                  <a:pt x="291" y="33"/>
                </a:cubicBezTo>
                <a:cubicBezTo>
                  <a:pt x="282" y="34"/>
                  <a:pt x="273" y="24"/>
                  <a:pt x="271" y="10"/>
                </a:cubicBezTo>
                <a:cubicBezTo>
                  <a:pt x="271" y="10"/>
                  <a:pt x="271" y="10"/>
                  <a:pt x="271" y="10"/>
                </a:cubicBezTo>
                <a:cubicBezTo>
                  <a:pt x="271" y="9"/>
                  <a:pt x="270" y="8"/>
                  <a:pt x="270" y="7"/>
                </a:cubicBezTo>
                <a:cubicBezTo>
                  <a:pt x="270" y="6"/>
                  <a:pt x="270" y="5"/>
                  <a:pt x="270" y="5"/>
                </a:cubicBezTo>
                <a:cubicBezTo>
                  <a:pt x="265" y="5"/>
                  <a:pt x="259" y="6"/>
                  <a:pt x="254" y="8"/>
                </a:cubicBezTo>
                <a:cubicBezTo>
                  <a:pt x="254" y="8"/>
                  <a:pt x="254" y="9"/>
                  <a:pt x="254" y="9"/>
                </a:cubicBezTo>
                <a:cubicBezTo>
                  <a:pt x="255" y="11"/>
                  <a:pt x="255" y="12"/>
                  <a:pt x="255" y="13"/>
                </a:cubicBezTo>
                <a:cubicBezTo>
                  <a:pt x="257" y="27"/>
                  <a:pt x="253" y="38"/>
                  <a:pt x="245" y="41"/>
                </a:cubicBezTo>
                <a:cubicBezTo>
                  <a:pt x="237" y="43"/>
                  <a:pt x="227" y="35"/>
                  <a:pt x="222" y="22"/>
                </a:cubicBezTo>
                <a:cubicBezTo>
                  <a:pt x="222" y="22"/>
                  <a:pt x="222" y="22"/>
                  <a:pt x="222" y="22"/>
                </a:cubicBezTo>
                <a:cubicBezTo>
                  <a:pt x="222" y="21"/>
                  <a:pt x="221" y="20"/>
                  <a:pt x="221" y="19"/>
                </a:cubicBezTo>
                <a:cubicBezTo>
                  <a:pt x="221" y="18"/>
                  <a:pt x="221" y="17"/>
                  <a:pt x="221" y="17"/>
                </a:cubicBezTo>
                <a:cubicBezTo>
                  <a:pt x="215" y="18"/>
                  <a:pt x="210" y="20"/>
                  <a:pt x="205" y="22"/>
                </a:cubicBezTo>
                <a:cubicBezTo>
                  <a:pt x="205" y="23"/>
                  <a:pt x="205" y="23"/>
                  <a:pt x="205" y="23"/>
                </a:cubicBezTo>
                <a:cubicBezTo>
                  <a:pt x="206" y="25"/>
                  <a:pt x="207" y="26"/>
                  <a:pt x="207" y="28"/>
                </a:cubicBezTo>
                <a:cubicBezTo>
                  <a:pt x="207" y="28"/>
                  <a:pt x="207" y="28"/>
                  <a:pt x="207" y="28"/>
                </a:cubicBezTo>
                <a:cubicBezTo>
                  <a:pt x="211" y="40"/>
                  <a:pt x="209" y="52"/>
                  <a:pt x="201" y="56"/>
                </a:cubicBezTo>
                <a:cubicBezTo>
                  <a:pt x="193" y="59"/>
                  <a:pt x="183" y="53"/>
                  <a:pt x="176" y="42"/>
                </a:cubicBezTo>
                <a:cubicBezTo>
                  <a:pt x="176" y="42"/>
                  <a:pt x="176" y="42"/>
                  <a:pt x="176" y="42"/>
                </a:cubicBezTo>
                <a:cubicBezTo>
                  <a:pt x="175" y="40"/>
                  <a:pt x="175" y="39"/>
                  <a:pt x="174" y="38"/>
                </a:cubicBezTo>
                <a:cubicBezTo>
                  <a:pt x="174" y="37"/>
                  <a:pt x="174" y="37"/>
                  <a:pt x="174" y="36"/>
                </a:cubicBezTo>
                <a:cubicBezTo>
                  <a:pt x="169" y="39"/>
                  <a:pt x="164" y="42"/>
                  <a:pt x="159" y="44"/>
                </a:cubicBezTo>
                <a:cubicBezTo>
                  <a:pt x="159" y="45"/>
                  <a:pt x="159" y="45"/>
                  <a:pt x="159" y="45"/>
                </a:cubicBezTo>
                <a:cubicBezTo>
                  <a:pt x="168" y="58"/>
                  <a:pt x="168" y="72"/>
                  <a:pt x="160" y="77"/>
                </a:cubicBezTo>
                <a:cubicBezTo>
                  <a:pt x="153" y="82"/>
                  <a:pt x="142" y="78"/>
                  <a:pt x="134" y="68"/>
                </a:cubicBezTo>
                <a:cubicBezTo>
                  <a:pt x="134" y="68"/>
                  <a:pt x="134" y="68"/>
                  <a:pt x="134" y="68"/>
                </a:cubicBezTo>
                <a:cubicBezTo>
                  <a:pt x="133" y="67"/>
                  <a:pt x="132" y="65"/>
                  <a:pt x="131" y="64"/>
                </a:cubicBezTo>
                <a:cubicBezTo>
                  <a:pt x="131" y="64"/>
                  <a:pt x="131" y="63"/>
                  <a:pt x="131" y="63"/>
                </a:cubicBezTo>
                <a:cubicBezTo>
                  <a:pt x="126" y="67"/>
                  <a:pt x="122" y="70"/>
                  <a:pt x="118" y="73"/>
                </a:cubicBezTo>
                <a:cubicBezTo>
                  <a:pt x="119" y="75"/>
                  <a:pt x="120" y="76"/>
                  <a:pt x="121" y="78"/>
                </a:cubicBezTo>
                <a:cubicBezTo>
                  <a:pt x="128" y="88"/>
                  <a:pt x="129" y="100"/>
                  <a:pt x="123" y="105"/>
                </a:cubicBezTo>
                <a:cubicBezTo>
                  <a:pt x="117" y="111"/>
                  <a:pt x="106" y="108"/>
                  <a:pt x="97" y="101"/>
                </a:cubicBezTo>
                <a:cubicBezTo>
                  <a:pt x="95" y="99"/>
                  <a:pt x="94" y="98"/>
                  <a:pt x="92" y="97"/>
                </a:cubicBezTo>
                <a:cubicBezTo>
                  <a:pt x="89" y="100"/>
                  <a:pt x="85" y="104"/>
                  <a:pt x="81" y="108"/>
                </a:cubicBezTo>
                <a:cubicBezTo>
                  <a:pt x="83" y="110"/>
                  <a:pt x="84" y="111"/>
                  <a:pt x="85" y="112"/>
                </a:cubicBezTo>
                <a:cubicBezTo>
                  <a:pt x="85" y="112"/>
                  <a:pt x="85" y="112"/>
                  <a:pt x="85" y="112"/>
                </a:cubicBezTo>
                <a:cubicBezTo>
                  <a:pt x="93" y="121"/>
                  <a:pt x="96" y="132"/>
                  <a:pt x="91" y="138"/>
                </a:cubicBezTo>
                <a:cubicBezTo>
                  <a:pt x="86" y="145"/>
                  <a:pt x="75" y="144"/>
                  <a:pt x="65" y="138"/>
                </a:cubicBezTo>
                <a:cubicBezTo>
                  <a:pt x="64" y="138"/>
                  <a:pt x="64" y="138"/>
                  <a:pt x="64" y="138"/>
                </a:cubicBezTo>
                <a:cubicBezTo>
                  <a:pt x="62" y="137"/>
                  <a:pt x="61" y="136"/>
                  <a:pt x="60" y="135"/>
                </a:cubicBezTo>
                <a:cubicBezTo>
                  <a:pt x="57" y="140"/>
                  <a:pt x="54" y="144"/>
                  <a:pt x="51" y="149"/>
                </a:cubicBezTo>
                <a:cubicBezTo>
                  <a:pt x="52" y="150"/>
                  <a:pt x="54" y="151"/>
                  <a:pt x="55" y="152"/>
                </a:cubicBezTo>
                <a:cubicBezTo>
                  <a:pt x="55" y="152"/>
                  <a:pt x="55" y="152"/>
                  <a:pt x="55" y="152"/>
                </a:cubicBezTo>
                <a:cubicBezTo>
                  <a:pt x="64" y="159"/>
                  <a:pt x="68" y="169"/>
                  <a:pt x="65" y="176"/>
                </a:cubicBezTo>
                <a:cubicBezTo>
                  <a:pt x="61" y="183"/>
                  <a:pt x="50" y="184"/>
                  <a:pt x="39" y="181"/>
                </a:cubicBezTo>
                <a:cubicBezTo>
                  <a:pt x="39" y="180"/>
                  <a:pt x="38" y="180"/>
                  <a:pt x="38" y="180"/>
                </a:cubicBezTo>
                <a:cubicBezTo>
                  <a:pt x="37" y="180"/>
                  <a:pt x="35" y="179"/>
                  <a:pt x="34" y="178"/>
                </a:cubicBezTo>
                <a:cubicBezTo>
                  <a:pt x="31" y="183"/>
                  <a:pt x="29" y="188"/>
                  <a:pt x="27" y="193"/>
                </a:cubicBezTo>
                <a:cubicBezTo>
                  <a:pt x="29" y="194"/>
                  <a:pt x="30" y="195"/>
                  <a:pt x="32" y="196"/>
                </a:cubicBezTo>
                <a:cubicBezTo>
                  <a:pt x="42" y="202"/>
                  <a:pt x="47" y="210"/>
                  <a:pt x="44" y="218"/>
                </a:cubicBezTo>
                <a:cubicBezTo>
                  <a:pt x="42" y="225"/>
                  <a:pt x="32" y="228"/>
                  <a:pt x="21" y="226"/>
                </a:cubicBezTo>
                <a:cubicBezTo>
                  <a:pt x="21" y="226"/>
                  <a:pt x="21" y="226"/>
                  <a:pt x="21" y="226"/>
                </a:cubicBezTo>
                <a:cubicBezTo>
                  <a:pt x="20" y="226"/>
                  <a:pt x="19" y="226"/>
                  <a:pt x="18" y="226"/>
                </a:cubicBezTo>
                <a:cubicBezTo>
                  <a:pt x="18" y="226"/>
                  <a:pt x="18" y="226"/>
                  <a:pt x="18" y="226"/>
                </a:cubicBezTo>
                <a:cubicBezTo>
                  <a:pt x="17" y="225"/>
                  <a:pt x="16" y="225"/>
                  <a:pt x="15" y="225"/>
                </a:cubicBezTo>
                <a:cubicBezTo>
                  <a:pt x="13" y="230"/>
                  <a:pt x="12" y="235"/>
                  <a:pt x="10" y="240"/>
                </a:cubicBezTo>
                <a:cubicBezTo>
                  <a:pt x="12" y="241"/>
                  <a:pt x="14" y="241"/>
                  <a:pt x="16" y="242"/>
                </a:cubicBezTo>
                <a:cubicBezTo>
                  <a:pt x="16" y="242"/>
                  <a:pt x="16" y="242"/>
                  <a:pt x="16" y="242"/>
                </a:cubicBezTo>
                <a:cubicBezTo>
                  <a:pt x="26" y="247"/>
                  <a:pt x="32" y="254"/>
                  <a:pt x="31" y="262"/>
                </a:cubicBezTo>
                <a:cubicBezTo>
                  <a:pt x="29" y="269"/>
                  <a:pt x="20" y="274"/>
                  <a:pt x="9" y="274"/>
                </a:cubicBezTo>
                <a:cubicBezTo>
                  <a:pt x="8" y="274"/>
                  <a:pt x="8" y="274"/>
                  <a:pt x="7" y="274"/>
                </a:cubicBezTo>
                <a:cubicBezTo>
                  <a:pt x="7" y="274"/>
                  <a:pt x="6" y="274"/>
                  <a:pt x="6" y="274"/>
                </a:cubicBezTo>
                <a:cubicBezTo>
                  <a:pt x="5" y="274"/>
                  <a:pt x="4" y="274"/>
                  <a:pt x="3" y="274"/>
                </a:cubicBezTo>
                <a:cubicBezTo>
                  <a:pt x="3" y="279"/>
                  <a:pt x="2" y="284"/>
                  <a:pt x="1" y="290"/>
                </a:cubicBezTo>
                <a:cubicBezTo>
                  <a:pt x="3" y="290"/>
                  <a:pt x="5" y="290"/>
                  <a:pt x="7" y="291"/>
                </a:cubicBezTo>
                <a:cubicBezTo>
                  <a:pt x="17" y="294"/>
                  <a:pt x="24" y="300"/>
                  <a:pt x="24" y="308"/>
                </a:cubicBezTo>
                <a:cubicBezTo>
                  <a:pt x="24" y="315"/>
                  <a:pt x="16" y="321"/>
                  <a:pt x="5" y="323"/>
                </a:cubicBezTo>
                <a:cubicBezTo>
                  <a:pt x="5" y="323"/>
                  <a:pt x="5" y="323"/>
                  <a:pt x="5" y="323"/>
                </a:cubicBezTo>
                <a:cubicBezTo>
                  <a:pt x="4" y="323"/>
                  <a:pt x="2" y="323"/>
                  <a:pt x="0" y="323"/>
                </a:cubicBezTo>
                <a:cubicBezTo>
                  <a:pt x="0" y="329"/>
                  <a:pt x="0" y="334"/>
                  <a:pt x="0" y="340"/>
                </a:cubicBezTo>
                <a:cubicBezTo>
                  <a:pt x="1" y="340"/>
                  <a:pt x="2" y="340"/>
                  <a:pt x="3" y="340"/>
                </a:cubicBezTo>
                <a:cubicBezTo>
                  <a:pt x="3" y="340"/>
                  <a:pt x="3" y="340"/>
                  <a:pt x="3" y="340"/>
                </a:cubicBezTo>
                <a:cubicBezTo>
                  <a:pt x="4" y="340"/>
                  <a:pt x="5" y="340"/>
                  <a:pt x="6" y="340"/>
                </a:cubicBezTo>
                <a:cubicBezTo>
                  <a:pt x="6" y="340"/>
                  <a:pt x="6" y="340"/>
                  <a:pt x="6" y="340"/>
                </a:cubicBezTo>
                <a:cubicBezTo>
                  <a:pt x="16" y="341"/>
                  <a:pt x="24" y="347"/>
                  <a:pt x="25" y="354"/>
                </a:cubicBezTo>
                <a:cubicBezTo>
                  <a:pt x="26" y="361"/>
                  <a:pt x="19" y="368"/>
                  <a:pt x="9" y="372"/>
                </a:cubicBezTo>
                <a:cubicBezTo>
                  <a:pt x="7" y="372"/>
                  <a:pt x="6" y="373"/>
                  <a:pt x="4" y="373"/>
                </a:cubicBezTo>
                <a:cubicBezTo>
                  <a:pt x="5" y="379"/>
                  <a:pt x="6" y="384"/>
                  <a:pt x="7" y="389"/>
                </a:cubicBezTo>
                <a:cubicBezTo>
                  <a:pt x="8" y="389"/>
                  <a:pt x="9" y="389"/>
                  <a:pt x="11" y="389"/>
                </a:cubicBezTo>
                <a:cubicBezTo>
                  <a:pt x="11" y="389"/>
                  <a:pt x="11" y="389"/>
                  <a:pt x="12" y="389"/>
                </a:cubicBezTo>
                <a:cubicBezTo>
                  <a:pt x="22" y="388"/>
                  <a:pt x="31" y="392"/>
                  <a:pt x="33" y="399"/>
                </a:cubicBezTo>
                <a:cubicBezTo>
                  <a:pt x="35" y="406"/>
                  <a:pt x="29" y="414"/>
                  <a:pt x="20" y="419"/>
                </a:cubicBezTo>
                <a:cubicBezTo>
                  <a:pt x="20" y="419"/>
                  <a:pt x="20" y="419"/>
                  <a:pt x="20" y="419"/>
                </a:cubicBezTo>
                <a:cubicBezTo>
                  <a:pt x="19" y="420"/>
                  <a:pt x="17" y="421"/>
                  <a:pt x="15" y="422"/>
                </a:cubicBezTo>
                <a:cubicBezTo>
                  <a:pt x="17" y="427"/>
                  <a:pt x="19" y="432"/>
                  <a:pt x="21" y="437"/>
                </a:cubicBezTo>
                <a:cubicBezTo>
                  <a:pt x="22" y="436"/>
                  <a:pt x="23" y="436"/>
                  <a:pt x="24" y="436"/>
                </a:cubicBezTo>
                <a:cubicBezTo>
                  <a:pt x="25" y="436"/>
                  <a:pt x="25" y="436"/>
                  <a:pt x="26" y="436"/>
                </a:cubicBezTo>
                <a:cubicBezTo>
                  <a:pt x="36" y="434"/>
                  <a:pt x="45" y="437"/>
                  <a:pt x="48" y="443"/>
                </a:cubicBezTo>
                <a:cubicBezTo>
                  <a:pt x="51" y="450"/>
                  <a:pt x="47" y="458"/>
                  <a:pt x="39" y="465"/>
                </a:cubicBezTo>
                <a:cubicBezTo>
                  <a:pt x="37" y="466"/>
                  <a:pt x="36" y="467"/>
                  <a:pt x="34" y="468"/>
                </a:cubicBezTo>
                <a:cubicBezTo>
                  <a:pt x="37" y="473"/>
                  <a:pt x="39" y="477"/>
                  <a:pt x="42" y="482"/>
                </a:cubicBezTo>
                <a:cubicBezTo>
                  <a:pt x="43" y="481"/>
                  <a:pt x="44" y="481"/>
                  <a:pt x="45" y="480"/>
                </a:cubicBezTo>
                <a:cubicBezTo>
                  <a:pt x="46" y="480"/>
                  <a:pt x="46" y="480"/>
                  <a:pt x="47" y="480"/>
                </a:cubicBezTo>
                <a:cubicBezTo>
                  <a:pt x="56" y="477"/>
                  <a:pt x="65" y="478"/>
                  <a:pt x="69" y="484"/>
                </a:cubicBezTo>
                <a:cubicBezTo>
                  <a:pt x="73" y="490"/>
                  <a:pt x="71" y="499"/>
                  <a:pt x="64" y="507"/>
                </a:cubicBezTo>
                <a:cubicBezTo>
                  <a:pt x="63" y="507"/>
                  <a:pt x="63" y="507"/>
                  <a:pt x="63" y="508"/>
                </a:cubicBezTo>
                <a:cubicBezTo>
                  <a:pt x="62" y="509"/>
                  <a:pt x="61" y="509"/>
                  <a:pt x="60" y="510"/>
                </a:cubicBezTo>
                <a:cubicBezTo>
                  <a:pt x="63" y="515"/>
                  <a:pt x="66" y="519"/>
                  <a:pt x="70" y="523"/>
                </a:cubicBezTo>
                <a:cubicBezTo>
                  <a:pt x="71" y="522"/>
                  <a:pt x="72" y="522"/>
                  <a:pt x="73" y="521"/>
                </a:cubicBezTo>
                <a:cubicBezTo>
                  <a:pt x="73" y="521"/>
                  <a:pt x="74" y="521"/>
                  <a:pt x="74" y="521"/>
                </a:cubicBezTo>
                <a:cubicBezTo>
                  <a:pt x="83" y="516"/>
                  <a:pt x="92" y="516"/>
                  <a:pt x="97" y="521"/>
                </a:cubicBezTo>
                <a:cubicBezTo>
                  <a:pt x="102" y="526"/>
                  <a:pt x="101" y="536"/>
                  <a:pt x="95" y="544"/>
                </a:cubicBezTo>
                <a:cubicBezTo>
                  <a:pt x="95" y="545"/>
                  <a:pt x="95" y="545"/>
                  <a:pt x="94" y="545"/>
                </a:cubicBezTo>
                <a:cubicBezTo>
                  <a:pt x="94" y="546"/>
                  <a:pt x="93" y="547"/>
                  <a:pt x="92" y="548"/>
                </a:cubicBezTo>
                <a:cubicBezTo>
                  <a:pt x="96" y="552"/>
                  <a:pt x="100" y="556"/>
                  <a:pt x="104" y="560"/>
                </a:cubicBezTo>
                <a:cubicBezTo>
                  <a:pt x="105" y="558"/>
                  <a:pt x="106" y="557"/>
                  <a:pt x="108" y="556"/>
                </a:cubicBezTo>
                <a:cubicBezTo>
                  <a:pt x="116" y="550"/>
                  <a:pt x="125" y="549"/>
                  <a:pt x="130" y="553"/>
                </a:cubicBezTo>
                <a:cubicBezTo>
                  <a:pt x="136" y="558"/>
                  <a:pt x="136" y="567"/>
                  <a:pt x="132" y="577"/>
                </a:cubicBezTo>
                <a:cubicBezTo>
                  <a:pt x="132" y="577"/>
                  <a:pt x="132" y="577"/>
                  <a:pt x="131" y="578"/>
                </a:cubicBezTo>
                <a:cubicBezTo>
                  <a:pt x="131" y="579"/>
                  <a:pt x="130" y="580"/>
                  <a:pt x="130" y="581"/>
                </a:cubicBezTo>
                <a:cubicBezTo>
                  <a:pt x="134" y="584"/>
                  <a:pt x="138" y="587"/>
                  <a:pt x="143" y="590"/>
                </a:cubicBezTo>
                <a:cubicBezTo>
                  <a:pt x="144" y="589"/>
                  <a:pt x="145" y="588"/>
                  <a:pt x="146" y="586"/>
                </a:cubicBezTo>
                <a:cubicBezTo>
                  <a:pt x="153" y="579"/>
                  <a:pt x="162" y="576"/>
                  <a:pt x="168" y="580"/>
                </a:cubicBezTo>
                <a:cubicBezTo>
                  <a:pt x="174" y="583"/>
                  <a:pt x="176" y="593"/>
                  <a:pt x="173" y="603"/>
                </a:cubicBezTo>
                <a:cubicBezTo>
                  <a:pt x="173" y="603"/>
                  <a:pt x="173" y="604"/>
                  <a:pt x="173" y="604"/>
                </a:cubicBezTo>
                <a:cubicBezTo>
                  <a:pt x="173" y="605"/>
                  <a:pt x="172" y="607"/>
                  <a:pt x="172" y="608"/>
                </a:cubicBezTo>
                <a:cubicBezTo>
                  <a:pt x="176" y="610"/>
                  <a:pt x="181" y="613"/>
                  <a:pt x="186" y="615"/>
                </a:cubicBezTo>
                <a:cubicBezTo>
                  <a:pt x="187" y="613"/>
                  <a:pt x="188" y="612"/>
                  <a:pt x="189" y="610"/>
                </a:cubicBezTo>
                <a:cubicBezTo>
                  <a:pt x="195" y="602"/>
                  <a:pt x="203" y="598"/>
                  <a:pt x="210" y="600"/>
                </a:cubicBezTo>
                <a:cubicBezTo>
                  <a:pt x="217" y="603"/>
                  <a:pt x="220" y="612"/>
                  <a:pt x="218" y="622"/>
                </a:cubicBezTo>
                <a:cubicBezTo>
                  <a:pt x="218" y="623"/>
                  <a:pt x="218" y="623"/>
                  <a:pt x="218" y="624"/>
                </a:cubicBezTo>
                <a:cubicBezTo>
                  <a:pt x="218" y="625"/>
                  <a:pt x="218" y="626"/>
                  <a:pt x="217" y="628"/>
                </a:cubicBezTo>
                <a:cubicBezTo>
                  <a:pt x="222" y="629"/>
                  <a:pt x="228" y="631"/>
                  <a:pt x="233" y="632"/>
                </a:cubicBezTo>
                <a:cubicBezTo>
                  <a:pt x="233" y="631"/>
                  <a:pt x="234" y="629"/>
                  <a:pt x="235" y="627"/>
                </a:cubicBezTo>
                <a:cubicBezTo>
                  <a:pt x="235" y="627"/>
                  <a:pt x="235" y="627"/>
                  <a:pt x="235" y="627"/>
                </a:cubicBezTo>
                <a:cubicBezTo>
                  <a:pt x="239" y="618"/>
                  <a:pt x="247" y="612"/>
                  <a:pt x="254" y="614"/>
                </a:cubicBezTo>
                <a:cubicBezTo>
                  <a:pt x="261" y="615"/>
                  <a:pt x="266" y="624"/>
                  <a:pt x="266" y="635"/>
                </a:cubicBezTo>
                <a:cubicBezTo>
                  <a:pt x="266" y="636"/>
                  <a:pt x="266" y="638"/>
                  <a:pt x="266" y="640"/>
                </a:cubicBezTo>
                <a:cubicBezTo>
                  <a:pt x="271" y="641"/>
                  <a:pt x="276" y="642"/>
                  <a:pt x="282" y="642"/>
                </a:cubicBezTo>
                <a:cubicBezTo>
                  <a:pt x="282" y="640"/>
                  <a:pt x="282" y="639"/>
                  <a:pt x="283" y="637"/>
                </a:cubicBezTo>
                <a:cubicBezTo>
                  <a:pt x="283" y="637"/>
                  <a:pt x="283" y="637"/>
                  <a:pt x="283" y="637"/>
                </a:cubicBezTo>
                <a:cubicBezTo>
                  <a:pt x="286" y="627"/>
                  <a:pt x="292" y="620"/>
                  <a:pt x="300" y="620"/>
                </a:cubicBezTo>
                <a:cubicBezTo>
                  <a:pt x="307" y="621"/>
                  <a:pt x="313" y="628"/>
                  <a:pt x="315" y="639"/>
                </a:cubicBezTo>
                <a:cubicBezTo>
                  <a:pt x="315" y="639"/>
                  <a:pt x="315" y="639"/>
                  <a:pt x="315" y="639"/>
                </a:cubicBezTo>
                <a:cubicBezTo>
                  <a:pt x="315" y="641"/>
                  <a:pt x="315" y="643"/>
                  <a:pt x="316" y="645"/>
                </a:cubicBezTo>
                <a:cubicBezTo>
                  <a:pt x="321" y="645"/>
                  <a:pt x="326" y="645"/>
                  <a:pt x="332" y="645"/>
                </a:cubicBezTo>
                <a:cubicBezTo>
                  <a:pt x="332" y="643"/>
                  <a:pt x="332" y="641"/>
                  <a:pt x="332" y="639"/>
                </a:cubicBezTo>
                <a:cubicBezTo>
                  <a:pt x="332" y="639"/>
                  <a:pt x="332" y="639"/>
                  <a:pt x="332" y="639"/>
                </a:cubicBezTo>
                <a:cubicBezTo>
                  <a:pt x="333" y="628"/>
                  <a:pt x="338" y="620"/>
                  <a:pt x="346" y="619"/>
                </a:cubicBezTo>
                <a:cubicBezTo>
                  <a:pt x="353" y="619"/>
                  <a:pt x="361" y="626"/>
                  <a:pt x="364" y="637"/>
                </a:cubicBezTo>
                <a:cubicBezTo>
                  <a:pt x="364" y="637"/>
                  <a:pt x="364" y="637"/>
                  <a:pt x="364" y="637"/>
                </a:cubicBezTo>
                <a:cubicBezTo>
                  <a:pt x="365" y="638"/>
                  <a:pt x="365" y="640"/>
                  <a:pt x="366" y="642"/>
                </a:cubicBezTo>
                <a:cubicBezTo>
                  <a:pt x="371" y="641"/>
                  <a:pt x="376" y="640"/>
                  <a:pt x="381" y="639"/>
                </a:cubicBezTo>
                <a:cubicBezTo>
                  <a:pt x="381" y="638"/>
                  <a:pt x="381" y="636"/>
                  <a:pt x="381" y="634"/>
                </a:cubicBezTo>
                <a:cubicBezTo>
                  <a:pt x="380" y="623"/>
                  <a:pt x="384" y="614"/>
                  <a:pt x="391" y="612"/>
                </a:cubicBezTo>
                <a:cubicBezTo>
                  <a:pt x="399" y="609"/>
                  <a:pt x="407" y="616"/>
                  <a:pt x="413" y="626"/>
                </a:cubicBezTo>
                <a:cubicBezTo>
                  <a:pt x="413" y="628"/>
                  <a:pt x="414" y="630"/>
                  <a:pt x="415" y="631"/>
                </a:cubicBezTo>
                <a:cubicBezTo>
                  <a:pt x="420" y="630"/>
                  <a:pt x="425" y="628"/>
                  <a:pt x="430" y="626"/>
                </a:cubicBezTo>
                <a:cubicBezTo>
                  <a:pt x="429" y="625"/>
                  <a:pt x="429" y="623"/>
                  <a:pt x="428" y="621"/>
                </a:cubicBezTo>
                <a:cubicBezTo>
                  <a:pt x="426" y="610"/>
                  <a:pt x="428" y="600"/>
                  <a:pt x="435" y="597"/>
                </a:cubicBezTo>
                <a:cubicBezTo>
                  <a:pt x="442" y="593"/>
                  <a:pt x="452" y="598"/>
                  <a:pt x="459" y="609"/>
                </a:cubicBezTo>
                <a:cubicBezTo>
                  <a:pt x="460" y="610"/>
                  <a:pt x="461" y="612"/>
                  <a:pt x="462" y="613"/>
                </a:cubicBezTo>
                <a:cubicBezTo>
                  <a:pt x="466" y="611"/>
                  <a:pt x="471" y="608"/>
                  <a:pt x="476" y="606"/>
                </a:cubicBezTo>
                <a:cubicBezTo>
                  <a:pt x="475" y="604"/>
                  <a:pt x="474" y="603"/>
                  <a:pt x="473" y="601"/>
                </a:cubicBezTo>
                <a:cubicBezTo>
                  <a:pt x="469" y="590"/>
                  <a:pt x="469" y="579"/>
                  <a:pt x="476" y="575"/>
                </a:cubicBezTo>
                <a:cubicBezTo>
                  <a:pt x="483" y="570"/>
                  <a:pt x="493" y="574"/>
                  <a:pt x="502" y="584"/>
                </a:cubicBezTo>
                <a:cubicBezTo>
                  <a:pt x="503" y="585"/>
                  <a:pt x="504" y="586"/>
                  <a:pt x="505" y="588"/>
                </a:cubicBezTo>
                <a:cubicBezTo>
                  <a:pt x="510" y="585"/>
                  <a:pt x="514" y="582"/>
                  <a:pt x="518" y="578"/>
                </a:cubicBezTo>
                <a:cubicBezTo>
                  <a:pt x="517" y="577"/>
                  <a:pt x="516" y="575"/>
                  <a:pt x="515" y="574"/>
                </a:cubicBezTo>
                <a:cubicBezTo>
                  <a:pt x="508" y="564"/>
                  <a:pt x="507" y="553"/>
                  <a:pt x="513" y="547"/>
                </a:cubicBezTo>
                <a:cubicBezTo>
                  <a:pt x="519" y="542"/>
                  <a:pt x="531" y="544"/>
                  <a:pt x="540" y="552"/>
                </a:cubicBezTo>
                <a:cubicBezTo>
                  <a:pt x="540" y="552"/>
                  <a:pt x="540" y="552"/>
                  <a:pt x="540" y="552"/>
                </a:cubicBezTo>
                <a:cubicBezTo>
                  <a:pt x="542" y="553"/>
                  <a:pt x="543" y="555"/>
                  <a:pt x="544" y="556"/>
                </a:cubicBezTo>
                <a:cubicBezTo>
                  <a:pt x="548" y="552"/>
                  <a:pt x="552" y="548"/>
                  <a:pt x="556" y="544"/>
                </a:cubicBezTo>
                <a:cubicBezTo>
                  <a:pt x="554" y="543"/>
                  <a:pt x="553" y="542"/>
                  <a:pt x="552" y="541"/>
                </a:cubicBezTo>
                <a:cubicBezTo>
                  <a:pt x="543" y="532"/>
                  <a:pt x="540" y="520"/>
                  <a:pt x="545" y="514"/>
                </a:cubicBezTo>
                <a:cubicBezTo>
                  <a:pt x="551" y="507"/>
                  <a:pt x="566" y="508"/>
                  <a:pt x="578" y="518"/>
                </a:cubicBezTo>
                <a:cubicBezTo>
                  <a:pt x="578" y="518"/>
                  <a:pt x="578" y="518"/>
                  <a:pt x="578" y="518"/>
                </a:cubicBezTo>
                <a:cubicBezTo>
                  <a:pt x="581" y="514"/>
                  <a:pt x="585" y="510"/>
                  <a:pt x="588" y="505"/>
                </a:cubicBezTo>
                <a:cubicBezTo>
                  <a:pt x="588" y="505"/>
                  <a:pt x="587" y="505"/>
                  <a:pt x="587" y="505"/>
                </a:cubicBezTo>
                <a:cubicBezTo>
                  <a:pt x="586" y="504"/>
                  <a:pt x="584" y="503"/>
                  <a:pt x="583" y="502"/>
                </a:cubicBezTo>
                <a:cubicBezTo>
                  <a:pt x="583" y="502"/>
                  <a:pt x="583" y="502"/>
                  <a:pt x="583" y="502"/>
                </a:cubicBezTo>
                <a:cubicBezTo>
                  <a:pt x="573" y="494"/>
                  <a:pt x="568" y="484"/>
                  <a:pt x="572" y="476"/>
                </a:cubicBezTo>
                <a:cubicBezTo>
                  <a:pt x="576" y="469"/>
                  <a:pt x="589" y="468"/>
                  <a:pt x="601" y="473"/>
                </a:cubicBezTo>
                <a:cubicBezTo>
                  <a:pt x="602" y="474"/>
                  <a:pt x="603" y="474"/>
                  <a:pt x="604" y="475"/>
                </a:cubicBezTo>
                <a:cubicBezTo>
                  <a:pt x="605" y="475"/>
                  <a:pt x="605" y="475"/>
                  <a:pt x="606" y="476"/>
                </a:cubicBezTo>
                <a:cubicBezTo>
                  <a:pt x="608" y="471"/>
                  <a:pt x="611" y="466"/>
                  <a:pt x="613" y="461"/>
                </a:cubicBezTo>
                <a:cubicBezTo>
                  <a:pt x="613" y="461"/>
                  <a:pt x="612" y="461"/>
                  <a:pt x="612" y="461"/>
                </a:cubicBezTo>
                <a:cubicBezTo>
                  <a:pt x="611" y="460"/>
                  <a:pt x="609" y="459"/>
                  <a:pt x="608" y="459"/>
                </a:cubicBezTo>
                <a:cubicBezTo>
                  <a:pt x="596" y="453"/>
                  <a:pt x="589" y="443"/>
                  <a:pt x="592" y="435"/>
                </a:cubicBezTo>
                <a:cubicBezTo>
                  <a:pt x="595" y="426"/>
                  <a:pt x="608" y="423"/>
                  <a:pt x="621" y="427"/>
                </a:cubicBezTo>
                <a:cubicBezTo>
                  <a:pt x="621" y="427"/>
                  <a:pt x="621" y="427"/>
                  <a:pt x="621" y="427"/>
                </a:cubicBezTo>
                <a:cubicBezTo>
                  <a:pt x="622" y="428"/>
                  <a:pt x="623" y="428"/>
                  <a:pt x="624" y="428"/>
                </a:cubicBezTo>
                <a:cubicBezTo>
                  <a:pt x="625" y="429"/>
                  <a:pt x="626" y="429"/>
                  <a:pt x="626" y="429"/>
                </a:cubicBezTo>
                <a:cubicBezTo>
                  <a:pt x="628" y="424"/>
                  <a:pt x="630" y="419"/>
                  <a:pt x="631" y="413"/>
                </a:cubicBezTo>
                <a:cubicBezTo>
                  <a:pt x="631" y="413"/>
                  <a:pt x="630" y="413"/>
                  <a:pt x="629" y="413"/>
                </a:cubicBezTo>
                <a:cubicBezTo>
                  <a:pt x="628" y="413"/>
                  <a:pt x="627" y="412"/>
                  <a:pt x="626" y="412"/>
                </a:cubicBezTo>
                <a:cubicBezTo>
                  <a:pt x="626" y="412"/>
                  <a:pt x="626" y="412"/>
                  <a:pt x="626" y="412"/>
                </a:cubicBezTo>
                <a:cubicBezTo>
                  <a:pt x="613" y="408"/>
                  <a:pt x="604" y="399"/>
                  <a:pt x="606" y="390"/>
                </a:cubicBezTo>
                <a:cubicBezTo>
                  <a:pt x="607" y="382"/>
                  <a:pt x="620" y="377"/>
                  <a:pt x="634" y="379"/>
                </a:cubicBezTo>
                <a:cubicBezTo>
                  <a:pt x="634" y="379"/>
                  <a:pt x="634" y="379"/>
                  <a:pt x="634" y="379"/>
                </a:cubicBezTo>
                <a:cubicBezTo>
                  <a:pt x="635" y="379"/>
                  <a:pt x="635" y="379"/>
                  <a:pt x="636" y="379"/>
                </a:cubicBezTo>
                <a:cubicBezTo>
                  <a:pt x="637" y="379"/>
                  <a:pt x="638" y="380"/>
                  <a:pt x="639" y="380"/>
                </a:cubicBezTo>
                <a:cubicBezTo>
                  <a:pt x="640" y="374"/>
                  <a:pt x="641" y="369"/>
                  <a:pt x="642" y="363"/>
                </a:cubicBezTo>
                <a:cubicBezTo>
                  <a:pt x="641" y="363"/>
                  <a:pt x="640" y="363"/>
                  <a:pt x="639" y="363"/>
                </a:cubicBezTo>
                <a:cubicBezTo>
                  <a:pt x="638" y="363"/>
                  <a:pt x="637" y="363"/>
                  <a:pt x="636" y="363"/>
                </a:cubicBezTo>
                <a:cubicBezTo>
                  <a:pt x="622" y="361"/>
                  <a:pt x="612" y="354"/>
                  <a:pt x="612" y="345"/>
                </a:cubicBezTo>
                <a:cubicBezTo>
                  <a:pt x="613" y="336"/>
                  <a:pt x="624" y="329"/>
                  <a:pt x="639" y="329"/>
                </a:cubicBezTo>
                <a:close/>
                <a:moveTo>
                  <a:pt x="468" y="158"/>
                </a:moveTo>
                <a:cubicBezTo>
                  <a:pt x="477" y="149"/>
                  <a:pt x="492" y="150"/>
                  <a:pt x="501" y="160"/>
                </a:cubicBezTo>
                <a:cubicBezTo>
                  <a:pt x="510" y="169"/>
                  <a:pt x="509" y="184"/>
                  <a:pt x="499" y="193"/>
                </a:cubicBezTo>
                <a:cubicBezTo>
                  <a:pt x="497" y="195"/>
                  <a:pt x="495" y="196"/>
                  <a:pt x="492" y="197"/>
                </a:cubicBezTo>
                <a:cubicBezTo>
                  <a:pt x="483" y="185"/>
                  <a:pt x="474" y="175"/>
                  <a:pt x="463" y="165"/>
                </a:cubicBezTo>
                <a:cubicBezTo>
                  <a:pt x="464" y="162"/>
                  <a:pt x="466" y="160"/>
                  <a:pt x="468" y="158"/>
                </a:cubicBezTo>
                <a:close/>
                <a:moveTo>
                  <a:pt x="266" y="69"/>
                </a:moveTo>
                <a:cubicBezTo>
                  <a:pt x="351" y="50"/>
                  <a:pt x="441" y="74"/>
                  <a:pt x="451" y="118"/>
                </a:cubicBezTo>
                <a:cubicBezTo>
                  <a:pt x="453" y="129"/>
                  <a:pt x="450" y="140"/>
                  <a:pt x="444" y="150"/>
                </a:cubicBezTo>
                <a:cubicBezTo>
                  <a:pt x="409" y="125"/>
                  <a:pt x="367" y="111"/>
                  <a:pt x="322" y="111"/>
                </a:cubicBezTo>
                <a:cubicBezTo>
                  <a:pt x="244" y="111"/>
                  <a:pt x="176" y="154"/>
                  <a:pt x="139" y="217"/>
                </a:cubicBezTo>
                <a:cubicBezTo>
                  <a:pt x="129" y="210"/>
                  <a:pt x="122" y="202"/>
                  <a:pt x="120" y="191"/>
                </a:cubicBezTo>
                <a:cubicBezTo>
                  <a:pt x="110" y="147"/>
                  <a:pt x="182" y="88"/>
                  <a:pt x="266" y="69"/>
                </a:cubicBezTo>
                <a:close/>
                <a:moveTo>
                  <a:pt x="94" y="249"/>
                </a:moveTo>
                <a:cubicBezTo>
                  <a:pt x="98" y="237"/>
                  <a:pt x="111" y="230"/>
                  <a:pt x="124" y="234"/>
                </a:cubicBezTo>
                <a:cubicBezTo>
                  <a:pt x="126" y="234"/>
                  <a:pt x="127" y="235"/>
                  <a:pt x="129" y="236"/>
                </a:cubicBezTo>
                <a:cubicBezTo>
                  <a:pt x="123" y="250"/>
                  <a:pt x="118" y="264"/>
                  <a:pt x="115" y="279"/>
                </a:cubicBezTo>
                <a:cubicBezTo>
                  <a:pt x="113" y="279"/>
                  <a:pt x="111" y="279"/>
                  <a:pt x="110" y="278"/>
                </a:cubicBezTo>
                <a:cubicBezTo>
                  <a:pt x="97" y="274"/>
                  <a:pt x="90" y="261"/>
                  <a:pt x="94" y="249"/>
                </a:cubicBezTo>
                <a:close/>
                <a:moveTo>
                  <a:pt x="130" y="498"/>
                </a:moveTo>
                <a:cubicBezTo>
                  <a:pt x="72" y="434"/>
                  <a:pt x="47" y="344"/>
                  <a:pt x="81" y="314"/>
                </a:cubicBezTo>
                <a:cubicBezTo>
                  <a:pt x="89" y="306"/>
                  <a:pt x="99" y="303"/>
                  <a:pt x="111" y="304"/>
                </a:cubicBezTo>
                <a:cubicBezTo>
                  <a:pt x="111" y="310"/>
                  <a:pt x="111" y="316"/>
                  <a:pt x="111" y="323"/>
                </a:cubicBezTo>
                <a:cubicBezTo>
                  <a:pt x="111" y="439"/>
                  <a:pt x="205" y="534"/>
                  <a:pt x="322" y="534"/>
                </a:cubicBezTo>
                <a:cubicBezTo>
                  <a:pt x="321" y="546"/>
                  <a:pt x="317" y="557"/>
                  <a:pt x="309" y="564"/>
                </a:cubicBezTo>
                <a:cubicBezTo>
                  <a:pt x="276" y="595"/>
                  <a:pt x="188" y="562"/>
                  <a:pt x="130" y="498"/>
                </a:cubicBezTo>
                <a:close/>
                <a:moveTo>
                  <a:pt x="375" y="556"/>
                </a:moveTo>
                <a:cubicBezTo>
                  <a:pt x="362" y="559"/>
                  <a:pt x="350" y="551"/>
                  <a:pt x="347" y="538"/>
                </a:cubicBezTo>
                <a:cubicBezTo>
                  <a:pt x="347" y="536"/>
                  <a:pt x="347" y="535"/>
                  <a:pt x="347" y="533"/>
                </a:cubicBezTo>
                <a:cubicBezTo>
                  <a:pt x="362" y="531"/>
                  <a:pt x="377" y="527"/>
                  <a:pt x="391" y="523"/>
                </a:cubicBezTo>
                <a:cubicBezTo>
                  <a:pt x="392" y="524"/>
                  <a:pt x="392" y="526"/>
                  <a:pt x="393" y="528"/>
                </a:cubicBezTo>
                <a:cubicBezTo>
                  <a:pt x="396" y="541"/>
                  <a:pt x="388" y="554"/>
                  <a:pt x="375" y="556"/>
                </a:cubicBezTo>
                <a:close/>
                <a:moveTo>
                  <a:pt x="570" y="401"/>
                </a:moveTo>
                <a:cubicBezTo>
                  <a:pt x="544" y="484"/>
                  <a:pt x="478" y="550"/>
                  <a:pt x="435" y="537"/>
                </a:cubicBezTo>
                <a:cubicBezTo>
                  <a:pt x="425" y="533"/>
                  <a:pt x="417" y="525"/>
                  <a:pt x="411" y="514"/>
                </a:cubicBezTo>
                <a:cubicBezTo>
                  <a:pt x="483" y="481"/>
                  <a:pt x="533" y="408"/>
                  <a:pt x="533" y="323"/>
                </a:cubicBezTo>
                <a:cubicBezTo>
                  <a:pt x="533" y="284"/>
                  <a:pt x="523" y="248"/>
                  <a:pt x="505" y="217"/>
                </a:cubicBezTo>
                <a:cubicBezTo>
                  <a:pt x="516" y="212"/>
                  <a:pt x="527" y="210"/>
                  <a:pt x="538" y="213"/>
                </a:cubicBezTo>
                <a:cubicBezTo>
                  <a:pt x="581" y="227"/>
                  <a:pt x="596" y="319"/>
                  <a:pt x="570" y="40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  <a:extLst/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en-US" sz="7198" dirty="0">
              <a:latin typeface="Lato Light" panose="020F0502020204030203" pitchFamily="34" charset="0"/>
            </a:endParaRPr>
          </a:p>
        </p:txBody>
      </p:sp>
      <p:sp>
        <p:nvSpPr>
          <p:cNvPr id="19" name="Freeform 19">
            <a:extLst>
              <a:ext uri="{FF2B5EF4-FFF2-40B4-BE49-F238E27FC236}">
                <a16:creationId xmlns:a16="http://schemas.microsoft.com/office/drawing/2014/main" id="{FB2177F9-012C-1A44-9967-131FFE42E3B1}"/>
              </a:ext>
            </a:extLst>
          </p:cNvPr>
          <p:cNvSpPr>
            <a:spLocks noEditPoints="1"/>
          </p:cNvSpPr>
          <p:nvPr/>
        </p:nvSpPr>
        <p:spPr bwMode="auto">
          <a:xfrm>
            <a:off x="2615638" y="10988077"/>
            <a:ext cx="2138071" cy="2144779"/>
          </a:xfrm>
          <a:custGeom>
            <a:avLst/>
            <a:gdLst>
              <a:gd name="T0" fmla="*/ 380 w 402"/>
              <a:gd name="T1" fmla="*/ 242 h 403"/>
              <a:gd name="T2" fmla="*/ 385 w 402"/>
              <a:gd name="T3" fmla="*/ 209 h 403"/>
              <a:gd name="T4" fmla="*/ 383 w 402"/>
              <a:gd name="T5" fmla="*/ 175 h 403"/>
              <a:gd name="T6" fmla="*/ 375 w 402"/>
              <a:gd name="T7" fmla="*/ 142 h 403"/>
              <a:gd name="T8" fmla="*/ 361 w 402"/>
              <a:gd name="T9" fmla="*/ 111 h 403"/>
              <a:gd name="T10" fmla="*/ 342 w 402"/>
              <a:gd name="T11" fmla="*/ 83 h 403"/>
              <a:gd name="T12" fmla="*/ 318 w 402"/>
              <a:gd name="T13" fmla="*/ 59 h 403"/>
              <a:gd name="T14" fmla="*/ 289 w 402"/>
              <a:gd name="T15" fmla="*/ 40 h 403"/>
              <a:gd name="T16" fmla="*/ 258 w 402"/>
              <a:gd name="T17" fmla="*/ 26 h 403"/>
              <a:gd name="T18" fmla="*/ 225 w 402"/>
              <a:gd name="T19" fmla="*/ 19 h 403"/>
              <a:gd name="T20" fmla="*/ 191 w 402"/>
              <a:gd name="T21" fmla="*/ 18 h 403"/>
              <a:gd name="T22" fmla="*/ 158 w 402"/>
              <a:gd name="T23" fmla="*/ 23 h 403"/>
              <a:gd name="T24" fmla="*/ 125 w 402"/>
              <a:gd name="T25" fmla="*/ 34 h 403"/>
              <a:gd name="T26" fmla="*/ 96 w 402"/>
              <a:gd name="T27" fmla="*/ 50 h 403"/>
              <a:gd name="T28" fmla="*/ 70 w 402"/>
              <a:gd name="T29" fmla="*/ 72 h 403"/>
              <a:gd name="T30" fmla="*/ 48 w 402"/>
              <a:gd name="T31" fmla="*/ 98 h 403"/>
              <a:gd name="T32" fmla="*/ 32 w 402"/>
              <a:gd name="T33" fmla="*/ 128 h 403"/>
              <a:gd name="T34" fmla="*/ 21 w 402"/>
              <a:gd name="T35" fmla="*/ 161 h 403"/>
              <a:gd name="T36" fmla="*/ 17 w 402"/>
              <a:gd name="T37" fmla="*/ 194 h 403"/>
              <a:gd name="T38" fmla="*/ 19 w 402"/>
              <a:gd name="T39" fmla="*/ 228 h 403"/>
              <a:gd name="T40" fmla="*/ 27 w 402"/>
              <a:gd name="T41" fmla="*/ 261 h 403"/>
              <a:gd name="T42" fmla="*/ 41 w 402"/>
              <a:gd name="T43" fmla="*/ 292 h 403"/>
              <a:gd name="T44" fmla="*/ 60 w 402"/>
              <a:gd name="T45" fmla="*/ 320 h 403"/>
              <a:gd name="T46" fmla="*/ 84 w 402"/>
              <a:gd name="T47" fmla="*/ 344 h 403"/>
              <a:gd name="T48" fmla="*/ 112 w 402"/>
              <a:gd name="T49" fmla="*/ 363 h 403"/>
              <a:gd name="T50" fmla="*/ 144 w 402"/>
              <a:gd name="T51" fmla="*/ 376 h 403"/>
              <a:gd name="T52" fmla="*/ 177 w 402"/>
              <a:gd name="T53" fmla="*/ 384 h 403"/>
              <a:gd name="T54" fmla="*/ 211 w 402"/>
              <a:gd name="T55" fmla="*/ 385 h 403"/>
              <a:gd name="T56" fmla="*/ 244 w 402"/>
              <a:gd name="T57" fmla="*/ 380 h 403"/>
              <a:gd name="T58" fmla="*/ 276 w 402"/>
              <a:gd name="T59" fmla="*/ 369 h 403"/>
              <a:gd name="T60" fmla="*/ 306 w 402"/>
              <a:gd name="T61" fmla="*/ 353 h 403"/>
              <a:gd name="T62" fmla="*/ 332 w 402"/>
              <a:gd name="T63" fmla="*/ 331 h 403"/>
              <a:gd name="T64" fmla="*/ 354 w 402"/>
              <a:gd name="T65" fmla="*/ 304 h 403"/>
              <a:gd name="T66" fmla="*/ 370 w 402"/>
              <a:gd name="T67" fmla="*/ 275 h 403"/>
              <a:gd name="T68" fmla="*/ 119 w 402"/>
              <a:gd name="T69" fmla="*/ 71 h 403"/>
              <a:gd name="T70" fmla="*/ 213 w 402"/>
              <a:gd name="T71" fmla="*/ 69 h 403"/>
              <a:gd name="T72" fmla="*/ 80 w 402"/>
              <a:gd name="T73" fmla="*/ 257 h 403"/>
              <a:gd name="T74" fmla="*/ 337 w 402"/>
              <a:gd name="T75" fmla="*/ 272 h 403"/>
              <a:gd name="T76" fmla="*/ 98 w 402"/>
              <a:gd name="T77" fmla="*/ 294 h 403"/>
              <a:gd name="T78" fmla="*/ 324 w 402"/>
              <a:gd name="T79" fmla="*/ 253 h 403"/>
              <a:gd name="T80" fmla="*/ 339 w 402"/>
              <a:gd name="T81" fmla="*/ 214 h 403"/>
              <a:gd name="T82" fmla="*/ 252 w 402"/>
              <a:gd name="T83" fmla="*/ 79 h 403"/>
              <a:gd name="T84" fmla="*/ 331 w 402"/>
              <a:gd name="T85" fmla="*/ 120 h 4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402" h="403">
                <a:moveTo>
                  <a:pt x="376" y="259"/>
                </a:moveTo>
                <a:cubicBezTo>
                  <a:pt x="396" y="256"/>
                  <a:pt x="396" y="256"/>
                  <a:pt x="396" y="256"/>
                </a:cubicBezTo>
                <a:cubicBezTo>
                  <a:pt x="380" y="242"/>
                  <a:pt x="380" y="242"/>
                  <a:pt x="380" y="242"/>
                </a:cubicBezTo>
                <a:cubicBezTo>
                  <a:pt x="375" y="238"/>
                  <a:pt x="377" y="229"/>
                  <a:pt x="383" y="226"/>
                </a:cubicBezTo>
                <a:cubicBezTo>
                  <a:pt x="402" y="219"/>
                  <a:pt x="402" y="219"/>
                  <a:pt x="402" y="219"/>
                </a:cubicBezTo>
                <a:cubicBezTo>
                  <a:pt x="385" y="209"/>
                  <a:pt x="385" y="209"/>
                  <a:pt x="385" y="209"/>
                </a:cubicBezTo>
                <a:cubicBezTo>
                  <a:pt x="379" y="205"/>
                  <a:pt x="379" y="196"/>
                  <a:pt x="385" y="192"/>
                </a:cubicBezTo>
                <a:cubicBezTo>
                  <a:pt x="402" y="182"/>
                  <a:pt x="402" y="182"/>
                  <a:pt x="402" y="182"/>
                </a:cubicBezTo>
                <a:cubicBezTo>
                  <a:pt x="383" y="175"/>
                  <a:pt x="383" y="175"/>
                  <a:pt x="383" y="175"/>
                </a:cubicBezTo>
                <a:cubicBezTo>
                  <a:pt x="376" y="172"/>
                  <a:pt x="375" y="163"/>
                  <a:pt x="380" y="158"/>
                </a:cubicBezTo>
                <a:cubicBezTo>
                  <a:pt x="395" y="145"/>
                  <a:pt x="395" y="145"/>
                  <a:pt x="395" y="145"/>
                </a:cubicBezTo>
                <a:cubicBezTo>
                  <a:pt x="375" y="142"/>
                  <a:pt x="375" y="142"/>
                  <a:pt x="375" y="142"/>
                </a:cubicBezTo>
                <a:cubicBezTo>
                  <a:pt x="368" y="141"/>
                  <a:pt x="365" y="132"/>
                  <a:pt x="369" y="126"/>
                </a:cubicBezTo>
                <a:cubicBezTo>
                  <a:pt x="381" y="110"/>
                  <a:pt x="381" y="110"/>
                  <a:pt x="381" y="110"/>
                </a:cubicBezTo>
                <a:cubicBezTo>
                  <a:pt x="361" y="111"/>
                  <a:pt x="361" y="111"/>
                  <a:pt x="361" y="111"/>
                </a:cubicBezTo>
                <a:cubicBezTo>
                  <a:pt x="354" y="111"/>
                  <a:pt x="349" y="103"/>
                  <a:pt x="352" y="97"/>
                </a:cubicBezTo>
                <a:cubicBezTo>
                  <a:pt x="361" y="79"/>
                  <a:pt x="361" y="79"/>
                  <a:pt x="361" y="79"/>
                </a:cubicBezTo>
                <a:cubicBezTo>
                  <a:pt x="342" y="83"/>
                  <a:pt x="342" y="83"/>
                  <a:pt x="342" y="83"/>
                </a:cubicBezTo>
                <a:cubicBezTo>
                  <a:pt x="335" y="84"/>
                  <a:pt x="328" y="78"/>
                  <a:pt x="330" y="71"/>
                </a:cubicBezTo>
                <a:cubicBezTo>
                  <a:pt x="336" y="51"/>
                  <a:pt x="336" y="51"/>
                  <a:pt x="336" y="51"/>
                </a:cubicBezTo>
                <a:cubicBezTo>
                  <a:pt x="318" y="59"/>
                  <a:pt x="318" y="59"/>
                  <a:pt x="318" y="59"/>
                </a:cubicBezTo>
                <a:cubicBezTo>
                  <a:pt x="311" y="62"/>
                  <a:pt x="303" y="56"/>
                  <a:pt x="304" y="49"/>
                </a:cubicBezTo>
                <a:cubicBezTo>
                  <a:pt x="306" y="29"/>
                  <a:pt x="306" y="29"/>
                  <a:pt x="306" y="29"/>
                </a:cubicBezTo>
                <a:cubicBezTo>
                  <a:pt x="289" y="40"/>
                  <a:pt x="289" y="40"/>
                  <a:pt x="289" y="40"/>
                </a:cubicBezTo>
                <a:cubicBezTo>
                  <a:pt x="283" y="44"/>
                  <a:pt x="275" y="40"/>
                  <a:pt x="274" y="33"/>
                </a:cubicBezTo>
                <a:cubicBezTo>
                  <a:pt x="273" y="13"/>
                  <a:pt x="273" y="13"/>
                  <a:pt x="273" y="13"/>
                </a:cubicBezTo>
                <a:cubicBezTo>
                  <a:pt x="258" y="26"/>
                  <a:pt x="258" y="26"/>
                  <a:pt x="258" y="26"/>
                </a:cubicBezTo>
                <a:cubicBezTo>
                  <a:pt x="253" y="32"/>
                  <a:pt x="244" y="29"/>
                  <a:pt x="242" y="22"/>
                </a:cubicBezTo>
                <a:cubicBezTo>
                  <a:pt x="237" y="3"/>
                  <a:pt x="237" y="3"/>
                  <a:pt x="237" y="3"/>
                </a:cubicBezTo>
                <a:cubicBezTo>
                  <a:pt x="225" y="19"/>
                  <a:pt x="225" y="19"/>
                  <a:pt x="225" y="19"/>
                </a:cubicBezTo>
                <a:cubicBezTo>
                  <a:pt x="221" y="25"/>
                  <a:pt x="212" y="24"/>
                  <a:pt x="209" y="17"/>
                </a:cubicBezTo>
                <a:cubicBezTo>
                  <a:pt x="200" y="0"/>
                  <a:pt x="200" y="0"/>
                  <a:pt x="200" y="0"/>
                </a:cubicBezTo>
                <a:cubicBezTo>
                  <a:pt x="191" y="18"/>
                  <a:pt x="191" y="18"/>
                  <a:pt x="191" y="18"/>
                </a:cubicBezTo>
                <a:cubicBezTo>
                  <a:pt x="188" y="24"/>
                  <a:pt x="179" y="25"/>
                  <a:pt x="175" y="19"/>
                </a:cubicBezTo>
                <a:cubicBezTo>
                  <a:pt x="163" y="3"/>
                  <a:pt x="163" y="3"/>
                  <a:pt x="163" y="3"/>
                </a:cubicBezTo>
                <a:cubicBezTo>
                  <a:pt x="158" y="23"/>
                  <a:pt x="158" y="23"/>
                  <a:pt x="158" y="23"/>
                </a:cubicBezTo>
                <a:cubicBezTo>
                  <a:pt x="156" y="30"/>
                  <a:pt x="147" y="32"/>
                  <a:pt x="142" y="27"/>
                </a:cubicBezTo>
                <a:cubicBezTo>
                  <a:pt x="127" y="14"/>
                  <a:pt x="127" y="14"/>
                  <a:pt x="127" y="14"/>
                </a:cubicBezTo>
                <a:cubicBezTo>
                  <a:pt x="125" y="34"/>
                  <a:pt x="125" y="34"/>
                  <a:pt x="125" y="34"/>
                </a:cubicBezTo>
                <a:cubicBezTo>
                  <a:pt x="125" y="41"/>
                  <a:pt x="117" y="45"/>
                  <a:pt x="111" y="41"/>
                </a:cubicBezTo>
                <a:cubicBezTo>
                  <a:pt x="94" y="30"/>
                  <a:pt x="94" y="30"/>
                  <a:pt x="94" y="30"/>
                </a:cubicBezTo>
                <a:cubicBezTo>
                  <a:pt x="96" y="50"/>
                  <a:pt x="96" y="50"/>
                  <a:pt x="96" y="50"/>
                </a:cubicBezTo>
                <a:cubicBezTo>
                  <a:pt x="97" y="58"/>
                  <a:pt x="89" y="63"/>
                  <a:pt x="83" y="60"/>
                </a:cubicBezTo>
                <a:cubicBezTo>
                  <a:pt x="64" y="53"/>
                  <a:pt x="64" y="53"/>
                  <a:pt x="64" y="53"/>
                </a:cubicBezTo>
                <a:cubicBezTo>
                  <a:pt x="70" y="72"/>
                  <a:pt x="70" y="72"/>
                  <a:pt x="70" y="72"/>
                </a:cubicBezTo>
                <a:cubicBezTo>
                  <a:pt x="72" y="79"/>
                  <a:pt x="66" y="86"/>
                  <a:pt x="59" y="85"/>
                </a:cubicBezTo>
                <a:cubicBezTo>
                  <a:pt x="39" y="81"/>
                  <a:pt x="39" y="81"/>
                  <a:pt x="39" y="81"/>
                </a:cubicBezTo>
                <a:cubicBezTo>
                  <a:pt x="48" y="98"/>
                  <a:pt x="48" y="98"/>
                  <a:pt x="48" y="98"/>
                </a:cubicBezTo>
                <a:cubicBezTo>
                  <a:pt x="52" y="105"/>
                  <a:pt x="47" y="113"/>
                  <a:pt x="40" y="113"/>
                </a:cubicBezTo>
                <a:cubicBezTo>
                  <a:pt x="20" y="113"/>
                  <a:pt x="20" y="113"/>
                  <a:pt x="20" y="113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7" y="134"/>
                  <a:pt x="33" y="143"/>
                  <a:pt x="26" y="144"/>
                </a:cubicBezTo>
                <a:cubicBezTo>
                  <a:pt x="6" y="147"/>
                  <a:pt x="6" y="147"/>
                  <a:pt x="6" y="147"/>
                </a:cubicBezTo>
                <a:cubicBezTo>
                  <a:pt x="21" y="161"/>
                  <a:pt x="21" y="161"/>
                  <a:pt x="21" y="161"/>
                </a:cubicBezTo>
                <a:cubicBezTo>
                  <a:pt x="27" y="165"/>
                  <a:pt x="25" y="174"/>
                  <a:pt x="18" y="177"/>
                </a:cubicBezTo>
                <a:cubicBezTo>
                  <a:pt x="0" y="184"/>
                  <a:pt x="0" y="184"/>
                  <a:pt x="0" y="184"/>
                </a:cubicBezTo>
                <a:cubicBezTo>
                  <a:pt x="17" y="194"/>
                  <a:pt x="17" y="194"/>
                  <a:pt x="17" y="194"/>
                </a:cubicBezTo>
                <a:cubicBezTo>
                  <a:pt x="23" y="198"/>
                  <a:pt x="23" y="207"/>
                  <a:pt x="17" y="211"/>
                </a:cubicBezTo>
                <a:cubicBezTo>
                  <a:pt x="0" y="221"/>
                  <a:pt x="0" y="221"/>
                  <a:pt x="0" y="221"/>
                </a:cubicBezTo>
                <a:cubicBezTo>
                  <a:pt x="19" y="228"/>
                  <a:pt x="19" y="228"/>
                  <a:pt x="19" y="228"/>
                </a:cubicBezTo>
                <a:cubicBezTo>
                  <a:pt x="26" y="231"/>
                  <a:pt x="27" y="240"/>
                  <a:pt x="22" y="245"/>
                </a:cubicBezTo>
                <a:cubicBezTo>
                  <a:pt x="7" y="258"/>
                  <a:pt x="7" y="258"/>
                  <a:pt x="7" y="258"/>
                </a:cubicBezTo>
                <a:cubicBezTo>
                  <a:pt x="27" y="261"/>
                  <a:pt x="27" y="261"/>
                  <a:pt x="27" y="261"/>
                </a:cubicBezTo>
                <a:cubicBezTo>
                  <a:pt x="34" y="262"/>
                  <a:pt x="37" y="271"/>
                  <a:pt x="33" y="277"/>
                </a:cubicBezTo>
                <a:cubicBezTo>
                  <a:pt x="21" y="293"/>
                  <a:pt x="21" y="293"/>
                  <a:pt x="21" y="293"/>
                </a:cubicBezTo>
                <a:cubicBezTo>
                  <a:pt x="41" y="292"/>
                  <a:pt x="41" y="292"/>
                  <a:pt x="41" y="292"/>
                </a:cubicBezTo>
                <a:cubicBezTo>
                  <a:pt x="48" y="292"/>
                  <a:pt x="53" y="300"/>
                  <a:pt x="50" y="306"/>
                </a:cubicBezTo>
                <a:cubicBezTo>
                  <a:pt x="41" y="324"/>
                  <a:pt x="41" y="324"/>
                  <a:pt x="41" y="324"/>
                </a:cubicBezTo>
                <a:cubicBezTo>
                  <a:pt x="60" y="320"/>
                  <a:pt x="60" y="320"/>
                  <a:pt x="60" y="320"/>
                </a:cubicBezTo>
                <a:cubicBezTo>
                  <a:pt x="67" y="319"/>
                  <a:pt x="73" y="325"/>
                  <a:pt x="71" y="332"/>
                </a:cubicBezTo>
                <a:cubicBezTo>
                  <a:pt x="66" y="352"/>
                  <a:pt x="66" y="352"/>
                  <a:pt x="66" y="352"/>
                </a:cubicBezTo>
                <a:cubicBezTo>
                  <a:pt x="84" y="344"/>
                  <a:pt x="84" y="344"/>
                  <a:pt x="84" y="344"/>
                </a:cubicBezTo>
                <a:cubicBezTo>
                  <a:pt x="91" y="341"/>
                  <a:pt x="98" y="347"/>
                  <a:pt x="98" y="354"/>
                </a:cubicBezTo>
                <a:cubicBezTo>
                  <a:pt x="96" y="374"/>
                  <a:pt x="96" y="374"/>
                  <a:pt x="96" y="374"/>
                </a:cubicBezTo>
                <a:cubicBezTo>
                  <a:pt x="112" y="363"/>
                  <a:pt x="112" y="363"/>
                  <a:pt x="112" y="363"/>
                </a:cubicBezTo>
                <a:cubicBezTo>
                  <a:pt x="119" y="359"/>
                  <a:pt x="127" y="363"/>
                  <a:pt x="127" y="370"/>
                </a:cubicBezTo>
                <a:cubicBezTo>
                  <a:pt x="129" y="390"/>
                  <a:pt x="129" y="390"/>
                  <a:pt x="129" y="390"/>
                </a:cubicBezTo>
                <a:cubicBezTo>
                  <a:pt x="144" y="376"/>
                  <a:pt x="144" y="376"/>
                  <a:pt x="144" y="376"/>
                </a:cubicBezTo>
                <a:cubicBezTo>
                  <a:pt x="149" y="371"/>
                  <a:pt x="158" y="374"/>
                  <a:pt x="160" y="381"/>
                </a:cubicBezTo>
                <a:cubicBezTo>
                  <a:pt x="165" y="400"/>
                  <a:pt x="165" y="400"/>
                  <a:pt x="165" y="400"/>
                </a:cubicBezTo>
                <a:cubicBezTo>
                  <a:pt x="177" y="384"/>
                  <a:pt x="177" y="384"/>
                  <a:pt x="177" y="384"/>
                </a:cubicBezTo>
                <a:cubicBezTo>
                  <a:pt x="181" y="378"/>
                  <a:pt x="190" y="379"/>
                  <a:pt x="193" y="385"/>
                </a:cubicBezTo>
                <a:cubicBezTo>
                  <a:pt x="202" y="403"/>
                  <a:pt x="202" y="403"/>
                  <a:pt x="202" y="403"/>
                </a:cubicBezTo>
                <a:cubicBezTo>
                  <a:pt x="211" y="385"/>
                  <a:pt x="211" y="385"/>
                  <a:pt x="211" y="385"/>
                </a:cubicBezTo>
                <a:cubicBezTo>
                  <a:pt x="214" y="379"/>
                  <a:pt x="223" y="378"/>
                  <a:pt x="227" y="384"/>
                </a:cubicBezTo>
                <a:cubicBezTo>
                  <a:pt x="239" y="400"/>
                  <a:pt x="239" y="400"/>
                  <a:pt x="239" y="400"/>
                </a:cubicBezTo>
                <a:cubicBezTo>
                  <a:pt x="244" y="380"/>
                  <a:pt x="244" y="380"/>
                  <a:pt x="244" y="380"/>
                </a:cubicBezTo>
                <a:cubicBezTo>
                  <a:pt x="246" y="373"/>
                  <a:pt x="255" y="371"/>
                  <a:pt x="260" y="376"/>
                </a:cubicBezTo>
                <a:cubicBezTo>
                  <a:pt x="275" y="389"/>
                  <a:pt x="275" y="389"/>
                  <a:pt x="275" y="389"/>
                </a:cubicBezTo>
                <a:cubicBezTo>
                  <a:pt x="276" y="369"/>
                  <a:pt x="276" y="369"/>
                  <a:pt x="276" y="369"/>
                </a:cubicBezTo>
                <a:cubicBezTo>
                  <a:pt x="277" y="362"/>
                  <a:pt x="285" y="358"/>
                  <a:pt x="291" y="362"/>
                </a:cubicBezTo>
                <a:cubicBezTo>
                  <a:pt x="308" y="373"/>
                  <a:pt x="308" y="373"/>
                  <a:pt x="308" y="373"/>
                </a:cubicBezTo>
                <a:cubicBezTo>
                  <a:pt x="306" y="353"/>
                  <a:pt x="306" y="353"/>
                  <a:pt x="306" y="353"/>
                </a:cubicBezTo>
                <a:cubicBezTo>
                  <a:pt x="305" y="345"/>
                  <a:pt x="312" y="340"/>
                  <a:pt x="319" y="343"/>
                </a:cubicBezTo>
                <a:cubicBezTo>
                  <a:pt x="338" y="350"/>
                  <a:pt x="338" y="350"/>
                  <a:pt x="338" y="350"/>
                </a:cubicBezTo>
                <a:cubicBezTo>
                  <a:pt x="332" y="331"/>
                  <a:pt x="332" y="331"/>
                  <a:pt x="332" y="331"/>
                </a:cubicBezTo>
                <a:cubicBezTo>
                  <a:pt x="330" y="324"/>
                  <a:pt x="336" y="317"/>
                  <a:pt x="343" y="318"/>
                </a:cubicBezTo>
                <a:cubicBezTo>
                  <a:pt x="363" y="322"/>
                  <a:pt x="363" y="322"/>
                  <a:pt x="363" y="322"/>
                </a:cubicBezTo>
                <a:cubicBezTo>
                  <a:pt x="354" y="304"/>
                  <a:pt x="354" y="304"/>
                  <a:pt x="354" y="304"/>
                </a:cubicBezTo>
                <a:cubicBezTo>
                  <a:pt x="350" y="298"/>
                  <a:pt x="355" y="290"/>
                  <a:pt x="362" y="290"/>
                </a:cubicBezTo>
                <a:cubicBezTo>
                  <a:pt x="382" y="290"/>
                  <a:pt x="382" y="290"/>
                  <a:pt x="382" y="290"/>
                </a:cubicBezTo>
                <a:cubicBezTo>
                  <a:pt x="370" y="275"/>
                  <a:pt x="370" y="275"/>
                  <a:pt x="370" y="275"/>
                </a:cubicBezTo>
                <a:cubicBezTo>
                  <a:pt x="365" y="269"/>
                  <a:pt x="369" y="260"/>
                  <a:pt x="376" y="259"/>
                </a:cubicBezTo>
                <a:close/>
                <a:moveTo>
                  <a:pt x="56" y="253"/>
                </a:moveTo>
                <a:cubicBezTo>
                  <a:pt x="33" y="187"/>
                  <a:pt x="57" y="110"/>
                  <a:pt x="119" y="71"/>
                </a:cubicBezTo>
                <a:cubicBezTo>
                  <a:pt x="145" y="55"/>
                  <a:pt x="173" y="48"/>
                  <a:pt x="201" y="48"/>
                </a:cubicBezTo>
                <a:cubicBezTo>
                  <a:pt x="210" y="48"/>
                  <a:pt x="216" y="56"/>
                  <a:pt x="214" y="64"/>
                </a:cubicBezTo>
                <a:cubicBezTo>
                  <a:pt x="213" y="69"/>
                  <a:pt x="213" y="69"/>
                  <a:pt x="213" y="69"/>
                </a:cubicBezTo>
                <a:cubicBezTo>
                  <a:pt x="209" y="69"/>
                  <a:pt x="205" y="68"/>
                  <a:pt x="201" y="68"/>
                </a:cubicBezTo>
                <a:cubicBezTo>
                  <a:pt x="127" y="68"/>
                  <a:pt x="68" y="128"/>
                  <a:pt x="68" y="201"/>
                </a:cubicBezTo>
                <a:cubicBezTo>
                  <a:pt x="68" y="221"/>
                  <a:pt x="72" y="240"/>
                  <a:pt x="80" y="257"/>
                </a:cubicBezTo>
                <a:cubicBezTo>
                  <a:pt x="75" y="260"/>
                  <a:pt x="75" y="260"/>
                  <a:pt x="75" y="260"/>
                </a:cubicBezTo>
                <a:cubicBezTo>
                  <a:pt x="68" y="264"/>
                  <a:pt x="59" y="261"/>
                  <a:pt x="56" y="253"/>
                </a:cubicBezTo>
                <a:close/>
                <a:moveTo>
                  <a:pt x="337" y="272"/>
                </a:moveTo>
                <a:cubicBezTo>
                  <a:pt x="325" y="296"/>
                  <a:pt x="307" y="316"/>
                  <a:pt x="283" y="332"/>
                </a:cubicBezTo>
                <a:cubicBezTo>
                  <a:pt x="222" y="369"/>
                  <a:pt x="146" y="360"/>
                  <a:pt x="97" y="314"/>
                </a:cubicBezTo>
                <a:cubicBezTo>
                  <a:pt x="90" y="308"/>
                  <a:pt x="91" y="298"/>
                  <a:pt x="98" y="294"/>
                </a:cubicBezTo>
                <a:cubicBezTo>
                  <a:pt x="103" y="291"/>
                  <a:pt x="103" y="291"/>
                  <a:pt x="103" y="291"/>
                </a:cubicBezTo>
                <a:cubicBezTo>
                  <a:pt x="127" y="318"/>
                  <a:pt x="162" y="335"/>
                  <a:pt x="201" y="335"/>
                </a:cubicBezTo>
                <a:cubicBezTo>
                  <a:pt x="256" y="335"/>
                  <a:pt x="304" y="301"/>
                  <a:pt x="324" y="253"/>
                </a:cubicBezTo>
                <a:cubicBezTo>
                  <a:pt x="329" y="254"/>
                  <a:pt x="329" y="254"/>
                  <a:pt x="329" y="254"/>
                </a:cubicBezTo>
                <a:cubicBezTo>
                  <a:pt x="337" y="256"/>
                  <a:pt x="341" y="265"/>
                  <a:pt x="337" y="272"/>
                </a:cubicBezTo>
                <a:close/>
                <a:moveTo>
                  <a:pt x="339" y="214"/>
                </a:moveTo>
                <a:cubicBezTo>
                  <a:pt x="334" y="213"/>
                  <a:pt x="334" y="213"/>
                  <a:pt x="334" y="213"/>
                </a:cubicBezTo>
                <a:cubicBezTo>
                  <a:pt x="334" y="209"/>
                  <a:pt x="334" y="205"/>
                  <a:pt x="334" y="201"/>
                </a:cubicBezTo>
                <a:cubicBezTo>
                  <a:pt x="334" y="146"/>
                  <a:pt x="300" y="99"/>
                  <a:pt x="252" y="79"/>
                </a:cubicBezTo>
                <a:cubicBezTo>
                  <a:pt x="253" y="74"/>
                  <a:pt x="253" y="74"/>
                  <a:pt x="253" y="74"/>
                </a:cubicBezTo>
                <a:cubicBezTo>
                  <a:pt x="255" y="66"/>
                  <a:pt x="264" y="61"/>
                  <a:pt x="272" y="65"/>
                </a:cubicBezTo>
                <a:cubicBezTo>
                  <a:pt x="295" y="77"/>
                  <a:pt x="316" y="96"/>
                  <a:pt x="331" y="120"/>
                </a:cubicBezTo>
                <a:cubicBezTo>
                  <a:pt x="347" y="145"/>
                  <a:pt x="355" y="174"/>
                  <a:pt x="355" y="202"/>
                </a:cubicBezTo>
                <a:cubicBezTo>
                  <a:pt x="354" y="210"/>
                  <a:pt x="347" y="216"/>
                  <a:pt x="339" y="214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  <a:extLst/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en-US" sz="7198" dirty="0">
              <a:latin typeface="Lato Light" panose="020F0502020204030203" pitchFamily="34" charset="0"/>
            </a:endParaRPr>
          </a:p>
        </p:txBody>
      </p:sp>
      <p:sp>
        <p:nvSpPr>
          <p:cNvPr id="20" name="Freeform 23">
            <a:extLst>
              <a:ext uri="{FF2B5EF4-FFF2-40B4-BE49-F238E27FC236}">
                <a16:creationId xmlns:a16="http://schemas.microsoft.com/office/drawing/2014/main" id="{C8CFBF41-B921-874F-A149-0679D41BF72D}"/>
              </a:ext>
            </a:extLst>
          </p:cNvPr>
          <p:cNvSpPr>
            <a:spLocks noEditPoints="1"/>
          </p:cNvSpPr>
          <p:nvPr/>
        </p:nvSpPr>
        <p:spPr bwMode="auto">
          <a:xfrm>
            <a:off x="1764113" y="8517641"/>
            <a:ext cx="1992299" cy="2000923"/>
          </a:xfrm>
          <a:custGeom>
            <a:avLst/>
            <a:gdLst>
              <a:gd name="T0" fmla="*/ 469 w 486"/>
              <a:gd name="T1" fmla="*/ 225 h 488"/>
              <a:gd name="T2" fmla="*/ 470 w 486"/>
              <a:gd name="T3" fmla="*/ 194 h 488"/>
              <a:gd name="T4" fmla="*/ 459 w 486"/>
              <a:gd name="T5" fmla="*/ 161 h 488"/>
              <a:gd name="T6" fmla="*/ 441 w 486"/>
              <a:gd name="T7" fmla="*/ 135 h 488"/>
              <a:gd name="T8" fmla="*/ 429 w 486"/>
              <a:gd name="T9" fmla="*/ 87 h 488"/>
              <a:gd name="T10" fmla="*/ 380 w 486"/>
              <a:gd name="T11" fmla="*/ 87 h 488"/>
              <a:gd name="T12" fmla="*/ 369 w 486"/>
              <a:gd name="T13" fmla="*/ 35 h 488"/>
              <a:gd name="T14" fmla="*/ 319 w 486"/>
              <a:gd name="T15" fmla="*/ 31 h 488"/>
              <a:gd name="T16" fmla="*/ 291 w 486"/>
              <a:gd name="T17" fmla="*/ 17 h 488"/>
              <a:gd name="T18" fmla="*/ 256 w 486"/>
              <a:gd name="T19" fmla="*/ 13 h 488"/>
              <a:gd name="T20" fmla="*/ 226 w 486"/>
              <a:gd name="T21" fmla="*/ 19 h 488"/>
              <a:gd name="T22" fmla="*/ 177 w 486"/>
              <a:gd name="T23" fmla="*/ 10 h 488"/>
              <a:gd name="T24" fmla="*/ 151 w 486"/>
              <a:gd name="T25" fmla="*/ 57 h 488"/>
              <a:gd name="T26" fmla="*/ 113 w 486"/>
              <a:gd name="T27" fmla="*/ 38 h 488"/>
              <a:gd name="T28" fmla="*/ 107 w 486"/>
              <a:gd name="T29" fmla="*/ 86 h 488"/>
              <a:gd name="T30" fmla="*/ 54 w 486"/>
              <a:gd name="T31" fmla="*/ 90 h 488"/>
              <a:gd name="T32" fmla="*/ 42 w 486"/>
              <a:gd name="T33" fmla="*/ 139 h 488"/>
              <a:gd name="T34" fmla="*/ 25 w 486"/>
              <a:gd name="T35" fmla="*/ 164 h 488"/>
              <a:gd name="T36" fmla="*/ 16 w 486"/>
              <a:gd name="T37" fmla="*/ 198 h 488"/>
              <a:gd name="T38" fmla="*/ 17 w 486"/>
              <a:gd name="T39" fmla="*/ 229 h 488"/>
              <a:gd name="T40" fmla="*/ 1 w 486"/>
              <a:gd name="T41" fmla="*/ 276 h 488"/>
              <a:gd name="T42" fmla="*/ 44 w 486"/>
              <a:gd name="T43" fmla="*/ 305 h 488"/>
              <a:gd name="T44" fmla="*/ 20 w 486"/>
              <a:gd name="T45" fmla="*/ 343 h 488"/>
              <a:gd name="T46" fmla="*/ 69 w 486"/>
              <a:gd name="T47" fmla="*/ 359 h 488"/>
              <a:gd name="T48" fmla="*/ 63 w 486"/>
              <a:gd name="T49" fmla="*/ 409 h 488"/>
              <a:gd name="T50" fmla="*/ 110 w 486"/>
              <a:gd name="T51" fmla="*/ 428 h 488"/>
              <a:gd name="T52" fmla="*/ 133 w 486"/>
              <a:gd name="T53" fmla="*/ 449 h 488"/>
              <a:gd name="T54" fmla="*/ 167 w 486"/>
              <a:gd name="T55" fmla="*/ 458 h 488"/>
              <a:gd name="T56" fmla="*/ 195 w 486"/>
              <a:gd name="T57" fmla="*/ 471 h 488"/>
              <a:gd name="T58" fmla="*/ 230 w 486"/>
              <a:gd name="T59" fmla="*/ 476 h 488"/>
              <a:gd name="T60" fmla="*/ 260 w 486"/>
              <a:gd name="T61" fmla="*/ 470 h 488"/>
              <a:gd name="T62" fmla="*/ 295 w 486"/>
              <a:gd name="T63" fmla="*/ 470 h 488"/>
              <a:gd name="T64" fmla="*/ 323 w 486"/>
              <a:gd name="T65" fmla="*/ 456 h 488"/>
              <a:gd name="T66" fmla="*/ 372 w 486"/>
              <a:gd name="T67" fmla="*/ 451 h 488"/>
              <a:gd name="T68" fmla="*/ 379 w 486"/>
              <a:gd name="T69" fmla="*/ 425 h 488"/>
              <a:gd name="T70" fmla="*/ 426 w 486"/>
              <a:gd name="T71" fmla="*/ 406 h 488"/>
              <a:gd name="T72" fmla="*/ 419 w 486"/>
              <a:gd name="T73" fmla="*/ 355 h 488"/>
              <a:gd name="T74" fmla="*/ 468 w 486"/>
              <a:gd name="T75" fmla="*/ 339 h 488"/>
              <a:gd name="T76" fmla="*/ 455 w 486"/>
              <a:gd name="T77" fmla="*/ 286 h 488"/>
              <a:gd name="T78" fmla="*/ 475 w 486"/>
              <a:gd name="T79" fmla="*/ 260 h 488"/>
              <a:gd name="T80" fmla="*/ 366 w 486"/>
              <a:gd name="T81" fmla="*/ 153 h 488"/>
              <a:gd name="T82" fmla="*/ 183 w 486"/>
              <a:gd name="T83" fmla="*/ 87 h 488"/>
              <a:gd name="T84" fmla="*/ 243 w 486"/>
              <a:gd name="T85" fmla="*/ 102 h 488"/>
              <a:gd name="T86" fmla="*/ 89 w 486"/>
              <a:gd name="T87" fmla="*/ 176 h 488"/>
              <a:gd name="T88" fmla="*/ 108 w 486"/>
              <a:gd name="T89" fmla="*/ 198 h 488"/>
              <a:gd name="T90" fmla="*/ 87 w 486"/>
              <a:gd name="T91" fmla="*/ 308 h 488"/>
              <a:gd name="T92" fmla="*/ 101 w 486"/>
              <a:gd name="T93" fmla="*/ 244 h 488"/>
              <a:gd name="T94" fmla="*/ 118 w 486"/>
              <a:gd name="T95" fmla="*/ 357 h 488"/>
              <a:gd name="T96" fmla="*/ 201 w 486"/>
              <a:gd name="T97" fmla="*/ 391 h 488"/>
              <a:gd name="T98" fmla="*/ 223 w 486"/>
              <a:gd name="T99" fmla="*/ 396 h 488"/>
              <a:gd name="T100" fmla="*/ 318 w 486"/>
              <a:gd name="T101" fmla="*/ 377 h 488"/>
              <a:gd name="T102" fmla="*/ 337 w 486"/>
              <a:gd name="T103" fmla="*/ 365 h 488"/>
              <a:gd name="T104" fmla="*/ 400 w 486"/>
              <a:gd name="T105" fmla="*/ 307 h 488"/>
              <a:gd name="T106" fmla="*/ 369 w 486"/>
              <a:gd name="T107" fmla="*/ 179 h 488"/>
              <a:gd name="T108" fmla="*/ 395 w 486"/>
              <a:gd name="T109" fmla="*/ 264 h 4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486" h="488">
                <a:moveTo>
                  <a:pt x="475" y="260"/>
                </a:moveTo>
                <a:cubicBezTo>
                  <a:pt x="469" y="260"/>
                  <a:pt x="469" y="260"/>
                  <a:pt x="469" y="260"/>
                </a:cubicBezTo>
                <a:cubicBezTo>
                  <a:pt x="460" y="260"/>
                  <a:pt x="453" y="254"/>
                  <a:pt x="451" y="245"/>
                </a:cubicBezTo>
                <a:cubicBezTo>
                  <a:pt x="450" y="234"/>
                  <a:pt x="458" y="225"/>
                  <a:pt x="469" y="225"/>
                </a:cubicBezTo>
                <a:cubicBezTo>
                  <a:pt x="474" y="225"/>
                  <a:pt x="474" y="225"/>
                  <a:pt x="474" y="225"/>
                </a:cubicBezTo>
                <a:cubicBezTo>
                  <a:pt x="480" y="225"/>
                  <a:pt x="486" y="219"/>
                  <a:pt x="485" y="212"/>
                </a:cubicBezTo>
                <a:cubicBezTo>
                  <a:pt x="484" y="209"/>
                  <a:pt x="484" y="206"/>
                  <a:pt x="483" y="203"/>
                </a:cubicBezTo>
                <a:cubicBezTo>
                  <a:pt x="482" y="196"/>
                  <a:pt x="476" y="192"/>
                  <a:pt x="470" y="194"/>
                </a:cubicBezTo>
                <a:cubicBezTo>
                  <a:pt x="464" y="195"/>
                  <a:pt x="464" y="195"/>
                  <a:pt x="464" y="195"/>
                </a:cubicBezTo>
                <a:cubicBezTo>
                  <a:pt x="456" y="198"/>
                  <a:pt x="447" y="194"/>
                  <a:pt x="443" y="187"/>
                </a:cubicBezTo>
                <a:cubicBezTo>
                  <a:pt x="438" y="176"/>
                  <a:pt x="444" y="165"/>
                  <a:pt x="454" y="162"/>
                </a:cubicBezTo>
                <a:cubicBezTo>
                  <a:pt x="459" y="161"/>
                  <a:pt x="459" y="161"/>
                  <a:pt x="459" y="161"/>
                </a:cubicBezTo>
                <a:cubicBezTo>
                  <a:pt x="465" y="159"/>
                  <a:pt x="469" y="152"/>
                  <a:pt x="466" y="146"/>
                </a:cubicBezTo>
                <a:cubicBezTo>
                  <a:pt x="465" y="143"/>
                  <a:pt x="463" y="140"/>
                  <a:pt x="462" y="137"/>
                </a:cubicBezTo>
                <a:cubicBezTo>
                  <a:pt x="459" y="131"/>
                  <a:pt x="452" y="129"/>
                  <a:pt x="446" y="132"/>
                </a:cubicBezTo>
                <a:cubicBezTo>
                  <a:pt x="441" y="135"/>
                  <a:pt x="441" y="135"/>
                  <a:pt x="441" y="135"/>
                </a:cubicBezTo>
                <a:cubicBezTo>
                  <a:pt x="433" y="140"/>
                  <a:pt x="422" y="138"/>
                  <a:pt x="417" y="130"/>
                </a:cubicBezTo>
                <a:cubicBezTo>
                  <a:pt x="412" y="122"/>
                  <a:pt x="414" y="111"/>
                  <a:pt x="422" y="106"/>
                </a:cubicBezTo>
                <a:cubicBezTo>
                  <a:pt x="426" y="103"/>
                  <a:pt x="426" y="103"/>
                  <a:pt x="426" y="103"/>
                </a:cubicBezTo>
                <a:cubicBezTo>
                  <a:pt x="432" y="100"/>
                  <a:pt x="433" y="92"/>
                  <a:pt x="429" y="87"/>
                </a:cubicBezTo>
                <a:cubicBezTo>
                  <a:pt x="427" y="84"/>
                  <a:pt x="425" y="82"/>
                  <a:pt x="423" y="79"/>
                </a:cubicBezTo>
                <a:cubicBezTo>
                  <a:pt x="418" y="75"/>
                  <a:pt x="411" y="75"/>
                  <a:pt x="406" y="79"/>
                </a:cubicBezTo>
                <a:cubicBezTo>
                  <a:pt x="403" y="84"/>
                  <a:pt x="403" y="84"/>
                  <a:pt x="403" y="84"/>
                </a:cubicBezTo>
                <a:cubicBezTo>
                  <a:pt x="397" y="90"/>
                  <a:pt x="387" y="92"/>
                  <a:pt x="380" y="87"/>
                </a:cubicBezTo>
                <a:cubicBezTo>
                  <a:pt x="371" y="81"/>
                  <a:pt x="369" y="69"/>
                  <a:pt x="376" y="61"/>
                </a:cubicBezTo>
                <a:cubicBezTo>
                  <a:pt x="379" y="57"/>
                  <a:pt x="379" y="57"/>
                  <a:pt x="379" y="57"/>
                </a:cubicBezTo>
                <a:cubicBezTo>
                  <a:pt x="384" y="52"/>
                  <a:pt x="383" y="44"/>
                  <a:pt x="377" y="41"/>
                </a:cubicBezTo>
                <a:cubicBezTo>
                  <a:pt x="374" y="39"/>
                  <a:pt x="372" y="37"/>
                  <a:pt x="369" y="35"/>
                </a:cubicBezTo>
                <a:cubicBezTo>
                  <a:pt x="363" y="32"/>
                  <a:pt x="356" y="34"/>
                  <a:pt x="353" y="40"/>
                </a:cubicBezTo>
                <a:cubicBezTo>
                  <a:pt x="351" y="45"/>
                  <a:pt x="351" y="45"/>
                  <a:pt x="351" y="45"/>
                </a:cubicBezTo>
                <a:cubicBezTo>
                  <a:pt x="347" y="53"/>
                  <a:pt x="338" y="57"/>
                  <a:pt x="330" y="55"/>
                </a:cubicBezTo>
                <a:cubicBezTo>
                  <a:pt x="319" y="52"/>
                  <a:pt x="314" y="40"/>
                  <a:pt x="319" y="31"/>
                </a:cubicBezTo>
                <a:cubicBezTo>
                  <a:pt x="321" y="26"/>
                  <a:pt x="321" y="26"/>
                  <a:pt x="321" y="26"/>
                </a:cubicBezTo>
                <a:cubicBezTo>
                  <a:pt x="324" y="20"/>
                  <a:pt x="321" y="13"/>
                  <a:pt x="314" y="11"/>
                </a:cubicBezTo>
                <a:cubicBezTo>
                  <a:pt x="311" y="10"/>
                  <a:pt x="308" y="9"/>
                  <a:pt x="305" y="8"/>
                </a:cubicBezTo>
                <a:cubicBezTo>
                  <a:pt x="298" y="7"/>
                  <a:pt x="292" y="11"/>
                  <a:pt x="291" y="17"/>
                </a:cubicBezTo>
                <a:cubicBezTo>
                  <a:pt x="290" y="23"/>
                  <a:pt x="290" y="23"/>
                  <a:pt x="290" y="23"/>
                </a:cubicBezTo>
                <a:cubicBezTo>
                  <a:pt x="289" y="31"/>
                  <a:pt x="282" y="38"/>
                  <a:pt x="273" y="38"/>
                </a:cubicBezTo>
                <a:cubicBezTo>
                  <a:pt x="262" y="38"/>
                  <a:pt x="254" y="28"/>
                  <a:pt x="256" y="18"/>
                </a:cubicBezTo>
                <a:cubicBezTo>
                  <a:pt x="256" y="13"/>
                  <a:pt x="256" y="13"/>
                  <a:pt x="256" y="13"/>
                </a:cubicBezTo>
                <a:cubicBezTo>
                  <a:pt x="257" y="7"/>
                  <a:pt x="252" y="1"/>
                  <a:pt x="246" y="0"/>
                </a:cubicBezTo>
                <a:cubicBezTo>
                  <a:pt x="242" y="0"/>
                  <a:pt x="239" y="0"/>
                  <a:pt x="236" y="1"/>
                </a:cubicBezTo>
                <a:cubicBezTo>
                  <a:pt x="229" y="1"/>
                  <a:pt x="224" y="7"/>
                  <a:pt x="225" y="13"/>
                </a:cubicBezTo>
                <a:cubicBezTo>
                  <a:pt x="226" y="19"/>
                  <a:pt x="226" y="19"/>
                  <a:pt x="226" y="19"/>
                </a:cubicBezTo>
                <a:cubicBezTo>
                  <a:pt x="227" y="28"/>
                  <a:pt x="220" y="37"/>
                  <a:pt x="211" y="39"/>
                </a:cubicBezTo>
                <a:cubicBezTo>
                  <a:pt x="203" y="43"/>
                  <a:pt x="193" y="39"/>
                  <a:pt x="192" y="30"/>
                </a:cubicBezTo>
                <a:cubicBezTo>
                  <a:pt x="191" y="19"/>
                  <a:pt x="191" y="19"/>
                  <a:pt x="191" y="19"/>
                </a:cubicBezTo>
                <a:cubicBezTo>
                  <a:pt x="190" y="12"/>
                  <a:pt x="183" y="8"/>
                  <a:pt x="177" y="10"/>
                </a:cubicBezTo>
                <a:cubicBezTo>
                  <a:pt x="174" y="10"/>
                  <a:pt x="170" y="11"/>
                  <a:pt x="167" y="12"/>
                </a:cubicBezTo>
                <a:cubicBezTo>
                  <a:pt x="161" y="14"/>
                  <a:pt x="158" y="21"/>
                  <a:pt x="161" y="27"/>
                </a:cubicBezTo>
                <a:cubicBezTo>
                  <a:pt x="163" y="33"/>
                  <a:pt x="163" y="33"/>
                  <a:pt x="163" y="33"/>
                </a:cubicBezTo>
                <a:cubicBezTo>
                  <a:pt x="167" y="42"/>
                  <a:pt x="162" y="54"/>
                  <a:pt x="151" y="57"/>
                </a:cubicBezTo>
                <a:cubicBezTo>
                  <a:pt x="143" y="59"/>
                  <a:pt x="134" y="54"/>
                  <a:pt x="131" y="47"/>
                </a:cubicBezTo>
                <a:cubicBezTo>
                  <a:pt x="129" y="43"/>
                  <a:pt x="129" y="43"/>
                  <a:pt x="129" y="43"/>
                </a:cubicBezTo>
                <a:cubicBezTo>
                  <a:pt x="126" y="37"/>
                  <a:pt x="119" y="34"/>
                  <a:pt x="113" y="38"/>
                </a:cubicBezTo>
                <a:cubicBezTo>
                  <a:pt x="113" y="38"/>
                  <a:pt x="113" y="38"/>
                  <a:pt x="113" y="38"/>
                </a:cubicBezTo>
                <a:cubicBezTo>
                  <a:pt x="110" y="40"/>
                  <a:pt x="108" y="41"/>
                  <a:pt x="105" y="43"/>
                </a:cubicBezTo>
                <a:cubicBezTo>
                  <a:pt x="100" y="47"/>
                  <a:pt x="99" y="54"/>
                  <a:pt x="103" y="59"/>
                </a:cubicBezTo>
                <a:cubicBezTo>
                  <a:pt x="106" y="63"/>
                  <a:pt x="106" y="63"/>
                  <a:pt x="106" y="63"/>
                </a:cubicBezTo>
                <a:cubicBezTo>
                  <a:pt x="112" y="70"/>
                  <a:pt x="112" y="80"/>
                  <a:pt x="107" y="86"/>
                </a:cubicBezTo>
                <a:cubicBezTo>
                  <a:pt x="100" y="95"/>
                  <a:pt x="87" y="95"/>
                  <a:pt x="80" y="86"/>
                </a:cubicBezTo>
                <a:cubicBezTo>
                  <a:pt x="77" y="83"/>
                  <a:pt x="77" y="83"/>
                  <a:pt x="77" y="83"/>
                </a:cubicBezTo>
                <a:cubicBezTo>
                  <a:pt x="73" y="78"/>
                  <a:pt x="65" y="78"/>
                  <a:pt x="60" y="83"/>
                </a:cubicBezTo>
                <a:cubicBezTo>
                  <a:pt x="58" y="85"/>
                  <a:pt x="56" y="88"/>
                  <a:pt x="54" y="90"/>
                </a:cubicBezTo>
                <a:cubicBezTo>
                  <a:pt x="50" y="95"/>
                  <a:pt x="51" y="103"/>
                  <a:pt x="56" y="106"/>
                </a:cubicBezTo>
                <a:cubicBezTo>
                  <a:pt x="61" y="109"/>
                  <a:pt x="61" y="109"/>
                  <a:pt x="61" y="109"/>
                </a:cubicBezTo>
                <a:cubicBezTo>
                  <a:pt x="68" y="114"/>
                  <a:pt x="71" y="123"/>
                  <a:pt x="68" y="131"/>
                </a:cubicBezTo>
                <a:cubicBezTo>
                  <a:pt x="63" y="141"/>
                  <a:pt x="51" y="145"/>
                  <a:pt x="42" y="139"/>
                </a:cubicBezTo>
                <a:cubicBezTo>
                  <a:pt x="38" y="136"/>
                  <a:pt x="38" y="136"/>
                  <a:pt x="38" y="136"/>
                </a:cubicBezTo>
                <a:cubicBezTo>
                  <a:pt x="33" y="132"/>
                  <a:pt x="25" y="135"/>
                  <a:pt x="22" y="141"/>
                </a:cubicBezTo>
                <a:cubicBezTo>
                  <a:pt x="21" y="144"/>
                  <a:pt x="19" y="147"/>
                  <a:pt x="18" y="150"/>
                </a:cubicBezTo>
                <a:cubicBezTo>
                  <a:pt x="16" y="156"/>
                  <a:pt x="19" y="162"/>
                  <a:pt x="25" y="164"/>
                </a:cubicBezTo>
                <a:cubicBezTo>
                  <a:pt x="31" y="166"/>
                  <a:pt x="31" y="166"/>
                  <a:pt x="31" y="166"/>
                </a:cubicBezTo>
                <a:cubicBezTo>
                  <a:pt x="40" y="169"/>
                  <a:pt x="45" y="179"/>
                  <a:pt x="42" y="188"/>
                </a:cubicBezTo>
                <a:cubicBezTo>
                  <a:pt x="47" y="196"/>
                  <a:pt x="40" y="206"/>
                  <a:pt x="31" y="203"/>
                </a:cubicBezTo>
                <a:cubicBezTo>
                  <a:pt x="16" y="198"/>
                  <a:pt x="16" y="198"/>
                  <a:pt x="16" y="198"/>
                </a:cubicBezTo>
                <a:cubicBezTo>
                  <a:pt x="10" y="196"/>
                  <a:pt x="3" y="200"/>
                  <a:pt x="2" y="207"/>
                </a:cubicBezTo>
                <a:cubicBezTo>
                  <a:pt x="1" y="210"/>
                  <a:pt x="1" y="214"/>
                  <a:pt x="1" y="217"/>
                </a:cubicBezTo>
                <a:cubicBezTo>
                  <a:pt x="0" y="223"/>
                  <a:pt x="5" y="229"/>
                  <a:pt x="11" y="229"/>
                </a:cubicBezTo>
                <a:cubicBezTo>
                  <a:pt x="17" y="229"/>
                  <a:pt x="17" y="229"/>
                  <a:pt x="17" y="229"/>
                </a:cubicBezTo>
                <a:cubicBezTo>
                  <a:pt x="27" y="229"/>
                  <a:pt x="35" y="237"/>
                  <a:pt x="35" y="247"/>
                </a:cubicBezTo>
                <a:cubicBezTo>
                  <a:pt x="35" y="256"/>
                  <a:pt x="27" y="264"/>
                  <a:pt x="17" y="264"/>
                </a:cubicBezTo>
                <a:cubicBezTo>
                  <a:pt x="12" y="264"/>
                  <a:pt x="12" y="264"/>
                  <a:pt x="12" y="264"/>
                </a:cubicBezTo>
                <a:cubicBezTo>
                  <a:pt x="5" y="264"/>
                  <a:pt x="0" y="270"/>
                  <a:pt x="1" y="276"/>
                </a:cubicBezTo>
                <a:cubicBezTo>
                  <a:pt x="1" y="280"/>
                  <a:pt x="2" y="283"/>
                  <a:pt x="3" y="286"/>
                </a:cubicBezTo>
                <a:cubicBezTo>
                  <a:pt x="4" y="293"/>
                  <a:pt x="10" y="297"/>
                  <a:pt x="16" y="295"/>
                </a:cubicBezTo>
                <a:cubicBezTo>
                  <a:pt x="22" y="293"/>
                  <a:pt x="22" y="293"/>
                  <a:pt x="22" y="293"/>
                </a:cubicBezTo>
                <a:cubicBezTo>
                  <a:pt x="31" y="291"/>
                  <a:pt x="41" y="296"/>
                  <a:pt x="44" y="305"/>
                </a:cubicBezTo>
                <a:cubicBezTo>
                  <a:pt x="44" y="305"/>
                  <a:pt x="44" y="305"/>
                  <a:pt x="44" y="305"/>
                </a:cubicBezTo>
                <a:cubicBezTo>
                  <a:pt x="46" y="315"/>
                  <a:pt x="41" y="324"/>
                  <a:pt x="32" y="327"/>
                </a:cubicBezTo>
                <a:cubicBezTo>
                  <a:pt x="27" y="328"/>
                  <a:pt x="27" y="328"/>
                  <a:pt x="27" y="328"/>
                </a:cubicBezTo>
                <a:cubicBezTo>
                  <a:pt x="21" y="330"/>
                  <a:pt x="17" y="337"/>
                  <a:pt x="20" y="343"/>
                </a:cubicBezTo>
                <a:cubicBezTo>
                  <a:pt x="21" y="346"/>
                  <a:pt x="23" y="349"/>
                  <a:pt x="24" y="352"/>
                </a:cubicBezTo>
                <a:cubicBezTo>
                  <a:pt x="27" y="358"/>
                  <a:pt x="34" y="360"/>
                  <a:pt x="40" y="357"/>
                </a:cubicBezTo>
                <a:cubicBezTo>
                  <a:pt x="45" y="353"/>
                  <a:pt x="45" y="353"/>
                  <a:pt x="45" y="353"/>
                </a:cubicBezTo>
                <a:cubicBezTo>
                  <a:pt x="53" y="348"/>
                  <a:pt x="64" y="351"/>
                  <a:pt x="69" y="359"/>
                </a:cubicBezTo>
                <a:cubicBezTo>
                  <a:pt x="74" y="367"/>
                  <a:pt x="72" y="378"/>
                  <a:pt x="63" y="383"/>
                </a:cubicBezTo>
                <a:cubicBezTo>
                  <a:pt x="59" y="386"/>
                  <a:pt x="59" y="386"/>
                  <a:pt x="59" y="386"/>
                </a:cubicBezTo>
                <a:cubicBezTo>
                  <a:pt x="54" y="389"/>
                  <a:pt x="52" y="397"/>
                  <a:pt x="57" y="402"/>
                </a:cubicBezTo>
                <a:cubicBezTo>
                  <a:pt x="59" y="405"/>
                  <a:pt x="61" y="407"/>
                  <a:pt x="63" y="409"/>
                </a:cubicBezTo>
                <a:cubicBezTo>
                  <a:pt x="68" y="414"/>
                  <a:pt x="75" y="414"/>
                  <a:pt x="80" y="409"/>
                </a:cubicBezTo>
                <a:cubicBezTo>
                  <a:pt x="83" y="405"/>
                  <a:pt x="83" y="405"/>
                  <a:pt x="83" y="405"/>
                </a:cubicBezTo>
                <a:cubicBezTo>
                  <a:pt x="89" y="399"/>
                  <a:pt x="99" y="397"/>
                  <a:pt x="106" y="402"/>
                </a:cubicBezTo>
                <a:cubicBezTo>
                  <a:pt x="115" y="407"/>
                  <a:pt x="117" y="420"/>
                  <a:pt x="110" y="428"/>
                </a:cubicBezTo>
                <a:cubicBezTo>
                  <a:pt x="107" y="432"/>
                  <a:pt x="107" y="432"/>
                  <a:pt x="107" y="432"/>
                </a:cubicBezTo>
                <a:cubicBezTo>
                  <a:pt x="102" y="437"/>
                  <a:pt x="103" y="445"/>
                  <a:pt x="109" y="448"/>
                </a:cubicBezTo>
                <a:cubicBezTo>
                  <a:pt x="112" y="450"/>
                  <a:pt x="114" y="452"/>
                  <a:pt x="117" y="453"/>
                </a:cubicBezTo>
                <a:cubicBezTo>
                  <a:pt x="123" y="457"/>
                  <a:pt x="130" y="455"/>
                  <a:pt x="133" y="449"/>
                </a:cubicBezTo>
                <a:cubicBezTo>
                  <a:pt x="135" y="443"/>
                  <a:pt x="135" y="443"/>
                  <a:pt x="135" y="443"/>
                </a:cubicBezTo>
                <a:cubicBezTo>
                  <a:pt x="139" y="435"/>
                  <a:pt x="150" y="431"/>
                  <a:pt x="159" y="435"/>
                </a:cubicBezTo>
                <a:cubicBezTo>
                  <a:pt x="159" y="435"/>
                  <a:pt x="159" y="435"/>
                  <a:pt x="159" y="435"/>
                </a:cubicBezTo>
                <a:cubicBezTo>
                  <a:pt x="167" y="439"/>
                  <a:pt x="171" y="449"/>
                  <a:pt x="167" y="458"/>
                </a:cubicBezTo>
                <a:cubicBezTo>
                  <a:pt x="165" y="463"/>
                  <a:pt x="165" y="463"/>
                  <a:pt x="165" y="463"/>
                </a:cubicBezTo>
                <a:cubicBezTo>
                  <a:pt x="162" y="469"/>
                  <a:pt x="165" y="476"/>
                  <a:pt x="172" y="478"/>
                </a:cubicBezTo>
                <a:cubicBezTo>
                  <a:pt x="175" y="479"/>
                  <a:pt x="178" y="480"/>
                  <a:pt x="181" y="480"/>
                </a:cubicBezTo>
                <a:cubicBezTo>
                  <a:pt x="187" y="482"/>
                  <a:pt x="194" y="478"/>
                  <a:pt x="195" y="471"/>
                </a:cubicBezTo>
                <a:cubicBezTo>
                  <a:pt x="196" y="466"/>
                  <a:pt x="196" y="466"/>
                  <a:pt x="196" y="466"/>
                </a:cubicBezTo>
                <a:cubicBezTo>
                  <a:pt x="197" y="456"/>
                  <a:pt x="206" y="449"/>
                  <a:pt x="216" y="451"/>
                </a:cubicBezTo>
                <a:cubicBezTo>
                  <a:pt x="225" y="452"/>
                  <a:pt x="232" y="461"/>
                  <a:pt x="230" y="471"/>
                </a:cubicBezTo>
                <a:cubicBezTo>
                  <a:pt x="230" y="476"/>
                  <a:pt x="230" y="476"/>
                  <a:pt x="230" y="476"/>
                </a:cubicBezTo>
                <a:cubicBezTo>
                  <a:pt x="229" y="482"/>
                  <a:pt x="234" y="488"/>
                  <a:pt x="240" y="488"/>
                </a:cubicBezTo>
                <a:cubicBezTo>
                  <a:pt x="244" y="488"/>
                  <a:pt x="247" y="488"/>
                  <a:pt x="250" y="488"/>
                </a:cubicBezTo>
                <a:cubicBezTo>
                  <a:pt x="257" y="488"/>
                  <a:pt x="261" y="482"/>
                  <a:pt x="261" y="476"/>
                </a:cubicBezTo>
                <a:cubicBezTo>
                  <a:pt x="260" y="470"/>
                  <a:pt x="260" y="470"/>
                  <a:pt x="260" y="470"/>
                </a:cubicBezTo>
                <a:cubicBezTo>
                  <a:pt x="259" y="460"/>
                  <a:pt x="265" y="452"/>
                  <a:pt x="275" y="450"/>
                </a:cubicBezTo>
                <a:cubicBezTo>
                  <a:pt x="275" y="450"/>
                  <a:pt x="275" y="450"/>
                  <a:pt x="275" y="450"/>
                </a:cubicBezTo>
                <a:cubicBezTo>
                  <a:pt x="284" y="449"/>
                  <a:pt x="293" y="456"/>
                  <a:pt x="295" y="465"/>
                </a:cubicBezTo>
                <a:cubicBezTo>
                  <a:pt x="295" y="470"/>
                  <a:pt x="295" y="470"/>
                  <a:pt x="295" y="470"/>
                </a:cubicBezTo>
                <a:cubicBezTo>
                  <a:pt x="296" y="477"/>
                  <a:pt x="303" y="481"/>
                  <a:pt x="309" y="479"/>
                </a:cubicBezTo>
                <a:cubicBezTo>
                  <a:pt x="312" y="478"/>
                  <a:pt x="315" y="477"/>
                  <a:pt x="318" y="476"/>
                </a:cubicBezTo>
                <a:cubicBezTo>
                  <a:pt x="325" y="474"/>
                  <a:pt x="328" y="467"/>
                  <a:pt x="325" y="461"/>
                </a:cubicBezTo>
                <a:cubicBezTo>
                  <a:pt x="323" y="456"/>
                  <a:pt x="323" y="456"/>
                  <a:pt x="323" y="456"/>
                </a:cubicBezTo>
                <a:cubicBezTo>
                  <a:pt x="319" y="447"/>
                  <a:pt x="323" y="437"/>
                  <a:pt x="332" y="433"/>
                </a:cubicBezTo>
                <a:cubicBezTo>
                  <a:pt x="340" y="429"/>
                  <a:pt x="351" y="433"/>
                  <a:pt x="355" y="442"/>
                </a:cubicBezTo>
                <a:cubicBezTo>
                  <a:pt x="357" y="446"/>
                  <a:pt x="357" y="446"/>
                  <a:pt x="357" y="446"/>
                </a:cubicBezTo>
                <a:cubicBezTo>
                  <a:pt x="359" y="452"/>
                  <a:pt x="367" y="455"/>
                  <a:pt x="372" y="451"/>
                </a:cubicBezTo>
                <a:cubicBezTo>
                  <a:pt x="373" y="451"/>
                  <a:pt x="373" y="451"/>
                  <a:pt x="373" y="451"/>
                </a:cubicBezTo>
                <a:cubicBezTo>
                  <a:pt x="375" y="449"/>
                  <a:pt x="378" y="447"/>
                  <a:pt x="381" y="446"/>
                </a:cubicBezTo>
                <a:cubicBezTo>
                  <a:pt x="386" y="442"/>
                  <a:pt x="387" y="434"/>
                  <a:pt x="383" y="430"/>
                </a:cubicBezTo>
                <a:cubicBezTo>
                  <a:pt x="379" y="425"/>
                  <a:pt x="379" y="425"/>
                  <a:pt x="379" y="425"/>
                </a:cubicBezTo>
                <a:cubicBezTo>
                  <a:pt x="373" y="418"/>
                  <a:pt x="374" y="407"/>
                  <a:pt x="381" y="400"/>
                </a:cubicBezTo>
                <a:cubicBezTo>
                  <a:pt x="388" y="394"/>
                  <a:pt x="400" y="395"/>
                  <a:pt x="406" y="402"/>
                </a:cubicBezTo>
                <a:cubicBezTo>
                  <a:pt x="409" y="406"/>
                  <a:pt x="409" y="406"/>
                  <a:pt x="409" y="406"/>
                </a:cubicBezTo>
                <a:cubicBezTo>
                  <a:pt x="413" y="411"/>
                  <a:pt x="421" y="411"/>
                  <a:pt x="426" y="406"/>
                </a:cubicBezTo>
                <a:cubicBezTo>
                  <a:pt x="428" y="404"/>
                  <a:pt x="430" y="401"/>
                  <a:pt x="432" y="399"/>
                </a:cubicBezTo>
                <a:cubicBezTo>
                  <a:pt x="436" y="394"/>
                  <a:pt x="435" y="386"/>
                  <a:pt x="429" y="383"/>
                </a:cubicBezTo>
                <a:cubicBezTo>
                  <a:pt x="424" y="379"/>
                  <a:pt x="424" y="379"/>
                  <a:pt x="424" y="379"/>
                </a:cubicBezTo>
                <a:cubicBezTo>
                  <a:pt x="416" y="374"/>
                  <a:pt x="414" y="363"/>
                  <a:pt x="419" y="355"/>
                </a:cubicBezTo>
                <a:cubicBezTo>
                  <a:pt x="425" y="347"/>
                  <a:pt x="436" y="345"/>
                  <a:pt x="444" y="350"/>
                </a:cubicBezTo>
                <a:cubicBezTo>
                  <a:pt x="448" y="353"/>
                  <a:pt x="448" y="353"/>
                  <a:pt x="448" y="353"/>
                </a:cubicBezTo>
                <a:cubicBezTo>
                  <a:pt x="453" y="356"/>
                  <a:pt x="461" y="354"/>
                  <a:pt x="464" y="348"/>
                </a:cubicBezTo>
                <a:cubicBezTo>
                  <a:pt x="465" y="345"/>
                  <a:pt x="466" y="342"/>
                  <a:pt x="468" y="339"/>
                </a:cubicBezTo>
                <a:cubicBezTo>
                  <a:pt x="470" y="333"/>
                  <a:pt x="467" y="326"/>
                  <a:pt x="461" y="324"/>
                </a:cubicBezTo>
                <a:cubicBezTo>
                  <a:pt x="455" y="323"/>
                  <a:pt x="455" y="323"/>
                  <a:pt x="455" y="323"/>
                </a:cubicBezTo>
                <a:cubicBezTo>
                  <a:pt x="446" y="320"/>
                  <a:pt x="441" y="310"/>
                  <a:pt x="443" y="301"/>
                </a:cubicBezTo>
                <a:cubicBezTo>
                  <a:pt x="439" y="293"/>
                  <a:pt x="446" y="283"/>
                  <a:pt x="455" y="286"/>
                </a:cubicBezTo>
                <a:cubicBezTo>
                  <a:pt x="470" y="291"/>
                  <a:pt x="470" y="291"/>
                  <a:pt x="470" y="291"/>
                </a:cubicBezTo>
                <a:cubicBezTo>
                  <a:pt x="476" y="293"/>
                  <a:pt x="483" y="288"/>
                  <a:pt x="484" y="282"/>
                </a:cubicBezTo>
                <a:cubicBezTo>
                  <a:pt x="484" y="279"/>
                  <a:pt x="485" y="275"/>
                  <a:pt x="485" y="272"/>
                </a:cubicBezTo>
                <a:cubicBezTo>
                  <a:pt x="486" y="266"/>
                  <a:pt x="481" y="260"/>
                  <a:pt x="475" y="260"/>
                </a:cubicBezTo>
                <a:close/>
                <a:moveTo>
                  <a:pt x="291" y="99"/>
                </a:moveTo>
                <a:cubicBezTo>
                  <a:pt x="294" y="90"/>
                  <a:pt x="303" y="85"/>
                  <a:pt x="311" y="90"/>
                </a:cubicBezTo>
                <a:cubicBezTo>
                  <a:pt x="368" y="131"/>
                  <a:pt x="368" y="131"/>
                  <a:pt x="368" y="131"/>
                </a:cubicBezTo>
                <a:cubicBezTo>
                  <a:pt x="375" y="138"/>
                  <a:pt x="374" y="148"/>
                  <a:pt x="366" y="153"/>
                </a:cubicBezTo>
                <a:cubicBezTo>
                  <a:pt x="357" y="159"/>
                  <a:pt x="357" y="159"/>
                  <a:pt x="357" y="159"/>
                </a:cubicBezTo>
                <a:cubicBezTo>
                  <a:pt x="340" y="137"/>
                  <a:pt x="316" y="119"/>
                  <a:pt x="289" y="110"/>
                </a:cubicBezTo>
                <a:lnTo>
                  <a:pt x="291" y="99"/>
                </a:lnTo>
                <a:close/>
                <a:moveTo>
                  <a:pt x="183" y="87"/>
                </a:moveTo>
                <a:cubicBezTo>
                  <a:pt x="255" y="76"/>
                  <a:pt x="255" y="76"/>
                  <a:pt x="255" y="76"/>
                </a:cubicBezTo>
                <a:cubicBezTo>
                  <a:pt x="265" y="76"/>
                  <a:pt x="271" y="84"/>
                  <a:pt x="269" y="94"/>
                </a:cubicBezTo>
                <a:cubicBezTo>
                  <a:pt x="266" y="104"/>
                  <a:pt x="266" y="104"/>
                  <a:pt x="266" y="104"/>
                </a:cubicBezTo>
                <a:cubicBezTo>
                  <a:pt x="259" y="103"/>
                  <a:pt x="251" y="102"/>
                  <a:pt x="243" y="102"/>
                </a:cubicBezTo>
                <a:cubicBezTo>
                  <a:pt x="221" y="102"/>
                  <a:pt x="200" y="107"/>
                  <a:pt x="181" y="116"/>
                </a:cubicBezTo>
                <a:cubicBezTo>
                  <a:pt x="176" y="107"/>
                  <a:pt x="176" y="107"/>
                  <a:pt x="176" y="107"/>
                </a:cubicBezTo>
                <a:cubicBezTo>
                  <a:pt x="170" y="99"/>
                  <a:pt x="174" y="89"/>
                  <a:pt x="183" y="87"/>
                </a:cubicBezTo>
                <a:close/>
                <a:moveTo>
                  <a:pt x="89" y="176"/>
                </a:moveTo>
                <a:cubicBezTo>
                  <a:pt x="133" y="116"/>
                  <a:pt x="133" y="116"/>
                  <a:pt x="133" y="116"/>
                </a:cubicBezTo>
                <a:cubicBezTo>
                  <a:pt x="140" y="109"/>
                  <a:pt x="151" y="111"/>
                  <a:pt x="156" y="119"/>
                </a:cubicBezTo>
                <a:cubicBezTo>
                  <a:pt x="161" y="128"/>
                  <a:pt x="161" y="128"/>
                  <a:pt x="161" y="128"/>
                </a:cubicBezTo>
                <a:cubicBezTo>
                  <a:pt x="137" y="145"/>
                  <a:pt x="118" y="170"/>
                  <a:pt x="108" y="198"/>
                </a:cubicBezTo>
                <a:cubicBezTo>
                  <a:pt x="98" y="196"/>
                  <a:pt x="98" y="196"/>
                  <a:pt x="98" y="196"/>
                </a:cubicBezTo>
                <a:cubicBezTo>
                  <a:pt x="88" y="194"/>
                  <a:pt x="84" y="185"/>
                  <a:pt x="89" y="176"/>
                </a:cubicBezTo>
                <a:close/>
                <a:moveTo>
                  <a:pt x="108" y="315"/>
                </a:moveTo>
                <a:cubicBezTo>
                  <a:pt x="99" y="321"/>
                  <a:pt x="90" y="317"/>
                  <a:pt x="87" y="308"/>
                </a:cubicBezTo>
                <a:cubicBezTo>
                  <a:pt x="75" y="233"/>
                  <a:pt x="75" y="233"/>
                  <a:pt x="75" y="233"/>
                </a:cubicBezTo>
                <a:cubicBezTo>
                  <a:pt x="75" y="223"/>
                  <a:pt x="83" y="216"/>
                  <a:pt x="92" y="219"/>
                </a:cubicBezTo>
                <a:cubicBezTo>
                  <a:pt x="103" y="221"/>
                  <a:pt x="103" y="221"/>
                  <a:pt x="103" y="221"/>
                </a:cubicBezTo>
                <a:cubicBezTo>
                  <a:pt x="101" y="229"/>
                  <a:pt x="101" y="236"/>
                  <a:pt x="101" y="244"/>
                </a:cubicBezTo>
                <a:cubicBezTo>
                  <a:pt x="101" y="268"/>
                  <a:pt x="107" y="290"/>
                  <a:pt x="117" y="310"/>
                </a:cubicBezTo>
                <a:lnTo>
                  <a:pt x="108" y="315"/>
                </a:lnTo>
                <a:close/>
                <a:moveTo>
                  <a:pt x="180" y="401"/>
                </a:moveTo>
                <a:cubicBezTo>
                  <a:pt x="118" y="357"/>
                  <a:pt x="118" y="357"/>
                  <a:pt x="118" y="357"/>
                </a:cubicBezTo>
                <a:cubicBezTo>
                  <a:pt x="111" y="350"/>
                  <a:pt x="112" y="340"/>
                  <a:pt x="120" y="335"/>
                </a:cubicBezTo>
                <a:cubicBezTo>
                  <a:pt x="129" y="330"/>
                  <a:pt x="129" y="330"/>
                  <a:pt x="129" y="330"/>
                </a:cubicBezTo>
                <a:cubicBezTo>
                  <a:pt x="147" y="354"/>
                  <a:pt x="173" y="372"/>
                  <a:pt x="203" y="381"/>
                </a:cubicBezTo>
                <a:cubicBezTo>
                  <a:pt x="201" y="391"/>
                  <a:pt x="201" y="391"/>
                  <a:pt x="201" y="391"/>
                </a:cubicBezTo>
                <a:cubicBezTo>
                  <a:pt x="198" y="401"/>
                  <a:pt x="189" y="405"/>
                  <a:pt x="180" y="401"/>
                </a:cubicBezTo>
                <a:close/>
                <a:moveTo>
                  <a:pt x="311" y="399"/>
                </a:moveTo>
                <a:cubicBezTo>
                  <a:pt x="237" y="413"/>
                  <a:pt x="237" y="413"/>
                  <a:pt x="237" y="413"/>
                </a:cubicBezTo>
                <a:cubicBezTo>
                  <a:pt x="228" y="413"/>
                  <a:pt x="221" y="406"/>
                  <a:pt x="223" y="396"/>
                </a:cubicBezTo>
                <a:cubicBezTo>
                  <a:pt x="226" y="386"/>
                  <a:pt x="226" y="386"/>
                  <a:pt x="226" y="386"/>
                </a:cubicBezTo>
                <a:cubicBezTo>
                  <a:pt x="231" y="386"/>
                  <a:pt x="237" y="387"/>
                  <a:pt x="243" y="387"/>
                </a:cubicBezTo>
                <a:cubicBezTo>
                  <a:pt x="268" y="387"/>
                  <a:pt x="292" y="380"/>
                  <a:pt x="312" y="368"/>
                </a:cubicBezTo>
                <a:cubicBezTo>
                  <a:pt x="318" y="377"/>
                  <a:pt x="318" y="377"/>
                  <a:pt x="318" y="377"/>
                </a:cubicBezTo>
                <a:cubicBezTo>
                  <a:pt x="323" y="386"/>
                  <a:pt x="320" y="395"/>
                  <a:pt x="311" y="399"/>
                </a:cubicBezTo>
                <a:close/>
                <a:moveTo>
                  <a:pt x="400" y="307"/>
                </a:moveTo>
                <a:cubicBezTo>
                  <a:pt x="359" y="367"/>
                  <a:pt x="359" y="367"/>
                  <a:pt x="359" y="367"/>
                </a:cubicBezTo>
                <a:cubicBezTo>
                  <a:pt x="352" y="374"/>
                  <a:pt x="343" y="373"/>
                  <a:pt x="337" y="365"/>
                </a:cubicBezTo>
                <a:cubicBezTo>
                  <a:pt x="332" y="355"/>
                  <a:pt x="332" y="355"/>
                  <a:pt x="332" y="355"/>
                </a:cubicBezTo>
                <a:cubicBezTo>
                  <a:pt x="354" y="337"/>
                  <a:pt x="371" y="313"/>
                  <a:pt x="379" y="284"/>
                </a:cubicBezTo>
                <a:cubicBezTo>
                  <a:pt x="390" y="287"/>
                  <a:pt x="390" y="287"/>
                  <a:pt x="390" y="287"/>
                </a:cubicBezTo>
                <a:cubicBezTo>
                  <a:pt x="400" y="289"/>
                  <a:pt x="404" y="298"/>
                  <a:pt x="400" y="307"/>
                </a:cubicBezTo>
                <a:close/>
                <a:moveTo>
                  <a:pt x="395" y="264"/>
                </a:moveTo>
                <a:cubicBezTo>
                  <a:pt x="384" y="262"/>
                  <a:pt x="384" y="262"/>
                  <a:pt x="384" y="262"/>
                </a:cubicBezTo>
                <a:cubicBezTo>
                  <a:pt x="385" y="256"/>
                  <a:pt x="385" y="250"/>
                  <a:pt x="385" y="244"/>
                </a:cubicBezTo>
                <a:cubicBezTo>
                  <a:pt x="385" y="221"/>
                  <a:pt x="379" y="199"/>
                  <a:pt x="369" y="179"/>
                </a:cubicBezTo>
                <a:cubicBezTo>
                  <a:pt x="378" y="173"/>
                  <a:pt x="378" y="173"/>
                  <a:pt x="378" y="173"/>
                </a:cubicBezTo>
                <a:cubicBezTo>
                  <a:pt x="387" y="168"/>
                  <a:pt x="396" y="171"/>
                  <a:pt x="399" y="181"/>
                </a:cubicBezTo>
                <a:cubicBezTo>
                  <a:pt x="412" y="250"/>
                  <a:pt x="412" y="250"/>
                  <a:pt x="412" y="250"/>
                </a:cubicBezTo>
                <a:cubicBezTo>
                  <a:pt x="412" y="260"/>
                  <a:pt x="404" y="266"/>
                  <a:pt x="395" y="264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  <a:extLst/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en-US" sz="7198" dirty="0">
              <a:latin typeface="Lato Light" panose="020F0502020204030203" pitchFamily="34" charset="0"/>
            </a:endParaRPr>
          </a:p>
        </p:txBody>
      </p:sp>
      <p:sp>
        <p:nvSpPr>
          <p:cNvPr id="21" name="Freeform 19">
            <a:extLst>
              <a:ext uri="{FF2B5EF4-FFF2-40B4-BE49-F238E27FC236}">
                <a16:creationId xmlns:a16="http://schemas.microsoft.com/office/drawing/2014/main" id="{554759E1-ECE8-F243-BEB8-E7DA68682B39}"/>
              </a:ext>
            </a:extLst>
          </p:cNvPr>
          <p:cNvSpPr>
            <a:spLocks noEditPoints="1"/>
          </p:cNvSpPr>
          <p:nvPr/>
        </p:nvSpPr>
        <p:spPr bwMode="auto">
          <a:xfrm>
            <a:off x="3415734" y="2683778"/>
            <a:ext cx="1993127" cy="1999381"/>
          </a:xfrm>
          <a:custGeom>
            <a:avLst/>
            <a:gdLst>
              <a:gd name="T0" fmla="*/ 380 w 402"/>
              <a:gd name="T1" fmla="*/ 242 h 403"/>
              <a:gd name="T2" fmla="*/ 385 w 402"/>
              <a:gd name="T3" fmla="*/ 209 h 403"/>
              <a:gd name="T4" fmla="*/ 383 w 402"/>
              <a:gd name="T5" fmla="*/ 175 h 403"/>
              <a:gd name="T6" fmla="*/ 375 w 402"/>
              <a:gd name="T7" fmla="*/ 142 h 403"/>
              <a:gd name="T8" fmla="*/ 361 w 402"/>
              <a:gd name="T9" fmla="*/ 111 h 403"/>
              <a:gd name="T10" fmla="*/ 342 w 402"/>
              <a:gd name="T11" fmla="*/ 83 h 403"/>
              <a:gd name="T12" fmla="*/ 318 w 402"/>
              <a:gd name="T13" fmla="*/ 59 h 403"/>
              <a:gd name="T14" fmla="*/ 289 w 402"/>
              <a:gd name="T15" fmla="*/ 40 h 403"/>
              <a:gd name="T16" fmla="*/ 258 w 402"/>
              <a:gd name="T17" fmla="*/ 26 h 403"/>
              <a:gd name="T18" fmla="*/ 225 w 402"/>
              <a:gd name="T19" fmla="*/ 19 h 403"/>
              <a:gd name="T20" fmla="*/ 191 w 402"/>
              <a:gd name="T21" fmla="*/ 18 h 403"/>
              <a:gd name="T22" fmla="*/ 158 w 402"/>
              <a:gd name="T23" fmla="*/ 23 h 403"/>
              <a:gd name="T24" fmla="*/ 125 w 402"/>
              <a:gd name="T25" fmla="*/ 34 h 403"/>
              <a:gd name="T26" fmla="*/ 96 w 402"/>
              <a:gd name="T27" fmla="*/ 50 h 403"/>
              <a:gd name="T28" fmla="*/ 70 w 402"/>
              <a:gd name="T29" fmla="*/ 72 h 403"/>
              <a:gd name="T30" fmla="*/ 48 w 402"/>
              <a:gd name="T31" fmla="*/ 98 h 403"/>
              <a:gd name="T32" fmla="*/ 32 w 402"/>
              <a:gd name="T33" fmla="*/ 128 h 403"/>
              <a:gd name="T34" fmla="*/ 21 w 402"/>
              <a:gd name="T35" fmla="*/ 161 h 403"/>
              <a:gd name="T36" fmla="*/ 17 w 402"/>
              <a:gd name="T37" fmla="*/ 194 h 403"/>
              <a:gd name="T38" fmla="*/ 19 w 402"/>
              <a:gd name="T39" fmla="*/ 228 h 403"/>
              <a:gd name="T40" fmla="*/ 27 w 402"/>
              <a:gd name="T41" fmla="*/ 261 h 403"/>
              <a:gd name="T42" fmla="*/ 41 w 402"/>
              <a:gd name="T43" fmla="*/ 292 h 403"/>
              <a:gd name="T44" fmla="*/ 60 w 402"/>
              <a:gd name="T45" fmla="*/ 320 h 403"/>
              <a:gd name="T46" fmla="*/ 84 w 402"/>
              <a:gd name="T47" fmla="*/ 344 h 403"/>
              <a:gd name="T48" fmla="*/ 112 w 402"/>
              <a:gd name="T49" fmla="*/ 363 h 403"/>
              <a:gd name="T50" fmla="*/ 144 w 402"/>
              <a:gd name="T51" fmla="*/ 376 h 403"/>
              <a:gd name="T52" fmla="*/ 177 w 402"/>
              <a:gd name="T53" fmla="*/ 384 h 403"/>
              <a:gd name="T54" fmla="*/ 211 w 402"/>
              <a:gd name="T55" fmla="*/ 385 h 403"/>
              <a:gd name="T56" fmla="*/ 244 w 402"/>
              <a:gd name="T57" fmla="*/ 380 h 403"/>
              <a:gd name="T58" fmla="*/ 276 w 402"/>
              <a:gd name="T59" fmla="*/ 369 h 403"/>
              <a:gd name="T60" fmla="*/ 306 w 402"/>
              <a:gd name="T61" fmla="*/ 353 h 403"/>
              <a:gd name="T62" fmla="*/ 332 w 402"/>
              <a:gd name="T63" fmla="*/ 331 h 403"/>
              <a:gd name="T64" fmla="*/ 354 w 402"/>
              <a:gd name="T65" fmla="*/ 304 h 403"/>
              <a:gd name="T66" fmla="*/ 370 w 402"/>
              <a:gd name="T67" fmla="*/ 275 h 403"/>
              <a:gd name="T68" fmla="*/ 119 w 402"/>
              <a:gd name="T69" fmla="*/ 71 h 403"/>
              <a:gd name="T70" fmla="*/ 213 w 402"/>
              <a:gd name="T71" fmla="*/ 69 h 403"/>
              <a:gd name="T72" fmla="*/ 80 w 402"/>
              <a:gd name="T73" fmla="*/ 257 h 403"/>
              <a:gd name="T74" fmla="*/ 337 w 402"/>
              <a:gd name="T75" fmla="*/ 272 h 403"/>
              <a:gd name="T76" fmla="*/ 98 w 402"/>
              <a:gd name="T77" fmla="*/ 294 h 403"/>
              <a:gd name="T78" fmla="*/ 324 w 402"/>
              <a:gd name="T79" fmla="*/ 253 h 403"/>
              <a:gd name="T80" fmla="*/ 339 w 402"/>
              <a:gd name="T81" fmla="*/ 214 h 403"/>
              <a:gd name="T82" fmla="*/ 252 w 402"/>
              <a:gd name="T83" fmla="*/ 79 h 403"/>
              <a:gd name="T84" fmla="*/ 331 w 402"/>
              <a:gd name="T85" fmla="*/ 120 h 4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402" h="403">
                <a:moveTo>
                  <a:pt x="376" y="259"/>
                </a:moveTo>
                <a:cubicBezTo>
                  <a:pt x="396" y="256"/>
                  <a:pt x="396" y="256"/>
                  <a:pt x="396" y="256"/>
                </a:cubicBezTo>
                <a:cubicBezTo>
                  <a:pt x="380" y="242"/>
                  <a:pt x="380" y="242"/>
                  <a:pt x="380" y="242"/>
                </a:cubicBezTo>
                <a:cubicBezTo>
                  <a:pt x="375" y="238"/>
                  <a:pt x="377" y="229"/>
                  <a:pt x="383" y="226"/>
                </a:cubicBezTo>
                <a:cubicBezTo>
                  <a:pt x="402" y="219"/>
                  <a:pt x="402" y="219"/>
                  <a:pt x="402" y="219"/>
                </a:cubicBezTo>
                <a:cubicBezTo>
                  <a:pt x="385" y="209"/>
                  <a:pt x="385" y="209"/>
                  <a:pt x="385" y="209"/>
                </a:cubicBezTo>
                <a:cubicBezTo>
                  <a:pt x="379" y="205"/>
                  <a:pt x="379" y="196"/>
                  <a:pt x="385" y="192"/>
                </a:cubicBezTo>
                <a:cubicBezTo>
                  <a:pt x="402" y="182"/>
                  <a:pt x="402" y="182"/>
                  <a:pt x="402" y="182"/>
                </a:cubicBezTo>
                <a:cubicBezTo>
                  <a:pt x="383" y="175"/>
                  <a:pt x="383" y="175"/>
                  <a:pt x="383" y="175"/>
                </a:cubicBezTo>
                <a:cubicBezTo>
                  <a:pt x="376" y="172"/>
                  <a:pt x="375" y="163"/>
                  <a:pt x="380" y="158"/>
                </a:cubicBezTo>
                <a:cubicBezTo>
                  <a:pt x="395" y="145"/>
                  <a:pt x="395" y="145"/>
                  <a:pt x="395" y="145"/>
                </a:cubicBezTo>
                <a:cubicBezTo>
                  <a:pt x="375" y="142"/>
                  <a:pt x="375" y="142"/>
                  <a:pt x="375" y="142"/>
                </a:cubicBezTo>
                <a:cubicBezTo>
                  <a:pt x="368" y="141"/>
                  <a:pt x="365" y="132"/>
                  <a:pt x="369" y="126"/>
                </a:cubicBezTo>
                <a:cubicBezTo>
                  <a:pt x="381" y="110"/>
                  <a:pt x="381" y="110"/>
                  <a:pt x="381" y="110"/>
                </a:cubicBezTo>
                <a:cubicBezTo>
                  <a:pt x="361" y="111"/>
                  <a:pt x="361" y="111"/>
                  <a:pt x="361" y="111"/>
                </a:cubicBezTo>
                <a:cubicBezTo>
                  <a:pt x="354" y="111"/>
                  <a:pt x="349" y="103"/>
                  <a:pt x="352" y="97"/>
                </a:cubicBezTo>
                <a:cubicBezTo>
                  <a:pt x="361" y="79"/>
                  <a:pt x="361" y="79"/>
                  <a:pt x="361" y="79"/>
                </a:cubicBezTo>
                <a:cubicBezTo>
                  <a:pt x="342" y="83"/>
                  <a:pt x="342" y="83"/>
                  <a:pt x="342" y="83"/>
                </a:cubicBezTo>
                <a:cubicBezTo>
                  <a:pt x="335" y="84"/>
                  <a:pt x="328" y="78"/>
                  <a:pt x="330" y="71"/>
                </a:cubicBezTo>
                <a:cubicBezTo>
                  <a:pt x="336" y="51"/>
                  <a:pt x="336" y="51"/>
                  <a:pt x="336" y="51"/>
                </a:cubicBezTo>
                <a:cubicBezTo>
                  <a:pt x="318" y="59"/>
                  <a:pt x="318" y="59"/>
                  <a:pt x="318" y="59"/>
                </a:cubicBezTo>
                <a:cubicBezTo>
                  <a:pt x="311" y="62"/>
                  <a:pt x="303" y="56"/>
                  <a:pt x="304" y="49"/>
                </a:cubicBezTo>
                <a:cubicBezTo>
                  <a:pt x="306" y="29"/>
                  <a:pt x="306" y="29"/>
                  <a:pt x="306" y="29"/>
                </a:cubicBezTo>
                <a:cubicBezTo>
                  <a:pt x="289" y="40"/>
                  <a:pt x="289" y="40"/>
                  <a:pt x="289" y="40"/>
                </a:cubicBezTo>
                <a:cubicBezTo>
                  <a:pt x="283" y="44"/>
                  <a:pt x="275" y="40"/>
                  <a:pt x="274" y="33"/>
                </a:cubicBezTo>
                <a:cubicBezTo>
                  <a:pt x="273" y="13"/>
                  <a:pt x="273" y="13"/>
                  <a:pt x="273" y="13"/>
                </a:cubicBezTo>
                <a:cubicBezTo>
                  <a:pt x="258" y="26"/>
                  <a:pt x="258" y="26"/>
                  <a:pt x="258" y="26"/>
                </a:cubicBezTo>
                <a:cubicBezTo>
                  <a:pt x="253" y="32"/>
                  <a:pt x="244" y="29"/>
                  <a:pt x="242" y="22"/>
                </a:cubicBezTo>
                <a:cubicBezTo>
                  <a:pt x="237" y="3"/>
                  <a:pt x="237" y="3"/>
                  <a:pt x="237" y="3"/>
                </a:cubicBezTo>
                <a:cubicBezTo>
                  <a:pt x="225" y="19"/>
                  <a:pt x="225" y="19"/>
                  <a:pt x="225" y="19"/>
                </a:cubicBezTo>
                <a:cubicBezTo>
                  <a:pt x="221" y="25"/>
                  <a:pt x="212" y="24"/>
                  <a:pt x="209" y="17"/>
                </a:cubicBezTo>
                <a:cubicBezTo>
                  <a:pt x="200" y="0"/>
                  <a:pt x="200" y="0"/>
                  <a:pt x="200" y="0"/>
                </a:cubicBezTo>
                <a:cubicBezTo>
                  <a:pt x="191" y="18"/>
                  <a:pt x="191" y="18"/>
                  <a:pt x="191" y="18"/>
                </a:cubicBezTo>
                <a:cubicBezTo>
                  <a:pt x="188" y="24"/>
                  <a:pt x="179" y="25"/>
                  <a:pt x="175" y="19"/>
                </a:cubicBezTo>
                <a:cubicBezTo>
                  <a:pt x="163" y="3"/>
                  <a:pt x="163" y="3"/>
                  <a:pt x="163" y="3"/>
                </a:cubicBezTo>
                <a:cubicBezTo>
                  <a:pt x="158" y="23"/>
                  <a:pt x="158" y="23"/>
                  <a:pt x="158" y="23"/>
                </a:cubicBezTo>
                <a:cubicBezTo>
                  <a:pt x="156" y="30"/>
                  <a:pt x="147" y="32"/>
                  <a:pt x="142" y="27"/>
                </a:cubicBezTo>
                <a:cubicBezTo>
                  <a:pt x="127" y="14"/>
                  <a:pt x="127" y="14"/>
                  <a:pt x="127" y="14"/>
                </a:cubicBezTo>
                <a:cubicBezTo>
                  <a:pt x="125" y="34"/>
                  <a:pt x="125" y="34"/>
                  <a:pt x="125" y="34"/>
                </a:cubicBezTo>
                <a:cubicBezTo>
                  <a:pt x="125" y="41"/>
                  <a:pt x="117" y="45"/>
                  <a:pt x="111" y="41"/>
                </a:cubicBezTo>
                <a:cubicBezTo>
                  <a:pt x="94" y="30"/>
                  <a:pt x="94" y="30"/>
                  <a:pt x="94" y="30"/>
                </a:cubicBezTo>
                <a:cubicBezTo>
                  <a:pt x="96" y="50"/>
                  <a:pt x="96" y="50"/>
                  <a:pt x="96" y="50"/>
                </a:cubicBezTo>
                <a:cubicBezTo>
                  <a:pt x="97" y="58"/>
                  <a:pt x="89" y="63"/>
                  <a:pt x="83" y="60"/>
                </a:cubicBezTo>
                <a:cubicBezTo>
                  <a:pt x="64" y="53"/>
                  <a:pt x="64" y="53"/>
                  <a:pt x="64" y="53"/>
                </a:cubicBezTo>
                <a:cubicBezTo>
                  <a:pt x="70" y="72"/>
                  <a:pt x="70" y="72"/>
                  <a:pt x="70" y="72"/>
                </a:cubicBezTo>
                <a:cubicBezTo>
                  <a:pt x="72" y="79"/>
                  <a:pt x="66" y="86"/>
                  <a:pt x="59" y="85"/>
                </a:cubicBezTo>
                <a:cubicBezTo>
                  <a:pt x="39" y="81"/>
                  <a:pt x="39" y="81"/>
                  <a:pt x="39" y="81"/>
                </a:cubicBezTo>
                <a:cubicBezTo>
                  <a:pt x="48" y="98"/>
                  <a:pt x="48" y="98"/>
                  <a:pt x="48" y="98"/>
                </a:cubicBezTo>
                <a:cubicBezTo>
                  <a:pt x="52" y="105"/>
                  <a:pt x="47" y="113"/>
                  <a:pt x="40" y="113"/>
                </a:cubicBezTo>
                <a:cubicBezTo>
                  <a:pt x="20" y="113"/>
                  <a:pt x="20" y="113"/>
                  <a:pt x="20" y="113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7" y="134"/>
                  <a:pt x="33" y="143"/>
                  <a:pt x="26" y="144"/>
                </a:cubicBezTo>
                <a:cubicBezTo>
                  <a:pt x="6" y="147"/>
                  <a:pt x="6" y="147"/>
                  <a:pt x="6" y="147"/>
                </a:cubicBezTo>
                <a:cubicBezTo>
                  <a:pt x="21" y="161"/>
                  <a:pt x="21" y="161"/>
                  <a:pt x="21" y="161"/>
                </a:cubicBezTo>
                <a:cubicBezTo>
                  <a:pt x="27" y="165"/>
                  <a:pt x="25" y="174"/>
                  <a:pt x="18" y="177"/>
                </a:cubicBezTo>
                <a:cubicBezTo>
                  <a:pt x="0" y="184"/>
                  <a:pt x="0" y="184"/>
                  <a:pt x="0" y="184"/>
                </a:cubicBezTo>
                <a:cubicBezTo>
                  <a:pt x="17" y="194"/>
                  <a:pt x="17" y="194"/>
                  <a:pt x="17" y="194"/>
                </a:cubicBezTo>
                <a:cubicBezTo>
                  <a:pt x="23" y="198"/>
                  <a:pt x="23" y="207"/>
                  <a:pt x="17" y="211"/>
                </a:cubicBezTo>
                <a:cubicBezTo>
                  <a:pt x="0" y="221"/>
                  <a:pt x="0" y="221"/>
                  <a:pt x="0" y="221"/>
                </a:cubicBezTo>
                <a:cubicBezTo>
                  <a:pt x="19" y="228"/>
                  <a:pt x="19" y="228"/>
                  <a:pt x="19" y="228"/>
                </a:cubicBezTo>
                <a:cubicBezTo>
                  <a:pt x="26" y="231"/>
                  <a:pt x="27" y="240"/>
                  <a:pt x="22" y="245"/>
                </a:cubicBezTo>
                <a:cubicBezTo>
                  <a:pt x="7" y="258"/>
                  <a:pt x="7" y="258"/>
                  <a:pt x="7" y="258"/>
                </a:cubicBezTo>
                <a:cubicBezTo>
                  <a:pt x="27" y="261"/>
                  <a:pt x="27" y="261"/>
                  <a:pt x="27" y="261"/>
                </a:cubicBezTo>
                <a:cubicBezTo>
                  <a:pt x="34" y="262"/>
                  <a:pt x="37" y="271"/>
                  <a:pt x="33" y="277"/>
                </a:cubicBezTo>
                <a:cubicBezTo>
                  <a:pt x="21" y="293"/>
                  <a:pt x="21" y="293"/>
                  <a:pt x="21" y="293"/>
                </a:cubicBezTo>
                <a:cubicBezTo>
                  <a:pt x="41" y="292"/>
                  <a:pt x="41" y="292"/>
                  <a:pt x="41" y="292"/>
                </a:cubicBezTo>
                <a:cubicBezTo>
                  <a:pt x="48" y="292"/>
                  <a:pt x="53" y="300"/>
                  <a:pt x="50" y="306"/>
                </a:cubicBezTo>
                <a:cubicBezTo>
                  <a:pt x="41" y="324"/>
                  <a:pt x="41" y="324"/>
                  <a:pt x="41" y="324"/>
                </a:cubicBezTo>
                <a:cubicBezTo>
                  <a:pt x="60" y="320"/>
                  <a:pt x="60" y="320"/>
                  <a:pt x="60" y="320"/>
                </a:cubicBezTo>
                <a:cubicBezTo>
                  <a:pt x="67" y="319"/>
                  <a:pt x="73" y="325"/>
                  <a:pt x="71" y="332"/>
                </a:cubicBezTo>
                <a:cubicBezTo>
                  <a:pt x="66" y="352"/>
                  <a:pt x="66" y="352"/>
                  <a:pt x="66" y="352"/>
                </a:cubicBezTo>
                <a:cubicBezTo>
                  <a:pt x="84" y="344"/>
                  <a:pt x="84" y="344"/>
                  <a:pt x="84" y="344"/>
                </a:cubicBezTo>
                <a:cubicBezTo>
                  <a:pt x="91" y="341"/>
                  <a:pt x="98" y="347"/>
                  <a:pt x="98" y="354"/>
                </a:cubicBezTo>
                <a:cubicBezTo>
                  <a:pt x="96" y="374"/>
                  <a:pt x="96" y="374"/>
                  <a:pt x="96" y="374"/>
                </a:cubicBezTo>
                <a:cubicBezTo>
                  <a:pt x="112" y="363"/>
                  <a:pt x="112" y="363"/>
                  <a:pt x="112" y="363"/>
                </a:cubicBezTo>
                <a:cubicBezTo>
                  <a:pt x="119" y="359"/>
                  <a:pt x="127" y="363"/>
                  <a:pt x="127" y="370"/>
                </a:cubicBezTo>
                <a:cubicBezTo>
                  <a:pt x="129" y="390"/>
                  <a:pt x="129" y="390"/>
                  <a:pt x="129" y="390"/>
                </a:cubicBezTo>
                <a:cubicBezTo>
                  <a:pt x="144" y="376"/>
                  <a:pt x="144" y="376"/>
                  <a:pt x="144" y="376"/>
                </a:cubicBezTo>
                <a:cubicBezTo>
                  <a:pt x="149" y="371"/>
                  <a:pt x="158" y="374"/>
                  <a:pt x="160" y="381"/>
                </a:cubicBezTo>
                <a:cubicBezTo>
                  <a:pt x="165" y="400"/>
                  <a:pt x="165" y="400"/>
                  <a:pt x="165" y="400"/>
                </a:cubicBezTo>
                <a:cubicBezTo>
                  <a:pt x="177" y="384"/>
                  <a:pt x="177" y="384"/>
                  <a:pt x="177" y="384"/>
                </a:cubicBezTo>
                <a:cubicBezTo>
                  <a:pt x="181" y="378"/>
                  <a:pt x="190" y="379"/>
                  <a:pt x="193" y="385"/>
                </a:cubicBezTo>
                <a:cubicBezTo>
                  <a:pt x="202" y="403"/>
                  <a:pt x="202" y="403"/>
                  <a:pt x="202" y="403"/>
                </a:cubicBezTo>
                <a:cubicBezTo>
                  <a:pt x="211" y="385"/>
                  <a:pt x="211" y="385"/>
                  <a:pt x="211" y="385"/>
                </a:cubicBezTo>
                <a:cubicBezTo>
                  <a:pt x="214" y="379"/>
                  <a:pt x="223" y="378"/>
                  <a:pt x="227" y="384"/>
                </a:cubicBezTo>
                <a:cubicBezTo>
                  <a:pt x="239" y="400"/>
                  <a:pt x="239" y="400"/>
                  <a:pt x="239" y="400"/>
                </a:cubicBezTo>
                <a:cubicBezTo>
                  <a:pt x="244" y="380"/>
                  <a:pt x="244" y="380"/>
                  <a:pt x="244" y="380"/>
                </a:cubicBezTo>
                <a:cubicBezTo>
                  <a:pt x="246" y="373"/>
                  <a:pt x="255" y="371"/>
                  <a:pt x="260" y="376"/>
                </a:cubicBezTo>
                <a:cubicBezTo>
                  <a:pt x="275" y="389"/>
                  <a:pt x="275" y="389"/>
                  <a:pt x="275" y="389"/>
                </a:cubicBezTo>
                <a:cubicBezTo>
                  <a:pt x="276" y="369"/>
                  <a:pt x="276" y="369"/>
                  <a:pt x="276" y="369"/>
                </a:cubicBezTo>
                <a:cubicBezTo>
                  <a:pt x="277" y="362"/>
                  <a:pt x="285" y="358"/>
                  <a:pt x="291" y="362"/>
                </a:cubicBezTo>
                <a:cubicBezTo>
                  <a:pt x="308" y="373"/>
                  <a:pt x="308" y="373"/>
                  <a:pt x="308" y="373"/>
                </a:cubicBezTo>
                <a:cubicBezTo>
                  <a:pt x="306" y="353"/>
                  <a:pt x="306" y="353"/>
                  <a:pt x="306" y="353"/>
                </a:cubicBezTo>
                <a:cubicBezTo>
                  <a:pt x="305" y="345"/>
                  <a:pt x="312" y="340"/>
                  <a:pt x="319" y="343"/>
                </a:cubicBezTo>
                <a:cubicBezTo>
                  <a:pt x="338" y="350"/>
                  <a:pt x="338" y="350"/>
                  <a:pt x="338" y="350"/>
                </a:cubicBezTo>
                <a:cubicBezTo>
                  <a:pt x="332" y="331"/>
                  <a:pt x="332" y="331"/>
                  <a:pt x="332" y="331"/>
                </a:cubicBezTo>
                <a:cubicBezTo>
                  <a:pt x="330" y="324"/>
                  <a:pt x="336" y="317"/>
                  <a:pt x="343" y="318"/>
                </a:cubicBezTo>
                <a:cubicBezTo>
                  <a:pt x="363" y="322"/>
                  <a:pt x="363" y="322"/>
                  <a:pt x="363" y="322"/>
                </a:cubicBezTo>
                <a:cubicBezTo>
                  <a:pt x="354" y="304"/>
                  <a:pt x="354" y="304"/>
                  <a:pt x="354" y="304"/>
                </a:cubicBezTo>
                <a:cubicBezTo>
                  <a:pt x="350" y="298"/>
                  <a:pt x="355" y="290"/>
                  <a:pt x="362" y="290"/>
                </a:cubicBezTo>
                <a:cubicBezTo>
                  <a:pt x="382" y="290"/>
                  <a:pt x="382" y="290"/>
                  <a:pt x="382" y="290"/>
                </a:cubicBezTo>
                <a:cubicBezTo>
                  <a:pt x="370" y="275"/>
                  <a:pt x="370" y="275"/>
                  <a:pt x="370" y="275"/>
                </a:cubicBezTo>
                <a:cubicBezTo>
                  <a:pt x="365" y="269"/>
                  <a:pt x="369" y="260"/>
                  <a:pt x="376" y="259"/>
                </a:cubicBezTo>
                <a:close/>
                <a:moveTo>
                  <a:pt x="56" y="253"/>
                </a:moveTo>
                <a:cubicBezTo>
                  <a:pt x="33" y="187"/>
                  <a:pt x="57" y="110"/>
                  <a:pt x="119" y="71"/>
                </a:cubicBezTo>
                <a:cubicBezTo>
                  <a:pt x="145" y="55"/>
                  <a:pt x="173" y="48"/>
                  <a:pt x="201" y="48"/>
                </a:cubicBezTo>
                <a:cubicBezTo>
                  <a:pt x="210" y="48"/>
                  <a:pt x="216" y="56"/>
                  <a:pt x="214" y="64"/>
                </a:cubicBezTo>
                <a:cubicBezTo>
                  <a:pt x="213" y="69"/>
                  <a:pt x="213" y="69"/>
                  <a:pt x="213" y="69"/>
                </a:cubicBezTo>
                <a:cubicBezTo>
                  <a:pt x="209" y="69"/>
                  <a:pt x="205" y="68"/>
                  <a:pt x="201" y="68"/>
                </a:cubicBezTo>
                <a:cubicBezTo>
                  <a:pt x="127" y="68"/>
                  <a:pt x="68" y="128"/>
                  <a:pt x="68" y="201"/>
                </a:cubicBezTo>
                <a:cubicBezTo>
                  <a:pt x="68" y="221"/>
                  <a:pt x="72" y="240"/>
                  <a:pt x="80" y="257"/>
                </a:cubicBezTo>
                <a:cubicBezTo>
                  <a:pt x="75" y="260"/>
                  <a:pt x="75" y="260"/>
                  <a:pt x="75" y="260"/>
                </a:cubicBezTo>
                <a:cubicBezTo>
                  <a:pt x="68" y="264"/>
                  <a:pt x="59" y="261"/>
                  <a:pt x="56" y="253"/>
                </a:cubicBezTo>
                <a:close/>
                <a:moveTo>
                  <a:pt x="337" y="272"/>
                </a:moveTo>
                <a:cubicBezTo>
                  <a:pt x="325" y="296"/>
                  <a:pt x="307" y="316"/>
                  <a:pt x="283" y="332"/>
                </a:cubicBezTo>
                <a:cubicBezTo>
                  <a:pt x="222" y="369"/>
                  <a:pt x="146" y="360"/>
                  <a:pt x="97" y="314"/>
                </a:cubicBezTo>
                <a:cubicBezTo>
                  <a:pt x="90" y="308"/>
                  <a:pt x="91" y="298"/>
                  <a:pt x="98" y="294"/>
                </a:cubicBezTo>
                <a:cubicBezTo>
                  <a:pt x="103" y="291"/>
                  <a:pt x="103" y="291"/>
                  <a:pt x="103" y="291"/>
                </a:cubicBezTo>
                <a:cubicBezTo>
                  <a:pt x="127" y="318"/>
                  <a:pt x="162" y="335"/>
                  <a:pt x="201" y="335"/>
                </a:cubicBezTo>
                <a:cubicBezTo>
                  <a:pt x="256" y="335"/>
                  <a:pt x="304" y="301"/>
                  <a:pt x="324" y="253"/>
                </a:cubicBezTo>
                <a:cubicBezTo>
                  <a:pt x="329" y="254"/>
                  <a:pt x="329" y="254"/>
                  <a:pt x="329" y="254"/>
                </a:cubicBezTo>
                <a:cubicBezTo>
                  <a:pt x="337" y="256"/>
                  <a:pt x="341" y="265"/>
                  <a:pt x="337" y="272"/>
                </a:cubicBezTo>
                <a:close/>
                <a:moveTo>
                  <a:pt x="339" y="214"/>
                </a:moveTo>
                <a:cubicBezTo>
                  <a:pt x="334" y="213"/>
                  <a:pt x="334" y="213"/>
                  <a:pt x="334" y="213"/>
                </a:cubicBezTo>
                <a:cubicBezTo>
                  <a:pt x="334" y="209"/>
                  <a:pt x="334" y="205"/>
                  <a:pt x="334" y="201"/>
                </a:cubicBezTo>
                <a:cubicBezTo>
                  <a:pt x="334" y="146"/>
                  <a:pt x="300" y="99"/>
                  <a:pt x="252" y="79"/>
                </a:cubicBezTo>
                <a:cubicBezTo>
                  <a:pt x="253" y="74"/>
                  <a:pt x="253" y="74"/>
                  <a:pt x="253" y="74"/>
                </a:cubicBezTo>
                <a:cubicBezTo>
                  <a:pt x="255" y="66"/>
                  <a:pt x="264" y="61"/>
                  <a:pt x="272" y="65"/>
                </a:cubicBezTo>
                <a:cubicBezTo>
                  <a:pt x="295" y="77"/>
                  <a:pt x="316" y="96"/>
                  <a:pt x="331" y="120"/>
                </a:cubicBezTo>
                <a:cubicBezTo>
                  <a:pt x="347" y="145"/>
                  <a:pt x="355" y="174"/>
                  <a:pt x="355" y="202"/>
                </a:cubicBezTo>
                <a:cubicBezTo>
                  <a:pt x="354" y="210"/>
                  <a:pt x="347" y="216"/>
                  <a:pt x="339" y="214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  <a:extLst/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en-US" sz="7198" dirty="0">
              <a:latin typeface="Lato Light" panose="020F0502020204030203" pitchFamily="34" charset="0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33D2914-C493-5B47-BAD8-C07FBD45F198}"/>
              </a:ext>
            </a:extLst>
          </p:cNvPr>
          <p:cNvCxnSpPr>
            <a:stCxn id="5" idx="19"/>
            <a:endCxn id="9" idx="18"/>
          </p:cNvCxnSpPr>
          <p:nvPr/>
        </p:nvCxnSpPr>
        <p:spPr>
          <a:xfrm>
            <a:off x="14178049" y="9946082"/>
            <a:ext cx="1329779" cy="349895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545230C-865C-5249-A86F-30B19CA9C79C}"/>
              </a:ext>
            </a:extLst>
          </p:cNvPr>
          <p:cNvCxnSpPr>
            <a:stCxn id="5" idx="6"/>
            <a:endCxn id="10" idx="3"/>
          </p:cNvCxnSpPr>
          <p:nvPr/>
        </p:nvCxnSpPr>
        <p:spPr>
          <a:xfrm flipH="1">
            <a:off x="8201773" y="8925827"/>
            <a:ext cx="1969478" cy="938718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9373D74-FF67-6B44-B6EE-7E6D4FD07BEC}"/>
              </a:ext>
            </a:extLst>
          </p:cNvPr>
          <p:cNvCxnSpPr>
            <a:stCxn id="5" idx="2"/>
            <a:endCxn id="11" idx="25"/>
          </p:cNvCxnSpPr>
          <p:nvPr/>
        </p:nvCxnSpPr>
        <p:spPr>
          <a:xfrm flipV="1">
            <a:off x="14119726" y="6372688"/>
            <a:ext cx="1574032" cy="1296768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8E5DBEF-1ACF-254E-971B-22C13FF5CD5C}"/>
              </a:ext>
            </a:extLst>
          </p:cNvPr>
          <p:cNvCxnSpPr>
            <a:stCxn id="5" idx="5"/>
            <a:endCxn id="12" idx="36"/>
          </p:cNvCxnSpPr>
          <p:nvPr/>
        </p:nvCxnSpPr>
        <p:spPr>
          <a:xfrm flipH="1" flipV="1">
            <a:off x="8830065" y="6034347"/>
            <a:ext cx="1909836" cy="1556403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3C271B6-A8BC-404A-B404-C4D8E8D5C800}"/>
              </a:ext>
            </a:extLst>
          </p:cNvPr>
          <p:cNvCxnSpPr>
            <a:stCxn id="11" idx="1"/>
            <a:endCxn id="7" idx="21"/>
          </p:cNvCxnSpPr>
          <p:nvPr/>
        </p:nvCxnSpPr>
        <p:spPr>
          <a:xfrm flipV="1">
            <a:off x="17751776" y="4048923"/>
            <a:ext cx="774402" cy="929914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A44B000-A7AF-3648-8B09-92AF9BCFB2FB}"/>
              </a:ext>
            </a:extLst>
          </p:cNvPr>
          <p:cNvCxnSpPr>
            <a:stCxn id="11" idx="38"/>
            <a:endCxn id="8" idx="20"/>
          </p:cNvCxnSpPr>
          <p:nvPr/>
        </p:nvCxnSpPr>
        <p:spPr>
          <a:xfrm>
            <a:off x="17854965" y="5603906"/>
            <a:ext cx="1461531" cy="175404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5CB50EA-0DFA-3948-A535-9258EA940671}"/>
              </a:ext>
            </a:extLst>
          </p:cNvPr>
          <p:cNvCxnSpPr>
            <a:stCxn id="9" idx="3"/>
            <a:endCxn id="14" idx="33"/>
          </p:cNvCxnSpPr>
          <p:nvPr/>
        </p:nvCxnSpPr>
        <p:spPr>
          <a:xfrm flipV="1">
            <a:off x="17852479" y="9191086"/>
            <a:ext cx="1828020" cy="628574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671BA07-1A2A-964D-B977-C8A61E16C269}"/>
              </a:ext>
            </a:extLst>
          </p:cNvPr>
          <p:cNvCxnSpPr>
            <a:stCxn id="9" idx="0"/>
            <a:endCxn id="16" idx="19"/>
          </p:cNvCxnSpPr>
          <p:nvPr/>
        </p:nvCxnSpPr>
        <p:spPr>
          <a:xfrm>
            <a:off x="18104716" y="10393118"/>
            <a:ext cx="2674361" cy="15475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50BB4E6-3AA5-4A48-9F2E-1333E6A3C976}"/>
              </a:ext>
            </a:extLst>
          </p:cNvPr>
          <p:cNvCxnSpPr>
            <a:stCxn id="9" idx="36"/>
            <a:endCxn id="15" idx="16"/>
          </p:cNvCxnSpPr>
          <p:nvPr/>
        </p:nvCxnSpPr>
        <p:spPr>
          <a:xfrm>
            <a:off x="17915539" y="11178758"/>
            <a:ext cx="1338479" cy="544084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6034BA5-C1E0-E741-9C20-3BB954946369}"/>
              </a:ext>
            </a:extLst>
          </p:cNvPr>
          <p:cNvCxnSpPr>
            <a:cxnSpLocks/>
            <a:stCxn id="12" idx="16"/>
            <a:endCxn id="21" idx="32"/>
          </p:cNvCxnSpPr>
          <p:nvPr/>
        </p:nvCxnSpPr>
        <p:spPr>
          <a:xfrm flipH="1" flipV="1">
            <a:off x="5170876" y="4191996"/>
            <a:ext cx="1337469" cy="494722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46CD89F-179F-904D-BC6B-F4E117108574}"/>
              </a:ext>
            </a:extLst>
          </p:cNvPr>
          <p:cNvCxnSpPr>
            <a:cxnSpLocks/>
            <a:stCxn id="10" idx="13"/>
            <a:endCxn id="18" idx="47"/>
          </p:cNvCxnSpPr>
          <p:nvPr/>
        </p:nvCxnSpPr>
        <p:spPr>
          <a:xfrm flipH="1" flipV="1">
            <a:off x="4899525" y="7978580"/>
            <a:ext cx="1536594" cy="1622174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BAB34A6-764E-F645-A374-1CF95B1C453F}"/>
              </a:ext>
            </a:extLst>
          </p:cNvPr>
          <p:cNvCxnSpPr>
            <a:cxnSpLocks/>
            <a:stCxn id="10" idx="18"/>
            <a:endCxn id="20" idx="38"/>
          </p:cNvCxnSpPr>
          <p:nvPr/>
        </p:nvCxnSpPr>
        <p:spPr>
          <a:xfrm flipH="1" flipV="1">
            <a:off x="3629331" y="9690313"/>
            <a:ext cx="2227791" cy="62153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2C3947D-5FBC-0243-A124-AF254B768C33}"/>
              </a:ext>
            </a:extLst>
          </p:cNvPr>
          <p:cNvCxnSpPr>
            <a:stCxn id="10" idx="23"/>
            <a:endCxn id="19" idx="4"/>
          </p:cNvCxnSpPr>
          <p:nvPr/>
        </p:nvCxnSpPr>
        <p:spPr>
          <a:xfrm flipH="1">
            <a:off x="4535647" y="11280989"/>
            <a:ext cx="1470524" cy="297834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7F13E853-E4B5-3547-88E3-3353D50B39BF}"/>
              </a:ext>
            </a:extLst>
          </p:cNvPr>
          <p:cNvSpPr txBox="1"/>
          <p:nvPr/>
        </p:nvSpPr>
        <p:spPr>
          <a:xfrm>
            <a:off x="11340044" y="7833361"/>
            <a:ext cx="2512226" cy="193899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</a:t>
            </a:r>
          </a:p>
          <a:p>
            <a:pPr algn="ctr"/>
            <a:r>
              <a:rPr lang="en-US" sz="60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TITLE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7C79C3B-BB27-C64F-90D8-51DBDEBA55F8}"/>
              </a:ext>
            </a:extLst>
          </p:cNvPr>
          <p:cNvSpPr txBox="1"/>
          <p:nvPr/>
        </p:nvSpPr>
        <p:spPr>
          <a:xfrm>
            <a:off x="6754474" y="4860540"/>
            <a:ext cx="1858124" cy="95410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01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7714B29-6455-4844-8BC1-B484CFC0E6F3}"/>
              </a:ext>
            </a:extLst>
          </p:cNvPr>
          <p:cNvSpPr txBox="1"/>
          <p:nvPr/>
        </p:nvSpPr>
        <p:spPr>
          <a:xfrm>
            <a:off x="6186350" y="10049836"/>
            <a:ext cx="1858124" cy="95410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03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B0F66CB-C67C-E34E-BBA9-622EA21D4C1F}"/>
              </a:ext>
            </a:extLst>
          </p:cNvPr>
          <p:cNvSpPr txBox="1"/>
          <p:nvPr/>
        </p:nvSpPr>
        <p:spPr>
          <a:xfrm>
            <a:off x="15618859" y="4860540"/>
            <a:ext cx="1858124" cy="95410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02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38E1A70-0797-0A47-9062-13667F04DA8E}"/>
              </a:ext>
            </a:extLst>
          </p:cNvPr>
          <p:cNvSpPr txBox="1"/>
          <p:nvPr/>
        </p:nvSpPr>
        <p:spPr>
          <a:xfrm>
            <a:off x="15837082" y="10033970"/>
            <a:ext cx="1858124" cy="95410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04</a:t>
            </a:r>
          </a:p>
        </p:txBody>
      </p:sp>
      <p:sp>
        <p:nvSpPr>
          <p:cNvPr id="70" name="Subtitle 2">
            <a:extLst>
              <a:ext uri="{FF2B5EF4-FFF2-40B4-BE49-F238E27FC236}">
                <a16:creationId xmlns:a16="http://schemas.microsoft.com/office/drawing/2014/main" id="{5DF35EF6-038E-364A-BA87-0B37D33C6A28}"/>
              </a:ext>
            </a:extLst>
          </p:cNvPr>
          <p:cNvSpPr txBox="1">
            <a:spLocks/>
          </p:cNvSpPr>
          <p:nvPr/>
        </p:nvSpPr>
        <p:spPr>
          <a:xfrm>
            <a:off x="3666198" y="3221803"/>
            <a:ext cx="1492198" cy="92333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</a:t>
            </a:r>
          </a:p>
        </p:txBody>
      </p:sp>
      <p:sp>
        <p:nvSpPr>
          <p:cNvPr id="71" name="Subtitle 2">
            <a:extLst>
              <a:ext uri="{FF2B5EF4-FFF2-40B4-BE49-F238E27FC236}">
                <a16:creationId xmlns:a16="http://schemas.microsoft.com/office/drawing/2014/main" id="{8380D33D-5FA3-6849-9868-91A79A01C0F6}"/>
              </a:ext>
            </a:extLst>
          </p:cNvPr>
          <p:cNvSpPr txBox="1">
            <a:spLocks/>
          </p:cNvSpPr>
          <p:nvPr/>
        </p:nvSpPr>
        <p:spPr>
          <a:xfrm>
            <a:off x="3400396" y="6725071"/>
            <a:ext cx="1492198" cy="92333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</a:t>
            </a:r>
          </a:p>
        </p:txBody>
      </p:sp>
      <p:sp>
        <p:nvSpPr>
          <p:cNvPr id="72" name="Subtitle 2">
            <a:extLst>
              <a:ext uri="{FF2B5EF4-FFF2-40B4-BE49-F238E27FC236}">
                <a16:creationId xmlns:a16="http://schemas.microsoft.com/office/drawing/2014/main" id="{6B3967C3-9157-3A4D-9627-2A7E34AE19A2}"/>
              </a:ext>
            </a:extLst>
          </p:cNvPr>
          <p:cNvSpPr txBox="1">
            <a:spLocks/>
          </p:cNvSpPr>
          <p:nvPr/>
        </p:nvSpPr>
        <p:spPr>
          <a:xfrm>
            <a:off x="2016190" y="9056437"/>
            <a:ext cx="1492198" cy="92333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</a:t>
            </a:r>
          </a:p>
        </p:txBody>
      </p:sp>
      <p:sp>
        <p:nvSpPr>
          <p:cNvPr id="73" name="Subtitle 2">
            <a:extLst>
              <a:ext uri="{FF2B5EF4-FFF2-40B4-BE49-F238E27FC236}">
                <a16:creationId xmlns:a16="http://schemas.microsoft.com/office/drawing/2014/main" id="{B11BB73A-F730-8E4C-AAA7-FCEE6CF2BB8D}"/>
              </a:ext>
            </a:extLst>
          </p:cNvPr>
          <p:cNvSpPr txBox="1">
            <a:spLocks/>
          </p:cNvSpPr>
          <p:nvPr/>
        </p:nvSpPr>
        <p:spPr>
          <a:xfrm>
            <a:off x="2938574" y="11598801"/>
            <a:ext cx="1492198" cy="92333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</a:t>
            </a:r>
          </a:p>
        </p:txBody>
      </p:sp>
      <p:sp>
        <p:nvSpPr>
          <p:cNvPr id="74" name="Subtitle 2">
            <a:extLst>
              <a:ext uri="{FF2B5EF4-FFF2-40B4-BE49-F238E27FC236}">
                <a16:creationId xmlns:a16="http://schemas.microsoft.com/office/drawing/2014/main" id="{D4ECDFF4-7025-7549-9DF7-4F22155F430A}"/>
              </a:ext>
            </a:extLst>
          </p:cNvPr>
          <p:cNvSpPr txBox="1">
            <a:spLocks/>
          </p:cNvSpPr>
          <p:nvPr/>
        </p:nvSpPr>
        <p:spPr>
          <a:xfrm>
            <a:off x="19406760" y="11679425"/>
            <a:ext cx="1492198" cy="92333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</a:t>
            </a:r>
          </a:p>
        </p:txBody>
      </p:sp>
      <p:sp>
        <p:nvSpPr>
          <p:cNvPr id="75" name="Subtitle 2">
            <a:extLst>
              <a:ext uri="{FF2B5EF4-FFF2-40B4-BE49-F238E27FC236}">
                <a16:creationId xmlns:a16="http://schemas.microsoft.com/office/drawing/2014/main" id="{0F338A19-A8A8-2142-B375-31802D288BF5}"/>
              </a:ext>
            </a:extLst>
          </p:cNvPr>
          <p:cNvSpPr txBox="1">
            <a:spLocks/>
          </p:cNvSpPr>
          <p:nvPr/>
        </p:nvSpPr>
        <p:spPr>
          <a:xfrm>
            <a:off x="19867208" y="8229527"/>
            <a:ext cx="1492198" cy="92333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</a:t>
            </a:r>
          </a:p>
        </p:txBody>
      </p:sp>
      <p:sp>
        <p:nvSpPr>
          <p:cNvPr id="76" name="Subtitle 2">
            <a:extLst>
              <a:ext uri="{FF2B5EF4-FFF2-40B4-BE49-F238E27FC236}">
                <a16:creationId xmlns:a16="http://schemas.microsoft.com/office/drawing/2014/main" id="{4358E38F-EAB9-9742-92BE-D1E6846AED3C}"/>
              </a:ext>
            </a:extLst>
          </p:cNvPr>
          <p:cNvSpPr txBox="1">
            <a:spLocks/>
          </p:cNvSpPr>
          <p:nvPr/>
        </p:nvSpPr>
        <p:spPr>
          <a:xfrm>
            <a:off x="20959439" y="10176727"/>
            <a:ext cx="1492198" cy="92333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</a:t>
            </a:r>
          </a:p>
        </p:txBody>
      </p:sp>
      <p:sp>
        <p:nvSpPr>
          <p:cNvPr id="77" name="Subtitle 2">
            <a:extLst>
              <a:ext uri="{FF2B5EF4-FFF2-40B4-BE49-F238E27FC236}">
                <a16:creationId xmlns:a16="http://schemas.microsoft.com/office/drawing/2014/main" id="{A6C341DC-3F3F-9741-BAF9-846289E8D008}"/>
              </a:ext>
            </a:extLst>
          </p:cNvPr>
          <p:cNvSpPr txBox="1">
            <a:spLocks/>
          </p:cNvSpPr>
          <p:nvPr/>
        </p:nvSpPr>
        <p:spPr>
          <a:xfrm>
            <a:off x="19562448" y="5215457"/>
            <a:ext cx="1492198" cy="92333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</a:t>
            </a:r>
          </a:p>
        </p:txBody>
      </p:sp>
      <p:sp>
        <p:nvSpPr>
          <p:cNvPr id="78" name="Subtitle 2">
            <a:extLst>
              <a:ext uri="{FF2B5EF4-FFF2-40B4-BE49-F238E27FC236}">
                <a16:creationId xmlns:a16="http://schemas.microsoft.com/office/drawing/2014/main" id="{668BD9DC-0FF4-D448-8535-FE8A7566D01A}"/>
              </a:ext>
            </a:extLst>
          </p:cNvPr>
          <p:cNvSpPr txBox="1">
            <a:spLocks/>
          </p:cNvSpPr>
          <p:nvPr/>
        </p:nvSpPr>
        <p:spPr>
          <a:xfrm>
            <a:off x="18566299" y="3179873"/>
            <a:ext cx="1492198" cy="92333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</a:t>
            </a:r>
          </a:p>
        </p:txBody>
      </p:sp>
    </p:spTree>
    <p:extLst>
      <p:ext uri="{BB962C8B-B14F-4D97-AF65-F5344CB8AC3E}">
        <p14:creationId xmlns:p14="http://schemas.microsoft.com/office/powerpoint/2010/main" val="2681804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5">
            <a:extLst>
              <a:ext uri="{FF2B5EF4-FFF2-40B4-BE49-F238E27FC236}">
                <a16:creationId xmlns:a16="http://schemas.microsoft.com/office/drawing/2014/main" id="{9CF4EA1E-AEFD-C740-966E-2AD656C802A0}"/>
              </a:ext>
            </a:extLst>
          </p:cNvPr>
          <p:cNvSpPr>
            <a:spLocks/>
          </p:cNvSpPr>
          <p:nvPr/>
        </p:nvSpPr>
        <p:spPr bwMode="auto">
          <a:xfrm rot="10800000">
            <a:off x="5850003" y="3737789"/>
            <a:ext cx="13858440" cy="8582964"/>
          </a:xfrm>
          <a:custGeom>
            <a:avLst/>
            <a:gdLst>
              <a:gd name="T0" fmla="*/ 799 w 869"/>
              <a:gd name="T1" fmla="*/ 236 h 537"/>
              <a:gd name="T2" fmla="*/ 779 w 869"/>
              <a:gd name="T3" fmla="*/ 239 h 537"/>
              <a:gd name="T4" fmla="*/ 709 w 869"/>
              <a:gd name="T5" fmla="*/ 150 h 537"/>
              <a:gd name="T6" fmla="*/ 735 w 869"/>
              <a:gd name="T7" fmla="*/ 88 h 537"/>
              <a:gd name="T8" fmla="*/ 647 w 869"/>
              <a:gd name="T9" fmla="*/ 0 h 537"/>
              <a:gd name="T10" fmla="*/ 559 w 869"/>
              <a:gd name="T11" fmla="*/ 88 h 537"/>
              <a:gd name="T12" fmla="*/ 568 w 869"/>
              <a:gd name="T13" fmla="*/ 126 h 537"/>
              <a:gd name="T14" fmla="*/ 519 w 869"/>
              <a:gd name="T15" fmla="*/ 153 h 537"/>
              <a:gd name="T16" fmla="*/ 437 w 869"/>
              <a:gd name="T17" fmla="*/ 112 h 537"/>
              <a:gd name="T18" fmla="*/ 345 w 869"/>
              <a:gd name="T19" fmla="*/ 167 h 537"/>
              <a:gd name="T20" fmla="*/ 296 w 869"/>
              <a:gd name="T21" fmla="*/ 167 h 537"/>
              <a:gd name="T22" fmla="*/ 210 w 869"/>
              <a:gd name="T23" fmla="*/ 94 h 537"/>
              <a:gd name="T24" fmla="*/ 122 w 869"/>
              <a:gd name="T25" fmla="*/ 181 h 537"/>
              <a:gd name="T26" fmla="*/ 140 w 869"/>
              <a:gd name="T27" fmla="*/ 234 h 537"/>
              <a:gd name="T28" fmla="*/ 111 w 869"/>
              <a:gd name="T29" fmla="*/ 262 h 537"/>
              <a:gd name="T30" fmla="*/ 71 w 869"/>
              <a:gd name="T31" fmla="*/ 249 h 537"/>
              <a:gd name="T32" fmla="*/ 0 w 869"/>
              <a:gd name="T33" fmla="*/ 319 h 537"/>
              <a:gd name="T34" fmla="*/ 71 w 869"/>
              <a:gd name="T35" fmla="*/ 389 h 537"/>
              <a:gd name="T36" fmla="*/ 141 w 869"/>
              <a:gd name="T37" fmla="*/ 319 h 537"/>
              <a:gd name="T38" fmla="*/ 131 w 869"/>
              <a:gd name="T39" fmla="*/ 283 h 537"/>
              <a:gd name="T40" fmla="*/ 161 w 869"/>
              <a:gd name="T41" fmla="*/ 254 h 537"/>
              <a:gd name="T42" fmla="*/ 210 w 869"/>
              <a:gd name="T43" fmla="*/ 268 h 537"/>
              <a:gd name="T44" fmla="*/ 296 w 869"/>
              <a:gd name="T45" fmla="*/ 195 h 537"/>
              <a:gd name="T46" fmla="*/ 336 w 869"/>
              <a:gd name="T47" fmla="*/ 195 h 537"/>
              <a:gd name="T48" fmla="*/ 334 w 869"/>
              <a:gd name="T49" fmla="*/ 213 h 537"/>
              <a:gd name="T50" fmla="*/ 422 w 869"/>
              <a:gd name="T51" fmla="*/ 314 h 537"/>
              <a:gd name="T52" fmla="*/ 422 w 869"/>
              <a:gd name="T53" fmla="*/ 398 h 537"/>
              <a:gd name="T54" fmla="*/ 366 w 869"/>
              <a:gd name="T55" fmla="*/ 467 h 537"/>
              <a:gd name="T56" fmla="*/ 437 w 869"/>
              <a:gd name="T57" fmla="*/ 537 h 537"/>
              <a:gd name="T58" fmla="*/ 507 w 869"/>
              <a:gd name="T59" fmla="*/ 467 h 537"/>
              <a:gd name="T60" fmla="*/ 451 w 869"/>
              <a:gd name="T61" fmla="*/ 398 h 537"/>
              <a:gd name="T62" fmla="*/ 451 w 869"/>
              <a:gd name="T63" fmla="*/ 314 h 537"/>
              <a:gd name="T64" fmla="*/ 539 w 869"/>
              <a:gd name="T65" fmla="*/ 213 h 537"/>
              <a:gd name="T66" fmla="*/ 533 w 869"/>
              <a:gd name="T67" fmla="*/ 179 h 537"/>
              <a:gd name="T68" fmla="*/ 585 w 869"/>
              <a:gd name="T69" fmla="*/ 149 h 537"/>
              <a:gd name="T70" fmla="*/ 647 w 869"/>
              <a:gd name="T71" fmla="*/ 175 h 537"/>
              <a:gd name="T72" fmla="*/ 685 w 869"/>
              <a:gd name="T73" fmla="*/ 166 h 537"/>
              <a:gd name="T74" fmla="*/ 753 w 869"/>
              <a:gd name="T75" fmla="*/ 253 h 537"/>
              <a:gd name="T76" fmla="*/ 728 w 869"/>
              <a:gd name="T77" fmla="*/ 306 h 537"/>
              <a:gd name="T78" fmla="*/ 799 w 869"/>
              <a:gd name="T79" fmla="*/ 376 h 537"/>
              <a:gd name="T80" fmla="*/ 869 w 869"/>
              <a:gd name="T81" fmla="*/ 306 h 537"/>
              <a:gd name="T82" fmla="*/ 799 w 869"/>
              <a:gd name="T83" fmla="*/ 236 h 5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869" h="537">
                <a:moveTo>
                  <a:pt x="799" y="236"/>
                </a:moveTo>
                <a:cubicBezTo>
                  <a:pt x="792" y="236"/>
                  <a:pt x="785" y="237"/>
                  <a:pt x="779" y="239"/>
                </a:cubicBezTo>
                <a:cubicBezTo>
                  <a:pt x="709" y="150"/>
                  <a:pt x="709" y="150"/>
                  <a:pt x="709" y="150"/>
                </a:cubicBezTo>
                <a:cubicBezTo>
                  <a:pt x="725" y="134"/>
                  <a:pt x="735" y="112"/>
                  <a:pt x="735" y="88"/>
                </a:cubicBezTo>
                <a:cubicBezTo>
                  <a:pt x="735" y="39"/>
                  <a:pt x="695" y="0"/>
                  <a:pt x="647" y="0"/>
                </a:cubicBezTo>
                <a:cubicBezTo>
                  <a:pt x="598" y="0"/>
                  <a:pt x="559" y="39"/>
                  <a:pt x="559" y="88"/>
                </a:cubicBezTo>
                <a:cubicBezTo>
                  <a:pt x="559" y="101"/>
                  <a:pt x="562" y="114"/>
                  <a:pt x="568" y="126"/>
                </a:cubicBezTo>
                <a:cubicBezTo>
                  <a:pt x="519" y="153"/>
                  <a:pt x="519" y="153"/>
                  <a:pt x="519" y="153"/>
                </a:cubicBezTo>
                <a:cubicBezTo>
                  <a:pt x="501" y="128"/>
                  <a:pt x="471" y="112"/>
                  <a:pt x="437" y="112"/>
                </a:cubicBezTo>
                <a:cubicBezTo>
                  <a:pt x="397" y="112"/>
                  <a:pt x="363" y="134"/>
                  <a:pt x="345" y="167"/>
                </a:cubicBezTo>
                <a:cubicBezTo>
                  <a:pt x="296" y="167"/>
                  <a:pt x="296" y="167"/>
                  <a:pt x="296" y="167"/>
                </a:cubicBezTo>
                <a:cubicBezTo>
                  <a:pt x="289" y="125"/>
                  <a:pt x="253" y="94"/>
                  <a:pt x="210" y="94"/>
                </a:cubicBezTo>
                <a:cubicBezTo>
                  <a:pt x="161" y="94"/>
                  <a:pt x="122" y="133"/>
                  <a:pt x="122" y="181"/>
                </a:cubicBezTo>
                <a:cubicBezTo>
                  <a:pt x="122" y="201"/>
                  <a:pt x="129" y="219"/>
                  <a:pt x="140" y="234"/>
                </a:cubicBezTo>
                <a:cubicBezTo>
                  <a:pt x="111" y="262"/>
                  <a:pt x="111" y="262"/>
                  <a:pt x="111" y="262"/>
                </a:cubicBezTo>
                <a:cubicBezTo>
                  <a:pt x="99" y="254"/>
                  <a:pt x="86" y="249"/>
                  <a:pt x="71" y="249"/>
                </a:cubicBezTo>
                <a:cubicBezTo>
                  <a:pt x="32" y="249"/>
                  <a:pt x="0" y="281"/>
                  <a:pt x="0" y="319"/>
                </a:cubicBezTo>
                <a:cubicBezTo>
                  <a:pt x="0" y="358"/>
                  <a:pt x="32" y="389"/>
                  <a:pt x="71" y="389"/>
                </a:cubicBezTo>
                <a:cubicBezTo>
                  <a:pt x="110" y="389"/>
                  <a:pt x="141" y="358"/>
                  <a:pt x="141" y="319"/>
                </a:cubicBezTo>
                <a:cubicBezTo>
                  <a:pt x="141" y="306"/>
                  <a:pt x="137" y="293"/>
                  <a:pt x="131" y="283"/>
                </a:cubicBezTo>
                <a:cubicBezTo>
                  <a:pt x="161" y="254"/>
                  <a:pt x="161" y="254"/>
                  <a:pt x="161" y="254"/>
                </a:cubicBezTo>
                <a:cubicBezTo>
                  <a:pt x="175" y="263"/>
                  <a:pt x="192" y="268"/>
                  <a:pt x="210" y="268"/>
                </a:cubicBezTo>
                <a:cubicBezTo>
                  <a:pt x="253" y="268"/>
                  <a:pt x="289" y="237"/>
                  <a:pt x="296" y="195"/>
                </a:cubicBezTo>
                <a:cubicBezTo>
                  <a:pt x="336" y="195"/>
                  <a:pt x="336" y="195"/>
                  <a:pt x="336" y="195"/>
                </a:cubicBezTo>
                <a:cubicBezTo>
                  <a:pt x="334" y="201"/>
                  <a:pt x="334" y="207"/>
                  <a:pt x="334" y="213"/>
                </a:cubicBezTo>
                <a:cubicBezTo>
                  <a:pt x="334" y="265"/>
                  <a:pt x="372" y="307"/>
                  <a:pt x="422" y="314"/>
                </a:cubicBezTo>
                <a:cubicBezTo>
                  <a:pt x="422" y="398"/>
                  <a:pt x="422" y="398"/>
                  <a:pt x="422" y="398"/>
                </a:cubicBezTo>
                <a:cubicBezTo>
                  <a:pt x="390" y="405"/>
                  <a:pt x="366" y="433"/>
                  <a:pt x="366" y="467"/>
                </a:cubicBezTo>
                <a:cubicBezTo>
                  <a:pt x="366" y="505"/>
                  <a:pt x="398" y="537"/>
                  <a:pt x="437" y="537"/>
                </a:cubicBezTo>
                <a:cubicBezTo>
                  <a:pt x="475" y="537"/>
                  <a:pt x="507" y="505"/>
                  <a:pt x="507" y="467"/>
                </a:cubicBezTo>
                <a:cubicBezTo>
                  <a:pt x="507" y="433"/>
                  <a:pt x="483" y="405"/>
                  <a:pt x="451" y="398"/>
                </a:cubicBezTo>
                <a:cubicBezTo>
                  <a:pt x="451" y="314"/>
                  <a:pt x="451" y="314"/>
                  <a:pt x="451" y="314"/>
                </a:cubicBezTo>
                <a:cubicBezTo>
                  <a:pt x="501" y="307"/>
                  <a:pt x="539" y="265"/>
                  <a:pt x="539" y="213"/>
                </a:cubicBezTo>
                <a:cubicBezTo>
                  <a:pt x="539" y="201"/>
                  <a:pt x="537" y="189"/>
                  <a:pt x="533" y="179"/>
                </a:cubicBezTo>
                <a:cubicBezTo>
                  <a:pt x="585" y="149"/>
                  <a:pt x="585" y="149"/>
                  <a:pt x="585" y="149"/>
                </a:cubicBezTo>
                <a:cubicBezTo>
                  <a:pt x="601" y="165"/>
                  <a:pt x="623" y="175"/>
                  <a:pt x="647" y="175"/>
                </a:cubicBezTo>
                <a:cubicBezTo>
                  <a:pt x="661" y="175"/>
                  <a:pt x="673" y="172"/>
                  <a:pt x="685" y="166"/>
                </a:cubicBezTo>
                <a:cubicBezTo>
                  <a:pt x="753" y="253"/>
                  <a:pt x="753" y="253"/>
                  <a:pt x="753" y="253"/>
                </a:cubicBezTo>
                <a:cubicBezTo>
                  <a:pt x="738" y="266"/>
                  <a:pt x="728" y="285"/>
                  <a:pt x="728" y="306"/>
                </a:cubicBezTo>
                <a:cubicBezTo>
                  <a:pt x="728" y="345"/>
                  <a:pt x="760" y="376"/>
                  <a:pt x="799" y="376"/>
                </a:cubicBezTo>
                <a:cubicBezTo>
                  <a:pt x="837" y="376"/>
                  <a:pt x="869" y="345"/>
                  <a:pt x="869" y="306"/>
                </a:cubicBezTo>
                <a:cubicBezTo>
                  <a:pt x="869" y="268"/>
                  <a:pt x="837" y="236"/>
                  <a:pt x="799" y="236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en-US" sz="7198" dirty="0">
              <a:latin typeface="Lato Light" panose="020F0502020204030203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EFC1AA0-2798-654E-9829-F9C40C036810}"/>
              </a:ext>
            </a:extLst>
          </p:cNvPr>
          <p:cNvCxnSpPr>
            <a:cxnSpLocks/>
          </p:cNvCxnSpPr>
          <p:nvPr/>
        </p:nvCxnSpPr>
        <p:spPr>
          <a:xfrm flipV="1">
            <a:off x="11496855" y="10297856"/>
            <a:ext cx="0" cy="2656144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olid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A8580FC-8946-7349-8799-BD0CB547D7FE}"/>
              </a:ext>
            </a:extLst>
          </p:cNvPr>
          <p:cNvCxnSpPr>
            <a:cxnSpLocks/>
          </p:cNvCxnSpPr>
          <p:nvPr/>
        </p:nvCxnSpPr>
        <p:spPr>
          <a:xfrm>
            <a:off x="8669046" y="5427890"/>
            <a:ext cx="0" cy="396101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olid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F37891E-3F63-314F-BFF4-52AEAC29821D}"/>
              </a:ext>
            </a:extLst>
          </p:cNvPr>
          <p:cNvCxnSpPr/>
          <p:nvPr/>
        </p:nvCxnSpPr>
        <p:spPr>
          <a:xfrm>
            <a:off x="13760043" y="3723715"/>
            <a:ext cx="4581980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olid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C46EAA6-E83A-9847-9C45-DDCA9F11D7A4}"/>
              </a:ext>
            </a:extLst>
          </p:cNvPr>
          <p:cNvCxnSpPr/>
          <p:nvPr/>
        </p:nvCxnSpPr>
        <p:spPr>
          <a:xfrm flipH="1">
            <a:off x="1889268" y="8438703"/>
            <a:ext cx="4154358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olid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A0AF3A9-8DFF-4042-9688-922B10A848F6}"/>
              </a:ext>
            </a:extLst>
          </p:cNvPr>
          <p:cNvCxnSpPr/>
          <p:nvPr/>
        </p:nvCxnSpPr>
        <p:spPr>
          <a:xfrm>
            <a:off x="17791800" y="10447231"/>
            <a:ext cx="4340967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olid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2D389A68-02FF-D54A-A818-901BEA4272C2}"/>
              </a:ext>
            </a:extLst>
          </p:cNvPr>
          <p:cNvSpPr txBox="1"/>
          <p:nvPr/>
        </p:nvSpPr>
        <p:spPr>
          <a:xfrm>
            <a:off x="8242086" y="612372"/>
            <a:ext cx="789350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MINDMAP DIAGRAM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8CB671F-42E0-5B4F-8561-49F8B5C9AE2E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55" name="Donut 54">
            <a:extLst>
              <a:ext uri="{FF2B5EF4-FFF2-40B4-BE49-F238E27FC236}">
                <a16:creationId xmlns:a16="http://schemas.microsoft.com/office/drawing/2014/main" id="{D45D6C56-DAE6-5343-A496-BF497777BDBF}"/>
              </a:ext>
            </a:extLst>
          </p:cNvPr>
          <p:cNvSpPr/>
          <p:nvPr/>
        </p:nvSpPr>
        <p:spPr>
          <a:xfrm>
            <a:off x="7971342" y="9493828"/>
            <a:ext cx="2823788" cy="2823788"/>
          </a:xfrm>
          <a:prstGeom prst="donut">
            <a:avLst>
              <a:gd name="adj" fmla="val 8581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Lato Light" panose="020F0502020204030203" pitchFamily="34" charset="0"/>
            </a:endParaRPr>
          </a:p>
        </p:txBody>
      </p:sp>
      <p:sp>
        <p:nvSpPr>
          <p:cNvPr id="56" name="Donut 55">
            <a:extLst>
              <a:ext uri="{FF2B5EF4-FFF2-40B4-BE49-F238E27FC236}">
                <a16:creationId xmlns:a16="http://schemas.microsoft.com/office/drawing/2014/main" id="{B2B48A93-BA8E-5141-BDC9-57A7733D68F2}"/>
              </a:ext>
            </a:extLst>
          </p:cNvPr>
          <p:cNvSpPr/>
          <p:nvPr/>
        </p:nvSpPr>
        <p:spPr>
          <a:xfrm>
            <a:off x="14968012" y="8039860"/>
            <a:ext cx="2823788" cy="2823788"/>
          </a:xfrm>
          <a:prstGeom prst="donut">
            <a:avLst>
              <a:gd name="adj" fmla="val 8581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Lato Light" panose="020F0502020204030203" pitchFamily="34" charset="0"/>
            </a:endParaRPr>
          </a:p>
        </p:txBody>
      </p:sp>
      <p:sp>
        <p:nvSpPr>
          <p:cNvPr id="57" name="Donut 56">
            <a:extLst>
              <a:ext uri="{FF2B5EF4-FFF2-40B4-BE49-F238E27FC236}">
                <a16:creationId xmlns:a16="http://schemas.microsoft.com/office/drawing/2014/main" id="{39FD0C4B-BC47-7B4D-8553-BA2F5B76A2C8}"/>
              </a:ext>
            </a:extLst>
          </p:cNvPr>
          <p:cNvSpPr/>
          <p:nvPr/>
        </p:nvSpPr>
        <p:spPr>
          <a:xfrm>
            <a:off x="11104209" y="7266086"/>
            <a:ext cx="3276798" cy="3276798"/>
          </a:xfrm>
          <a:prstGeom prst="donut">
            <a:avLst>
              <a:gd name="adj" fmla="val 8581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Lato Light" panose="020F0502020204030203" pitchFamily="34" charset="0"/>
            </a:endParaRPr>
          </a:p>
        </p:txBody>
      </p:sp>
      <p:sp>
        <p:nvSpPr>
          <p:cNvPr id="58" name="Donut 57">
            <a:extLst>
              <a:ext uri="{FF2B5EF4-FFF2-40B4-BE49-F238E27FC236}">
                <a16:creationId xmlns:a16="http://schemas.microsoft.com/office/drawing/2014/main" id="{54D9439C-7F21-C94A-9185-5A149EA1F83E}"/>
              </a:ext>
            </a:extLst>
          </p:cNvPr>
          <p:cNvSpPr/>
          <p:nvPr/>
        </p:nvSpPr>
        <p:spPr>
          <a:xfrm>
            <a:off x="11616771" y="3737787"/>
            <a:ext cx="2242917" cy="2242917"/>
          </a:xfrm>
          <a:prstGeom prst="donut">
            <a:avLst>
              <a:gd name="adj" fmla="val 8581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Lato Light" panose="020F0502020204030203" pitchFamily="34" charset="0"/>
            </a:endParaRPr>
          </a:p>
        </p:txBody>
      </p:sp>
      <p:sp>
        <p:nvSpPr>
          <p:cNvPr id="59" name="Donut 58">
            <a:extLst>
              <a:ext uri="{FF2B5EF4-FFF2-40B4-BE49-F238E27FC236}">
                <a16:creationId xmlns:a16="http://schemas.microsoft.com/office/drawing/2014/main" id="{F5FB8D6E-9903-EB4C-8858-6BB9A1F17E96}"/>
              </a:ext>
            </a:extLst>
          </p:cNvPr>
          <p:cNvSpPr/>
          <p:nvPr/>
        </p:nvSpPr>
        <p:spPr>
          <a:xfrm>
            <a:off x="5850003" y="6286937"/>
            <a:ext cx="2242917" cy="2242917"/>
          </a:xfrm>
          <a:prstGeom prst="donut">
            <a:avLst>
              <a:gd name="adj" fmla="val 8581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Lato Light" panose="020F0502020204030203" pitchFamily="34" charset="0"/>
            </a:endParaRPr>
          </a:p>
        </p:txBody>
      </p:sp>
      <p:sp>
        <p:nvSpPr>
          <p:cNvPr id="60" name="Donut 59">
            <a:extLst>
              <a:ext uri="{FF2B5EF4-FFF2-40B4-BE49-F238E27FC236}">
                <a16:creationId xmlns:a16="http://schemas.microsoft.com/office/drawing/2014/main" id="{647E1440-DEAF-C840-8FB4-7953F8679994}"/>
              </a:ext>
            </a:extLst>
          </p:cNvPr>
          <p:cNvSpPr/>
          <p:nvPr/>
        </p:nvSpPr>
        <p:spPr>
          <a:xfrm>
            <a:off x="17465526" y="6109233"/>
            <a:ext cx="2242917" cy="2242917"/>
          </a:xfrm>
          <a:prstGeom prst="donut">
            <a:avLst>
              <a:gd name="adj" fmla="val 8581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Lato Light" panose="020F0502020204030203" pitchFamily="34" charset="0"/>
            </a:endParaRPr>
          </a:p>
        </p:txBody>
      </p:sp>
      <p:sp>
        <p:nvSpPr>
          <p:cNvPr id="62" name="Subtitle 2">
            <a:extLst>
              <a:ext uri="{FF2B5EF4-FFF2-40B4-BE49-F238E27FC236}">
                <a16:creationId xmlns:a16="http://schemas.microsoft.com/office/drawing/2014/main" id="{797DBE99-B4B4-6746-9ED5-4D5ACF00065E}"/>
              </a:ext>
            </a:extLst>
          </p:cNvPr>
          <p:cNvSpPr txBox="1">
            <a:spLocks/>
          </p:cNvSpPr>
          <p:nvPr/>
        </p:nvSpPr>
        <p:spPr>
          <a:xfrm>
            <a:off x="13983078" y="3842763"/>
            <a:ext cx="4409744" cy="9433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go.</a:t>
            </a:r>
          </a:p>
        </p:txBody>
      </p:sp>
      <p:sp>
        <p:nvSpPr>
          <p:cNvPr id="63" name="Subtitle 2">
            <a:extLst>
              <a:ext uri="{FF2B5EF4-FFF2-40B4-BE49-F238E27FC236}">
                <a16:creationId xmlns:a16="http://schemas.microsoft.com/office/drawing/2014/main" id="{3A5873F3-8815-3C45-BEC8-A43B332656D2}"/>
              </a:ext>
            </a:extLst>
          </p:cNvPr>
          <p:cNvSpPr txBox="1">
            <a:spLocks/>
          </p:cNvSpPr>
          <p:nvPr/>
        </p:nvSpPr>
        <p:spPr>
          <a:xfrm>
            <a:off x="13983078" y="3045661"/>
            <a:ext cx="2448106" cy="552074"/>
          </a:xfrm>
          <a:prstGeom prst="rect">
            <a:avLst/>
          </a:prstGeom>
        </p:spPr>
        <p:txBody>
          <a:bodyPr vert="horz" wrap="none" lIns="91440" tIns="45720" rIns="91440" bIns="45720" rtlCol="0" anchor="b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sz="3200" b="1" dirty="0">
                <a:latin typeface="Poppins" pitchFamily="2" charset="77"/>
                <a:ea typeface="Lato Light" panose="020F0502020204030203" pitchFamily="34" charset="0"/>
                <a:cs typeface="Poppins" pitchFamily="2" charset="77"/>
              </a:rPr>
              <a:t>YOUR TITLE</a:t>
            </a:r>
          </a:p>
        </p:txBody>
      </p:sp>
      <p:sp>
        <p:nvSpPr>
          <p:cNvPr id="64" name="Subtitle 2">
            <a:extLst>
              <a:ext uri="{FF2B5EF4-FFF2-40B4-BE49-F238E27FC236}">
                <a16:creationId xmlns:a16="http://schemas.microsoft.com/office/drawing/2014/main" id="{DAAF3991-2527-9F4D-AC35-62C9AF9975A2}"/>
              </a:ext>
            </a:extLst>
          </p:cNvPr>
          <p:cNvSpPr txBox="1">
            <a:spLocks/>
          </p:cNvSpPr>
          <p:nvPr/>
        </p:nvSpPr>
        <p:spPr>
          <a:xfrm>
            <a:off x="17896217" y="10542884"/>
            <a:ext cx="4409744" cy="9433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go.</a:t>
            </a:r>
          </a:p>
        </p:txBody>
      </p:sp>
      <p:sp>
        <p:nvSpPr>
          <p:cNvPr id="65" name="Subtitle 2">
            <a:extLst>
              <a:ext uri="{FF2B5EF4-FFF2-40B4-BE49-F238E27FC236}">
                <a16:creationId xmlns:a16="http://schemas.microsoft.com/office/drawing/2014/main" id="{5B1E9D21-4C01-3F49-8819-AD66107D722B}"/>
              </a:ext>
            </a:extLst>
          </p:cNvPr>
          <p:cNvSpPr txBox="1">
            <a:spLocks/>
          </p:cNvSpPr>
          <p:nvPr/>
        </p:nvSpPr>
        <p:spPr>
          <a:xfrm>
            <a:off x="17896217" y="9745782"/>
            <a:ext cx="2448106" cy="552074"/>
          </a:xfrm>
          <a:prstGeom prst="rect">
            <a:avLst/>
          </a:prstGeom>
        </p:spPr>
        <p:txBody>
          <a:bodyPr vert="horz" wrap="none" lIns="91440" tIns="45720" rIns="91440" bIns="45720" rtlCol="0" anchor="b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sz="3200" b="1" dirty="0">
                <a:latin typeface="Poppins" pitchFamily="2" charset="77"/>
                <a:ea typeface="Lato Light" panose="020F0502020204030203" pitchFamily="34" charset="0"/>
                <a:cs typeface="Poppins" pitchFamily="2" charset="77"/>
              </a:rPr>
              <a:t>YOUR TITLE</a:t>
            </a:r>
          </a:p>
        </p:txBody>
      </p:sp>
      <p:sp>
        <p:nvSpPr>
          <p:cNvPr id="66" name="Subtitle 2">
            <a:extLst>
              <a:ext uri="{FF2B5EF4-FFF2-40B4-BE49-F238E27FC236}">
                <a16:creationId xmlns:a16="http://schemas.microsoft.com/office/drawing/2014/main" id="{2582772B-7EE3-4347-9F32-37DF67644640}"/>
              </a:ext>
            </a:extLst>
          </p:cNvPr>
          <p:cNvSpPr txBox="1">
            <a:spLocks/>
          </p:cNvSpPr>
          <p:nvPr/>
        </p:nvSpPr>
        <p:spPr>
          <a:xfrm>
            <a:off x="11654816" y="11869012"/>
            <a:ext cx="4409744" cy="9433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go.</a:t>
            </a:r>
          </a:p>
        </p:txBody>
      </p:sp>
      <p:sp>
        <p:nvSpPr>
          <p:cNvPr id="67" name="Subtitle 2">
            <a:extLst>
              <a:ext uri="{FF2B5EF4-FFF2-40B4-BE49-F238E27FC236}">
                <a16:creationId xmlns:a16="http://schemas.microsoft.com/office/drawing/2014/main" id="{9ECECBCE-9AE5-5441-9233-7891529DDFDE}"/>
              </a:ext>
            </a:extLst>
          </p:cNvPr>
          <p:cNvSpPr txBox="1">
            <a:spLocks/>
          </p:cNvSpPr>
          <p:nvPr/>
        </p:nvSpPr>
        <p:spPr>
          <a:xfrm>
            <a:off x="11654816" y="11282435"/>
            <a:ext cx="2448106" cy="552074"/>
          </a:xfrm>
          <a:prstGeom prst="rect">
            <a:avLst/>
          </a:prstGeom>
        </p:spPr>
        <p:txBody>
          <a:bodyPr vert="horz" wrap="none" lIns="91440" tIns="45720" rIns="91440" bIns="45720" rtlCol="0" anchor="b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sz="3200" b="1" dirty="0">
                <a:latin typeface="Poppins" pitchFamily="2" charset="77"/>
                <a:ea typeface="Lato Light" panose="020F0502020204030203" pitchFamily="34" charset="0"/>
                <a:cs typeface="Poppins" pitchFamily="2" charset="77"/>
              </a:rPr>
              <a:t>YOUR TITLE</a:t>
            </a:r>
          </a:p>
        </p:txBody>
      </p:sp>
      <p:sp>
        <p:nvSpPr>
          <p:cNvPr id="70" name="Subtitle 2">
            <a:extLst>
              <a:ext uri="{FF2B5EF4-FFF2-40B4-BE49-F238E27FC236}">
                <a16:creationId xmlns:a16="http://schemas.microsoft.com/office/drawing/2014/main" id="{29FE9A2C-0F6E-AD4E-8018-545CD941B901}"/>
              </a:ext>
            </a:extLst>
          </p:cNvPr>
          <p:cNvSpPr txBox="1">
            <a:spLocks/>
          </p:cNvSpPr>
          <p:nvPr/>
        </p:nvSpPr>
        <p:spPr>
          <a:xfrm>
            <a:off x="8822690" y="5939958"/>
            <a:ext cx="2448104" cy="228985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go.</a:t>
            </a:r>
          </a:p>
        </p:txBody>
      </p:sp>
      <p:sp>
        <p:nvSpPr>
          <p:cNvPr id="71" name="Subtitle 2">
            <a:extLst>
              <a:ext uri="{FF2B5EF4-FFF2-40B4-BE49-F238E27FC236}">
                <a16:creationId xmlns:a16="http://schemas.microsoft.com/office/drawing/2014/main" id="{4D83A173-FB4D-614E-993F-BA52FAE1DB60}"/>
              </a:ext>
            </a:extLst>
          </p:cNvPr>
          <p:cNvSpPr txBox="1">
            <a:spLocks/>
          </p:cNvSpPr>
          <p:nvPr/>
        </p:nvSpPr>
        <p:spPr>
          <a:xfrm>
            <a:off x="8822690" y="5353381"/>
            <a:ext cx="2448106" cy="552074"/>
          </a:xfrm>
          <a:prstGeom prst="rect">
            <a:avLst/>
          </a:prstGeom>
        </p:spPr>
        <p:txBody>
          <a:bodyPr vert="horz" wrap="none" lIns="91440" tIns="45720" rIns="91440" bIns="45720" rtlCol="0" anchor="b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sz="3200" b="1" dirty="0">
                <a:latin typeface="Poppins" pitchFamily="2" charset="77"/>
                <a:ea typeface="Lato Light" panose="020F0502020204030203" pitchFamily="34" charset="0"/>
                <a:cs typeface="Poppins" pitchFamily="2" charset="77"/>
              </a:rPr>
              <a:t>YOUR TITLE</a:t>
            </a:r>
          </a:p>
        </p:txBody>
      </p:sp>
      <p:sp>
        <p:nvSpPr>
          <p:cNvPr id="72" name="Subtitle 2">
            <a:extLst>
              <a:ext uri="{FF2B5EF4-FFF2-40B4-BE49-F238E27FC236}">
                <a16:creationId xmlns:a16="http://schemas.microsoft.com/office/drawing/2014/main" id="{FD4D710F-AF81-E346-BADB-5E30274E68E8}"/>
              </a:ext>
            </a:extLst>
          </p:cNvPr>
          <p:cNvSpPr txBox="1">
            <a:spLocks/>
          </p:cNvSpPr>
          <p:nvPr/>
        </p:nvSpPr>
        <p:spPr>
          <a:xfrm>
            <a:off x="1276172" y="8550493"/>
            <a:ext cx="4409744" cy="9433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go.</a:t>
            </a:r>
          </a:p>
        </p:txBody>
      </p:sp>
      <p:sp>
        <p:nvSpPr>
          <p:cNvPr id="73" name="Subtitle 2">
            <a:extLst>
              <a:ext uri="{FF2B5EF4-FFF2-40B4-BE49-F238E27FC236}">
                <a16:creationId xmlns:a16="http://schemas.microsoft.com/office/drawing/2014/main" id="{6CDB01D9-72A3-D342-BDA2-739E8883673F}"/>
              </a:ext>
            </a:extLst>
          </p:cNvPr>
          <p:cNvSpPr txBox="1">
            <a:spLocks/>
          </p:cNvSpPr>
          <p:nvPr/>
        </p:nvSpPr>
        <p:spPr>
          <a:xfrm>
            <a:off x="3248254" y="7753391"/>
            <a:ext cx="2448106" cy="552074"/>
          </a:xfrm>
          <a:prstGeom prst="rect">
            <a:avLst/>
          </a:prstGeom>
        </p:spPr>
        <p:txBody>
          <a:bodyPr vert="horz" wrap="none" lIns="91440" tIns="45720" rIns="91440" bIns="45720" rtlCol="0" anchor="b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sz="3200" b="1" dirty="0">
                <a:latin typeface="Poppins" pitchFamily="2" charset="77"/>
                <a:ea typeface="Lato Light" panose="020F0502020204030203" pitchFamily="34" charset="0"/>
                <a:cs typeface="Poppins" pitchFamily="2" charset="77"/>
              </a:rPr>
              <a:t>YOUR TITLE</a:t>
            </a:r>
          </a:p>
        </p:txBody>
      </p:sp>
      <p:sp>
        <p:nvSpPr>
          <p:cNvPr id="74" name="Freeform 467">
            <a:extLst>
              <a:ext uri="{FF2B5EF4-FFF2-40B4-BE49-F238E27FC236}">
                <a16:creationId xmlns:a16="http://schemas.microsoft.com/office/drawing/2014/main" id="{56F8779A-A9CA-314C-9B3E-528CA7CC7D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6942" y="6869982"/>
            <a:ext cx="1076826" cy="1076826"/>
          </a:xfrm>
          <a:custGeom>
            <a:avLst/>
            <a:gdLst>
              <a:gd name="T0" fmla="*/ 91339358 w 848"/>
              <a:gd name="T1" fmla="*/ 54648699 h 848"/>
              <a:gd name="T2" fmla="*/ 105162829 w 848"/>
              <a:gd name="T3" fmla="*/ 44571608 h 848"/>
              <a:gd name="T4" fmla="*/ 106067165 w 848"/>
              <a:gd name="T5" fmla="*/ 54648699 h 848"/>
              <a:gd name="T6" fmla="*/ 54777736 w 848"/>
              <a:gd name="T7" fmla="*/ 106067165 h 848"/>
              <a:gd name="T8" fmla="*/ 33331749 w 848"/>
              <a:gd name="T9" fmla="*/ 84104672 h 848"/>
              <a:gd name="T10" fmla="*/ 54777736 w 848"/>
              <a:gd name="T11" fmla="*/ 91209962 h 848"/>
              <a:gd name="T12" fmla="*/ 92631164 w 848"/>
              <a:gd name="T13" fmla="*/ 89530687 h 848"/>
              <a:gd name="T14" fmla="*/ 3358910 w 848"/>
              <a:gd name="T15" fmla="*/ 54648699 h 848"/>
              <a:gd name="T16" fmla="*/ 53098101 w 848"/>
              <a:gd name="T17" fmla="*/ 18216113 h 848"/>
              <a:gd name="T18" fmla="*/ 30747778 w 848"/>
              <a:gd name="T19" fmla="*/ 82037567 h 848"/>
              <a:gd name="T20" fmla="*/ 3358910 w 848"/>
              <a:gd name="T21" fmla="*/ 54648699 h 848"/>
              <a:gd name="T22" fmla="*/ 38628727 w 848"/>
              <a:gd name="T23" fmla="*/ 33848615 h 848"/>
              <a:gd name="T24" fmla="*/ 38628727 w 848"/>
              <a:gd name="T25" fmla="*/ 40308003 h 848"/>
              <a:gd name="T26" fmla="*/ 36949092 w 848"/>
              <a:gd name="T27" fmla="*/ 41858601 h 848"/>
              <a:gd name="T28" fmla="*/ 45734377 w 848"/>
              <a:gd name="T29" fmla="*/ 43537876 h 848"/>
              <a:gd name="T30" fmla="*/ 45734377 w 848"/>
              <a:gd name="T31" fmla="*/ 49997624 h 848"/>
              <a:gd name="T32" fmla="*/ 29843442 w 848"/>
              <a:gd name="T33" fmla="*/ 51677258 h 848"/>
              <a:gd name="T34" fmla="*/ 31523077 w 848"/>
              <a:gd name="T35" fmla="*/ 53356534 h 848"/>
              <a:gd name="T36" fmla="*/ 31523077 w 848"/>
              <a:gd name="T37" fmla="*/ 59816281 h 848"/>
              <a:gd name="T38" fmla="*/ 29843442 w 848"/>
              <a:gd name="T39" fmla="*/ 61495916 h 848"/>
              <a:gd name="T40" fmla="*/ 53744363 w 848"/>
              <a:gd name="T41" fmla="*/ 63175192 h 848"/>
              <a:gd name="T42" fmla="*/ 57103274 w 848"/>
              <a:gd name="T43" fmla="*/ 66405065 h 848"/>
              <a:gd name="T44" fmla="*/ 25192726 w 848"/>
              <a:gd name="T45" fmla="*/ 69634939 h 848"/>
              <a:gd name="T46" fmla="*/ 21575024 w 848"/>
              <a:gd name="T47" fmla="*/ 54648699 h 848"/>
              <a:gd name="T48" fmla="*/ 70410238 w 848"/>
              <a:gd name="T49" fmla="*/ 79453596 h 848"/>
              <a:gd name="T50" fmla="*/ 67180364 w 848"/>
              <a:gd name="T51" fmla="*/ 76223723 h 848"/>
              <a:gd name="T52" fmla="*/ 82425037 w 848"/>
              <a:gd name="T53" fmla="*/ 72993849 h 848"/>
              <a:gd name="T54" fmla="*/ 68601207 w 848"/>
              <a:gd name="T55" fmla="*/ 40308003 h 848"/>
              <a:gd name="T56" fmla="*/ 62012423 w 848"/>
              <a:gd name="T57" fmla="*/ 46897146 h 848"/>
              <a:gd name="T58" fmla="*/ 73510715 w 848"/>
              <a:gd name="T59" fmla="*/ 53356534 h 848"/>
              <a:gd name="T60" fmla="*/ 79324200 w 848"/>
              <a:gd name="T61" fmla="*/ 63175192 h 848"/>
              <a:gd name="T62" fmla="*/ 84233708 w 848"/>
              <a:gd name="T63" fmla="*/ 69634939 h 848"/>
              <a:gd name="T64" fmla="*/ 63821094 w 848"/>
              <a:gd name="T65" fmla="*/ 76223723 h 848"/>
              <a:gd name="T66" fmla="*/ 72347946 w 848"/>
              <a:gd name="T67" fmla="*/ 82683470 h 848"/>
              <a:gd name="T68" fmla="*/ 54777736 w 848"/>
              <a:gd name="T69" fmla="*/ 87851052 h 848"/>
              <a:gd name="T70" fmla="*/ 53744363 w 848"/>
              <a:gd name="T71" fmla="*/ 72993849 h 848"/>
              <a:gd name="T72" fmla="*/ 53744363 w 848"/>
              <a:gd name="T73" fmla="*/ 59945318 h 848"/>
              <a:gd name="T74" fmla="*/ 38111861 w 848"/>
              <a:gd name="T75" fmla="*/ 56586408 h 848"/>
              <a:gd name="T76" fmla="*/ 45734377 w 848"/>
              <a:gd name="T77" fmla="*/ 53356534 h 848"/>
              <a:gd name="T78" fmla="*/ 52323161 w 848"/>
              <a:gd name="T79" fmla="*/ 46897146 h 848"/>
              <a:gd name="T80" fmla="*/ 44313175 w 848"/>
              <a:gd name="T81" fmla="*/ 40308003 h 848"/>
              <a:gd name="T82" fmla="*/ 38628727 w 848"/>
              <a:gd name="T83" fmla="*/ 30489345 h 848"/>
              <a:gd name="T84" fmla="*/ 54777736 w 848"/>
              <a:gd name="T85" fmla="*/ 21445987 h 848"/>
              <a:gd name="T86" fmla="*/ 56457371 w 848"/>
              <a:gd name="T87" fmla="*/ 3229874 h 848"/>
              <a:gd name="T88" fmla="*/ 74027581 w 848"/>
              <a:gd name="T89" fmla="*/ 23771525 h 848"/>
              <a:gd name="T90" fmla="*/ 56457371 w 848"/>
              <a:gd name="T91" fmla="*/ 3229874 h 848"/>
              <a:gd name="T92" fmla="*/ 68601207 w 848"/>
              <a:gd name="T93" fmla="*/ 50126660 h 848"/>
              <a:gd name="T94" fmla="*/ 68601207 w 848"/>
              <a:gd name="T95" fmla="*/ 43667273 h 848"/>
              <a:gd name="T96" fmla="*/ 86042380 w 848"/>
              <a:gd name="T97" fmla="*/ 43796309 h 848"/>
              <a:gd name="T98" fmla="*/ 86171417 w 848"/>
              <a:gd name="T99" fmla="*/ 43925706 h 848"/>
              <a:gd name="T100" fmla="*/ 87851052 w 848"/>
              <a:gd name="T101" fmla="*/ 54648699 h 848"/>
              <a:gd name="T102" fmla="*/ 79324200 w 848"/>
              <a:gd name="T103" fmla="*/ 59816281 h 848"/>
              <a:gd name="T104" fmla="*/ 75965290 w 848"/>
              <a:gd name="T105" fmla="*/ 56586408 h 848"/>
              <a:gd name="T106" fmla="*/ 80874798 w 848"/>
              <a:gd name="T107" fmla="*/ 51677258 h 848"/>
              <a:gd name="T108" fmla="*/ 104387890 w 848"/>
              <a:gd name="T109" fmla="*/ 41341735 h 848"/>
              <a:gd name="T110" fmla="*/ 76740589 w 848"/>
              <a:gd name="T111" fmla="*/ 25709233 h 848"/>
              <a:gd name="T112" fmla="*/ 104387890 w 848"/>
              <a:gd name="T113" fmla="*/ 41341735 h 848"/>
              <a:gd name="T114" fmla="*/ 0 w 848"/>
              <a:gd name="T115" fmla="*/ 54648699 h 848"/>
              <a:gd name="T116" fmla="*/ 54777736 w 848"/>
              <a:gd name="T117" fmla="*/ 109426435 h 848"/>
              <a:gd name="T118" fmla="*/ 54777736 w 848"/>
              <a:gd name="T119" fmla="*/ 0 h 848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0" t="0" r="r" b="b"/>
            <a:pathLst>
              <a:path w="848" h="848">
                <a:moveTo>
                  <a:pt x="646" y="598"/>
                </a:moveTo>
                <a:lnTo>
                  <a:pt x="646" y="598"/>
                </a:lnTo>
                <a:cubicBezTo>
                  <a:pt x="684" y="549"/>
                  <a:pt x="707" y="489"/>
                  <a:pt x="707" y="423"/>
                </a:cubicBezTo>
                <a:cubicBezTo>
                  <a:pt x="707" y="405"/>
                  <a:pt x="705" y="388"/>
                  <a:pt x="701" y="372"/>
                </a:cubicBezTo>
                <a:lnTo>
                  <a:pt x="814" y="345"/>
                </a:lnTo>
                <a:cubicBezTo>
                  <a:pt x="819" y="370"/>
                  <a:pt x="821" y="397"/>
                  <a:pt x="821" y="423"/>
                </a:cubicBezTo>
                <a:cubicBezTo>
                  <a:pt x="821" y="518"/>
                  <a:pt x="789" y="605"/>
                  <a:pt x="733" y="673"/>
                </a:cubicBezTo>
                <a:lnTo>
                  <a:pt x="646" y="598"/>
                </a:lnTo>
                <a:close/>
                <a:moveTo>
                  <a:pt x="424" y="821"/>
                </a:moveTo>
                <a:lnTo>
                  <a:pt x="424" y="821"/>
                </a:lnTo>
                <a:cubicBezTo>
                  <a:pt x="335" y="821"/>
                  <a:pt x="252" y="791"/>
                  <a:pt x="185" y="741"/>
                </a:cubicBezTo>
                <a:lnTo>
                  <a:pt x="258" y="651"/>
                </a:lnTo>
                <a:cubicBezTo>
                  <a:pt x="304" y="686"/>
                  <a:pt x="362" y="706"/>
                  <a:pt x="424" y="706"/>
                </a:cubicBezTo>
                <a:cubicBezTo>
                  <a:pt x="504" y="706"/>
                  <a:pt x="577" y="671"/>
                  <a:pt x="629" y="617"/>
                </a:cubicBezTo>
                <a:lnTo>
                  <a:pt x="717" y="693"/>
                </a:lnTo>
                <a:cubicBezTo>
                  <a:pt x="644" y="771"/>
                  <a:pt x="539" y="821"/>
                  <a:pt x="424" y="821"/>
                </a:cubicBezTo>
                <a:close/>
                <a:moveTo>
                  <a:pt x="26" y="423"/>
                </a:moveTo>
                <a:lnTo>
                  <a:pt x="26" y="423"/>
                </a:lnTo>
                <a:cubicBezTo>
                  <a:pt x="26" y="208"/>
                  <a:pt x="198" y="32"/>
                  <a:pt x="411" y="25"/>
                </a:cubicBezTo>
                <a:lnTo>
                  <a:pt x="411" y="141"/>
                </a:lnTo>
                <a:cubicBezTo>
                  <a:pt x="261" y="148"/>
                  <a:pt x="141" y="272"/>
                  <a:pt x="141" y="423"/>
                </a:cubicBezTo>
                <a:cubicBezTo>
                  <a:pt x="141" y="508"/>
                  <a:pt x="179" y="583"/>
                  <a:pt x="238" y="635"/>
                </a:cubicBezTo>
                <a:lnTo>
                  <a:pt x="165" y="726"/>
                </a:lnTo>
                <a:cubicBezTo>
                  <a:pt x="80" y="653"/>
                  <a:pt x="26" y="544"/>
                  <a:pt x="26" y="423"/>
                </a:cubicBezTo>
                <a:close/>
                <a:moveTo>
                  <a:pt x="224" y="262"/>
                </a:moveTo>
                <a:lnTo>
                  <a:pt x="299" y="262"/>
                </a:lnTo>
                <a:cubicBezTo>
                  <a:pt x="313" y="262"/>
                  <a:pt x="324" y="273"/>
                  <a:pt x="324" y="287"/>
                </a:cubicBezTo>
                <a:cubicBezTo>
                  <a:pt x="324" y="301"/>
                  <a:pt x="313" y="312"/>
                  <a:pt x="299" y="312"/>
                </a:cubicBezTo>
                <a:cubicBezTo>
                  <a:pt x="292" y="312"/>
                  <a:pt x="286" y="317"/>
                  <a:pt x="286" y="324"/>
                </a:cubicBezTo>
                <a:cubicBezTo>
                  <a:pt x="286" y="332"/>
                  <a:pt x="292" y="337"/>
                  <a:pt x="299" y="337"/>
                </a:cubicBezTo>
                <a:lnTo>
                  <a:pt x="354" y="337"/>
                </a:lnTo>
                <a:cubicBezTo>
                  <a:pt x="368" y="337"/>
                  <a:pt x="379" y="348"/>
                  <a:pt x="379" y="363"/>
                </a:cubicBezTo>
                <a:cubicBezTo>
                  <a:pt x="379" y="376"/>
                  <a:pt x="368" y="387"/>
                  <a:pt x="354" y="387"/>
                </a:cubicBezTo>
                <a:lnTo>
                  <a:pt x="244" y="387"/>
                </a:lnTo>
                <a:cubicBezTo>
                  <a:pt x="237" y="387"/>
                  <a:pt x="231" y="393"/>
                  <a:pt x="231" y="400"/>
                </a:cubicBezTo>
                <a:cubicBezTo>
                  <a:pt x="231" y="407"/>
                  <a:pt x="237" y="413"/>
                  <a:pt x="244" y="413"/>
                </a:cubicBezTo>
                <a:cubicBezTo>
                  <a:pt x="258" y="413"/>
                  <a:pt x="270" y="424"/>
                  <a:pt x="270" y="438"/>
                </a:cubicBezTo>
                <a:cubicBezTo>
                  <a:pt x="270" y="452"/>
                  <a:pt x="258" y="463"/>
                  <a:pt x="244" y="463"/>
                </a:cubicBezTo>
                <a:cubicBezTo>
                  <a:pt x="237" y="463"/>
                  <a:pt x="231" y="469"/>
                  <a:pt x="231" y="476"/>
                </a:cubicBezTo>
                <a:cubicBezTo>
                  <a:pt x="231" y="483"/>
                  <a:pt x="237" y="489"/>
                  <a:pt x="244" y="489"/>
                </a:cubicBezTo>
                <a:lnTo>
                  <a:pt x="416" y="489"/>
                </a:lnTo>
                <a:cubicBezTo>
                  <a:pt x="430" y="489"/>
                  <a:pt x="442" y="500"/>
                  <a:pt x="442" y="514"/>
                </a:cubicBezTo>
                <a:cubicBezTo>
                  <a:pt x="442" y="528"/>
                  <a:pt x="430" y="539"/>
                  <a:pt x="416" y="539"/>
                </a:cubicBezTo>
                <a:lnTo>
                  <a:pt x="195" y="539"/>
                </a:lnTo>
                <a:cubicBezTo>
                  <a:pt x="177" y="504"/>
                  <a:pt x="167" y="465"/>
                  <a:pt x="167" y="423"/>
                </a:cubicBezTo>
                <a:cubicBezTo>
                  <a:pt x="167" y="362"/>
                  <a:pt x="188" y="306"/>
                  <a:pt x="224" y="262"/>
                </a:cubicBezTo>
                <a:close/>
                <a:moveTo>
                  <a:pt x="594" y="615"/>
                </a:moveTo>
                <a:lnTo>
                  <a:pt x="545" y="615"/>
                </a:lnTo>
                <a:cubicBezTo>
                  <a:pt x="531" y="615"/>
                  <a:pt x="520" y="603"/>
                  <a:pt x="520" y="590"/>
                </a:cubicBezTo>
                <a:cubicBezTo>
                  <a:pt x="520" y="576"/>
                  <a:pt x="531" y="565"/>
                  <a:pt x="545" y="565"/>
                </a:cubicBezTo>
                <a:lnTo>
                  <a:pt x="638" y="565"/>
                </a:lnTo>
                <a:cubicBezTo>
                  <a:pt x="625" y="583"/>
                  <a:pt x="611" y="600"/>
                  <a:pt x="594" y="615"/>
                </a:cubicBezTo>
                <a:close/>
                <a:moveTo>
                  <a:pt x="655" y="312"/>
                </a:moveTo>
                <a:lnTo>
                  <a:pt x="531" y="312"/>
                </a:lnTo>
                <a:cubicBezTo>
                  <a:pt x="503" y="312"/>
                  <a:pt x="480" y="335"/>
                  <a:pt x="480" y="363"/>
                </a:cubicBezTo>
                <a:cubicBezTo>
                  <a:pt x="480" y="391"/>
                  <a:pt x="503" y="413"/>
                  <a:pt x="531" y="413"/>
                </a:cubicBezTo>
                <a:lnTo>
                  <a:pt x="569" y="413"/>
                </a:lnTo>
                <a:cubicBezTo>
                  <a:pt x="565" y="421"/>
                  <a:pt x="563" y="429"/>
                  <a:pt x="563" y="438"/>
                </a:cubicBezTo>
                <a:cubicBezTo>
                  <a:pt x="563" y="466"/>
                  <a:pt x="586" y="489"/>
                  <a:pt x="614" y="489"/>
                </a:cubicBezTo>
                <a:lnTo>
                  <a:pt x="672" y="489"/>
                </a:lnTo>
                <a:cubicBezTo>
                  <a:pt x="667" y="507"/>
                  <a:pt x="660" y="523"/>
                  <a:pt x="652" y="539"/>
                </a:cubicBezTo>
                <a:lnTo>
                  <a:pt x="545" y="539"/>
                </a:lnTo>
                <a:cubicBezTo>
                  <a:pt x="517" y="539"/>
                  <a:pt x="494" y="562"/>
                  <a:pt x="494" y="590"/>
                </a:cubicBezTo>
                <a:cubicBezTo>
                  <a:pt x="494" y="618"/>
                  <a:pt x="517" y="640"/>
                  <a:pt x="545" y="640"/>
                </a:cubicBezTo>
                <a:lnTo>
                  <a:pt x="560" y="640"/>
                </a:lnTo>
                <a:cubicBezTo>
                  <a:pt x="521" y="665"/>
                  <a:pt x="474" y="680"/>
                  <a:pt x="424" y="680"/>
                </a:cubicBezTo>
                <a:cubicBezTo>
                  <a:pt x="335" y="680"/>
                  <a:pt x="256" y="634"/>
                  <a:pt x="210" y="565"/>
                </a:cubicBezTo>
                <a:lnTo>
                  <a:pt x="416" y="565"/>
                </a:lnTo>
                <a:cubicBezTo>
                  <a:pt x="445" y="565"/>
                  <a:pt x="467" y="542"/>
                  <a:pt x="467" y="514"/>
                </a:cubicBezTo>
                <a:cubicBezTo>
                  <a:pt x="467" y="486"/>
                  <a:pt x="445" y="464"/>
                  <a:pt x="416" y="464"/>
                </a:cubicBezTo>
                <a:lnTo>
                  <a:pt x="288" y="463"/>
                </a:lnTo>
                <a:cubicBezTo>
                  <a:pt x="292" y="456"/>
                  <a:pt x="295" y="447"/>
                  <a:pt x="295" y="438"/>
                </a:cubicBezTo>
                <a:cubicBezTo>
                  <a:pt x="295" y="429"/>
                  <a:pt x="292" y="421"/>
                  <a:pt x="288" y="413"/>
                </a:cubicBezTo>
                <a:lnTo>
                  <a:pt x="354" y="413"/>
                </a:lnTo>
                <a:cubicBezTo>
                  <a:pt x="382" y="413"/>
                  <a:pt x="405" y="390"/>
                  <a:pt x="405" y="363"/>
                </a:cubicBezTo>
                <a:cubicBezTo>
                  <a:pt x="405" y="334"/>
                  <a:pt x="382" y="312"/>
                  <a:pt x="354" y="312"/>
                </a:cubicBezTo>
                <a:lnTo>
                  <a:pt x="343" y="312"/>
                </a:lnTo>
                <a:cubicBezTo>
                  <a:pt x="347" y="304"/>
                  <a:pt x="350" y="296"/>
                  <a:pt x="350" y="287"/>
                </a:cubicBezTo>
                <a:cubicBezTo>
                  <a:pt x="350" y="259"/>
                  <a:pt x="327" y="236"/>
                  <a:pt x="299" y="236"/>
                </a:cubicBezTo>
                <a:lnTo>
                  <a:pt x="248" y="236"/>
                </a:lnTo>
                <a:cubicBezTo>
                  <a:pt x="295" y="193"/>
                  <a:pt x="356" y="166"/>
                  <a:pt x="424" y="166"/>
                </a:cubicBezTo>
                <a:cubicBezTo>
                  <a:pt x="526" y="166"/>
                  <a:pt x="613" y="226"/>
                  <a:pt x="655" y="312"/>
                </a:cubicBezTo>
                <a:close/>
                <a:moveTo>
                  <a:pt x="437" y="25"/>
                </a:moveTo>
                <a:lnTo>
                  <a:pt x="437" y="25"/>
                </a:lnTo>
                <a:cubicBezTo>
                  <a:pt x="511" y="29"/>
                  <a:pt x="580" y="51"/>
                  <a:pt x="639" y="89"/>
                </a:cubicBezTo>
                <a:lnTo>
                  <a:pt x="573" y="184"/>
                </a:lnTo>
                <a:cubicBezTo>
                  <a:pt x="533" y="159"/>
                  <a:pt x="487" y="143"/>
                  <a:pt x="437" y="141"/>
                </a:cubicBezTo>
                <a:lnTo>
                  <a:pt x="437" y="25"/>
                </a:lnTo>
                <a:close/>
                <a:moveTo>
                  <a:pt x="614" y="388"/>
                </a:moveTo>
                <a:lnTo>
                  <a:pt x="531" y="388"/>
                </a:lnTo>
                <a:cubicBezTo>
                  <a:pt x="517" y="388"/>
                  <a:pt x="506" y="377"/>
                  <a:pt x="506" y="363"/>
                </a:cubicBezTo>
                <a:cubicBezTo>
                  <a:pt x="506" y="349"/>
                  <a:pt x="517" y="338"/>
                  <a:pt x="531" y="338"/>
                </a:cubicBezTo>
                <a:lnTo>
                  <a:pt x="665" y="338"/>
                </a:lnTo>
                <a:cubicBezTo>
                  <a:pt x="666" y="338"/>
                  <a:pt x="666" y="338"/>
                  <a:pt x="666" y="339"/>
                </a:cubicBezTo>
                <a:cubicBezTo>
                  <a:pt x="666" y="340"/>
                  <a:pt x="667" y="340"/>
                  <a:pt x="667" y="340"/>
                </a:cubicBezTo>
                <a:cubicBezTo>
                  <a:pt x="675" y="367"/>
                  <a:pt x="680" y="394"/>
                  <a:pt x="680" y="423"/>
                </a:cubicBezTo>
                <a:cubicBezTo>
                  <a:pt x="680" y="437"/>
                  <a:pt x="679" y="450"/>
                  <a:pt x="677" y="463"/>
                </a:cubicBezTo>
                <a:lnTo>
                  <a:pt x="614" y="463"/>
                </a:lnTo>
                <a:cubicBezTo>
                  <a:pt x="599" y="463"/>
                  <a:pt x="588" y="452"/>
                  <a:pt x="588" y="438"/>
                </a:cubicBezTo>
                <a:cubicBezTo>
                  <a:pt x="588" y="424"/>
                  <a:pt x="599" y="413"/>
                  <a:pt x="614" y="413"/>
                </a:cubicBezTo>
                <a:cubicBezTo>
                  <a:pt x="621" y="413"/>
                  <a:pt x="626" y="408"/>
                  <a:pt x="626" y="400"/>
                </a:cubicBezTo>
                <a:cubicBezTo>
                  <a:pt x="626" y="393"/>
                  <a:pt x="621" y="388"/>
                  <a:pt x="614" y="388"/>
                </a:cubicBezTo>
                <a:close/>
                <a:moveTo>
                  <a:pt x="808" y="320"/>
                </a:moveTo>
                <a:lnTo>
                  <a:pt x="695" y="346"/>
                </a:lnTo>
                <a:cubicBezTo>
                  <a:pt x="678" y="287"/>
                  <a:pt x="642" y="235"/>
                  <a:pt x="594" y="199"/>
                </a:cubicBezTo>
                <a:lnTo>
                  <a:pt x="660" y="104"/>
                </a:lnTo>
                <a:cubicBezTo>
                  <a:pt x="731" y="156"/>
                  <a:pt x="785" y="232"/>
                  <a:pt x="808" y="320"/>
                </a:cubicBezTo>
                <a:close/>
                <a:moveTo>
                  <a:pt x="424" y="0"/>
                </a:moveTo>
                <a:lnTo>
                  <a:pt x="424" y="0"/>
                </a:lnTo>
                <a:cubicBezTo>
                  <a:pt x="190" y="0"/>
                  <a:pt x="0" y="190"/>
                  <a:pt x="0" y="423"/>
                </a:cubicBezTo>
                <a:cubicBezTo>
                  <a:pt x="0" y="657"/>
                  <a:pt x="190" y="847"/>
                  <a:pt x="424" y="847"/>
                </a:cubicBezTo>
                <a:cubicBezTo>
                  <a:pt x="657" y="847"/>
                  <a:pt x="847" y="657"/>
                  <a:pt x="847" y="423"/>
                </a:cubicBezTo>
                <a:cubicBezTo>
                  <a:pt x="847" y="190"/>
                  <a:pt x="657" y="0"/>
                  <a:pt x="42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75" name="Freeform 834">
            <a:extLst>
              <a:ext uri="{FF2B5EF4-FFF2-40B4-BE49-F238E27FC236}">
                <a16:creationId xmlns:a16="http://schemas.microsoft.com/office/drawing/2014/main" id="{4B3D208E-4839-9E48-8F4A-4E055EAE85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60667" y="8816254"/>
            <a:ext cx="1341034" cy="1355148"/>
          </a:xfrm>
          <a:custGeom>
            <a:avLst/>
            <a:gdLst>
              <a:gd name="T0" fmla="*/ 289939 w 301271"/>
              <a:gd name="T1" fmla="*/ 254839 h 304441"/>
              <a:gd name="T2" fmla="*/ 132824 w 301271"/>
              <a:gd name="T3" fmla="*/ 261739 h 304441"/>
              <a:gd name="T4" fmla="*/ 132824 w 301271"/>
              <a:gd name="T5" fmla="*/ 221760 h 304441"/>
              <a:gd name="T6" fmla="*/ 123472 w 301271"/>
              <a:gd name="T7" fmla="*/ 261739 h 304441"/>
              <a:gd name="T8" fmla="*/ 41102 w 301271"/>
              <a:gd name="T9" fmla="*/ 221760 h 304441"/>
              <a:gd name="T10" fmla="*/ 62324 w 301271"/>
              <a:gd name="T11" fmla="*/ 221760 h 304441"/>
              <a:gd name="T12" fmla="*/ 132824 w 301271"/>
              <a:gd name="T13" fmla="*/ 212756 h 304441"/>
              <a:gd name="T14" fmla="*/ 132824 w 301271"/>
              <a:gd name="T15" fmla="*/ 172778 h 304441"/>
              <a:gd name="T16" fmla="*/ 123472 w 301271"/>
              <a:gd name="T17" fmla="*/ 212756 h 304441"/>
              <a:gd name="T18" fmla="*/ 41102 w 301271"/>
              <a:gd name="T19" fmla="*/ 172778 h 304441"/>
              <a:gd name="T20" fmla="*/ 62324 w 301271"/>
              <a:gd name="T21" fmla="*/ 172778 h 304441"/>
              <a:gd name="T22" fmla="*/ 264795 w 301271"/>
              <a:gd name="T23" fmla="*/ 245853 h 304441"/>
              <a:gd name="T24" fmla="*/ 291001 w 301271"/>
              <a:gd name="T25" fmla="*/ 141258 h 304441"/>
              <a:gd name="T26" fmla="*/ 132824 w 301271"/>
              <a:gd name="T27" fmla="*/ 123435 h 304441"/>
              <a:gd name="T28" fmla="*/ 187138 w 301271"/>
              <a:gd name="T29" fmla="*/ 123435 h 304441"/>
              <a:gd name="T30" fmla="*/ 71676 w 301271"/>
              <a:gd name="T31" fmla="*/ 163414 h 304441"/>
              <a:gd name="T32" fmla="*/ 71676 w 301271"/>
              <a:gd name="T33" fmla="*/ 123435 h 304441"/>
              <a:gd name="T34" fmla="*/ 62324 w 301271"/>
              <a:gd name="T35" fmla="*/ 163414 h 304441"/>
              <a:gd name="T36" fmla="*/ 270462 w 301271"/>
              <a:gd name="T37" fmla="*/ 113581 h 304441"/>
              <a:gd name="T38" fmla="*/ 286397 w 301271"/>
              <a:gd name="T39" fmla="*/ 113581 h 304441"/>
              <a:gd name="T40" fmla="*/ 71676 w 301271"/>
              <a:gd name="T41" fmla="*/ 114431 h 304441"/>
              <a:gd name="T42" fmla="*/ 71676 w 301271"/>
              <a:gd name="T43" fmla="*/ 74453 h 304441"/>
              <a:gd name="T44" fmla="*/ 62324 w 301271"/>
              <a:gd name="T45" fmla="*/ 114431 h 304441"/>
              <a:gd name="T46" fmla="*/ 36426 w 301271"/>
              <a:gd name="T47" fmla="*/ 65088 h 304441"/>
              <a:gd name="T48" fmla="*/ 145773 w 301271"/>
              <a:gd name="T49" fmla="*/ 74453 h 304441"/>
              <a:gd name="T50" fmla="*/ 187138 w 301271"/>
              <a:gd name="T51" fmla="*/ 114431 h 304441"/>
              <a:gd name="T52" fmla="*/ 196490 w 301271"/>
              <a:gd name="T53" fmla="*/ 85258 h 304441"/>
              <a:gd name="T54" fmla="*/ 36426 w 301271"/>
              <a:gd name="T55" fmla="*/ 271103 h 304441"/>
              <a:gd name="T56" fmla="*/ 36426 w 301271"/>
              <a:gd name="T57" fmla="*/ 65088 h 304441"/>
              <a:gd name="T58" fmla="*/ 265858 w 301271"/>
              <a:gd name="T59" fmla="*/ 104236 h 304441"/>
              <a:gd name="T60" fmla="*/ 292064 w 301271"/>
              <a:gd name="T61" fmla="*/ 40257 h 304441"/>
              <a:gd name="T62" fmla="*/ 264795 w 301271"/>
              <a:gd name="T63" fmla="*/ 40257 h 304441"/>
              <a:gd name="T64" fmla="*/ 104415 w 301271"/>
              <a:gd name="T65" fmla="*/ 35984 h 304441"/>
              <a:gd name="T66" fmla="*/ 31750 w 301271"/>
              <a:gd name="T67" fmla="*/ 35984 h 304441"/>
              <a:gd name="T68" fmla="*/ 174167 w 301271"/>
              <a:gd name="T69" fmla="*/ 55713 h 304441"/>
              <a:gd name="T70" fmla="*/ 278252 w 301271"/>
              <a:gd name="T71" fmla="*/ 8986 h 304441"/>
              <a:gd name="T72" fmla="*/ 284981 w 301271"/>
              <a:gd name="T73" fmla="*/ 30911 h 304441"/>
              <a:gd name="T74" fmla="*/ 8978 w 301271"/>
              <a:gd name="T75" fmla="*/ 8986 h 304441"/>
              <a:gd name="T76" fmla="*/ 220851 w 301271"/>
              <a:gd name="T77" fmla="*/ 65058 h 304441"/>
              <a:gd name="T78" fmla="*/ 164830 w 301271"/>
              <a:gd name="T79" fmla="*/ 8986 h 304441"/>
              <a:gd name="T80" fmla="*/ 294542 w 301271"/>
              <a:gd name="T81" fmla="*/ 16174 h 304441"/>
              <a:gd name="T82" fmla="*/ 301271 w 301271"/>
              <a:gd name="T83" fmla="*/ 35584 h 304441"/>
              <a:gd name="T84" fmla="*/ 295251 w 301271"/>
              <a:gd name="T85" fmla="*/ 113581 h 304441"/>
              <a:gd name="T86" fmla="*/ 301271 w 301271"/>
              <a:gd name="T87" fmla="*/ 136585 h 304441"/>
              <a:gd name="T88" fmla="*/ 282856 w 301271"/>
              <a:gd name="T89" fmla="*/ 301565 h 304441"/>
              <a:gd name="T90" fmla="*/ 255942 w 301271"/>
              <a:gd name="T91" fmla="*/ 251963 h 304441"/>
              <a:gd name="T92" fmla="*/ 260192 w 301271"/>
              <a:gd name="T93" fmla="*/ 131913 h 304441"/>
              <a:gd name="T94" fmla="*/ 260192 w 301271"/>
              <a:gd name="T95" fmla="*/ 113581 h 304441"/>
              <a:gd name="T96" fmla="*/ 260192 w 301271"/>
              <a:gd name="T97" fmla="*/ 30911 h 304441"/>
              <a:gd name="T98" fmla="*/ 278252 w 301271"/>
              <a:gd name="T99" fmla="*/ 0 h 304441"/>
              <a:gd name="T100" fmla="*/ 169858 w 301271"/>
              <a:gd name="T101" fmla="*/ 0 h 304441"/>
              <a:gd name="T102" fmla="*/ 172731 w 301271"/>
              <a:gd name="T103" fmla="*/ 1078 h 304441"/>
              <a:gd name="T104" fmla="*/ 229829 w 301271"/>
              <a:gd name="T105" fmla="*/ 58947 h 304441"/>
              <a:gd name="T106" fmla="*/ 229829 w 301271"/>
              <a:gd name="T107" fmla="*/ 299768 h 304441"/>
              <a:gd name="T108" fmla="*/ 0 w 301271"/>
              <a:gd name="T109" fmla="*/ 299768 h 304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301271" h="304441">
                <a:moveTo>
                  <a:pt x="266920" y="254839"/>
                </a:moveTo>
                <a:lnTo>
                  <a:pt x="278252" y="286469"/>
                </a:lnTo>
                <a:lnTo>
                  <a:pt x="289939" y="254839"/>
                </a:lnTo>
                <a:lnTo>
                  <a:pt x="266920" y="254839"/>
                </a:lnTo>
                <a:close/>
                <a:moveTo>
                  <a:pt x="132824" y="221760"/>
                </a:moveTo>
                <a:lnTo>
                  <a:pt x="132824" y="261739"/>
                </a:lnTo>
                <a:lnTo>
                  <a:pt x="187138" y="261739"/>
                </a:lnTo>
                <a:lnTo>
                  <a:pt x="187138" y="221760"/>
                </a:lnTo>
                <a:lnTo>
                  <a:pt x="132824" y="221760"/>
                </a:lnTo>
                <a:close/>
                <a:moveTo>
                  <a:pt x="71676" y="221760"/>
                </a:moveTo>
                <a:lnTo>
                  <a:pt x="71676" y="261739"/>
                </a:lnTo>
                <a:lnTo>
                  <a:pt x="123472" y="261739"/>
                </a:lnTo>
                <a:lnTo>
                  <a:pt x="123472" y="221760"/>
                </a:lnTo>
                <a:lnTo>
                  <a:pt x="71676" y="221760"/>
                </a:lnTo>
                <a:close/>
                <a:moveTo>
                  <a:pt x="41102" y="221760"/>
                </a:moveTo>
                <a:lnTo>
                  <a:pt x="41102" y="261739"/>
                </a:lnTo>
                <a:lnTo>
                  <a:pt x="62324" y="261739"/>
                </a:lnTo>
                <a:lnTo>
                  <a:pt x="62324" y="221760"/>
                </a:lnTo>
                <a:lnTo>
                  <a:pt x="41102" y="221760"/>
                </a:lnTo>
                <a:close/>
                <a:moveTo>
                  <a:pt x="132824" y="172778"/>
                </a:moveTo>
                <a:lnTo>
                  <a:pt x="132824" y="212756"/>
                </a:lnTo>
                <a:lnTo>
                  <a:pt x="187138" y="212756"/>
                </a:lnTo>
                <a:lnTo>
                  <a:pt x="187138" y="172778"/>
                </a:lnTo>
                <a:lnTo>
                  <a:pt x="132824" y="172778"/>
                </a:lnTo>
                <a:close/>
                <a:moveTo>
                  <a:pt x="71676" y="172778"/>
                </a:moveTo>
                <a:lnTo>
                  <a:pt x="71676" y="212756"/>
                </a:lnTo>
                <a:lnTo>
                  <a:pt x="123472" y="212756"/>
                </a:lnTo>
                <a:lnTo>
                  <a:pt x="123472" y="172778"/>
                </a:lnTo>
                <a:lnTo>
                  <a:pt x="71676" y="172778"/>
                </a:lnTo>
                <a:close/>
                <a:moveTo>
                  <a:pt x="41102" y="172778"/>
                </a:moveTo>
                <a:lnTo>
                  <a:pt x="41102" y="212756"/>
                </a:lnTo>
                <a:lnTo>
                  <a:pt x="62324" y="212756"/>
                </a:lnTo>
                <a:lnTo>
                  <a:pt x="62324" y="172778"/>
                </a:lnTo>
                <a:lnTo>
                  <a:pt x="41102" y="172778"/>
                </a:lnTo>
                <a:close/>
                <a:moveTo>
                  <a:pt x="264795" y="141258"/>
                </a:moveTo>
                <a:lnTo>
                  <a:pt x="264795" y="245853"/>
                </a:lnTo>
                <a:lnTo>
                  <a:pt x="292064" y="245853"/>
                </a:lnTo>
                <a:lnTo>
                  <a:pt x="292064" y="141258"/>
                </a:lnTo>
                <a:lnTo>
                  <a:pt x="291001" y="141258"/>
                </a:lnTo>
                <a:lnTo>
                  <a:pt x="265858" y="141258"/>
                </a:lnTo>
                <a:lnTo>
                  <a:pt x="264795" y="141258"/>
                </a:lnTo>
                <a:close/>
                <a:moveTo>
                  <a:pt x="132824" y="123435"/>
                </a:moveTo>
                <a:lnTo>
                  <a:pt x="132824" y="163414"/>
                </a:lnTo>
                <a:lnTo>
                  <a:pt x="187138" y="163414"/>
                </a:lnTo>
                <a:lnTo>
                  <a:pt x="187138" y="123435"/>
                </a:lnTo>
                <a:lnTo>
                  <a:pt x="132824" y="123435"/>
                </a:lnTo>
                <a:close/>
                <a:moveTo>
                  <a:pt x="71676" y="123435"/>
                </a:moveTo>
                <a:lnTo>
                  <a:pt x="71676" y="163414"/>
                </a:lnTo>
                <a:lnTo>
                  <a:pt x="123472" y="163414"/>
                </a:lnTo>
                <a:lnTo>
                  <a:pt x="123472" y="123435"/>
                </a:lnTo>
                <a:lnTo>
                  <a:pt x="71676" y="123435"/>
                </a:lnTo>
                <a:close/>
                <a:moveTo>
                  <a:pt x="41102" y="123435"/>
                </a:moveTo>
                <a:lnTo>
                  <a:pt x="41102" y="163414"/>
                </a:lnTo>
                <a:lnTo>
                  <a:pt x="62324" y="163414"/>
                </a:lnTo>
                <a:lnTo>
                  <a:pt x="62324" y="123435"/>
                </a:lnTo>
                <a:lnTo>
                  <a:pt x="41102" y="123435"/>
                </a:lnTo>
                <a:close/>
                <a:moveTo>
                  <a:pt x="270462" y="113581"/>
                </a:moveTo>
                <a:lnTo>
                  <a:pt x="270462" y="131913"/>
                </a:lnTo>
                <a:lnTo>
                  <a:pt x="286397" y="131913"/>
                </a:lnTo>
                <a:lnTo>
                  <a:pt x="286397" y="113581"/>
                </a:lnTo>
                <a:lnTo>
                  <a:pt x="270462" y="113581"/>
                </a:lnTo>
                <a:close/>
                <a:moveTo>
                  <a:pt x="71676" y="74453"/>
                </a:moveTo>
                <a:lnTo>
                  <a:pt x="71676" y="114431"/>
                </a:lnTo>
                <a:lnTo>
                  <a:pt x="123472" y="114431"/>
                </a:lnTo>
                <a:lnTo>
                  <a:pt x="123472" y="74453"/>
                </a:lnTo>
                <a:lnTo>
                  <a:pt x="71676" y="74453"/>
                </a:lnTo>
                <a:close/>
                <a:moveTo>
                  <a:pt x="41102" y="74453"/>
                </a:moveTo>
                <a:lnTo>
                  <a:pt x="41102" y="114431"/>
                </a:lnTo>
                <a:lnTo>
                  <a:pt x="62324" y="114431"/>
                </a:lnTo>
                <a:lnTo>
                  <a:pt x="62324" y="74453"/>
                </a:lnTo>
                <a:lnTo>
                  <a:pt x="41102" y="74453"/>
                </a:lnTo>
                <a:close/>
                <a:moveTo>
                  <a:pt x="36426" y="65088"/>
                </a:moveTo>
                <a:lnTo>
                  <a:pt x="145773" y="65088"/>
                </a:lnTo>
                <a:cubicBezTo>
                  <a:pt x="148291" y="65088"/>
                  <a:pt x="150449" y="67249"/>
                  <a:pt x="150449" y="69770"/>
                </a:cubicBezTo>
                <a:cubicBezTo>
                  <a:pt x="150449" y="72292"/>
                  <a:pt x="148291" y="74453"/>
                  <a:pt x="145773" y="74453"/>
                </a:cubicBezTo>
                <a:lnTo>
                  <a:pt x="132824" y="74453"/>
                </a:lnTo>
                <a:lnTo>
                  <a:pt x="132824" y="114431"/>
                </a:lnTo>
                <a:lnTo>
                  <a:pt x="187138" y="114431"/>
                </a:lnTo>
                <a:lnTo>
                  <a:pt x="187138" y="85258"/>
                </a:lnTo>
                <a:cubicBezTo>
                  <a:pt x="187138" y="82736"/>
                  <a:pt x="189296" y="80575"/>
                  <a:pt x="191814" y="80575"/>
                </a:cubicBezTo>
                <a:cubicBezTo>
                  <a:pt x="194332" y="80575"/>
                  <a:pt x="196490" y="82736"/>
                  <a:pt x="196490" y="85258"/>
                </a:cubicBezTo>
                <a:lnTo>
                  <a:pt x="196490" y="266421"/>
                </a:lnTo>
                <a:cubicBezTo>
                  <a:pt x="196490" y="268942"/>
                  <a:pt x="194332" y="271103"/>
                  <a:pt x="191814" y="271103"/>
                </a:cubicBezTo>
                <a:lnTo>
                  <a:pt x="36426" y="271103"/>
                </a:lnTo>
                <a:cubicBezTo>
                  <a:pt x="33908" y="271103"/>
                  <a:pt x="31750" y="268942"/>
                  <a:pt x="31750" y="266421"/>
                </a:cubicBezTo>
                <a:lnTo>
                  <a:pt x="31750" y="69770"/>
                </a:lnTo>
                <a:cubicBezTo>
                  <a:pt x="31750" y="67249"/>
                  <a:pt x="33908" y="65088"/>
                  <a:pt x="36426" y="65088"/>
                </a:cubicBezTo>
                <a:close/>
                <a:moveTo>
                  <a:pt x="264795" y="40257"/>
                </a:moveTo>
                <a:lnTo>
                  <a:pt x="264795" y="104236"/>
                </a:lnTo>
                <a:lnTo>
                  <a:pt x="265858" y="104236"/>
                </a:lnTo>
                <a:lnTo>
                  <a:pt x="291001" y="104236"/>
                </a:lnTo>
                <a:lnTo>
                  <a:pt x="292064" y="104236"/>
                </a:lnTo>
                <a:lnTo>
                  <a:pt x="292064" y="40257"/>
                </a:lnTo>
                <a:lnTo>
                  <a:pt x="289939" y="40257"/>
                </a:lnTo>
                <a:lnTo>
                  <a:pt x="266920" y="40257"/>
                </a:lnTo>
                <a:lnTo>
                  <a:pt x="264795" y="40257"/>
                </a:lnTo>
                <a:close/>
                <a:moveTo>
                  <a:pt x="36427" y="31750"/>
                </a:moveTo>
                <a:lnTo>
                  <a:pt x="99739" y="31750"/>
                </a:lnTo>
                <a:cubicBezTo>
                  <a:pt x="102257" y="31750"/>
                  <a:pt x="104415" y="33867"/>
                  <a:pt x="104415" y="35984"/>
                </a:cubicBezTo>
                <a:cubicBezTo>
                  <a:pt x="104415" y="38806"/>
                  <a:pt x="102257" y="40922"/>
                  <a:pt x="99739" y="40922"/>
                </a:cubicBezTo>
                <a:lnTo>
                  <a:pt x="36427" y="40922"/>
                </a:lnTo>
                <a:cubicBezTo>
                  <a:pt x="33908" y="40922"/>
                  <a:pt x="31750" y="38806"/>
                  <a:pt x="31750" y="35984"/>
                </a:cubicBezTo>
                <a:cubicBezTo>
                  <a:pt x="31750" y="33867"/>
                  <a:pt x="33908" y="31750"/>
                  <a:pt x="36427" y="31750"/>
                </a:cubicBezTo>
                <a:close/>
                <a:moveTo>
                  <a:pt x="174167" y="15455"/>
                </a:moveTo>
                <a:lnTo>
                  <a:pt x="174167" y="55713"/>
                </a:lnTo>
                <a:lnTo>
                  <a:pt x="214387" y="55713"/>
                </a:lnTo>
                <a:lnTo>
                  <a:pt x="174167" y="15455"/>
                </a:lnTo>
                <a:close/>
                <a:moveTo>
                  <a:pt x="278252" y="8986"/>
                </a:moveTo>
                <a:cubicBezTo>
                  <a:pt x="274711" y="8986"/>
                  <a:pt x="271524" y="12221"/>
                  <a:pt x="271524" y="16174"/>
                </a:cubicBezTo>
                <a:lnTo>
                  <a:pt x="271524" y="30911"/>
                </a:lnTo>
                <a:lnTo>
                  <a:pt x="284981" y="30911"/>
                </a:lnTo>
                <a:lnTo>
                  <a:pt x="284981" y="16174"/>
                </a:lnTo>
                <a:cubicBezTo>
                  <a:pt x="284981" y="12221"/>
                  <a:pt x="282148" y="8986"/>
                  <a:pt x="278252" y="8986"/>
                </a:cubicBezTo>
                <a:close/>
                <a:moveTo>
                  <a:pt x="8978" y="8986"/>
                </a:moveTo>
                <a:lnTo>
                  <a:pt x="8978" y="295096"/>
                </a:lnTo>
                <a:lnTo>
                  <a:pt x="220851" y="295096"/>
                </a:lnTo>
                <a:lnTo>
                  <a:pt x="220851" y="65058"/>
                </a:lnTo>
                <a:lnTo>
                  <a:pt x="169499" y="65058"/>
                </a:lnTo>
                <a:cubicBezTo>
                  <a:pt x="166985" y="65058"/>
                  <a:pt x="164830" y="62901"/>
                  <a:pt x="164830" y="60385"/>
                </a:cubicBezTo>
                <a:lnTo>
                  <a:pt x="164830" y="8986"/>
                </a:lnTo>
                <a:lnTo>
                  <a:pt x="8978" y="8986"/>
                </a:lnTo>
                <a:close/>
                <a:moveTo>
                  <a:pt x="278252" y="0"/>
                </a:moveTo>
                <a:cubicBezTo>
                  <a:pt x="287460" y="0"/>
                  <a:pt x="294542" y="7188"/>
                  <a:pt x="294542" y="16174"/>
                </a:cubicBezTo>
                <a:lnTo>
                  <a:pt x="294542" y="30911"/>
                </a:lnTo>
                <a:lnTo>
                  <a:pt x="296667" y="30911"/>
                </a:lnTo>
                <a:cubicBezTo>
                  <a:pt x="299146" y="30911"/>
                  <a:pt x="301271" y="33068"/>
                  <a:pt x="301271" y="35584"/>
                </a:cubicBezTo>
                <a:lnTo>
                  <a:pt x="301271" y="108909"/>
                </a:lnTo>
                <a:cubicBezTo>
                  <a:pt x="301271" y="111425"/>
                  <a:pt x="299146" y="113581"/>
                  <a:pt x="296667" y="113581"/>
                </a:cubicBezTo>
                <a:lnTo>
                  <a:pt x="295251" y="113581"/>
                </a:lnTo>
                <a:lnTo>
                  <a:pt x="295251" y="131913"/>
                </a:lnTo>
                <a:lnTo>
                  <a:pt x="296667" y="131913"/>
                </a:lnTo>
                <a:cubicBezTo>
                  <a:pt x="299146" y="131913"/>
                  <a:pt x="301271" y="134069"/>
                  <a:pt x="301271" y="136585"/>
                </a:cubicBezTo>
                <a:lnTo>
                  <a:pt x="301271" y="250526"/>
                </a:lnTo>
                <a:cubicBezTo>
                  <a:pt x="301271" y="250885"/>
                  <a:pt x="300917" y="251245"/>
                  <a:pt x="300917" y="251963"/>
                </a:cubicBezTo>
                <a:lnTo>
                  <a:pt x="282856" y="301565"/>
                </a:lnTo>
                <a:cubicBezTo>
                  <a:pt x="282148" y="303003"/>
                  <a:pt x="280377" y="304441"/>
                  <a:pt x="278252" y="304441"/>
                </a:cubicBezTo>
                <a:cubicBezTo>
                  <a:pt x="276482" y="304441"/>
                  <a:pt x="274711" y="303003"/>
                  <a:pt x="274003" y="301565"/>
                </a:cubicBezTo>
                <a:lnTo>
                  <a:pt x="255942" y="251963"/>
                </a:lnTo>
                <a:cubicBezTo>
                  <a:pt x="255942" y="251245"/>
                  <a:pt x="255588" y="250885"/>
                  <a:pt x="255588" y="250526"/>
                </a:cubicBezTo>
                <a:lnTo>
                  <a:pt x="255588" y="136585"/>
                </a:lnTo>
                <a:cubicBezTo>
                  <a:pt x="255588" y="134069"/>
                  <a:pt x="257713" y="131913"/>
                  <a:pt x="260192" y="131913"/>
                </a:cubicBezTo>
                <a:lnTo>
                  <a:pt x="261608" y="131913"/>
                </a:lnTo>
                <a:lnTo>
                  <a:pt x="261608" y="113581"/>
                </a:lnTo>
                <a:lnTo>
                  <a:pt x="260192" y="113581"/>
                </a:lnTo>
                <a:cubicBezTo>
                  <a:pt x="257713" y="113581"/>
                  <a:pt x="255588" y="111425"/>
                  <a:pt x="255588" y="108909"/>
                </a:cubicBezTo>
                <a:lnTo>
                  <a:pt x="255588" y="35584"/>
                </a:lnTo>
                <a:cubicBezTo>
                  <a:pt x="255588" y="33068"/>
                  <a:pt x="257713" y="30911"/>
                  <a:pt x="260192" y="30911"/>
                </a:cubicBezTo>
                <a:lnTo>
                  <a:pt x="262671" y="30911"/>
                </a:lnTo>
                <a:lnTo>
                  <a:pt x="262671" y="16174"/>
                </a:lnTo>
                <a:cubicBezTo>
                  <a:pt x="262671" y="7188"/>
                  <a:pt x="269753" y="0"/>
                  <a:pt x="278252" y="0"/>
                </a:cubicBezTo>
                <a:close/>
                <a:moveTo>
                  <a:pt x="4309" y="0"/>
                </a:moveTo>
                <a:lnTo>
                  <a:pt x="169499" y="0"/>
                </a:lnTo>
                <a:cubicBezTo>
                  <a:pt x="169499" y="0"/>
                  <a:pt x="169499" y="0"/>
                  <a:pt x="169858" y="0"/>
                </a:cubicBezTo>
                <a:cubicBezTo>
                  <a:pt x="170217" y="0"/>
                  <a:pt x="170576" y="0"/>
                  <a:pt x="170935" y="359"/>
                </a:cubicBezTo>
                <a:cubicBezTo>
                  <a:pt x="170935" y="359"/>
                  <a:pt x="171294" y="359"/>
                  <a:pt x="171654" y="359"/>
                </a:cubicBezTo>
                <a:cubicBezTo>
                  <a:pt x="172013" y="719"/>
                  <a:pt x="172372" y="719"/>
                  <a:pt x="172731" y="1078"/>
                </a:cubicBezTo>
                <a:lnTo>
                  <a:pt x="228752" y="57150"/>
                </a:lnTo>
                <a:cubicBezTo>
                  <a:pt x="229111" y="57510"/>
                  <a:pt x="229470" y="58229"/>
                  <a:pt x="229470" y="58588"/>
                </a:cubicBezTo>
                <a:lnTo>
                  <a:pt x="229829" y="58947"/>
                </a:lnTo>
                <a:cubicBezTo>
                  <a:pt x="229829" y="59307"/>
                  <a:pt x="229829" y="59666"/>
                  <a:pt x="229829" y="60026"/>
                </a:cubicBezTo>
                <a:lnTo>
                  <a:pt x="229829" y="60385"/>
                </a:lnTo>
                <a:lnTo>
                  <a:pt x="229829" y="299768"/>
                </a:lnTo>
                <a:cubicBezTo>
                  <a:pt x="229829" y="302284"/>
                  <a:pt x="227674" y="304441"/>
                  <a:pt x="225161" y="304441"/>
                </a:cubicBezTo>
                <a:lnTo>
                  <a:pt x="4309" y="304441"/>
                </a:lnTo>
                <a:cubicBezTo>
                  <a:pt x="1795" y="304441"/>
                  <a:pt x="0" y="302284"/>
                  <a:pt x="0" y="299768"/>
                </a:cubicBezTo>
                <a:lnTo>
                  <a:pt x="0" y="4313"/>
                </a:lnTo>
                <a:cubicBezTo>
                  <a:pt x="0" y="1797"/>
                  <a:pt x="1795" y="0"/>
                  <a:pt x="430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76" name="Freeform 835">
            <a:extLst>
              <a:ext uri="{FF2B5EF4-FFF2-40B4-BE49-F238E27FC236}">
                <a16:creationId xmlns:a16="http://schemas.microsoft.com/office/drawing/2014/main" id="{DA455F7F-0EFA-8049-82D8-9C35FD9E3E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06868" y="8171750"/>
            <a:ext cx="1344710" cy="1458026"/>
          </a:xfrm>
          <a:custGeom>
            <a:avLst/>
            <a:gdLst>
              <a:gd name="T0" fmla="*/ 113838 w 281846"/>
              <a:gd name="T1" fmla="*/ 186527 h 305667"/>
              <a:gd name="T2" fmla="*/ 129611 w 281846"/>
              <a:gd name="T3" fmla="*/ 203832 h 305667"/>
              <a:gd name="T4" fmla="*/ 121366 w 281846"/>
              <a:gd name="T5" fmla="*/ 207437 h 305667"/>
              <a:gd name="T6" fmla="*/ 96632 w 281846"/>
              <a:gd name="T7" fmla="*/ 211403 h 305667"/>
              <a:gd name="T8" fmla="*/ 131403 w 281846"/>
              <a:gd name="T9" fmla="*/ 243127 h 305667"/>
              <a:gd name="T10" fmla="*/ 113838 w 281846"/>
              <a:gd name="T11" fmla="*/ 267642 h 305667"/>
              <a:gd name="T12" fmla="*/ 104877 w 281846"/>
              <a:gd name="T13" fmla="*/ 267642 h 305667"/>
              <a:gd name="T14" fmla="*/ 89104 w 281846"/>
              <a:gd name="T15" fmla="*/ 250698 h 305667"/>
              <a:gd name="T16" fmla="*/ 97349 w 281846"/>
              <a:gd name="T17" fmla="*/ 247093 h 305667"/>
              <a:gd name="T18" fmla="*/ 122083 w 281846"/>
              <a:gd name="T19" fmla="*/ 243127 h 305667"/>
              <a:gd name="T20" fmla="*/ 87312 w 281846"/>
              <a:gd name="T21" fmla="*/ 211403 h 305667"/>
              <a:gd name="T22" fmla="*/ 104877 w 281846"/>
              <a:gd name="T23" fmla="*/ 186527 h 305667"/>
              <a:gd name="T24" fmla="*/ 97276 w 281846"/>
              <a:gd name="T25" fmla="*/ 147659 h 305667"/>
              <a:gd name="T26" fmla="*/ 109165 w 281846"/>
              <a:gd name="T27" fmla="*/ 153408 h 305667"/>
              <a:gd name="T28" fmla="*/ 96905 w 281846"/>
              <a:gd name="T29" fmla="*/ 157623 h 305667"/>
              <a:gd name="T30" fmla="*/ 97276 w 281846"/>
              <a:gd name="T31" fmla="*/ 147659 h 305667"/>
              <a:gd name="T32" fmla="*/ 137384 w 281846"/>
              <a:gd name="T33" fmla="*/ 151721 h 305667"/>
              <a:gd name="T34" fmla="*/ 126107 w 281846"/>
              <a:gd name="T35" fmla="*/ 158019 h 305667"/>
              <a:gd name="T36" fmla="*/ 121014 w 281846"/>
              <a:gd name="T37" fmla="*/ 153944 h 305667"/>
              <a:gd name="T38" fmla="*/ 132291 w 281846"/>
              <a:gd name="T39" fmla="*/ 147647 h 305667"/>
              <a:gd name="T40" fmla="*/ 76685 w 281846"/>
              <a:gd name="T41" fmla="*/ 144871 h 305667"/>
              <a:gd name="T42" fmla="*/ 75260 w 281846"/>
              <a:gd name="T43" fmla="*/ 153290 h 305667"/>
              <a:gd name="T44" fmla="*/ 67420 w 281846"/>
              <a:gd name="T45" fmla="*/ 151606 h 305667"/>
              <a:gd name="T46" fmla="*/ 69914 w 281846"/>
              <a:gd name="T47" fmla="*/ 143188 h 305667"/>
              <a:gd name="T48" fmla="*/ 162413 w 281846"/>
              <a:gd name="T49" fmla="*/ 144511 h 305667"/>
              <a:gd name="T50" fmla="*/ 155819 w 281846"/>
              <a:gd name="T51" fmla="*/ 151681 h 305667"/>
              <a:gd name="T52" fmla="*/ 149958 w 281846"/>
              <a:gd name="T53" fmla="*/ 148813 h 305667"/>
              <a:gd name="T54" fmla="*/ 156185 w 281846"/>
              <a:gd name="T55" fmla="*/ 142002 h 305667"/>
              <a:gd name="T56" fmla="*/ 68142 w 281846"/>
              <a:gd name="T57" fmla="*/ 95930 h 305667"/>
              <a:gd name="T58" fmla="*/ 109965 w 281846"/>
              <a:gd name="T59" fmla="*/ 86951 h 305667"/>
              <a:gd name="T60" fmla="*/ 151427 w 281846"/>
              <a:gd name="T61" fmla="*/ 95930 h 305667"/>
              <a:gd name="T62" fmla="*/ 158638 w 281846"/>
              <a:gd name="T63" fmla="*/ 102035 h 305667"/>
              <a:gd name="T64" fmla="*/ 121141 w 281846"/>
              <a:gd name="T65" fmla="*/ 102035 h 305667"/>
              <a:gd name="T66" fmla="*/ 79319 w 281846"/>
              <a:gd name="T67" fmla="*/ 111373 h 305667"/>
              <a:gd name="T68" fmla="*/ 38938 w 281846"/>
              <a:gd name="T69" fmla="*/ 100958 h 305667"/>
              <a:gd name="T70" fmla="*/ 49754 w 281846"/>
              <a:gd name="T71" fmla="*/ 135794 h 305667"/>
              <a:gd name="T72" fmla="*/ 53360 w 281846"/>
              <a:gd name="T73" fmla="*/ 142977 h 305667"/>
              <a:gd name="T74" fmla="*/ 48673 w 281846"/>
              <a:gd name="T75" fmla="*/ 145491 h 305667"/>
              <a:gd name="T76" fmla="*/ 9013 w 281846"/>
              <a:gd name="T77" fmla="*/ 231325 h 305667"/>
              <a:gd name="T78" fmla="*/ 195774 w 281846"/>
              <a:gd name="T79" fmla="*/ 270831 h 305667"/>
              <a:gd name="T80" fmla="*/ 202624 w 281846"/>
              <a:gd name="T81" fmla="*/ 276936 h 305667"/>
              <a:gd name="T82" fmla="*/ 0 w 281846"/>
              <a:gd name="T83" fmla="*/ 231325 h 305667"/>
              <a:gd name="T84" fmla="*/ 37136 w 281846"/>
              <a:gd name="T85" fmla="*/ 125020 h 305667"/>
              <a:gd name="T86" fmla="*/ 30646 w 281846"/>
              <a:gd name="T87" fmla="*/ 95930 h 305667"/>
              <a:gd name="T88" fmla="*/ 209501 w 281846"/>
              <a:gd name="T89" fmla="*/ 1083 h 305667"/>
              <a:gd name="T90" fmla="*/ 280068 w 281846"/>
              <a:gd name="T91" fmla="*/ 60989 h 305667"/>
              <a:gd name="T92" fmla="*/ 276844 w 281846"/>
              <a:gd name="T93" fmla="*/ 68928 h 305667"/>
              <a:gd name="T94" fmla="*/ 249620 w 281846"/>
              <a:gd name="T95" fmla="*/ 300974 h 305667"/>
              <a:gd name="T96" fmla="*/ 240307 w 281846"/>
              <a:gd name="T97" fmla="*/ 300974 h 305667"/>
              <a:gd name="T98" fmla="*/ 244964 w 281846"/>
              <a:gd name="T99" fmla="*/ 59906 h 305667"/>
              <a:gd name="T100" fmla="*/ 212725 w 281846"/>
              <a:gd name="T101" fmla="*/ 10827 h 305667"/>
              <a:gd name="T102" fmla="*/ 179412 w 281846"/>
              <a:gd name="T103" fmla="*/ 59906 h 305667"/>
              <a:gd name="T104" fmla="*/ 183711 w 281846"/>
              <a:gd name="T105" fmla="*/ 233489 h 305667"/>
              <a:gd name="T106" fmla="*/ 174755 w 281846"/>
              <a:gd name="T107" fmla="*/ 233489 h 305667"/>
              <a:gd name="T108" fmla="*/ 147890 w 281846"/>
              <a:gd name="T109" fmla="*/ 68928 h 305667"/>
              <a:gd name="T110" fmla="*/ 145024 w 281846"/>
              <a:gd name="T111" fmla="*/ 60989 h 305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281846" h="305667">
                <a:moveTo>
                  <a:pt x="109537" y="182201"/>
                </a:moveTo>
                <a:cubicBezTo>
                  <a:pt x="111688" y="182201"/>
                  <a:pt x="113838" y="184004"/>
                  <a:pt x="113838" y="186527"/>
                </a:cubicBezTo>
                <a:lnTo>
                  <a:pt x="113838" y="191214"/>
                </a:lnTo>
                <a:cubicBezTo>
                  <a:pt x="121008" y="192656"/>
                  <a:pt x="127102" y="197343"/>
                  <a:pt x="129611" y="203832"/>
                </a:cubicBezTo>
                <a:cubicBezTo>
                  <a:pt x="130686" y="205995"/>
                  <a:pt x="129611" y="208879"/>
                  <a:pt x="127102" y="209961"/>
                </a:cubicBezTo>
                <a:cubicBezTo>
                  <a:pt x="124951" y="210682"/>
                  <a:pt x="122083" y="209600"/>
                  <a:pt x="121366" y="207437"/>
                </a:cubicBezTo>
                <a:cubicBezTo>
                  <a:pt x="119574" y="203111"/>
                  <a:pt x="114555" y="199866"/>
                  <a:pt x="109537" y="199866"/>
                </a:cubicBezTo>
                <a:cubicBezTo>
                  <a:pt x="102368" y="199866"/>
                  <a:pt x="96632" y="205274"/>
                  <a:pt x="96632" y="211403"/>
                </a:cubicBezTo>
                <a:cubicBezTo>
                  <a:pt x="96632" y="218973"/>
                  <a:pt x="100575" y="222578"/>
                  <a:pt x="109537" y="222578"/>
                </a:cubicBezTo>
                <a:cubicBezTo>
                  <a:pt x="125668" y="222578"/>
                  <a:pt x="131403" y="233394"/>
                  <a:pt x="131403" y="243127"/>
                </a:cubicBezTo>
                <a:cubicBezTo>
                  <a:pt x="131403" y="252861"/>
                  <a:pt x="123876" y="261153"/>
                  <a:pt x="113838" y="263316"/>
                </a:cubicBezTo>
                <a:lnTo>
                  <a:pt x="113838" y="267642"/>
                </a:lnTo>
                <a:cubicBezTo>
                  <a:pt x="113838" y="270526"/>
                  <a:pt x="111688" y="272329"/>
                  <a:pt x="109537" y="272329"/>
                </a:cubicBezTo>
                <a:cubicBezTo>
                  <a:pt x="106669" y="272329"/>
                  <a:pt x="104877" y="270526"/>
                  <a:pt x="104877" y="267642"/>
                </a:cubicBezTo>
                <a:lnTo>
                  <a:pt x="104877" y="263316"/>
                </a:lnTo>
                <a:cubicBezTo>
                  <a:pt x="97707" y="261513"/>
                  <a:pt x="91613" y="257187"/>
                  <a:pt x="89104" y="250698"/>
                </a:cubicBezTo>
                <a:cubicBezTo>
                  <a:pt x="88029" y="248175"/>
                  <a:pt x="89104" y="245651"/>
                  <a:pt x="91255" y="244569"/>
                </a:cubicBezTo>
                <a:cubicBezTo>
                  <a:pt x="93406" y="243488"/>
                  <a:pt x="96274" y="244569"/>
                  <a:pt x="97349" y="247093"/>
                </a:cubicBezTo>
                <a:cubicBezTo>
                  <a:pt x="99141" y="251419"/>
                  <a:pt x="104160" y="254303"/>
                  <a:pt x="109537" y="254303"/>
                </a:cubicBezTo>
                <a:cubicBezTo>
                  <a:pt x="116706" y="254303"/>
                  <a:pt x="122083" y="249256"/>
                  <a:pt x="122083" y="243127"/>
                </a:cubicBezTo>
                <a:cubicBezTo>
                  <a:pt x="122083" y="235557"/>
                  <a:pt x="117782" y="231591"/>
                  <a:pt x="109537" y="231591"/>
                </a:cubicBezTo>
                <a:cubicBezTo>
                  <a:pt x="93047" y="231591"/>
                  <a:pt x="87312" y="221136"/>
                  <a:pt x="87312" y="211403"/>
                </a:cubicBezTo>
                <a:cubicBezTo>
                  <a:pt x="87312" y="201669"/>
                  <a:pt x="94840" y="193377"/>
                  <a:pt x="104877" y="191214"/>
                </a:cubicBezTo>
                <a:lnTo>
                  <a:pt x="104877" y="186527"/>
                </a:lnTo>
                <a:cubicBezTo>
                  <a:pt x="104877" y="184004"/>
                  <a:pt x="106669" y="182201"/>
                  <a:pt x="109537" y="182201"/>
                </a:cubicBezTo>
                <a:close/>
                <a:moveTo>
                  <a:pt x="97276" y="147659"/>
                </a:moveTo>
                <a:cubicBezTo>
                  <a:pt x="99877" y="148043"/>
                  <a:pt x="102106" y="148043"/>
                  <a:pt x="104707" y="148043"/>
                </a:cubicBezTo>
                <a:cubicBezTo>
                  <a:pt x="107308" y="148043"/>
                  <a:pt x="109165" y="150725"/>
                  <a:pt x="109165" y="153408"/>
                </a:cubicBezTo>
                <a:cubicBezTo>
                  <a:pt x="109165" y="155707"/>
                  <a:pt x="106936" y="158006"/>
                  <a:pt x="104335" y="158006"/>
                </a:cubicBezTo>
                <a:cubicBezTo>
                  <a:pt x="101735" y="158006"/>
                  <a:pt x="99134" y="158006"/>
                  <a:pt x="96905" y="157623"/>
                </a:cubicBezTo>
                <a:cubicBezTo>
                  <a:pt x="94304" y="157240"/>
                  <a:pt x="92075" y="154940"/>
                  <a:pt x="92446" y="152258"/>
                </a:cubicBezTo>
                <a:cubicBezTo>
                  <a:pt x="92446" y="149575"/>
                  <a:pt x="94676" y="147276"/>
                  <a:pt x="97276" y="147659"/>
                </a:cubicBezTo>
                <a:close/>
                <a:moveTo>
                  <a:pt x="132291" y="147647"/>
                </a:moveTo>
                <a:cubicBezTo>
                  <a:pt x="134838" y="147276"/>
                  <a:pt x="137020" y="149128"/>
                  <a:pt x="137384" y="151721"/>
                </a:cubicBezTo>
                <a:cubicBezTo>
                  <a:pt x="137748" y="154314"/>
                  <a:pt x="135929" y="156908"/>
                  <a:pt x="133383" y="156908"/>
                </a:cubicBezTo>
                <a:cubicBezTo>
                  <a:pt x="131200" y="157648"/>
                  <a:pt x="128653" y="157648"/>
                  <a:pt x="126107" y="158019"/>
                </a:cubicBezTo>
                <a:lnTo>
                  <a:pt x="125743" y="158019"/>
                </a:lnTo>
                <a:cubicBezTo>
                  <a:pt x="123196" y="158019"/>
                  <a:pt x="121377" y="156167"/>
                  <a:pt x="121014" y="153944"/>
                </a:cubicBezTo>
                <a:cubicBezTo>
                  <a:pt x="120650" y="151351"/>
                  <a:pt x="122469" y="148758"/>
                  <a:pt x="125015" y="148388"/>
                </a:cubicBezTo>
                <a:cubicBezTo>
                  <a:pt x="127562" y="148388"/>
                  <a:pt x="129745" y="148017"/>
                  <a:pt x="132291" y="147647"/>
                </a:cubicBezTo>
                <a:close/>
                <a:moveTo>
                  <a:pt x="69914" y="143188"/>
                </a:moveTo>
                <a:cubicBezTo>
                  <a:pt x="72053" y="143861"/>
                  <a:pt x="74191" y="144535"/>
                  <a:pt x="76685" y="144871"/>
                </a:cubicBezTo>
                <a:cubicBezTo>
                  <a:pt x="78824" y="145545"/>
                  <a:pt x="80606" y="147565"/>
                  <a:pt x="80249" y="149922"/>
                </a:cubicBezTo>
                <a:cubicBezTo>
                  <a:pt x="79536" y="151943"/>
                  <a:pt x="77398" y="153290"/>
                  <a:pt x="75260" y="153290"/>
                </a:cubicBezTo>
                <a:cubicBezTo>
                  <a:pt x="75260" y="153290"/>
                  <a:pt x="74904" y="153290"/>
                  <a:pt x="74547" y="153290"/>
                </a:cubicBezTo>
                <a:cubicBezTo>
                  <a:pt x="72053" y="152616"/>
                  <a:pt x="69914" y="152279"/>
                  <a:pt x="67420" y="151606"/>
                </a:cubicBezTo>
                <a:cubicBezTo>
                  <a:pt x="64925" y="150932"/>
                  <a:pt x="63500" y="148575"/>
                  <a:pt x="64213" y="146218"/>
                </a:cubicBezTo>
                <a:cubicBezTo>
                  <a:pt x="64925" y="143861"/>
                  <a:pt x="67420" y="142514"/>
                  <a:pt x="69914" y="143188"/>
                </a:cubicBezTo>
                <a:close/>
                <a:moveTo>
                  <a:pt x="156185" y="142002"/>
                </a:moveTo>
                <a:cubicBezTo>
                  <a:pt x="158750" y="140926"/>
                  <a:pt x="161680" y="142360"/>
                  <a:pt x="162413" y="144511"/>
                </a:cubicBezTo>
                <a:cubicBezTo>
                  <a:pt x="163146" y="147379"/>
                  <a:pt x="162047" y="149888"/>
                  <a:pt x="159482" y="150605"/>
                </a:cubicBezTo>
                <a:cubicBezTo>
                  <a:pt x="158383" y="150964"/>
                  <a:pt x="156918" y="151322"/>
                  <a:pt x="155819" y="151681"/>
                </a:cubicBezTo>
                <a:cubicBezTo>
                  <a:pt x="155453" y="151681"/>
                  <a:pt x="155086" y="151681"/>
                  <a:pt x="154720" y="151681"/>
                </a:cubicBezTo>
                <a:cubicBezTo>
                  <a:pt x="152522" y="151681"/>
                  <a:pt x="150690" y="150605"/>
                  <a:pt x="149958" y="148813"/>
                </a:cubicBezTo>
                <a:cubicBezTo>
                  <a:pt x="149225" y="146304"/>
                  <a:pt x="150690" y="143794"/>
                  <a:pt x="152888" y="143077"/>
                </a:cubicBezTo>
                <a:cubicBezTo>
                  <a:pt x="154354" y="142719"/>
                  <a:pt x="155086" y="142360"/>
                  <a:pt x="156185" y="142002"/>
                </a:cubicBezTo>
                <a:close/>
                <a:moveTo>
                  <a:pt x="49394" y="86951"/>
                </a:moveTo>
                <a:cubicBezTo>
                  <a:pt x="56605" y="86951"/>
                  <a:pt x="63094" y="90184"/>
                  <a:pt x="68142" y="95930"/>
                </a:cubicBezTo>
                <a:cubicBezTo>
                  <a:pt x="74271" y="103472"/>
                  <a:pt x="84727" y="103472"/>
                  <a:pt x="91217" y="95930"/>
                </a:cubicBezTo>
                <a:cubicBezTo>
                  <a:pt x="95904" y="90184"/>
                  <a:pt x="102754" y="86951"/>
                  <a:pt x="109965" y="86951"/>
                </a:cubicBezTo>
                <a:cubicBezTo>
                  <a:pt x="116815" y="86951"/>
                  <a:pt x="123665" y="90184"/>
                  <a:pt x="128352" y="95930"/>
                </a:cubicBezTo>
                <a:cubicBezTo>
                  <a:pt x="134842" y="103472"/>
                  <a:pt x="144937" y="103472"/>
                  <a:pt x="151427" y="95930"/>
                </a:cubicBezTo>
                <a:cubicBezTo>
                  <a:pt x="152869" y="94134"/>
                  <a:pt x="155754" y="93775"/>
                  <a:pt x="157917" y="95571"/>
                </a:cubicBezTo>
                <a:cubicBezTo>
                  <a:pt x="160080" y="97007"/>
                  <a:pt x="160080" y="99880"/>
                  <a:pt x="158638" y="102035"/>
                </a:cubicBezTo>
                <a:cubicBezTo>
                  <a:pt x="153590" y="107781"/>
                  <a:pt x="147101" y="111373"/>
                  <a:pt x="139890" y="111373"/>
                </a:cubicBezTo>
                <a:cubicBezTo>
                  <a:pt x="133039" y="111373"/>
                  <a:pt x="126189" y="107781"/>
                  <a:pt x="121141" y="102035"/>
                </a:cubicBezTo>
                <a:cubicBezTo>
                  <a:pt x="115012" y="94134"/>
                  <a:pt x="104557" y="94134"/>
                  <a:pt x="98427" y="102035"/>
                </a:cubicBezTo>
                <a:cubicBezTo>
                  <a:pt x="93380" y="107781"/>
                  <a:pt x="86530" y="111373"/>
                  <a:pt x="79319" y="111373"/>
                </a:cubicBezTo>
                <a:cubicBezTo>
                  <a:pt x="72469" y="111373"/>
                  <a:pt x="65979" y="107781"/>
                  <a:pt x="60931" y="102035"/>
                </a:cubicBezTo>
                <a:cubicBezTo>
                  <a:pt x="55163" y="94852"/>
                  <a:pt x="45428" y="94134"/>
                  <a:pt x="38938" y="100958"/>
                </a:cubicBezTo>
                <a:cubicBezTo>
                  <a:pt x="39299" y="107781"/>
                  <a:pt x="41462" y="114246"/>
                  <a:pt x="45067" y="119992"/>
                </a:cubicBezTo>
                <a:cubicBezTo>
                  <a:pt x="47952" y="125020"/>
                  <a:pt x="49754" y="130407"/>
                  <a:pt x="49754" y="135794"/>
                </a:cubicBezTo>
                <a:cubicBezTo>
                  <a:pt x="50115" y="136153"/>
                  <a:pt x="50836" y="136512"/>
                  <a:pt x="51197" y="136872"/>
                </a:cubicBezTo>
                <a:cubicBezTo>
                  <a:pt x="53360" y="137949"/>
                  <a:pt x="54441" y="140822"/>
                  <a:pt x="53360" y="142977"/>
                </a:cubicBezTo>
                <a:cubicBezTo>
                  <a:pt x="52278" y="144414"/>
                  <a:pt x="50836" y="145491"/>
                  <a:pt x="49033" y="145491"/>
                </a:cubicBezTo>
                <a:cubicBezTo>
                  <a:pt x="49033" y="145491"/>
                  <a:pt x="49033" y="145491"/>
                  <a:pt x="48673" y="145491"/>
                </a:cubicBezTo>
                <a:cubicBezTo>
                  <a:pt x="47591" y="150519"/>
                  <a:pt x="44707" y="155547"/>
                  <a:pt x="40741" y="159857"/>
                </a:cubicBezTo>
                <a:cubicBezTo>
                  <a:pt x="20911" y="179968"/>
                  <a:pt x="9013" y="206545"/>
                  <a:pt x="9013" y="231325"/>
                </a:cubicBezTo>
                <a:cubicBezTo>
                  <a:pt x="9013" y="285196"/>
                  <a:pt x="63816" y="296329"/>
                  <a:pt x="109965" y="296329"/>
                </a:cubicBezTo>
                <a:cubicBezTo>
                  <a:pt x="150346" y="296329"/>
                  <a:pt x="180270" y="287710"/>
                  <a:pt x="195774" y="270831"/>
                </a:cubicBezTo>
                <a:cubicBezTo>
                  <a:pt x="197937" y="269035"/>
                  <a:pt x="200461" y="268676"/>
                  <a:pt x="202624" y="270471"/>
                </a:cubicBezTo>
                <a:cubicBezTo>
                  <a:pt x="204427" y="272267"/>
                  <a:pt x="204427" y="275140"/>
                  <a:pt x="202624" y="276936"/>
                </a:cubicBezTo>
                <a:cubicBezTo>
                  <a:pt x="184957" y="295970"/>
                  <a:pt x="153590" y="305667"/>
                  <a:pt x="109965" y="305667"/>
                </a:cubicBezTo>
                <a:cubicBezTo>
                  <a:pt x="37857" y="305667"/>
                  <a:pt x="0" y="279809"/>
                  <a:pt x="0" y="231325"/>
                </a:cubicBezTo>
                <a:cubicBezTo>
                  <a:pt x="0" y="204031"/>
                  <a:pt x="12619" y="174940"/>
                  <a:pt x="34251" y="153392"/>
                </a:cubicBezTo>
                <a:cubicBezTo>
                  <a:pt x="41462" y="145850"/>
                  <a:pt x="42544" y="133999"/>
                  <a:pt x="37136" y="125020"/>
                </a:cubicBezTo>
                <a:cubicBezTo>
                  <a:pt x="32449" y="117119"/>
                  <a:pt x="29925" y="108500"/>
                  <a:pt x="29925" y="99162"/>
                </a:cubicBezTo>
                <a:cubicBezTo>
                  <a:pt x="29925" y="97725"/>
                  <a:pt x="30285" y="97007"/>
                  <a:pt x="30646" y="95930"/>
                </a:cubicBezTo>
                <a:cubicBezTo>
                  <a:pt x="35693" y="90184"/>
                  <a:pt x="42544" y="86951"/>
                  <a:pt x="49394" y="86951"/>
                </a:cubicBezTo>
                <a:close/>
                <a:moveTo>
                  <a:pt x="209501" y="1083"/>
                </a:moveTo>
                <a:cubicBezTo>
                  <a:pt x="211292" y="-361"/>
                  <a:pt x="213800" y="-361"/>
                  <a:pt x="215591" y="1083"/>
                </a:cubicBezTo>
                <a:lnTo>
                  <a:pt x="280068" y="60989"/>
                </a:lnTo>
                <a:cubicBezTo>
                  <a:pt x="281859" y="62071"/>
                  <a:pt x="282217" y="64237"/>
                  <a:pt x="281501" y="66041"/>
                </a:cubicBezTo>
                <a:cubicBezTo>
                  <a:pt x="280426" y="67846"/>
                  <a:pt x="278993" y="68928"/>
                  <a:pt x="276844" y="68928"/>
                </a:cubicBezTo>
                <a:lnTo>
                  <a:pt x="249620" y="68928"/>
                </a:lnTo>
                <a:lnTo>
                  <a:pt x="249620" y="300974"/>
                </a:lnTo>
                <a:cubicBezTo>
                  <a:pt x="249620" y="303500"/>
                  <a:pt x="247471" y="305665"/>
                  <a:pt x="244964" y="305665"/>
                </a:cubicBezTo>
                <a:cubicBezTo>
                  <a:pt x="242456" y="305665"/>
                  <a:pt x="240307" y="303500"/>
                  <a:pt x="240307" y="300974"/>
                </a:cubicBezTo>
                <a:lnTo>
                  <a:pt x="240307" y="64237"/>
                </a:lnTo>
                <a:cubicBezTo>
                  <a:pt x="240307" y="61711"/>
                  <a:pt x="242456" y="59906"/>
                  <a:pt x="244964" y="59906"/>
                </a:cubicBezTo>
                <a:lnTo>
                  <a:pt x="265023" y="59906"/>
                </a:lnTo>
                <a:lnTo>
                  <a:pt x="212725" y="10827"/>
                </a:lnTo>
                <a:lnTo>
                  <a:pt x="159711" y="59906"/>
                </a:lnTo>
                <a:lnTo>
                  <a:pt x="179412" y="59906"/>
                </a:lnTo>
                <a:cubicBezTo>
                  <a:pt x="181919" y="59906"/>
                  <a:pt x="183711" y="61711"/>
                  <a:pt x="183711" y="64237"/>
                </a:cubicBezTo>
                <a:lnTo>
                  <a:pt x="183711" y="233489"/>
                </a:lnTo>
                <a:cubicBezTo>
                  <a:pt x="183711" y="236016"/>
                  <a:pt x="181919" y="238181"/>
                  <a:pt x="179412" y="238181"/>
                </a:cubicBezTo>
                <a:cubicBezTo>
                  <a:pt x="176905" y="238181"/>
                  <a:pt x="174755" y="236016"/>
                  <a:pt x="174755" y="233489"/>
                </a:cubicBezTo>
                <a:lnTo>
                  <a:pt x="174755" y="68928"/>
                </a:lnTo>
                <a:lnTo>
                  <a:pt x="147890" y="68928"/>
                </a:lnTo>
                <a:cubicBezTo>
                  <a:pt x="146099" y="68928"/>
                  <a:pt x="144308" y="67846"/>
                  <a:pt x="143950" y="66041"/>
                </a:cubicBezTo>
                <a:cubicBezTo>
                  <a:pt x="142875" y="64237"/>
                  <a:pt x="143592" y="62071"/>
                  <a:pt x="145024" y="60989"/>
                </a:cubicBezTo>
                <a:lnTo>
                  <a:pt x="209501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77" name="Freeform 836">
            <a:extLst>
              <a:ext uri="{FF2B5EF4-FFF2-40B4-BE49-F238E27FC236}">
                <a16:creationId xmlns:a16="http://schemas.microsoft.com/office/drawing/2014/main" id="{27911CCE-D7E2-464B-B777-1F1DE53F3E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56984" y="6726760"/>
            <a:ext cx="1059999" cy="1076826"/>
          </a:xfrm>
          <a:custGeom>
            <a:avLst/>
            <a:gdLst>
              <a:gd name="T0" fmla="*/ 145785 w 299678"/>
              <a:gd name="T1" fmla="*/ 256822 h 304441"/>
              <a:gd name="T2" fmla="*/ 39632 w 299678"/>
              <a:gd name="T3" fmla="*/ 247650 h 304441"/>
              <a:gd name="T4" fmla="*/ 39632 w 299678"/>
              <a:gd name="T5" fmla="*/ 256822 h 304441"/>
              <a:gd name="T6" fmla="*/ 204910 w 299678"/>
              <a:gd name="T7" fmla="*/ 218849 h 304441"/>
              <a:gd name="T8" fmla="*/ 197949 w 299678"/>
              <a:gd name="T9" fmla="*/ 225312 h 304441"/>
              <a:gd name="T10" fmla="*/ 252059 w 299678"/>
              <a:gd name="T11" fmla="*/ 222074 h 304441"/>
              <a:gd name="T12" fmla="*/ 223661 w 299678"/>
              <a:gd name="T13" fmla="*/ 217488 h 304441"/>
              <a:gd name="T14" fmla="*/ 223661 w 299678"/>
              <a:gd name="T15" fmla="*/ 217488 h 304441"/>
              <a:gd name="T16" fmla="*/ 204910 w 299678"/>
              <a:gd name="T17" fmla="*/ 194809 h 304441"/>
              <a:gd name="T18" fmla="*/ 197949 w 299678"/>
              <a:gd name="T19" fmla="*/ 188686 h 304441"/>
              <a:gd name="T20" fmla="*/ 269698 w 299678"/>
              <a:gd name="T21" fmla="*/ 226649 h 304441"/>
              <a:gd name="T22" fmla="*/ 247473 w 299678"/>
              <a:gd name="T23" fmla="*/ 187325 h 304441"/>
              <a:gd name="T24" fmla="*/ 247473 w 299678"/>
              <a:gd name="T25" fmla="*/ 187325 h 304441"/>
              <a:gd name="T26" fmla="*/ 219075 w 299678"/>
              <a:gd name="T27" fmla="*/ 191559 h 304441"/>
              <a:gd name="T28" fmla="*/ 96484 w 299678"/>
              <a:gd name="T29" fmla="*/ 218753 h 304441"/>
              <a:gd name="T30" fmla="*/ 91898 w 299678"/>
              <a:gd name="T31" fmla="*/ 180975 h 304441"/>
              <a:gd name="T32" fmla="*/ 39687 w 299678"/>
              <a:gd name="T33" fmla="*/ 223475 h 304441"/>
              <a:gd name="T34" fmla="*/ 66498 w 299678"/>
              <a:gd name="T35" fmla="*/ 166688 h 304441"/>
              <a:gd name="T36" fmla="*/ 61912 w 299678"/>
              <a:gd name="T37" fmla="*/ 220318 h 304441"/>
              <a:gd name="T38" fmla="*/ 272805 w 299678"/>
              <a:gd name="T39" fmla="*/ 160161 h 304441"/>
              <a:gd name="T40" fmla="*/ 266211 w 299678"/>
              <a:gd name="T41" fmla="*/ 166511 h 304441"/>
              <a:gd name="T42" fmla="*/ 204910 w 299678"/>
              <a:gd name="T43" fmla="*/ 160161 h 304441"/>
              <a:gd name="T44" fmla="*/ 197949 w 299678"/>
              <a:gd name="T45" fmla="*/ 166511 h 304441"/>
              <a:gd name="T46" fmla="*/ 252059 w 299678"/>
              <a:gd name="T47" fmla="*/ 163146 h 304441"/>
              <a:gd name="T48" fmla="*/ 223661 w 299678"/>
              <a:gd name="T49" fmla="*/ 158750 h 304441"/>
              <a:gd name="T50" fmla="*/ 223661 w 299678"/>
              <a:gd name="T51" fmla="*/ 158750 h 304441"/>
              <a:gd name="T52" fmla="*/ 118886 w 299678"/>
              <a:gd name="T53" fmla="*/ 223479 h 304441"/>
              <a:gd name="T54" fmla="*/ 145873 w 299678"/>
              <a:gd name="T55" fmla="*/ 134938 h 304441"/>
              <a:gd name="T56" fmla="*/ 141287 w 299678"/>
              <a:gd name="T57" fmla="*/ 218779 h 304441"/>
              <a:gd name="T58" fmla="*/ 271151 w 299678"/>
              <a:gd name="T59" fmla="*/ 128588 h 304441"/>
              <a:gd name="T60" fmla="*/ 196850 w 299678"/>
              <a:gd name="T61" fmla="*/ 133174 h 304441"/>
              <a:gd name="T62" fmla="*/ 179663 w 299678"/>
              <a:gd name="T63" fmla="*/ 242618 h 304441"/>
              <a:gd name="T64" fmla="*/ 290695 w 299678"/>
              <a:gd name="T65" fmla="*/ 113581 h 304441"/>
              <a:gd name="T66" fmla="*/ 145774 w 299678"/>
              <a:gd name="T67" fmla="*/ 100013 h 304441"/>
              <a:gd name="T68" fmla="*/ 34925 w 299678"/>
              <a:gd name="T69" fmla="*/ 104409 h 304441"/>
              <a:gd name="T70" fmla="*/ 204428 w 299678"/>
              <a:gd name="T71" fmla="*/ 69674 h 304441"/>
              <a:gd name="T72" fmla="*/ 39593 w 299678"/>
              <a:gd name="T73" fmla="*/ 65088 h 304441"/>
              <a:gd name="T74" fmla="*/ 157025 w 299678"/>
              <a:gd name="T75" fmla="*/ 27676 h 304441"/>
              <a:gd name="T76" fmla="*/ 14014 w 299678"/>
              <a:gd name="T77" fmla="*/ 9345 h 304441"/>
              <a:gd name="T78" fmla="*/ 226016 w 299678"/>
              <a:gd name="T79" fmla="*/ 295096 h 304441"/>
              <a:gd name="T80" fmla="*/ 170680 w 299678"/>
              <a:gd name="T81" fmla="*/ 242618 h 304441"/>
              <a:gd name="T82" fmla="*/ 230687 w 299678"/>
              <a:gd name="T83" fmla="*/ 14018 h 304441"/>
              <a:gd name="T84" fmla="*/ 157025 w 299678"/>
              <a:gd name="T85" fmla="*/ 37021 h 304441"/>
              <a:gd name="T86" fmla="*/ 14014 w 299678"/>
              <a:gd name="T87" fmla="*/ 9345 h 304441"/>
              <a:gd name="T88" fmla="*/ 226016 w 299678"/>
              <a:gd name="T89" fmla="*/ 0 h 304441"/>
              <a:gd name="T90" fmla="*/ 299678 w 299678"/>
              <a:gd name="T91" fmla="*/ 113581 h 304441"/>
              <a:gd name="T92" fmla="*/ 239670 w 299678"/>
              <a:gd name="T93" fmla="*/ 290423 h 304441"/>
              <a:gd name="T94" fmla="*/ 0 w 299678"/>
              <a:gd name="T95" fmla="*/ 14018 h 304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99678" h="304441">
                <a:moveTo>
                  <a:pt x="94796" y="247650"/>
                </a:moveTo>
                <a:lnTo>
                  <a:pt x="145785" y="247650"/>
                </a:lnTo>
                <a:cubicBezTo>
                  <a:pt x="148299" y="247650"/>
                  <a:pt x="150453" y="249767"/>
                  <a:pt x="150453" y="252236"/>
                </a:cubicBezTo>
                <a:cubicBezTo>
                  <a:pt x="150453" y="254706"/>
                  <a:pt x="148299" y="256822"/>
                  <a:pt x="145785" y="256822"/>
                </a:cubicBezTo>
                <a:lnTo>
                  <a:pt x="94796" y="256822"/>
                </a:lnTo>
                <a:cubicBezTo>
                  <a:pt x="92282" y="256822"/>
                  <a:pt x="90487" y="254706"/>
                  <a:pt x="90487" y="252236"/>
                </a:cubicBezTo>
                <a:cubicBezTo>
                  <a:pt x="90487" y="249767"/>
                  <a:pt x="92282" y="247650"/>
                  <a:pt x="94796" y="247650"/>
                </a:cubicBezTo>
                <a:close/>
                <a:moveTo>
                  <a:pt x="39632" y="247650"/>
                </a:moveTo>
                <a:lnTo>
                  <a:pt x="71131" y="247650"/>
                </a:lnTo>
                <a:cubicBezTo>
                  <a:pt x="73665" y="247650"/>
                  <a:pt x="75838" y="249767"/>
                  <a:pt x="75838" y="252236"/>
                </a:cubicBezTo>
                <a:cubicBezTo>
                  <a:pt x="75838" y="254706"/>
                  <a:pt x="73665" y="256822"/>
                  <a:pt x="71131" y="256822"/>
                </a:cubicBezTo>
                <a:lnTo>
                  <a:pt x="39632" y="256822"/>
                </a:lnTo>
                <a:cubicBezTo>
                  <a:pt x="36735" y="256822"/>
                  <a:pt x="34925" y="254706"/>
                  <a:pt x="34925" y="252236"/>
                </a:cubicBezTo>
                <a:cubicBezTo>
                  <a:pt x="34925" y="249767"/>
                  <a:pt x="36735" y="247650"/>
                  <a:pt x="39632" y="247650"/>
                </a:cubicBezTo>
                <a:close/>
                <a:moveTo>
                  <a:pt x="197949" y="218849"/>
                </a:moveTo>
                <a:cubicBezTo>
                  <a:pt x="199781" y="217488"/>
                  <a:pt x="203078" y="217488"/>
                  <a:pt x="204910" y="218849"/>
                </a:cubicBezTo>
                <a:cubicBezTo>
                  <a:pt x="205642" y="219869"/>
                  <a:pt x="206009" y="220890"/>
                  <a:pt x="206009" y="222251"/>
                </a:cubicBezTo>
                <a:cubicBezTo>
                  <a:pt x="206009" y="223271"/>
                  <a:pt x="205642" y="224292"/>
                  <a:pt x="204910" y="225312"/>
                </a:cubicBezTo>
                <a:cubicBezTo>
                  <a:pt x="203811" y="225993"/>
                  <a:pt x="202712" y="226673"/>
                  <a:pt x="201613" y="226673"/>
                </a:cubicBezTo>
                <a:cubicBezTo>
                  <a:pt x="200147" y="226673"/>
                  <a:pt x="199048" y="225993"/>
                  <a:pt x="197949" y="225312"/>
                </a:cubicBezTo>
                <a:cubicBezTo>
                  <a:pt x="197216" y="224292"/>
                  <a:pt x="196850" y="223271"/>
                  <a:pt x="196850" y="222251"/>
                </a:cubicBezTo>
                <a:cubicBezTo>
                  <a:pt x="196850" y="220890"/>
                  <a:pt x="197216" y="219869"/>
                  <a:pt x="197949" y="218849"/>
                </a:cubicBezTo>
                <a:close/>
                <a:moveTo>
                  <a:pt x="247473" y="217488"/>
                </a:moveTo>
                <a:cubicBezTo>
                  <a:pt x="249943" y="217488"/>
                  <a:pt x="252059" y="219605"/>
                  <a:pt x="252059" y="222074"/>
                </a:cubicBezTo>
                <a:cubicBezTo>
                  <a:pt x="252059" y="224544"/>
                  <a:pt x="249943" y="226660"/>
                  <a:pt x="247473" y="226660"/>
                </a:cubicBezTo>
                <a:cubicBezTo>
                  <a:pt x="245004" y="226660"/>
                  <a:pt x="242887" y="224544"/>
                  <a:pt x="242887" y="222074"/>
                </a:cubicBezTo>
                <a:cubicBezTo>
                  <a:pt x="242887" y="219605"/>
                  <a:pt x="245004" y="217488"/>
                  <a:pt x="247473" y="217488"/>
                </a:cubicBezTo>
                <a:close/>
                <a:moveTo>
                  <a:pt x="223661" y="217488"/>
                </a:moveTo>
                <a:cubicBezTo>
                  <a:pt x="226131" y="217488"/>
                  <a:pt x="228247" y="219605"/>
                  <a:pt x="228247" y="222074"/>
                </a:cubicBezTo>
                <a:cubicBezTo>
                  <a:pt x="228247" y="224544"/>
                  <a:pt x="226131" y="226660"/>
                  <a:pt x="223661" y="226660"/>
                </a:cubicBezTo>
                <a:cubicBezTo>
                  <a:pt x="221192" y="226660"/>
                  <a:pt x="219075" y="224544"/>
                  <a:pt x="219075" y="222074"/>
                </a:cubicBezTo>
                <a:cubicBezTo>
                  <a:pt x="219075" y="219605"/>
                  <a:pt x="221192" y="217488"/>
                  <a:pt x="223661" y="217488"/>
                </a:cubicBezTo>
                <a:close/>
                <a:moveTo>
                  <a:pt x="197949" y="188686"/>
                </a:moveTo>
                <a:cubicBezTo>
                  <a:pt x="199781" y="187325"/>
                  <a:pt x="203078" y="187325"/>
                  <a:pt x="204910" y="188686"/>
                </a:cubicBezTo>
                <a:cubicBezTo>
                  <a:pt x="205642" y="189706"/>
                  <a:pt x="206009" y="190727"/>
                  <a:pt x="206009" y="191748"/>
                </a:cubicBezTo>
                <a:cubicBezTo>
                  <a:pt x="206009" y="193108"/>
                  <a:pt x="205642" y="194129"/>
                  <a:pt x="204910" y="194809"/>
                </a:cubicBezTo>
                <a:cubicBezTo>
                  <a:pt x="203811" y="195830"/>
                  <a:pt x="202712" y="196510"/>
                  <a:pt x="201613" y="196510"/>
                </a:cubicBezTo>
                <a:cubicBezTo>
                  <a:pt x="200147" y="196510"/>
                  <a:pt x="199048" y="195830"/>
                  <a:pt x="197949" y="194809"/>
                </a:cubicBezTo>
                <a:cubicBezTo>
                  <a:pt x="197216" y="194129"/>
                  <a:pt x="196850" y="193108"/>
                  <a:pt x="196850" y="191748"/>
                </a:cubicBezTo>
                <a:cubicBezTo>
                  <a:pt x="196850" y="190727"/>
                  <a:pt x="197216" y="189706"/>
                  <a:pt x="197949" y="188686"/>
                </a:cubicBezTo>
                <a:close/>
                <a:moveTo>
                  <a:pt x="269698" y="187325"/>
                </a:moveTo>
                <a:cubicBezTo>
                  <a:pt x="272168" y="187325"/>
                  <a:pt x="274284" y="189510"/>
                  <a:pt x="274284" y="191695"/>
                </a:cubicBezTo>
                <a:lnTo>
                  <a:pt x="274284" y="221916"/>
                </a:lnTo>
                <a:cubicBezTo>
                  <a:pt x="274284" y="224464"/>
                  <a:pt x="272168" y="226649"/>
                  <a:pt x="269698" y="226649"/>
                </a:cubicBezTo>
                <a:cubicBezTo>
                  <a:pt x="267229" y="226649"/>
                  <a:pt x="265112" y="224464"/>
                  <a:pt x="265112" y="221916"/>
                </a:cubicBezTo>
                <a:lnTo>
                  <a:pt x="265112" y="191695"/>
                </a:lnTo>
                <a:cubicBezTo>
                  <a:pt x="265112" y="189510"/>
                  <a:pt x="267229" y="187325"/>
                  <a:pt x="269698" y="187325"/>
                </a:cubicBezTo>
                <a:close/>
                <a:moveTo>
                  <a:pt x="247473" y="187325"/>
                </a:moveTo>
                <a:cubicBezTo>
                  <a:pt x="249943" y="187325"/>
                  <a:pt x="252059" y="189442"/>
                  <a:pt x="252059" y="191559"/>
                </a:cubicBezTo>
                <a:cubicBezTo>
                  <a:pt x="252059" y="194381"/>
                  <a:pt x="249943" y="196497"/>
                  <a:pt x="247473" y="196497"/>
                </a:cubicBezTo>
                <a:cubicBezTo>
                  <a:pt x="245004" y="196497"/>
                  <a:pt x="242887" y="194381"/>
                  <a:pt x="242887" y="191559"/>
                </a:cubicBezTo>
                <a:cubicBezTo>
                  <a:pt x="242887" y="189442"/>
                  <a:pt x="245004" y="187325"/>
                  <a:pt x="247473" y="187325"/>
                </a:cubicBezTo>
                <a:close/>
                <a:moveTo>
                  <a:pt x="223661" y="187325"/>
                </a:moveTo>
                <a:cubicBezTo>
                  <a:pt x="226131" y="187325"/>
                  <a:pt x="228247" y="189442"/>
                  <a:pt x="228247" y="191559"/>
                </a:cubicBezTo>
                <a:cubicBezTo>
                  <a:pt x="228247" y="194381"/>
                  <a:pt x="226131" y="196497"/>
                  <a:pt x="223661" y="196497"/>
                </a:cubicBezTo>
                <a:cubicBezTo>
                  <a:pt x="221192" y="196497"/>
                  <a:pt x="219075" y="194381"/>
                  <a:pt x="219075" y="191559"/>
                </a:cubicBezTo>
                <a:cubicBezTo>
                  <a:pt x="219075" y="189442"/>
                  <a:pt x="221192" y="187325"/>
                  <a:pt x="223661" y="187325"/>
                </a:cubicBezTo>
                <a:close/>
                <a:moveTo>
                  <a:pt x="91898" y="180975"/>
                </a:moveTo>
                <a:cubicBezTo>
                  <a:pt x="94367" y="180975"/>
                  <a:pt x="96484" y="182791"/>
                  <a:pt x="96484" y="185334"/>
                </a:cubicBezTo>
                <a:lnTo>
                  <a:pt x="96484" y="218753"/>
                </a:lnTo>
                <a:cubicBezTo>
                  <a:pt x="96484" y="221296"/>
                  <a:pt x="94367" y="223475"/>
                  <a:pt x="91898" y="223475"/>
                </a:cubicBezTo>
                <a:cubicBezTo>
                  <a:pt x="89429" y="223475"/>
                  <a:pt x="87312" y="221296"/>
                  <a:pt x="87312" y="218753"/>
                </a:cubicBezTo>
                <a:lnTo>
                  <a:pt x="87312" y="185334"/>
                </a:lnTo>
                <a:cubicBezTo>
                  <a:pt x="87312" y="182791"/>
                  <a:pt x="89429" y="180975"/>
                  <a:pt x="91898" y="180975"/>
                </a:cubicBezTo>
                <a:close/>
                <a:moveTo>
                  <a:pt x="39687" y="180975"/>
                </a:moveTo>
                <a:cubicBezTo>
                  <a:pt x="42252" y="180975"/>
                  <a:pt x="44084" y="182791"/>
                  <a:pt x="44084" y="185334"/>
                </a:cubicBezTo>
                <a:lnTo>
                  <a:pt x="44084" y="218753"/>
                </a:lnTo>
                <a:cubicBezTo>
                  <a:pt x="44084" y="221296"/>
                  <a:pt x="42252" y="223475"/>
                  <a:pt x="39687" y="223475"/>
                </a:cubicBezTo>
                <a:cubicBezTo>
                  <a:pt x="36757" y="223475"/>
                  <a:pt x="34925" y="221296"/>
                  <a:pt x="34925" y="218753"/>
                </a:cubicBezTo>
                <a:lnTo>
                  <a:pt x="34925" y="185334"/>
                </a:lnTo>
                <a:cubicBezTo>
                  <a:pt x="34925" y="182791"/>
                  <a:pt x="36757" y="180975"/>
                  <a:pt x="39687" y="180975"/>
                </a:cubicBezTo>
                <a:close/>
                <a:moveTo>
                  <a:pt x="66498" y="166688"/>
                </a:moveTo>
                <a:cubicBezTo>
                  <a:pt x="68967" y="166688"/>
                  <a:pt x="71084" y="168877"/>
                  <a:pt x="71084" y="171431"/>
                </a:cubicBezTo>
                <a:lnTo>
                  <a:pt x="71084" y="220318"/>
                </a:lnTo>
                <a:cubicBezTo>
                  <a:pt x="71084" y="222871"/>
                  <a:pt x="68967" y="225060"/>
                  <a:pt x="66498" y="225060"/>
                </a:cubicBezTo>
                <a:cubicBezTo>
                  <a:pt x="64029" y="225060"/>
                  <a:pt x="61912" y="222871"/>
                  <a:pt x="61912" y="220318"/>
                </a:cubicBezTo>
                <a:lnTo>
                  <a:pt x="61912" y="171431"/>
                </a:lnTo>
                <a:cubicBezTo>
                  <a:pt x="61912" y="168877"/>
                  <a:pt x="64029" y="166688"/>
                  <a:pt x="66498" y="166688"/>
                </a:cubicBezTo>
                <a:close/>
                <a:moveTo>
                  <a:pt x="266211" y="160161"/>
                </a:moveTo>
                <a:cubicBezTo>
                  <a:pt x="268043" y="158750"/>
                  <a:pt x="270974" y="158750"/>
                  <a:pt x="272805" y="160161"/>
                </a:cubicBezTo>
                <a:cubicBezTo>
                  <a:pt x="273538" y="161220"/>
                  <a:pt x="274271" y="162278"/>
                  <a:pt x="274271" y="163336"/>
                </a:cubicBezTo>
                <a:cubicBezTo>
                  <a:pt x="274271" y="164747"/>
                  <a:pt x="273538" y="165806"/>
                  <a:pt x="272805" y="166864"/>
                </a:cubicBezTo>
                <a:cubicBezTo>
                  <a:pt x="272073" y="167570"/>
                  <a:pt x="270607" y="167922"/>
                  <a:pt x="269508" y="167922"/>
                </a:cubicBezTo>
                <a:cubicBezTo>
                  <a:pt x="268043" y="167922"/>
                  <a:pt x="266944" y="167570"/>
                  <a:pt x="266211" y="166511"/>
                </a:cubicBezTo>
                <a:cubicBezTo>
                  <a:pt x="265478" y="165806"/>
                  <a:pt x="265112" y="164747"/>
                  <a:pt x="265112" y="163336"/>
                </a:cubicBezTo>
                <a:cubicBezTo>
                  <a:pt x="265112" y="162278"/>
                  <a:pt x="265478" y="161220"/>
                  <a:pt x="266211" y="160161"/>
                </a:cubicBezTo>
                <a:close/>
                <a:moveTo>
                  <a:pt x="197949" y="160161"/>
                </a:moveTo>
                <a:cubicBezTo>
                  <a:pt x="199781" y="158750"/>
                  <a:pt x="203078" y="158750"/>
                  <a:pt x="204910" y="160161"/>
                </a:cubicBezTo>
                <a:cubicBezTo>
                  <a:pt x="205642" y="161220"/>
                  <a:pt x="206009" y="162278"/>
                  <a:pt x="206009" y="163336"/>
                </a:cubicBezTo>
                <a:cubicBezTo>
                  <a:pt x="206009" y="164747"/>
                  <a:pt x="205642" y="165806"/>
                  <a:pt x="204910" y="166864"/>
                </a:cubicBezTo>
                <a:cubicBezTo>
                  <a:pt x="203811" y="167570"/>
                  <a:pt x="202712" y="167922"/>
                  <a:pt x="201613" y="167922"/>
                </a:cubicBezTo>
                <a:cubicBezTo>
                  <a:pt x="200147" y="167922"/>
                  <a:pt x="199048" y="167570"/>
                  <a:pt x="197949" y="166511"/>
                </a:cubicBezTo>
                <a:cubicBezTo>
                  <a:pt x="197216" y="165806"/>
                  <a:pt x="196850" y="164747"/>
                  <a:pt x="196850" y="163336"/>
                </a:cubicBezTo>
                <a:cubicBezTo>
                  <a:pt x="196850" y="162278"/>
                  <a:pt x="197216" y="161220"/>
                  <a:pt x="197949" y="160161"/>
                </a:cubicBezTo>
                <a:close/>
                <a:moveTo>
                  <a:pt x="247473" y="158750"/>
                </a:moveTo>
                <a:cubicBezTo>
                  <a:pt x="249943" y="158750"/>
                  <a:pt x="252059" y="160582"/>
                  <a:pt x="252059" y="163146"/>
                </a:cubicBezTo>
                <a:cubicBezTo>
                  <a:pt x="252059" y="166077"/>
                  <a:pt x="249943" y="167909"/>
                  <a:pt x="247473" y="167909"/>
                </a:cubicBezTo>
                <a:cubicBezTo>
                  <a:pt x="245004" y="167909"/>
                  <a:pt x="242887" y="166077"/>
                  <a:pt x="242887" y="163146"/>
                </a:cubicBezTo>
                <a:cubicBezTo>
                  <a:pt x="242887" y="160582"/>
                  <a:pt x="245004" y="158750"/>
                  <a:pt x="247473" y="158750"/>
                </a:cubicBezTo>
                <a:close/>
                <a:moveTo>
                  <a:pt x="223661" y="158750"/>
                </a:moveTo>
                <a:cubicBezTo>
                  <a:pt x="226131" y="158750"/>
                  <a:pt x="228247" y="160582"/>
                  <a:pt x="228247" y="163146"/>
                </a:cubicBezTo>
                <a:cubicBezTo>
                  <a:pt x="228247" y="166077"/>
                  <a:pt x="226131" y="167909"/>
                  <a:pt x="223661" y="167909"/>
                </a:cubicBezTo>
                <a:cubicBezTo>
                  <a:pt x="221192" y="167909"/>
                  <a:pt x="219075" y="166077"/>
                  <a:pt x="219075" y="163146"/>
                </a:cubicBezTo>
                <a:cubicBezTo>
                  <a:pt x="219075" y="160582"/>
                  <a:pt x="221192" y="158750"/>
                  <a:pt x="223661" y="158750"/>
                </a:cubicBezTo>
                <a:close/>
                <a:moveTo>
                  <a:pt x="118886" y="150813"/>
                </a:moveTo>
                <a:cubicBezTo>
                  <a:pt x="121355" y="150813"/>
                  <a:pt x="123472" y="152972"/>
                  <a:pt x="123472" y="155490"/>
                </a:cubicBezTo>
                <a:lnTo>
                  <a:pt x="123472" y="218802"/>
                </a:lnTo>
                <a:cubicBezTo>
                  <a:pt x="123472" y="221320"/>
                  <a:pt x="121355" y="223479"/>
                  <a:pt x="118886" y="223479"/>
                </a:cubicBezTo>
                <a:cubicBezTo>
                  <a:pt x="116417" y="223479"/>
                  <a:pt x="114300" y="221320"/>
                  <a:pt x="114300" y="218802"/>
                </a:cubicBezTo>
                <a:lnTo>
                  <a:pt x="114300" y="155490"/>
                </a:lnTo>
                <a:cubicBezTo>
                  <a:pt x="114300" y="152972"/>
                  <a:pt x="116417" y="150813"/>
                  <a:pt x="118886" y="150813"/>
                </a:cubicBezTo>
                <a:close/>
                <a:moveTo>
                  <a:pt x="145873" y="134938"/>
                </a:moveTo>
                <a:cubicBezTo>
                  <a:pt x="148343" y="134938"/>
                  <a:pt x="150459" y="137107"/>
                  <a:pt x="150459" y="139636"/>
                </a:cubicBezTo>
                <a:lnTo>
                  <a:pt x="150459" y="218779"/>
                </a:lnTo>
                <a:cubicBezTo>
                  <a:pt x="150459" y="221309"/>
                  <a:pt x="148343" y="223477"/>
                  <a:pt x="145873" y="223477"/>
                </a:cubicBezTo>
                <a:cubicBezTo>
                  <a:pt x="143404" y="223477"/>
                  <a:pt x="141287" y="221309"/>
                  <a:pt x="141287" y="218779"/>
                </a:cubicBezTo>
                <a:lnTo>
                  <a:pt x="141287" y="139636"/>
                </a:lnTo>
                <a:cubicBezTo>
                  <a:pt x="141287" y="137107"/>
                  <a:pt x="143404" y="134938"/>
                  <a:pt x="145873" y="134938"/>
                </a:cubicBezTo>
                <a:close/>
                <a:moveTo>
                  <a:pt x="201562" y="128588"/>
                </a:moveTo>
                <a:lnTo>
                  <a:pt x="271151" y="128588"/>
                </a:lnTo>
                <a:cubicBezTo>
                  <a:pt x="273688" y="128588"/>
                  <a:pt x="275863" y="130704"/>
                  <a:pt x="275863" y="133174"/>
                </a:cubicBezTo>
                <a:cubicBezTo>
                  <a:pt x="275863" y="135644"/>
                  <a:pt x="273688" y="137760"/>
                  <a:pt x="271151" y="137760"/>
                </a:cubicBezTo>
                <a:lnTo>
                  <a:pt x="201562" y="137760"/>
                </a:lnTo>
                <a:cubicBezTo>
                  <a:pt x="198662" y="137760"/>
                  <a:pt x="196850" y="135644"/>
                  <a:pt x="196850" y="133174"/>
                </a:cubicBezTo>
                <a:cubicBezTo>
                  <a:pt x="196850" y="130704"/>
                  <a:pt x="198662" y="128588"/>
                  <a:pt x="201562" y="128588"/>
                </a:cubicBezTo>
                <a:close/>
                <a:moveTo>
                  <a:pt x="184694" y="108908"/>
                </a:moveTo>
                <a:cubicBezTo>
                  <a:pt x="181819" y="108908"/>
                  <a:pt x="179663" y="111065"/>
                  <a:pt x="179663" y="113581"/>
                </a:cubicBezTo>
                <a:lnTo>
                  <a:pt x="179663" y="242618"/>
                </a:lnTo>
                <a:cubicBezTo>
                  <a:pt x="179663" y="245134"/>
                  <a:pt x="181819" y="247291"/>
                  <a:pt x="184694" y="247291"/>
                </a:cubicBezTo>
                <a:lnTo>
                  <a:pt x="286023" y="247291"/>
                </a:lnTo>
                <a:cubicBezTo>
                  <a:pt x="288539" y="247291"/>
                  <a:pt x="290695" y="245134"/>
                  <a:pt x="290695" y="242618"/>
                </a:cubicBezTo>
                <a:lnTo>
                  <a:pt x="290695" y="113581"/>
                </a:lnTo>
                <a:cubicBezTo>
                  <a:pt x="290695" y="111065"/>
                  <a:pt x="288539" y="108908"/>
                  <a:pt x="286023" y="108908"/>
                </a:cubicBezTo>
                <a:lnTo>
                  <a:pt x="184694" y="108908"/>
                </a:lnTo>
                <a:close/>
                <a:moveTo>
                  <a:pt x="39604" y="100013"/>
                </a:moveTo>
                <a:lnTo>
                  <a:pt x="145774" y="100013"/>
                </a:lnTo>
                <a:cubicBezTo>
                  <a:pt x="148293" y="100013"/>
                  <a:pt x="150452" y="101844"/>
                  <a:pt x="150452" y="104409"/>
                </a:cubicBezTo>
                <a:cubicBezTo>
                  <a:pt x="150452" y="107340"/>
                  <a:pt x="148293" y="109171"/>
                  <a:pt x="145774" y="109171"/>
                </a:cubicBezTo>
                <a:lnTo>
                  <a:pt x="39604" y="109171"/>
                </a:lnTo>
                <a:cubicBezTo>
                  <a:pt x="36724" y="109171"/>
                  <a:pt x="34925" y="107340"/>
                  <a:pt x="34925" y="104409"/>
                </a:cubicBezTo>
                <a:cubicBezTo>
                  <a:pt x="34925" y="101844"/>
                  <a:pt x="36724" y="100013"/>
                  <a:pt x="39604" y="100013"/>
                </a:cubicBezTo>
                <a:close/>
                <a:moveTo>
                  <a:pt x="39593" y="65088"/>
                </a:moveTo>
                <a:lnTo>
                  <a:pt x="200119" y="65088"/>
                </a:lnTo>
                <a:cubicBezTo>
                  <a:pt x="202632" y="65088"/>
                  <a:pt x="204428" y="67204"/>
                  <a:pt x="204428" y="69674"/>
                </a:cubicBezTo>
                <a:cubicBezTo>
                  <a:pt x="204428" y="72143"/>
                  <a:pt x="202632" y="74260"/>
                  <a:pt x="200119" y="74260"/>
                </a:cubicBezTo>
                <a:lnTo>
                  <a:pt x="39593" y="74260"/>
                </a:lnTo>
                <a:cubicBezTo>
                  <a:pt x="36720" y="74260"/>
                  <a:pt x="34925" y="72143"/>
                  <a:pt x="34925" y="69674"/>
                </a:cubicBezTo>
                <a:cubicBezTo>
                  <a:pt x="34925" y="67204"/>
                  <a:pt x="36720" y="65088"/>
                  <a:pt x="39593" y="65088"/>
                </a:cubicBezTo>
                <a:close/>
                <a:moveTo>
                  <a:pt x="69350" y="9345"/>
                </a:moveTo>
                <a:lnTo>
                  <a:pt x="69350" y="14018"/>
                </a:lnTo>
                <a:cubicBezTo>
                  <a:pt x="69350" y="21566"/>
                  <a:pt x="75458" y="27676"/>
                  <a:pt x="83004" y="27676"/>
                </a:cubicBezTo>
                <a:lnTo>
                  <a:pt x="157025" y="27676"/>
                </a:lnTo>
                <a:cubicBezTo>
                  <a:pt x="164571" y="27676"/>
                  <a:pt x="170680" y="21566"/>
                  <a:pt x="170680" y="14018"/>
                </a:cubicBezTo>
                <a:lnTo>
                  <a:pt x="170680" y="9345"/>
                </a:lnTo>
                <a:lnTo>
                  <a:pt x="69350" y="9345"/>
                </a:lnTo>
                <a:close/>
                <a:moveTo>
                  <a:pt x="14014" y="9345"/>
                </a:moveTo>
                <a:cubicBezTo>
                  <a:pt x="11139" y="9345"/>
                  <a:pt x="9342" y="11142"/>
                  <a:pt x="9342" y="14018"/>
                </a:cubicBezTo>
                <a:lnTo>
                  <a:pt x="9342" y="290423"/>
                </a:lnTo>
                <a:cubicBezTo>
                  <a:pt x="9342" y="293298"/>
                  <a:pt x="11139" y="295096"/>
                  <a:pt x="14014" y="295096"/>
                </a:cubicBezTo>
                <a:lnTo>
                  <a:pt x="226016" y="295096"/>
                </a:lnTo>
                <a:cubicBezTo>
                  <a:pt x="228531" y="295096"/>
                  <a:pt x="230687" y="293298"/>
                  <a:pt x="230687" y="290423"/>
                </a:cubicBezTo>
                <a:lnTo>
                  <a:pt x="230687" y="256636"/>
                </a:lnTo>
                <a:lnTo>
                  <a:pt x="184694" y="256636"/>
                </a:lnTo>
                <a:cubicBezTo>
                  <a:pt x="176788" y="256636"/>
                  <a:pt x="170680" y="250166"/>
                  <a:pt x="170680" y="242618"/>
                </a:cubicBezTo>
                <a:lnTo>
                  <a:pt x="170680" y="113581"/>
                </a:lnTo>
                <a:cubicBezTo>
                  <a:pt x="170680" y="106033"/>
                  <a:pt x="176788" y="99922"/>
                  <a:pt x="184694" y="99922"/>
                </a:cubicBezTo>
                <a:lnTo>
                  <a:pt x="230687" y="99922"/>
                </a:lnTo>
                <a:lnTo>
                  <a:pt x="230687" y="14018"/>
                </a:lnTo>
                <a:cubicBezTo>
                  <a:pt x="230687" y="11142"/>
                  <a:pt x="228531" y="9345"/>
                  <a:pt x="226016" y="9345"/>
                </a:cubicBezTo>
                <a:lnTo>
                  <a:pt x="179663" y="9345"/>
                </a:lnTo>
                <a:lnTo>
                  <a:pt x="179663" y="14018"/>
                </a:lnTo>
                <a:cubicBezTo>
                  <a:pt x="179663" y="26598"/>
                  <a:pt x="169602" y="37021"/>
                  <a:pt x="157025" y="37021"/>
                </a:cubicBezTo>
                <a:lnTo>
                  <a:pt x="83004" y="37021"/>
                </a:lnTo>
                <a:cubicBezTo>
                  <a:pt x="70428" y="37021"/>
                  <a:pt x="60007" y="26598"/>
                  <a:pt x="60007" y="14018"/>
                </a:cubicBezTo>
                <a:lnTo>
                  <a:pt x="60007" y="9345"/>
                </a:lnTo>
                <a:lnTo>
                  <a:pt x="14014" y="9345"/>
                </a:lnTo>
                <a:close/>
                <a:moveTo>
                  <a:pt x="14014" y="0"/>
                </a:moveTo>
                <a:lnTo>
                  <a:pt x="64679" y="0"/>
                </a:lnTo>
                <a:lnTo>
                  <a:pt x="175351" y="0"/>
                </a:lnTo>
                <a:lnTo>
                  <a:pt x="226016" y="0"/>
                </a:lnTo>
                <a:cubicBezTo>
                  <a:pt x="233562" y="0"/>
                  <a:pt x="239670" y="6110"/>
                  <a:pt x="239670" y="14018"/>
                </a:cubicBezTo>
                <a:lnTo>
                  <a:pt x="239670" y="99922"/>
                </a:lnTo>
                <a:lnTo>
                  <a:pt x="286023" y="99922"/>
                </a:lnTo>
                <a:cubicBezTo>
                  <a:pt x="293569" y="99922"/>
                  <a:pt x="299678" y="106033"/>
                  <a:pt x="299678" y="113581"/>
                </a:cubicBezTo>
                <a:lnTo>
                  <a:pt x="299678" y="242618"/>
                </a:lnTo>
                <a:cubicBezTo>
                  <a:pt x="299678" y="250166"/>
                  <a:pt x="293569" y="256636"/>
                  <a:pt x="286023" y="256636"/>
                </a:cubicBezTo>
                <a:lnTo>
                  <a:pt x="239670" y="256636"/>
                </a:lnTo>
                <a:lnTo>
                  <a:pt x="239670" y="290423"/>
                </a:lnTo>
                <a:cubicBezTo>
                  <a:pt x="239670" y="298330"/>
                  <a:pt x="233562" y="304441"/>
                  <a:pt x="226016" y="304441"/>
                </a:cubicBezTo>
                <a:lnTo>
                  <a:pt x="14014" y="304441"/>
                </a:lnTo>
                <a:cubicBezTo>
                  <a:pt x="6108" y="304441"/>
                  <a:pt x="0" y="298330"/>
                  <a:pt x="0" y="290423"/>
                </a:cubicBezTo>
                <a:lnTo>
                  <a:pt x="0" y="14018"/>
                </a:lnTo>
                <a:cubicBezTo>
                  <a:pt x="0" y="6110"/>
                  <a:pt x="6108" y="0"/>
                  <a:pt x="1401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78" name="Freeform 837">
            <a:extLst>
              <a:ext uri="{FF2B5EF4-FFF2-40B4-BE49-F238E27FC236}">
                <a16:creationId xmlns:a16="http://schemas.microsoft.com/office/drawing/2014/main" id="{2FC80769-FA97-6A46-85A3-15A46E1A39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25052" y="10149949"/>
            <a:ext cx="1511546" cy="1511546"/>
          </a:xfrm>
          <a:custGeom>
            <a:avLst/>
            <a:gdLst>
              <a:gd name="T0" fmla="*/ 156713 w 304441"/>
              <a:gd name="T1" fmla="*/ 244415 h 304441"/>
              <a:gd name="T2" fmla="*/ 276405 w 304441"/>
              <a:gd name="T3" fmla="*/ 156713 h 304441"/>
              <a:gd name="T4" fmla="*/ 27676 w 304441"/>
              <a:gd name="T5" fmla="*/ 156713 h 304441"/>
              <a:gd name="T6" fmla="*/ 147368 w 304441"/>
              <a:gd name="T7" fmla="*/ 244415 h 304441"/>
              <a:gd name="T8" fmla="*/ 27676 w 304441"/>
              <a:gd name="T9" fmla="*/ 156713 h 304441"/>
              <a:gd name="T10" fmla="*/ 179589 w 304441"/>
              <a:gd name="T11" fmla="*/ 108241 h 304441"/>
              <a:gd name="T12" fmla="*/ 174580 w 304441"/>
              <a:gd name="T13" fmla="*/ 115754 h 304441"/>
              <a:gd name="T14" fmla="*/ 110902 w 304441"/>
              <a:gd name="T15" fmla="*/ 150813 h 304441"/>
              <a:gd name="T16" fmla="*/ 193183 w 304441"/>
              <a:gd name="T17" fmla="*/ 154748 h 304441"/>
              <a:gd name="T18" fmla="*/ 202485 w 304441"/>
              <a:gd name="T19" fmla="*/ 155822 h 304441"/>
              <a:gd name="T20" fmla="*/ 101600 w 304441"/>
              <a:gd name="T21" fmla="*/ 150813 h 304441"/>
              <a:gd name="T22" fmla="*/ 152041 w 304441"/>
              <a:gd name="T23" fmla="*/ 69011 h 304441"/>
              <a:gd name="T24" fmla="*/ 152041 w 304441"/>
              <a:gd name="T25" fmla="*/ 235429 h 304441"/>
              <a:gd name="T26" fmla="*/ 222849 w 304441"/>
              <a:gd name="T27" fmla="*/ 109268 h 304441"/>
              <a:gd name="T28" fmla="*/ 152041 w 304441"/>
              <a:gd name="T29" fmla="*/ 177920 h 304441"/>
              <a:gd name="T30" fmla="*/ 128677 w 304441"/>
              <a:gd name="T31" fmla="*/ 156354 h 304441"/>
              <a:gd name="T32" fmla="*/ 135147 w 304441"/>
              <a:gd name="T33" fmla="*/ 149884 h 304441"/>
              <a:gd name="T34" fmla="*/ 217458 w 304441"/>
              <a:gd name="T35" fmla="*/ 101361 h 304441"/>
              <a:gd name="T36" fmla="*/ 257714 w 304441"/>
              <a:gd name="T37" fmla="*/ 37381 h 304441"/>
              <a:gd name="T38" fmla="*/ 239383 w 304441"/>
              <a:gd name="T39" fmla="*/ 86264 h 304441"/>
              <a:gd name="T40" fmla="*/ 288266 w 304441"/>
              <a:gd name="T41" fmla="*/ 67933 h 304441"/>
              <a:gd name="T42" fmla="*/ 260590 w 304441"/>
              <a:gd name="T43" fmla="*/ 67573 h 304441"/>
              <a:gd name="T44" fmla="*/ 257714 w 304441"/>
              <a:gd name="T45" fmla="*/ 63260 h 304441"/>
              <a:gd name="T46" fmla="*/ 147368 w 304441"/>
              <a:gd name="T47" fmla="*/ 27676 h 304441"/>
              <a:gd name="T48" fmla="*/ 36011 w 304441"/>
              <a:gd name="T49" fmla="*/ 147728 h 304441"/>
              <a:gd name="T50" fmla="*/ 68113 w 304441"/>
              <a:gd name="T51" fmla="*/ 114368 h 304441"/>
              <a:gd name="T52" fmla="*/ 86983 w 304441"/>
              <a:gd name="T53" fmla="*/ 87073 h 304441"/>
              <a:gd name="T54" fmla="*/ 114210 w 304441"/>
              <a:gd name="T55" fmla="*/ 68270 h 304441"/>
              <a:gd name="T56" fmla="*/ 147368 w 304441"/>
              <a:gd name="T57" fmla="*/ 27676 h 304441"/>
              <a:gd name="T58" fmla="*/ 156713 w 304441"/>
              <a:gd name="T59" fmla="*/ 4672 h 304441"/>
              <a:gd name="T60" fmla="*/ 220693 w 304441"/>
              <a:gd name="T61" fmla="*/ 37381 h 304441"/>
              <a:gd name="T62" fmla="*/ 216020 w 304441"/>
              <a:gd name="T63" fmla="*/ 45288 h 304441"/>
              <a:gd name="T64" fmla="*/ 156713 w 304441"/>
              <a:gd name="T65" fmla="*/ 60385 h 304441"/>
              <a:gd name="T66" fmla="*/ 230038 w 304441"/>
              <a:gd name="T67" fmla="*/ 89139 h 304441"/>
              <a:gd name="T68" fmla="*/ 231476 w 304441"/>
              <a:gd name="T69" fmla="*/ 50680 h 304441"/>
              <a:gd name="T70" fmla="*/ 264184 w 304441"/>
              <a:gd name="T71" fmla="*/ 21925 h 304441"/>
              <a:gd name="T72" fmla="*/ 267060 w 304441"/>
              <a:gd name="T73" fmla="*/ 52118 h 304441"/>
              <a:gd name="T74" fmla="*/ 292220 w 304441"/>
              <a:gd name="T75" fmla="*/ 33427 h 304441"/>
              <a:gd name="T76" fmla="*/ 273529 w 304441"/>
              <a:gd name="T77" fmla="*/ 58587 h 304441"/>
              <a:gd name="T78" fmla="*/ 303722 w 304441"/>
              <a:gd name="T79" fmla="*/ 61463 h 304441"/>
              <a:gd name="T80" fmla="*/ 274967 w 304441"/>
              <a:gd name="T81" fmla="*/ 94171 h 304441"/>
              <a:gd name="T82" fmla="*/ 236508 w 304441"/>
              <a:gd name="T83" fmla="*/ 95609 h 304441"/>
              <a:gd name="T84" fmla="*/ 244056 w 304441"/>
              <a:gd name="T85" fmla="*/ 147728 h 304441"/>
              <a:gd name="T86" fmla="*/ 270295 w 304441"/>
              <a:gd name="T87" fmla="*/ 112863 h 304441"/>
              <a:gd name="T88" fmla="*/ 278921 w 304441"/>
              <a:gd name="T89" fmla="*/ 109987 h 304441"/>
              <a:gd name="T90" fmla="*/ 299768 w 304441"/>
              <a:gd name="T91" fmla="*/ 147728 h 304441"/>
              <a:gd name="T92" fmla="*/ 299768 w 304441"/>
              <a:gd name="T93" fmla="*/ 156713 h 304441"/>
              <a:gd name="T94" fmla="*/ 156713 w 304441"/>
              <a:gd name="T95" fmla="*/ 286110 h 304441"/>
              <a:gd name="T96" fmla="*/ 152041 w 304441"/>
              <a:gd name="T97" fmla="*/ 304441 h 304441"/>
              <a:gd name="T98" fmla="*/ 147368 w 304441"/>
              <a:gd name="T99" fmla="*/ 286110 h 304441"/>
              <a:gd name="T100" fmla="*/ 4673 w 304441"/>
              <a:gd name="T101" fmla="*/ 156713 h 304441"/>
              <a:gd name="T102" fmla="*/ 4673 w 304441"/>
              <a:gd name="T103" fmla="*/ 147728 h 304441"/>
              <a:gd name="T104" fmla="*/ 147368 w 304441"/>
              <a:gd name="T105" fmla="*/ 18690 h 304441"/>
              <a:gd name="T106" fmla="*/ 152041 w 304441"/>
              <a:gd name="T107" fmla="*/ 0 h 304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304441" h="304441">
                <a:moveTo>
                  <a:pt x="244056" y="156713"/>
                </a:moveTo>
                <a:cubicBezTo>
                  <a:pt x="241899" y="204159"/>
                  <a:pt x="203799" y="241899"/>
                  <a:pt x="156713" y="244415"/>
                </a:cubicBezTo>
                <a:lnTo>
                  <a:pt x="156713" y="276764"/>
                </a:lnTo>
                <a:cubicBezTo>
                  <a:pt x="221771" y="274248"/>
                  <a:pt x="274248" y="221771"/>
                  <a:pt x="276405" y="156713"/>
                </a:cubicBezTo>
                <a:lnTo>
                  <a:pt x="244056" y="156713"/>
                </a:lnTo>
                <a:close/>
                <a:moveTo>
                  <a:pt x="27676" y="156713"/>
                </a:moveTo>
                <a:cubicBezTo>
                  <a:pt x="30192" y="221771"/>
                  <a:pt x="82310" y="274248"/>
                  <a:pt x="147368" y="276764"/>
                </a:cubicBezTo>
                <a:lnTo>
                  <a:pt x="147368" y="244415"/>
                </a:lnTo>
                <a:cubicBezTo>
                  <a:pt x="100282" y="241899"/>
                  <a:pt x="62541" y="204159"/>
                  <a:pt x="60025" y="156713"/>
                </a:cubicBezTo>
                <a:lnTo>
                  <a:pt x="27676" y="156713"/>
                </a:lnTo>
                <a:close/>
                <a:moveTo>
                  <a:pt x="152042" y="100013"/>
                </a:moveTo>
                <a:cubicBezTo>
                  <a:pt x="162059" y="100013"/>
                  <a:pt x="171361" y="102875"/>
                  <a:pt x="179589" y="108241"/>
                </a:cubicBezTo>
                <a:cubicBezTo>
                  <a:pt x="181378" y="109672"/>
                  <a:pt x="182093" y="112177"/>
                  <a:pt x="181020" y="114681"/>
                </a:cubicBezTo>
                <a:cubicBezTo>
                  <a:pt x="179589" y="116827"/>
                  <a:pt x="176727" y="117543"/>
                  <a:pt x="174580" y="115754"/>
                </a:cubicBezTo>
                <a:cubicBezTo>
                  <a:pt x="167783" y="111819"/>
                  <a:pt x="160271" y="109315"/>
                  <a:pt x="152042" y="109315"/>
                </a:cubicBezTo>
                <a:cubicBezTo>
                  <a:pt x="129504" y="109315"/>
                  <a:pt x="110902" y="127917"/>
                  <a:pt x="110902" y="150813"/>
                </a:cubicBezTo>
                <a:cubicBezTo>
                  <a:pt x="110902" y="173351"/>
                  <a:pt x="129504" y="191954"/>
                  <a:pt x="152042" y="191954"/>
                </a:cubicBezTo>
                <a:cubicBezTo>
                  <a:pt x="173507" y="191954"/>
                  <a:pt x="191394" y="176213"/>
                  <a:pt x="193183" y="154748"/>
                </a:cubicBezTo>
                <a:cubicBezTo>
                  <a:pt x="193541" y="152602"/>
                  <a:pt x="195687" y="150813"/>
                  <a:pt x="198549" y="150813"/>
                </a:cubicBezTo>
                <a:cubicBezTo>
                  <a:pt x="201054" y="151171"/>
                  <a:pt x="202842" y="153317"/>
                  <a:pt x="202485" y="155822"/>
                </a:cubicBezTo>
                <a:cubicBezTo>
                  <a:pt x="199623" y="181579"/>
                  <a:pt x="178158" y="201255"/>
                  <a:pt x="152042" y="201255"/>
                </a:cubicBezTo>
                <a:cubicBezTo>
                  <a:pt x="124496" y="201255"/>
                  <a:pt x="101600" y="178360"/>
                  <a:pt x="101600" y="150813"/>
                </a:cubicBezTo>
                <a:cubicBezTo>
                  <a:pt x="101600" y="122909"/>
                  <a:pt x="124496" y="100013"/>
                  <a:pt x="152042" y="100013"/>
                </a:cubicBezTo>
                <a:close/>
                <a:moveTo>
                  <a:pt x="152041" y="69011"/>
                </a:moveTo>
                <a:cubicBezTo>
                  <a:pt x="106393" y="69011"/>
                  <a:pt x="69011" y="106393"/>
                  <a:pt x="69011" y="152400"/>
                </a:cubicBezTo>
                <a:cubicBezTo>
                  <a:pt x="69011" y="198048"/>
                  <a:pt x="106393" y="235429"/>
                  <a:pt x="152041" y="235429"/>
                </a:cubicBezTo>
                <a:cubicBezTo>
                  <a:pt x="198048" y="235429"/>
                  <a:pt x="235070" y="198048"/>
                  <a:pt x="235070" y="152400"/>
                </a:cubicBezTo>
                <a:cubicBezTo>
                  <a:pt x="235070" y="136585"/>
                  <a:pt x="230757" y="121848"/>
                  <a:pt x="222849" y="109268"/>
                </a:cubicBezTo>
                <a:lnTo>
                  <a:pt x="155276" y="176842"/>
                </a:lnTo>
                <a:cubicBezTo>
                  <a:pt x="154557" y="177561"/>
                  <a:pt x="153478" y="177920"/>
                  <a:pt x="152041" y="177920"/>
                </a:cubicBezTo>
                <a:cubicBezTo>
                  <a:pt x="150962" y="177920"/>
                  <a:pt x="149525" y="177561"/>
                  <a:pt x="148806" y="176842"/>
                </a:cubicBezTo>
                <a:lnTo>
                  <a:pt x="128677" y="156354"/>
                </a:lnTo>
                <a:cubicBezTo>
                  <a:pt x="126521" y="154557"/>
                  <a:pt x="126521" y="151681"/>
                  <a:pt x="128677" y="149884"/>
                </a:cubicBezTo>
                <a:cubicBezTo>
                  <a:pt x="130115" y="148087"/>
                  <a:pt x="132991" y="148087"/>
                  <a:pt x="135147" y="149884"/>
                </a:cubicBezTo>
                <a:lnTo>
                  <a:pt x="152041" y="166778"/>
                </a:lnTo>
                <a:lnTo>
                  <a:pt x="217458" y="101361"/>
                </a:lnTo>
                <a:cubicBezTo>
                  <a:pt x="202362" y="81951"/>
                  <a:pt x="178639" y="69011"/>
                  <a:pt x="152041" y="69011"/>
                </a:cubicBezTo>
                <a:close/>
                <a:moveTo>
                  <a:pt x="257714" y="37381"/>
                </a:moveTo>
                <a:lnTo>
                  <a:pt x="239383" y="56071"/>
                </a:lnTo>
                <a:lnTo>
                  <a:pt x="239383" y="86264"/>
                </a:lnTo>
                <a:lnTo>
                  <a:pt x="269576" y="86264"/>
                </a:lnTo>
                <a:lnTo>
                  <a:pt x="288266" y="67933"/>
                </a:lnTo>
                <a:lnTo>
                  <a:pt x="262387" y="67933"/>
                </a:lnTo>
                <a:cubicBezTo>
                  <a:pt x="261668" y="67933"/>
                  <a:pt x="261309" y="67573"/>
                  <a:pt x="260590" y="67573"/>
                </a:cubicBezTo>
                <a:cubicBezTo>
                  <a:pt x="259512" y="67214"/>
                  <a:pt x="258433" y="66136"/>
                  <a:pt x="258074" y="65057"/>
                </a:cubicBezTo>
                <a:cubicBezTo>
                  <a:pt x="257714" y="64338"/>
                  <a:pt x="257714" y="63979"/>
                  <a:pt x="257714" y="63260"/>
                </a:cubicBezTo>
                <a:lnTo>
                  <a:pt x="257714" y="37381"/>
                </a:lnTo>
                <a:close/>
                <a:moveTo>
                  <a:pt x="147368" y="27676"/>
                </a:moveTo>
                <a:cubicBezTo>
                  <a:pt x="82310" y="30192"/>
                  <a:pt x="30192" y="82670"/>
                  <a:pt x="27676" y="147728"/>
                </a:cubicBezTo>
                <a:lnTo>
                  <a:pt x="36011" y="147728"/>
                </a:lnTo>
                <a:lnTo>
                  <a:pt x="60025" y="147728"/>
                </a:lnTo>
                <a:cubicBezTo>
                  <a:pt x="60654" y="135866"/>
                  <a:pt x="63485" y="124612"/>
                  <a:pt x="68113" y="114368"/>
                </a:cubicBezTo>
                <a:lnTo>
                  <a:pt x="71500" y="109468"/>
                </a:lnTo>
                <a:lnTo>
                  <a:pt x="86983" y="87073"/>
                </a:lnTo>
                <a:lnTo>
                  <a:pt x="101702" y="76908"/>
                </a:lnTo>
                <a:lnTo>
                  <a:pt x="114210" y="68270"/>
                </a:lnTo>
                <a:cubicBezTo>
                  <a:pt x="124409" y="63687"/>
                  <a:pt x="135597" y="60924"/>
                  <a:pt x="147368" y="60385"/>
                </a:cubicBezTo>
                <a:lnTo>
                  <a:pt x="147368" y="27676"/>
                </a:lnTo>
                <a:close/>
                <a:moveTo>
                  <a:pt x="152041" y="0"/>
                </a:moveTo>
                <a:cubicBezTo>
                  <a:pt x="154557" y="0"/>
                  <a:pt x="156713" y="2156"/>
                  <a:pt x="156713" y="4672"/>
                </a:cubicBezTo>
                <a:lnTo>
                  <a:pt x="156713" y="18690"/>
                </a:lnTo>
                <a:cubicBezTo>
                  <a:pt x="179358" y="19409"/>
                  <a:pt x="201283" y="25879"/>
                  <a:pt x="220693" y="37381"/>
                </a:cubicBezTo>
                <a:cubicBezTo>
                  <a:pt x="222849" y="38459"/>
                  <a:pt x="223568" y="41694"/>
                  <a:pt x="222130" y="43491"/>
                </a:cubicBezTo>
                <a:cubicBezTo>
                  <a:pt x="221052" y="46007"/>
                  <a:pt x="217817" y="46726"/>
                  <a:pt x="216020" y="45288"/>
                </a:cubicBezTo>
                <a:cubicBezTo>
                  <a:pt x="198048" y="34505"/>
                  <a:pt x="177561" y="28754"/>
                  <a:pt x="156713" y="27676"/>
                </a:cubicBezTo>
                <a:lnTo>
                  <a:pt x="156713" y="60385"/>
                </a:lnTo>
                <a:cubicBezTo>
                  <a:pt x="184030" y="61463"/>
                  <a:pt x="208113" y="74762"/>
                  <a:pt x="224287" y="94890"/>
                </a:cubicBezTo>
                <a:lnTo>
                  <a:pt x="230038" y="89139"/>
                </a:lnTo>
                <a:lnTo>
                  <a:pt x="230038" y="53915"/>
                </a:lnTo>
                <a:cubicBezTo>
                  <a:pt x="230038" y="52837"/>
                  <a:pt x="230757" y="51758"/>
                  <a:pt x="231476" y="50680"/>
                </a:cubicBezTo>
                <a:lnTo>
                  <a:pt x="259152" y="23004"/>
                </a:lnTo>
                <a:cubicBezTo>
                  <a:pt x="260590" y="21566"/>
                  <a:pt x="262387" y="21206"/>
                  <a:pt x="264184" y="21925"/>
                </a:cubicBezTo>
                <a:cubicBezTo>
                  <a:pt x="265981" y="22644"/>
                  <a:pt x="267060" y="24441"/>
                  <a:pt x="267060" y="26238"/>
                </a:cubicBezTo>
                <a:lnTo>
                  <a:pt x="267060" y="52118"/>
                </a:lnTo>
                <a:lnTo>
                  <a:pt x="285750" y="33427"/>
                </a:lnTo>
                <a:cubicBezTo>
                  <a:pt x="287547" y="31271"/>
                  <a:pt x="290423" y="31271"/>
                  <a:pt x="292220" y="33427"/>
                </a:cubicBezTo>
                <a:cubicBezTo>
                  <a:pt x="294017" y="35224"/>
                  <a:pt x="294017" y="38100"/>
                  <a:pt x="292220" y="39897"/>
                </a:cubicBezTo>
                <a:lnTo>
                  <a:pt x="273529" y="58587"/>
                </a:lnTo>
                <a:lnTo>
                  <a:pt x="299409" y="58587"/>
                </a:lnTo>
                <a:cubicBezTo>
                  <a:pt x="301206" y="58587"/>
                  <a:pt x="303003" y="59666"/>
                  <a:pt x="303722" y="61463"/>
                </a:cubicBezTo>
                <a:cubicBezTo>
                  <a:pt x="304441" y="63260"/>
                  <a:pt x="304081" y="65057"/>
                  <a:pt x="302284" y="66495"/>
                </a:cubicBezTo>
                <a:lnTo>
                  <a:pt x="274967" y="94171"/>
                </a:lnTo>
                <a:cubicBezTo>
                  <a:pt x="273889" y="94890"/>
                  <a:pt x="272811" y="95609"/>
                  <a:pt x="271732" y="95609"/>
                </a:cubicBezTo>
                <a:lnTo>
                  <a:pt x="236508" y="95609"/>
                </a:lnTo>
                <a:lnTo>
                  <a:pt x="229679" y="102439"/>
                </a:lnTo>
                <a:cubicBezTo>
                  <a:pt x="237946" y="115738"/>
                  <a:pt x="243337" y="130834"/>
                  <a:pt x="244056" y="147728"/>
                </a:cubicBezTo>
                <a:lnTo>
                  <a:pt x="276405" y="147728"/>
                </a:lnTo>
                <a:cubicBezTo>
                  <a:pt x="276046" y="135507"/>
                  <a:pt x="273889" y="124005"/>
                  <a:pt x="270295" y="112863"/>
                </a:cubicBezTo>
                <a:cubicBezTo>
                  <a:pt x="269576" y="110346"/>
                  <a:pt x="270654" y="107830"/>
                  <a:pt x="273170" y="107112"/>
                </a:cubicBezTo>
                <a:cubicBezTo>
                  <a:pt x="275686" y="106033"/>
                  <a:pt x="278202" y="107471"/>
                  <a:pt x="278921" y="109987"/>
                </a:cubicBezTo>
                <a:cubicBezTo>
                  <a:pt x="282875" y="122208"/>
                  <a:pt x="285391" y="134788"/>
                  <a:pt x="285750" y="147728"/>
                </a:cubicBezTo>
                <a:lnTo>
                  <a:pt x="299768" y="147728"/>
                </a:lnTo>
                <a:cubicBezTo>
                  <a:pt x="302284" y="147728"/>
                  <a:pt x="304441" y="149884"/>
                  <a:pt x="304441" y="152400"/>
                </a:cubicBezTo>
                <a:cubicBezTo>
                  <a:pt x="304441" y="154916"/>
                  <a:pt x="302284" y="156713"/>
                  <a:pt x="299768" y="156713"/>
                </a:cubicBezTo>
                <a:lnTo>
                  <a:pt x="285750" y="156713"/>
                </a:lnTo>
                <a:cubicBezTo>
                  <a:pt x="283234" y="227163"/>
                  <a:pt x="226803" y="283594"/>
                  <a:pt x="156713" y="286110"/>
                </a:cubicBezTo>
                <a:lnTo>
                  <a:pt x="156713" y="300128"/>
                </a:lnTo>
                <a:cubicBezTo>
                  <a:pt x="156713" y="302284"/>
                  <a:pt x="154557" y="304441"/>
                  <a:pt x="152041" y="304441"/>
                </a:cubicBezTo>
                <a:cubicBezTo>
                  <a:pt x="149525" y="304441"/>
                  <a:pt x="147368" y="302284"/>
                  <a:pt x="147368" y="300128"/>
                </a:cubicBezTo>
                <a:lnTo>
                  <a:pt x="147368" y="286110"/>
                </a:lnTo>
                <a:cubicBezTo>
                  <a:pt x="77278" y="283594"/>
                  <a:pt x="20847" y="227163"/>
                  <a:pt x="18331" y="156713"/>
                </a:cubicBezTo>
                <a:lnTo>
                  <a:pt x="4673" y="156713"/>
                </a:lnTo>
                <a:cubicBezTo>
                  <a:pt x="1797" y="156713"/>
                  <a:pt x="0" y="154916"/>
                  <a:pt x="0" y="152400"/>
                </a:cubicBezTo>
                <a:cubicBezTo>
                  <a:pt x="0" y="149884"/>
                  <a:pt x="1797" y="147728"/>
                  <a:pt x="4673" y="147728"/>
                </a:cubicBezTo>
                <a:lnTo>
                  <a:pt x="18331" y="147728"/>
                </a:lnTo>
                <a:cubicBezTo>
                  <a:pt x="20847" y="77637"/>
                  <a:pt x="77278" y="20847"/>
                  <a:pt x="147368" y="18690"/>
                </a:cubicBezTo>
                <a:lnTo>
                  <a:pt x="147368" y="4672"/>
                </a:lnTo>
                <a:cubicBezTo>
                  <a:pt x="147368" y="2156"/>
                  <a:pt x="149525" y="0"/>
                  <a:pt x="15204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79" name="Freeform 838">
            <a:extLst>
              <a:ext uri="{FF2B5EF4-FFF2-40B4-BE49-F238E27FC236}">
                <a16:creationId xmlns:a16="http://schemas.microsoft.com/office/drawing/2014/main" id="{9B4F5786-0141-4F4A-9C09-99F424E848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40810" y="4321944"/>
            <a:ext cx="1076826" cy="1076826"/>
          </a:xfrm>
          <a:custGeom>
            <a:avLst/>
            <a:gdLst>
              <a:gd name="T0" fmla="*/ 221909 w 305165"/>
              <a:gd name="T1" fmla="*/ 72914 h 304441"/>
              <a:gd name="T2" fmla="*/ 240229 w 305165"/>
              <a:gd name="T3" fmla="*/ 92590 h 304441"/>
              <a:gd name="T4" fmla="*/ 231608 w 305165"/>
              <a:gd name="T5" fmla="*/ 96167 h 304441"/>
              <a:gd name="T6" fmla="*/ 201794 w 305165"/>
              <a:gd name="T7" fmla="*/ 100818 h 304441"/>
              <a:gd name="T8" fmla="*/ 241666 w 305165"/>
              <a:gd name="T9" fmla="*/ 136951 h 304441"/>
              <a:gd name="T10" fmla="*/ 221909 w 305165"/>
              <a:gd name="T11" fmla="*/ 164855 h 304441"/>
              <a:gd name="T12" fmla="*/ 212570 w 305165"/>
              <a:gd name="T13" fmla="*/ 164855 h 304441"/>
              <a:gd name="T14" fmla="*/ 194609 w 305165"/>
              <a:gd name="T15" fmla="*/ 144821 h 304441"/>
              <a:gd name="T16" fmla="*/ 202871 w 305165"/>
              <a:gd name="T17" fmla="*/ 141244 h 304441"/>
              <a:gd name="T18" fmla="*/ 232686 w 305165"/>
              <a:gd name="T19" fmla="*/ 136951 h 304441"/>
              <a:gd name="T20" fmla="*/ 192813 w 305165"/>
              <a:gd name="T21" fmla="*/ 100818 h 304441"/>
              <a:gd name="T22" fmla="*/ 212570 w 305165"/>
              <a:gd name="T23" fmla="*/ 72914 h 304441"/>
              <a:gd name="T24" fmla="*/ 218738 w 305165"/>
              <a:gd name="T25" fmla="*/ 41103 h 304441"/>
              <a:gd name="T26" fmla="*/ 151396 w 305165"/>
              <a:gd name="T27" fmla="*/ 155503 h 304441"/>
              <a:gd name="T28" fmla="*/ 128349 w 305165"/>
              <a:gd name="T29" fmla="*/ 195435 h 304441"/>
              <a:gd name="T30" fmla="*/ 296162 w 305165"/>
              <a:gd name="T31" fmla="*/ 118089 h 304441"/>
              <a:gd name="T32" fmla="*/ 218738 w 305165"/>
              <a:gd name="T33" fmla="*/ 31750 h 304441"/>
              <a:gd name="T34" fmla="*/ 218738 w 305165"/>
              <a:gd name="T35" fmla="*/ 204428 h 304441"/>
              <a:gd name="T36" fmla="*/ 115745 w 305165"/>
              <a:gd name="T37" fmla="*/ 202270 h 304441"/>
              <a:gd name="T38" fmla="*/ 141673 w 305165"/>
              <a:gd name="T39" fmla="*/ 157661 h 304441"/>
              <a:gd name="T40" fmla="*/ 218738 w 305165"/>
              <a:gd name="T41" fmla="*/ 31750 h 304441"/>
              <a:gd name="T42" fmla="*/ 142178 w 305165"/>
              <a:gd name="T43" fmla="*/ 0 h 304441"/>
              <a:gd name="T44" fmla="*/ 196223 w 305165"/>
              <a:gd name="T45" fmla="*/ 10064 h 304441"/>
              <a:gd name="T46" fmla="*/ 192620 w 305165"/>
              <a:gd name="T47" fmla="*/ 18690 h 304441"/>
              <a:gd name="T48" fmla="*/ 142178 w 305165"/>
              <a:gd name="T49" fmla="*/ 9345 h 304441"/>
              <a:gd name="T50" fmla="*/ 37690 w 305165"/>
              <a:gd name="T51" fmla="*/ 101001 h 304441"/>
              <a:gd name="T52" fmla="*/ 9226 w 305165"/>
              <a:gd name="T53" fmla="*/ 158151 h 304441"/>
              <a:gd name="T54" fmla="*/ 35528 w 305165"/>
              <a:gd name="T55" fmla="*/ 172888 h 304441"/>
              <a:gd name="T56" fmla="*/ 38050 w 305165"/>
              <a:gd name="T57" fmla="*/ 222490 h 304441"/>
              <a:gd name="T58" fmla="*/ 76242 w 305165"/>
              <a:gd name="T59" fmla="*/ 232913 h 304441"/>
              <a:gd name="T60" fmla="*/ 91375 w 305165"/>
              <a:gd name="T61" fmla="*/ 242978 h 304441"/>
              <a:gd name="T62" fmla="*/ 95699 w 305165"/>
              <a:gd name="T63" fmla="*/ 285391 h 304441"/>
              <a:gd name="T64" fmla="*/ 197304 w 305165"/>
              <a:gd name="T65" fmla="*/ 278202 h 304441"/>
              <a:gd name="T66" fmla="*/ 206312 w 305165"/>
              <a:gd name="T67" fmla="*/ 221412 h 304441"/>
              <a:gd name="T68" fmla="*/ 206312 w 305165"/>
              <a:gd name="T69" fmla="*/ 276764 h 304441"/>
              <a:gd name="T70" fmla="*/ 145060 w 305165"/>
              <a:gd name="T71" fmla="*/ 304441 h 304441"/>
              <a:gd name="T72" fmla="*/ 82007 w 305165"/>
              <a:gd name="T73" fmla="*/ 277843 h 304441"/>
              <a:gd name="T74" fmla="*/ 77684 w 305165"/>
              <a:gd name="T75" fmla="*/ 241899 h 304441"/>
              <a:gd name="T76" fmla="*/ 72639 w 305165"/>
              <a:gd name="T77" fmla="*/ 242259 h 304441"/>
              <a:gd name="T78" fmla="*/ 29043 w 305165"/>
              <a:gd name="T79" fmla="*/ 180077 h 304441"/>
              <a:gd name="T80" fmla="*/ 219 w 305165"/>
              <a:gd name="T81" fmla="*/ 159948 h 304441"/>
              <a:gd name="T82" fmla="*/ 28322 w 305165"/>
              <a:gd name="T83" fmla="*/ 99923 h 304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305165" h="304441">
                <a:moveTo>
                  <a:pt x="217240" y="68263"/>
                </a:moveTo>
                <a:cubicBezTo>
                  <a:pt x="219754" y="68263"/>
                  <a:pt x="221909" y="70410"/>
                  <a:pt x="221909" y="72914"/>
                </a:cubicBezTo>
                <a:lnTo>
                  <a:pt x="221909" y="78638"/>
                </a:lnTo>
                <a:cubicBezTo>
                  <a:pt x="229812" y="80069"/>
                  <a:pt x="236996" y="85435"/>
                  <a:pt x="240229" y="92590"/>
                </a:cubicBezTo>
                <a:cubicBezTo>
                  <a:pt x="240948" y="95094"/>
                  <a:pt x="239870" y="97598"/>
                  <a:pt x="237355" y="98672"/>
                </a:cubicBezTo>
                <a:cubicBezTo>
                  <a:pt x="235200" y="99745"/>
                  <a:pt x="232686" y="98672"/>
                  <a:pt x="231608" y="96167"/>
                </a:cubicBezTo>
                <a:cubicBezTo>
                  <a:pt x="229453" y="90801"/>
                  <a:pt x="223705" y="87224"/>
                  <a:pt x="217240" y="87224"/>
                </a:cubicBezTo>
                <a:cubicBezTo>
                  <a:pt x="208978" y="87224"/>
                  <a:pt x="201794" y="93663"/>
                  <a:pt x="201794" y="100818"/>
                </a:cubicBezTo>
                <a:cubicBezTo>
                  <a:pt x="201794" y="106900"/>
                  <a:pt x="204667" y="114413"/>
                  <a:pt x="217240" y="114413"/>
                </a:cubicBezTo>
                <a:cubicBezTo>
                  <a:pt x="235559" y="114413"/>
                  <a:pt x="241666" y="125860"/>
                  <a:pt x="241666" y="136951"/>
                </a:cubicBezTo>
                <a:cubicBezTo>
                  <a:pt x="241666" y="148041"/>
                  <a:pt x="233045" y="156984"/>
                  <a:pt x="221909" y="159131"/>
                </a:cubicBezTo>
                <a:lnTo>
                  <a:pt x="221909" y="164855"/>
                </a:lnTo>
                <a:cubicBezTo>
                  <a:pt x="221909" y="167359"/>
                  <a:pt x="219754" y="169505"/>
                  <a:pt x="217240" y="169505"/>
                </a:cubicBezTo>
                <a:cubicBezTo>
                  <a:pt x="214725" y="169505"/>
                  <a:pt x="212570" y="167359"/>
                  <a:pt x="212570" y="164855"/>
                </a:cubicBezTo>
                <a:lnTo>
                  <a:pt x="212570" y="158773"/>
                </a:lnTo>
                <a:cubicBezTo>
                  <a:pt x="204308" y="157700"/>
                  <a:pt x="197483" y="152334"/>
                  <a:pt x="194609" y="144821"/>
                </a:cubicBezTo>
                <a:cubicBezTo>
                  <a:pt x="193532" y="142675"/>
                  <a:pt x="194609" y="139813"/>
                  <a:pt x="196765" y="138739"/>
                </a:cubicBezTo>
                <a:cubicBezTo>
                  <a:pt x="199279" y="138024"/>
                  <a:pt x="201794" y="139097"/>
                  <a:pt x="202871" y="141244"/>
                </a:cubicBezTo>
                <a:cubicBezTo>
                  <a:pt x="205386" y="146610"/>
                  <a:pt x="211133" y="150187"/>
                  <a:pt x="217240" y="150187"/>
                </a:cubicBezTo>
                <a:cubicBezTo>
                  <a:pt x="225861" y="150187"/>
                  <a:pt x="232686" y="144105"/>
                  <a:pt x="232686" y="136951"/>
                </a:cubicBezTo>
                <a:cubicBezTo>
                  <a:pt x="232686" y="130511"/>
                  <a:pt x="229812" y="123356"/>
                  <a:pt x="217240" y="123356"/>
                </a:cubicBezTo>
                <a:cubicBezTo>
                  <a:pt x="199279" y="123356"/>
                  <a:pt x="192813" y="111908"/>
                  <a:pt x="192813" y="100818"/>
                </a:cubicBezTo>
                <a:cubicBezTo>
                  <a:pt x="192813" y="89728"/>
                  <a:pt x="201075" y="80784"/>
                  <a:pt x="212570" y="78638"/>
                </a:cubicBezTo>
                <a:lnTo>
                  <a:pt x="212570" y="72914"/>
                </a:lnTo>
                <a:cubicBezTo>
                  <a:pt x="212570" y="70410"/>
                  <a:pt x="214725" y="68263"/>
                  <a:pt x="217240" y="68263"/>
                </a:cubicBezTo>
                <a:close/>
                <a:moveTo>
                  <a:pt x="218738" y="41103"/>
                </a:moveTo>
                <a:cubicBezTo>
                  <a:pt x="176244" y="41103"/>
                  <a:pt x="141673" y="75639"/>
                  <a:pt x="141673" y="118089"/>
                </a:cubicBezTo>
                <a:cubicBezTo>
                  <a:pt x="141673" y="131400"/>
                  <a:pt x="144914" y="144351"/>
                  <a:pt x="151396" y="155503"/>
                </a:cubicBezTo>
                <a:cubicBezTo>
                  <a:pt x="152116" y="157302"/>
                  <a:pt x="151756" y="158741"/>
                  <a:pt x="151036" y="160539"/>
                </a:cubicBezTo>
                <a:lnTo>
                  <a:pt x="128349" y="195435"/>
                </a:lnTo>
                <a:lnTo>
                  <a:pt x="218738" y="195435"/>
                </a:lnTo>
                <a:cubicBezTo>
                  <a:pt x="261231" y="195435"/>
                  <a:pt x="296162" y="160899"/>
                  <a:pt x="296162" y="118089"/>
                </a:cubicBezTo>
                <a:cubicBezTo>
                  <a:pt x="296162" y="75639"/>
                  <a:pt x="261231" y="41103"/>
                  <a:pt x="218738" y="41103"/>
                </a:cubicBezTo>
                <a:close/>
                <a:moveTo>
                  <a:pt x="218738" y="31750"/>
                </a:moveTo>
                <a:cubicBezTo>
                  <a:pt x="266273" y="31750"/>
                  <a:pt x="305165" y="70603"/>
                  <a:pt x="305165" y="118089"/>
                </a:cubicBezTo>
                <a:cubicBezTo>
                  <a:pt x="305165" y="165936"/>
                  <a:pt x="266273" y="204428"/>
                  <a:pt x="218738" y="204428"/>
                </a:cubicBezTo>
                <a:lnTo>
                  <a:pt x="119706" y="204428"/>
                </a:lnTo>
                <a:cubicBezTo>
                  <a:pt x="118266" y="204428"/>
                  <a:pt x="116825" y="203709"/>
                  <a:pt x="115745" y="202270"/>
                </a:cubicBezTo>
                <a:cubicBezTo>
                  <a:pt x="115025" y="200831"/>
                  <a:pt x="115025" y="198673"/>
                  <a:pt x="116105" y="197593"/>
                </a:cubicBezTo>
                <a:lnTo>
                  <a:pt x="141673" y="157661"/>
                </a:lnTo>
                <a:cubicBezTo>
                  <a:pt x="135551" y="145430"/>
                  <a:pt x="132310" y="131760"/>
                  <a:pt x="132310" y="118089"/>
                </a:cubicBezTo>
                <a:cubicBezTo>
                  <a:pt x="132310" y="70603"/>
                  <a:pt x="170842" y="31750"/>
                  <a:pt x="218738" y="31750"/>
                </a:cubicBezTo>
                <a:close/>
                <a:moveTo>
                  <a:pt x="137133" y="0"/>
                </a:moveTo>
                <a:cubicBezTo>
                  <a:pt x="139295" y="0"/>
                  <a:pt x="141097" y="0"/>
                  <a:pt x="142178" y="0"/>
                </a:cubicBezTo>
                <a:cubicBezTo>
                  <a:pt x="143259" y="0"/>
                  <a:pt x="143619" y="0"/>
                  <a:pt x="144339" y="0"/>
                </a:cubicBezTo>
                <a:cubicBezTo>
                  <a:pt x="150825" y="0"/>
                  <a:pt x="173164" y="1078"/>
                  <a:pt x="196223" y="10064"/>
                </a:cubicBezTo>
                <a:cubicBezTo>
                  <a:pt x="198385" y="11142"/>
                  <a:pt x="199466" y="13658"/>
                  <a:pt x="198385" y="16174"/>
                </a:cubicBezTo>
                <a:cubicBezTo>
                  <a:pt x="197665" y="18331"/>
                  <a:pt x="194782" y="19769"/>
                  <a:pt x="192620" y="18690"/>
                </a:cubicBezTo>
                <a:cubicBezTo>
                  <a:pt x="171362" y="10064"/>
                  <a:pt x="150465" y="9345"/>
                  <a:pt x="144339" y="9345"/>
                </a:cubicBezTo>
                <a:cubicBezTo>
                  <a:pt x="143619" y="9345"/>
                  <a:pt x="143259" y="9345"/>
                  <a:pt x="142178" y="9345"/>
                </a:cubicBezTo>
                <a:cubicBezTo>
                  <a:pt x="140736" y="9345"/>
                  <a:pt x="139295" y="9345"/>
                  <a:pt x="137133" y="9345"/>
                </a:cubicBezTo>
                <a:cubicBezTo>
                  <a:pt x="116236" y="9345"/>
                  <a:pt x="47779" y="16174"/>
                  <a:pt x="37690" y="101001"/>
                </a:cubicBezTo>
                <a:cubicBezTo>
                  <a:pt x="37690" y="102439"/>
                  <a:pt x="35889" y="113941"/>
                  <a:pt x="10667" y="153479"/>
                </a:cubicBezTo>
                <a:cubicBezTo>
                  <a:pt x="9947" y="154197"/>
                  <a:pt x="8866" y="156354"/>
                  <a:pt x="9226" y="158151"/>
                </a:cubicBezTo>
                <a:cubicBezTo>
                  <a:pt x="9947" y="159589"/>
                  <a:pt x="11028" y="161027"/>
                  <a:pt x="12829" y="162105"/>
                </a:cubicBezTo>
                <a:cubicBezTo>
                  <a:pt x="23278" y="167856"/>
                  <a:pt x="35528" y="172888"/>
                  <a:pt x="35528" y="172888"/>
                </a:cubicBezTo>
                <a:cubicBezTo>
                  <a:pt x="37330" y="173607"/>
                  <a:pt x="38411" y="175404"/>
                  <a:pt x="38411" y="177561"/>
                </a:cubicBezTo>
                <a:cubicBezTo>
                  <a:pt x="38411" y="177920"/>
                  <a:pt x="35168" y="208113"/>
                  <a:pt x="38050" y="222490"/>
                </a:cubicBezTo>
                <a:cubicBezTo>
                  <a:pt x="39131" y="228600"/>
                  <a:pt x="52823" y="232913"/>
                  <a:pt x="72639" y="232913"/>
                </a:cubicBezTo>
                <a:cubicBezTo>
                  <a:pt x="74441" y="232913"/>
                  <a:pt x="75882" y="232913"/>
                  <a:pt x="76242" y="232913"/>
                </a:cubicBezTo>
                <a:cubicBezTo>
                  <a:pt x="76242" y="232913"/>
                  <a:pt x="76603" y="232913"/>
                  <a:pt x="77684" y="232913"/>
                </a:cubicBezTo>
                <a:cubicBezTo>
                  <a:pt x="87772" y="232913"/>
                  <a:pt x="91375" y="237946"/>
                  <a:pt x="91375" y="242978"/>
                </a:cubicBezTo>
                <a:lnTo>
                  <a:pt x="91375" y="277843"/>
                </a:lnTo>
                <a:cubicBezTo>
                  <a:pt x="91375" y="281078"/>
                  <a:pt x="93177" y="283594"/>
                  <a:pt x="95699" y="285391"/>
                </a:cubicBezTo>
                <a:cubicBezTo>
                  <a:pt x="118398" y="298690"/>
                  <a:pt x="171002" y="298690"/>
                  <a:pt x="194062" y="285391"/>
                </a:cubicBezTo>
                <a:cubicBezTo>
                  <a:pt x="196223" y="283953"/>
                  <a:pt x="197665" y="281078"/>
                  <a:pt x="197304" y="278202"/>
                </a:cubicBezTo>
                <a:cubicBezTo>
                  <a:pt x="195503" y="267779"/>
                  <a:pt x="194062" y="246572"/>
                  <a:pt x="200547" y="224646"/>
                </a:cubicBezTo>
                <a:cubicBezTo>
                  <a:pt x="201268" y="222130"/>
                  <a:pt x="203790" y="220693"/>
                  <a:pt x="206312" y="221412"/>
                </a:cubicBezTo>
                <a:cubicBezTo>
                  <a:pt x="208474" y="222130"/>
                  <a:pt x="209915" y="224646"/>
                  <a:pt x="209194" y="227163"/>
                </a:cubicBezTo>
                <a:cubicBezTo>
                  <a:pt x="203430" y="247291"/>
                  <a:pt x="204871" y="267060"/>
                  <a:pt x="206312" y="276764"/>
                </a:cubicBezTo>
                <a:cubicBezTo>
                  <a:pt x="207393" y="283594"/>
                  <a:pt x="204150" y="290063"/>
                  <a:pt x="198385" y="293298"/>
                </a:cubicBezTo>
                <a:cubicBezTo>
                  <a:pt x="185774" y="300846"/>
                  <a:pt x="165237" y="304441"/>
                  <a:pt x="145060" y="304441"/>
                </a:cubicBezTo>
                <a:cubicBezTo>
                  <a:pt x="124163" y="304441"/>
                  <a:pt x="103625" y="300846"/>
                  <a:pt x="91015" y="293298"/>
                </a:cubicBezTo>
                <a:cubicBezTo>
                  <a:pt x="85610" y="290063"/>
                  <a:pt x="82007" y="283953"/>
                  <a:pt x="82007" y="277843"/>
                </a:cubicBezTo>
                <a:lnTo>
                  <a:pt x="82007" y="242978"/>
                </a:lnTo>
                <a:cubicBezTo>
                  <a:pt x="82007" y="242618"/>
                  <a:pt x="80566" y="241899"/>
                  <a:pt x="77684" y="241899"/>
                </a:cubicBezTo>
                <a:cubicBezTo>
                  <a:pt x="76963" y="241899"/>
                  <a:pt x="76603" y="241899"/>
                  <a:pt x="76603" y="241899"/>
                </a:cubicBezTo>
                <a:cubicBezTo>
                  <a:pt x="76603" y="242259"/>
                  <a:pt x="74801" y="242259"/>
                  <a:pt x="72639" y="242259"/>
                </a:cubicBezTo>
                <a:cubicBezTo>
                  <a:pt x="57507" y="242259"/>
                  <a:pt x="31925" y="239743"/>
                  <a:pt x="29043" y="224646"/>
                </a:cubicBezTo>
                <a:cubicBezTo>
                  <a:pt x="26160" y="211347"/>
                  <a:pt x="27962" y="188703"/>
                  <a:pt x="29043" y="180077"/>
                </a:cubicBezTo>
                <a:cubicBezTo>
                  <a:pt x="24359" y="177920"/>
                  <a:pt x="16072" y="174326"/>
                  <a:pt x="8145" y="170013"/>
                </a:cubicBezTo>
                <a:cubicBezTo>
                  <a:pt x="2741" y="166778"/>
                  <a:pt x="939" y="162824"/>
                  <a:pt x="219" y="159948"/>
                </a:cubicBezTo>
                <a:cubicBezTo>
                  <a:pt x="-862" y="154197"/>
                  <a:pt x="2380" y="148806"/>
                  <a:pt x="2741" y="148446"/>
                </a:cubicBezTo>
                <a:cubicBezTo>
                  <a:pt x="26881" y="110706"/>
                  <a:pt x="28322" y="100282"/>
                  <a:pt x="28322" y="99923"/>
                </a:cubicBezTo>
                <a:cubicBezTo>
                  <a:pt x="39492" y="7188"/>
                  <a:pt x="114434" y="0"/>
                  <a:pt x="13713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A2C2FE94-1426-8442-A747-7D0A9496624C}"/>
              </a:ext>
            </a:extLst>
          </p:cNvPr>
          <p:cNvCxnSpPr>
            <a:cxnSpLocks/>
          </p:cNvCxnSpPr>
          <p:nvPr/>
        </p:nvCxnSpPr>
        <p:spPr>
          <a:xfrm>
            <a:off x="19596696" y="6279266"/>
            <a:ext cx="3260129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olid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Subtitle 2">
            <a:extLst>
              <a:ext uri="{FF2B5EF4-FFF2-40B4-BE49-F238E27FC236}">
                <a16:creationId xmlns:a16="http://schemas.microsoft.com/office/drawing/2014/main" id="{AFE9915A-B0C0-254A-9194-7CE3D17B2AF2}"/>
              </a:ext>
            </a:extLst>
          </p:cNvPr>
          <p:cNvSpPr txBox="1">
            <a:spLocks/>
          </p:cNvSpPr>
          <p:nvPr/>
        </p:nvSpPr>
        <p:spPr>
          <a:xfrm>
            <a:off x="19819731" y="6398314"/>
            <a:ext cx="3198531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go.</a:t>
            </a:r>
          </a:p>
        </p:txBody>
      </p:sp>
      <p:sp>
        <p:nvSpPr>
          <p:cNvPr id="82" name="Subtitle 2">
            <a:extLst>
              <a:ext uri="{FF2B5EF4-FFF2-40B4-BE49-F238E27FC236}">
                <a16:creationId xmlns:a16="http://schemas.microsoft.com/office/drawing/2014/main" id="{6F0DBD7B-AEDC-9543-BE15-639578B58855}"/>
              </a:ext>
            </a:extLst>
          </p:cNvPr>
          <p:cNvSpPr txBox="1">
            <a:spLocks/>
          </p:cNvSpPr>
          <p:nvPr/>
        </p:nvSpPr>
        <p:spPr>
          <a:xfrm>
            <a:off x="19819731" y="5601212"/>
            <a:ext cx="2448106" cy="552074"/>
          </a:xfrm>
          <a:prstGeom prst="rect">
            <a:avLst/>
          </a:prstGeom>
        </p:spPr>
        <p:txBody>
          <a:bodyPr vert="horz" wrap="none" lIns="91440" tIns="45720" rIns="91440" bIns="45720" rtlCol="0" anchor="b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sz="3200" b="1" dirty="0">
                <a:latin typeface="Poppins" pitchFamily="2" charset="77"/>
                <a:ea typeface="Lato Light" panose="020F0502020204030203" pitchFamily="34" charset="0"/>
                <a:cs typeface="Poppins" pitchFamily="2" charset="77"/>
              </a:rPr>
              <a:t>YOUR TITLE</a:t>
            </a:r>
          </a:p>
        </p:txBody>
      </p:sp>
    </p:spTree>
    <p:extLst>
      <p:ext uri="{BB962C8B-B14F-4D97-AF65-F5344CB8AC3E}">
        <p14:creationId xmlns:p14="http://schemas.microsoft.com/office/powerpoint/2010/main" val="3276883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3FF8CAB8-762C-A645-AF30-96A8F4EEAE87}"/>
              </a:ext>
            </a:extLst>
          </p:cNvPr>
          <p:cNvSpPr/>
          <p:nvPr/>
        </p:nvSpPr>
        <p:spPr>
          <a:xfrm>
            <a:off x="7709432" y="6522807"/>
            <a:ext cx="3534759" cy="353475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7198" dirty="0">
              <a:latin typeface="Lato Light" panose="020F0502020204030203" pitchFamily="34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6FF5832-6E52-AF46-80F1-E9EDE340FA22}"/>
              </a:ext>
            </a:extLst>
          </p:cNvPr>
          <p:cNvSpPr/>
          <p:nvPr/>
        </p:nvSpPr>
        <p:spPr>
          <a:xfrm>
            <a:off x="13133459" y="6522807"/>
            <a:ext cx="3534759" cy="353475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7198" dirty="0">
              <a:latin typeface="Lato Light" panose="020F0502020204030203" pitchFamily="34" charset="0"/>
            </a:endParaRPr>
          </a:p>
        </p:txBody>
      </p:sp>
      <p:sp>
        <p:nvSpPr>
          <p:cNvPr id="4" name="Arrow: Right 4">
            <a:extLst>
              <a:ext uri="{FF2B5EF4-FFF2-40B4-BE49-F238E27FC236}">
                <a16:creationId xmlns:a16="http://schemas.microsoft.com/office/drawing/2014/main" id="{FF6271C3-572C-3842-A559-F98A216BA2D7}"/>
              </a:ext>
            </a:extLst>
          </p:cNvPr>
          <p:cNvSpPr/>
          <p:nvPr/>
        </p:nvSpPr>
        <p:spPr>
          <a:xfrm>
            <a:off x="11007586" y="7294766"/>
            <a:ext cx="1931095" cy="68562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7198" dirty="0">
              <a:latin typeface="Lato Light" panose="020F0502020204030203" pitchFamily="34" charset="0"/>
            </a:endParaRPr>
          </a:p>
        </p:txBody>
      </p:sp>
      <p:sp>
        <p:nvSpPr>
          <p:cNvPr id="5" name="Arrow: Right 5">
            <a:extLst>
              <a:ext uri="{FF2B5EF4-FFF2-40B4-BE49-F238E27FC236}">
                <a16:creationId xmlns:a16="http://schemas.microsoft.com/office/drawing/2014/main" id="{86365BAA-B36D-FA40-90E2-EDCCD5C834CA}"/>
              </a:ext>
            </a:extLst>
          </p:cNvPr>
          <p:cNvSpPr/>
          <p:nvPr/>
        </p:nvSpPr>
        <p:spPr>
          <a:xfrm rot="10800000">
            <a:off x="11438972" y="8452705"/>
            <a:ext cx="1862083" cy="685621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7198" dirty="0">
              <a:latin typeface="Lato Light" panose="020F0502020204030203" pitchFamily="34" charset="0"/>
            </a:endParaRPr>
          </a:p>
        </p:txBody>
      </p:sp>
      <p:sp>
        <p:nvSpPr>
          <p:cNvPr id="10" name="Shape 4114">
            <a:extLst>
              <a:ext uri="{FF2B5EF4-FFF2-40B4-BE49-F238E27FC236}">
                <a16:creationId xmlns:a16="http://schemas.microsoft.com/office/drawing/2014/main" id="{6A124559-6524-F547-BC5A-E675DA584474}"/>
              </a:ext>
            </a:extLst>
          </p:cNvPr>
          <p:cNvSpPr/>
          <p:nvPr/>
        </p:nvSpPr>
        <p:spPr>
          <a:xfrm flipV="1">
            <a:off x="10062898" y="5463523"/>
            <a:ext cx="866416" cy="992841"/>
          </a:xfrm>
          <a:prstGeom prst="line">
            <a:avLst/>
          </a:prstGeom>
          <a:noFill/>
          <a:ln w="38100" cap="rnd">
            <a:solidFill>
              <a:schemeClr val="bg1">
                <a:lumMod val="50000"/>
              </a:schemeClr>
            </a:solidFill>
            <a:prstDash val="solid"/>
            <a:round/>
            <a:tailEnd type="triangle"/>
          </a:ln>
          <a:effectLst/>
        </p:spPr>
        <p:txBody>
          <a:bodyPr wrap="square" lIns="71419" tIns="71419" rIns="71419" bIns="71419" numCol="1" anchor="ctr">
            <a:noAutofit/>
          </a:bodyPr>
          <a:lstStyle/>
          <a:p>
            <a:pPr lvl="0">
              <a:lnSpc>
                <a:spcPct val="100000"/>
              </a:lnSpc>
              <a:defRPr sz="7200" spc="504">
                <a:latin typeface="+mn-lt"/>
                <a:ea typeface="+mn-ea"/>
                <a:cs typeface="+mn-cs"/>
                <a:sym typeface="Lato Light"/>
              </a:defRPr>
            </a:pPr>
            <a:endParaRPr sz="7198" dirty="0">
              <a:latin typeface="Lato Light" panose="020F0502020204030203" pitchFamily="34" charset="0"/>
            </a:endParaRPr>
          </a:p>
        </p:txBody>
      </p:sp>
      <p:sp>
        <p:nvSpPr>
          <p:cNvPr id="11" name="Shape 4114">
            <a:extLst>
              <a:ext uri="{FF2B5EF4-FFF2-40B4-BE49-F238E27FC236}">
                <a16:creationId xmlns:a16="http://schemas.microsoft.com/office/drawing/2014/main" id="{71B6FC6C-8C37-BD4B-BE43-7F7F71149108}"/>
              </a:ext>
            </a:extLst>
          </p:cNvPr>
          <p:cNvSpPr/>
          <p:nvPr/>
        </p:nvSpPr>
        <p:spPr>
          <a:xfrm flipH="1" flipV="1">
            <a:off x="13133457" y="5463521"/>
            <a:ext cx="866950" cy="1149469"/>
          </a:xfrm>
          <a:prstGeom prst="line">
            <a:avLst/>
          </a:prstGeom>
          <a:noFill/>
          <a:ln w="38100" cap="rnd">
            <a:solidFill>
              <a:schemeClr val="bg1">
                <a:lumMod val="50000"/>
              </a:schemeClr>
            </a:solidFill>
            <a:prstDash val="solid"/>
            <a:round/>
            <a:tailEnd type="triangle"/>
          </a:ln>
          <a:effectLst/>
        </p:spPr>
        <p:txBody>
          <a:bodyPr wrap="square" lIns="71419" tIns="71419" rIns="71419" bIns="71419" numCol="1" anchor="ctr">
            <a:noAutofit/>
          </a:bodyPr>
          <a:lstStyle/>
          <a:p>
            <a:pPr lvl="0">
              <a:lnSpc>
                <a:spcPct val="100000"/>
              </a:lnSpc>
              <a:defRPr sz="7200" spc="504">
                <a:latin typeface="+mn-lt"/>
                <a:ea typeface="+mn-ea"/>
                <a:cs typeface="+mn-cs"/>
                <a:sym typeface="Lato Light"/>
              </a:defRPr>
            </a:pPr>
            <a:endParaRPr sz="7198" dirty="0">
              <a:latin typeface="Lato Light" panose="020F0502020204030203" pitchFamily="34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6C5461C-A359-A04B-8542-D807511C0A10}"/>
              </a:ext>
            </a:extLst>
          </p:cNvPr>
          <p:cNvSpPr/>
          <p:nvPr/>
        </p:nvSpPr>
        <p:spPr>
          <a:xfrm>
            <a:off x="19810377" y="7112246"/>
            <a:ext cx="2945320" cy="2945320"/>
          </a:xfrm>
          <a:prstGeom prst="ellipse">
            <a:avLst/>
          </a:prstGeom>
          <a:solidFill>
            <a:schemeClr val="bg1">
              <a:lumMod val="9500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7198" dirty="0">
              <a:latin typeface="Lato Light" panose="020F0502020204030203" pitchFamily="34" charset="0"/>
            </a:endParaRPr>
          </a:p>
        </p:txBody>
      </p:sp>
      <p:sp>
        <p:nvSpPr>
          <p:cNvPr id="13" name="Shape 4114">
            <a:extLst>
              <a:ext uri="{FF2B5EF4-FFF2-40B4-BE49-F238E27FC236}">
                <a16:creationId xmlns:a16="http://schemas.microsoft.com/office/drawing/2014/main" id="{C3F0BB66-66D7-A440-B39D-707161B76DC9}"/>
              </a:ext>
            </a:extLst>
          </p:cNvPr>
          <p:cNvSpPr/>
          <p:nvPr/>
        </p:nvSpPr>
        <p:spPr>
          <a:xfrm flipH="1" flipV="1">
            <a:off x="9400626" y="4889928"/>
            <a:ext cx="81264" cy="1455906"/>
          </a:xfrm>
          <a:prstGeom prst="line">
            <a:avLst/>
          </a:prstGeom>
          <a:noFill/>
          <a:ln w="38100" cap="rnd">
            <a:solidFill>
              <a:schemeClr val="bg1">
                <a:lumMod val="50000"/>
              </a:schemeClr>
            </a:solidFill>
            <a:prstDash val="solid"/>
            <a:round/>
            <a:tailEnd type="triangle"/>
          </a:ln>
          <a:effectLst/>
        </p:spPr>
        <p:txBody>
          <a:bodyPr wrap="square" lIns="71419" tIns="71419" rIns="71419" bIns="71419" numCol="1" anchor="ctr">
            <a:noAutofit/>
          </a:bodyPr>
          <a:lstStyle/>
          <a:p>
            <a:pPr lvl="0">
              <a:lnSpc>
                <a:spcPct val="100000"/>
              </a:lnSpc>
              <a:defRPr sz="7200" spc="504">
                <a:latin typeface="+mn-lt"/>
                <a:ea typeface="+mn-ea"/>
                <a:cs typeface="+mn-cs"/>
                <a:sym typeface="Lato Light"/>
              </a:defRPr>
            </a:pPr>
            <a:endParaRPr sz="7198" dirty="0">
              <a:latin typeface="Lato Light" panose="020F0502020204030203" pitchFamily="34" charset="0"/>
            </a:endParaRPr>
          </a:p>
        </p:txBody>
      </p:sp>
      <p:sp>
        <p:nvSpPr>
          <p:cNvPr id="14" name="Shape 4114">
            <a:extLst>
              <a:ext uri="{FF2B5EF4-FFF2-40B4-BE49-F238E27FC236}">
                <a16:creationId xmlns:a16="http://schemas.microsoft.com/office/drawing/2014/main" id="{621FA41C-EA77-674A-A91D-02710CAB9D85}"/>
              </a:ext>
            </a:extLst>
          </p:cNvPr>
          <p:cNvSpPr/>
          <p:nvPr/>
        </p:nvSpPr>
        <p:spPr>
          <a:xfrm flipH="1" flipV="1">
            <a:off x="7196482" y="4475870"/>
            <a:ext cx="1284907" cy="2137119"/>
          </a:xfrm>
          <a:prstGeom prst="line">
            <a:avLst/>
          </a:prstGeom>
          <a:noFill/>
          <a:ln w="38100" cap="rnd">
            <a:solidFill>
              <a:schemeClr val="bg1">
                <a:lumMod val="50000"/>
              </a:schemeClr>
            </a:solidFill>
            <a:prstDash val="solid"/>
            <a:round/>
            <a:tailEnd type="triangle"/>
          </a:ln>
          <a:effectLst/>
        </p:spPr>
        <p:txBody>
          <a:bodyPr wrap="square" lIns="71419" tIns="71419" rIns="71419" bIns="71419" numCol="1" anchor="ctr">
            <a:noAutofit/>
          </a:bodyPr>
          <a:lstStyle/>
          <a:p>
            <a:pPr lvl="0">
              <a:lnSpc>
                <a:spcPct val="100000"/>
              </a:lnSpc>
              <a:defRPr sz="7200" spc="504">
                <a:latin typeface="+mn-lt"/>
                <a:ea typeface="+mn-ea"/>
                <a:cs typeface="+mn-cs"/>
                <a:sym typeface="Lato Light"/>
              </a:defRPr>
            </a:pPr>
            <a:endParaRPr sz="7198" dirty="0">
              <a:latin typeface="Lato Light" panose="020F0502020204030203" pitchFamily="34" charset="0"/>
            </a:endParaRPr>
          </a:p>
        </p:txBody>
      </p:sp>
      <p:sp>
        <p:nvSpPr>
          <p:cNvPr id="15" name="Shape 4114">
            <a:extLst>
              <a:ext uri="{FF2B5EF4-FFF2-40B4-BE49-F238E27FC236}">
                <a16:creationId xmlns:a16="http://schemas.microsoft.com/office/drawing/2014/main" id="{0AEC9644-0F6D-FD42-B9D7-7CE9A07D78A1}"/>
              </a:ext>
            </a:extLst>
          </p:cNvPr>
          <p:cNvSpPr/>
          <p:nvPr/>
        </p:nvSpPr>
        <p:spPr>
          <a:xfrm flipH="1" flipV="1">
            <a:off x="5498530" y="6293821"/>
            <a:ext cx="2210900" cy="990863"/>
          </a:xfrm>
          <a:prstGeom prst="line">
            <a:avLst/>
          </a:prstGeom>
          <a:noFill/>
          <a:ln w="38100" cap="rnd">
            <a:solidFill>
              <a:schemeClr val="bg1">
                <a:lumMod val="50000"/>
              </a:schemeClr>
            </a:solidFill>
            <a:prstDash val="solid"/>
            <a:round/>
            <a:tailEnd type="triangle"/>
          </a:ln>
          <a:effectLst/>
        </p:spPr>
        <p:txBody>
          <a:bodyPr wrap="square" lIns="71419" tIns="71419" rIns="71419" bIns="71419" numCol="1" anchor="ctr">
            <a:noAutofit/>
          </a:bodyPr>
          <a:lstStyle/>
          <a:p>
            <a:pPr lvl="0">
              <a:lnSpc>
                <a:spcPct val="100000"/>
              </a:lnSpc>
              <a:defRPr sz="7200" spc="504">
                <a:latin typeface="+mn-lt"/>
                <a:ea typeface="+mn-ea"/>
                <a:cs typeface="+mn-cs"/>
                <a:sym typeface="Lato Light"/>
              </a:defRPr>
            </a:pPr>
            <a:endParaRPr sz="7198" dirty="0">
              <a:latin typeface="Lato Light" panose="020F0502020204030203" pitchFamily="34" charset="0"/>
            </a:endParaRPr>
          </a:p>
        </p:txBody>
      </p:sp>
      <p:sp>
        <p:nvSpPr>
          <p:cNvPr id="16" name="Shape 4114">
            <a:extLst>
              <a:ext uri="{FF2B5EF4-FFF2-40B4-BE49-F238E27FC236}">
                <a16:creationId xmlns:a16="http://schemas.microsoft.com/office/drawing/2014/main" id="{F2E57893-8AA7-DC4B-98C6-CC2195F17BC2}"/>
              </a:ext>
            </a:extLst>
          </p:cNvPr>
          <p:cNvSpPr/>
          <p:nvPr/>
        </p:nvSpPr>
        <p:spPr>
          <a:xfrm flipH="1">
            <a:off x="4555276" y="8192338"/>
            <a:ext cx="2945099" cy="83008"/>
          </a:xfrm>
          <a:prstGeom prst="line">
            <a:avLst/>
          </a:prstGeom>
          <a:noFill/>
          <a:ln w="38100" cap="rnd">
            <a:solidFill>
              <a:schemeClr val="bg1">
                <a:lumMod val="50000"/>
              </a:schemeClr>
            </a:solidFill>
            <a:prstDash val="solid"/>
            <a:round/>
            <a:tailEnd type="triangle"/>
          </a:ln>
          <a:effectLst/>
        </p:spPr>
        <p:txBody>
          <a:bodyPr wrap="square" lIns="71419" tIns="71419" rIns="71419" bIns="71419" numCol="1" anchor="ctr">
            <a:noAutofit/>
          </a:bodyPr>
          <a:lstStyle/>
          <a:p>
            <a:pPr lvl="0">
              <a:lnSpc>
                <a:spcPct val="100000"/>
              </a:lnSpc>
              <a:defRPr sz="7200" spc="504">
                <a:latin typeface="+mn-lt"/>
                <a:ea typeface="+mn-ea"/>
                <a:cs typeface="+mn-cs"/>
                <a:sym typeface="Lato Light"/>
              </a:defRPr>
            </a:pPr>
            <a:endParaRPr sz="7198" dirty="0">
              <a:latin typeface="Lato Light" panose="020F0502020204030203" pitchFamily="34" charset="0"/>
            </a:endParaRPr>
          </a:p>
        </p:txBody>
      </p:sp>
      <p:sp>
        <p:nvSpPr>
          <p:cNvPr id="17" name="Shape 4114">
            <a:extLst>
              <a:ext uri="{FF2B5EF4-FFF2-40B4-BE49-F238E27FC236}">
                <a16:creationId xmlns:a16="http://schemas.microsoft.com/office/drawing/2014/main" id="{554008A9-8B86-9A41-AFA1-D7DA4A410FC7}"/>
              </a:ext>
            </a:extLst>
          </p:cNvPr>
          <p:cNvSpPr/>
          <p:nvPr/>
        </p:nvSpPr>
        <p:spPr>
          <a:xfrm flipH="1">
            <a:off x="6378233" y="9285613"/>
            <a:ext cx="1331197" cy="442203"/>
          </a:xfrm>
          <a:prstGeom prst="line">
            <a:avLst/>
          </a:prstGeom>
          <a:noFill/>
          <a:ln w="38100" cap="rnd">
            <a:solidFill>
              <a:schemeClr val="bg1">
                <a:lumMod val="50000"/>
              </a:schemeClr>
            </a:solidFill>
            <a:prstDash val="solid"/>
            <a:round/>
            <a:tailEnd type="triangle"/>
          </a:ln>
          <a:effectLst/>
        </p:spPr>
        <p:txBody>
          <a:bodyPr wrap="square" lIns="71419" tIns="71419" rIns="71419" bIns="71419" numCol="1" anchor="ctr">
            <a:noAutofit/>
          </a:bodyPr>
          <a:lstStyle/>
          <a:p>
            <a:pPr lvl="0">
              <a:lnSpc>
                <a:spcPct val="100000"/>
              </a:lnSpc>
              <a:defRPr sz="7200" spc="504">
                <a:latin typeface="+mn-lt"/>
                <a:ea typeface="+mn-ea"/>
                <a:cs typeface="+mn-cs"/>
                <a:sym typeface="Lato Light"/>
              </a:defRPr>
            </a:pPr>
            <a:endParaRPr sz="7198" dirty="0">
              <a:latin typeface="Lato Light" panose="020F0502020204030203" pitchFamily="34" charset="0"/>
            </a:endParaRPr>
          </a:p>
        </p:txBody>
      </p:sp>
      <p:sp>
        <p:nvSpPr>
          <p:cNvPr id="18" name="Shape 4114">
            <a:extLst>
              <a:ext uri="{FF2B5EF4-FFF2-40B4-BE49-F238E27FC236}">
                <a16:creationId xmlns:a16="http://schemas.microsoft.com/office/drawing/2014/main" id="{365CB1F5-4152-E440-B109-B6738046794A}"/>
              </a:ext>
            </a:extLst>
          </p:cNvPr>
          <p:cNvSpPr/>
          <p:nvPr/>
        </p:nvSpPr>
        <p:spPr>
          <a:xfrm flipH="1">
            <a:off x="7354475" y="9860703"/>
            <a:ext cx="920074" cy="1194859"/>
          </a:xfrm>
          <a:prstGeom prst="line">
            <a:avLst/>
          </a:prstGeom>
          <a:noFill/>
          <a:ln w="38100" cap="rnd">
            <a:solidFill>
              <a:schemeClr val="bg1">
                <a:lumMod val="50000"/>
              </a:schemeClr>
            </a:solidFill>
            <a:prstDash val="solid"/>
            <a:round/>
            <a:tailEnd type="triangle"/>
          </a:ln>
          <a:effectLst/>
        </p:spPr>
        <p:txBody>
          <a:bodyPr wrap="square" lIns="71419" tIns="71419" rIns="71419" bIns="71419" numCol="1" anchor="ctr">
            <a:noAutofit/>
          </a:bodyPr>
          <a:lstStyle/>
          <a:p>
            <a:pPr lvl="0">
              <a:lnSpc>
                <a:spcPct val="100000"/>
              </a:lnSpc>
              <a:defRPr sz="7200" spc="504">
                <a:latin typeface="+mn-lt"/>
                <a:ea typeface="+mn-ea"/>
                <a:cs typeface="+mn-cs"/>
                <a:sym typeface="Lato Light"/>
              </a:defRPr>
            </a:pPr>
            <a:endParaRPr sz="7198" dirty="0">
              <a:latin typeface="Lato Light" panose="020F0502020204030203" pitchFamily="34" charset="0"/>
            </a:endParaRPr>
          </a:p>
        </p:txBody>
      </p:sp>
      <p:sp>
        <p:nvSpPr>
          <p:cNvPr id="19" name="Shape 4114">
            <a:extLst>
              <a:ext uri="{FF2B5EF4-FFF2-40B4-BE49-F238E27FC236}">
                <a16:creationId xmlns:a16="http://schemas.microsoft.com/office/drawing/2014/main" id="{8325DE89-62C9-2E4F-827E-527E5CFED757}"/>
              </a:ext>
            </a:extLst>
          </p:cNvPr>
          <p:cNvSpPr/>
          <p:nvPr/>
        </p:nvSpPr>
        <p:spPr>
          <a:xfrm flipH="1">
            <a:off x="9261235" y="10190453"/>
            <a:ext cx="46466" cy="1115239"/>
          </a:xfrm>
          <a:prstGeom prst="line">
            <a:avLst/>
          </a:prstGeom>
          <a:noFill/>
          <a:ln w="38100" cap="rnd">
            <a:solidFill>
              <a:schemeClr val="bg1">
                <a:lumMod val="50000"/>
              </a:schemeClr>
            </a:solidFill>
            <a:prstDash val="solid"/>
            <a:round/>
            <a:tailEnd type="triangle"/>
          </a:ln>
          <a:effectLst/>
        </p:spPr>
        <p:txBody>
          <a:bodyPr wrap="square" lIns="71419" tIns="71419" rIns="71419" bIns="71419" numCol="1" anchor="ctr">
            <a:noAutofit/>
          </a:bodyPr>
          <a:lstStyle/>
          <a:p>
            <a:pPr lvl="0">
              <a:lnSpc>
                <a:spcPct val="100000"/>
              </a:lnSpc>
              <a:defRPr sz="7200" spc="504">
                <a:latin typeface="+mn-lt"/>
                <a:ea typeface="+mn-ea"/>
                <a:cs typeface="+mn-cs"/>
                <a:sym typeface="Lato Light"/>
              </a:defRPr>
            </a:pPr>
            <a:endParaRPr sz="7198" dirty="0">
              <a:latin typeface="Lato Light" panose="020F0502020204030203" pitchFamily="34" charset="0"/>
            </a:endParaRPr>
          </a:p>
        </p:txBody>
      </p:sp>
      <p:sp>
        <p:nvSpPr>
          <p:cNvPr id="20" name="Shape 4114">
            <a:extLst>
              <a:ext uri="{FF2B5EF4-FFF2-40B4-BE49-F238E27FC236}">
                <a16:creationId xmlns:a16="http://schemas.microsoft.com/office/drawing/2014/main" id="{12312F8F-D8D4-5A4D-B000-50E73B4EADB9}"/>
              </a:ext>
            </a:extLst>
          </p:cNvPr>
          <p:cNvSpPr/>
          <p:nvPr/>
        </p:nvSpPr>
        <p:spPr>
          <a:xfrm flipV="1">
            <a:off x="15135418" y="4420232"/>
            <a:ext cx="111733" cy="2001781"/>
          </a:xfrm>
          <a:prstGeom prst="line">
            <a:avLst/>
          </a:prstGeom>
          <a:noFill/>
          <a:ln w="38100" cap="rnd">
            <a:solidFill>
              <a:schemeClr val="bg1">
                <a:lumMod val="50000"/>
              </a:schemeClr>
            </a:solidFill>
            <a:prstDash val="solid"/>
            <a:round/>
            <a:tailEnd type="triangle"/>
          </a:ln>
          <a:effectLst/>
        </p:spPr>
        <p:txBody>
          <a:bodyPr wrap="square" lIns="71419" tIns="71419" rIns="71419" bIns="71419" numCol="1" anchor="ctr">
            <a:noAutofit/>
          </a:bodyPr>
          <a:lstStyle/>
          <a:p>
            <a:pPr lvl="0">
              <a:lnSpc>
                <a:spcPct val="100000"/>
              </a:lnSpc>
              <a:defRPr sz="7200" spc="504">
                <a:latin typeface="+mn-lt"/>
                <a:ea typeface="+mn-ea"/>
                <a:cs typeface="+mn-cs"/>
                <a:sym typeface="Lato Light"/>
              </a:defRPr>
            </a:pPr>
            <a:endParaRPr sz="7198" dirty="0">
              <a:latin typeface="Lato Light" panose="020F0502020204030203" pitchFamily="34" charset="0"/>
            </a:endParaRPr>
          </a:p>
        </p:txBody>
      </p:sp>
      <p:sp>
        <p:nvSpPr>
          <p:cNvPr id="21" name="Shape 4114">
            <a:extLst>
              <a:ext uri="{FF2B5EF4-FFF2-40B4-BE49-F238E27FC236}">
                <a16:creationId xmlns:a16="http://schemas.microsoft.com/office/drawing/2014/main" id="{B2942FA9-29F9-AB4C-9116-5BCA7C1764C0}"/>
              </a:ext>
            </a:extLst>
          </p:cNvPr>
          <p:cNvSpPr/>
          <p:nvPr/>
        </p:nvSpPr>
        <p:spPr>
          <a:xfrm flipV="1">
            <a:off x="16090209" y="4227041"/>
            <a:ext cx="2226788" cy="2492595"/>
          </a:xfrm>
          <a:prstGeom prst="line">
            <a:avLst/>
          </a:prstGeom>
          <a:noFill/>
          <a:ln w="38100" cap="rnd">
            <a:solidFill>
              <a:schemeClr val="bg1">
                <a:lumMod val="50000"/>
              </a:schemeClr>
            </a:solidFill>
            <a:prstDash val="solid"/>
            <a:round/>
            <a:tailEnd type="triangle"/>
          </a:ln>
          <a:effectLst/>
        </p:spPr>
        <p:txBody>
          <a:bodyPr wrap="square" lIns="71419" tIns="71419" rIns="71419" bIns="71419" numCol="1" anchor="ctr">
            <a:noAutofit/>
          </a:bodyPr>
          <a:lstStyle/>
          <a:p>
            <a:pPr lvl="0">
              <a:lnSpc>
                <a:spcPct val="100000"/>
              </a:lnSpc>
              <a:defRPr sz="7200" spc="504">
                <a:latin typeface="+mn-lt"/>
                <a:ea typeface="+mn-ea"/>
                <a:cs typeface="+mn-cs"/>
                <a:sym typeface="Lato Light"/>
              </a:defRPr>
            </a:pPr>
            <a:endParaRPr sz="7198" dirty="0">
              <a:latin typeface="Lato Light" panose="020F0502020204030203" pitchFamily="34" charset="0"/>
            </a:endParaRPr>
          </a:p>
        </p:txBody>
      </p:sp>
      <p:sp>
        <p:nvSpPr>
          <p:cNvPr id="22" name="Shape 4114">
            <a:extLst>
              <a:ext uri="{FF2B5EF4-FFF2-40B4-BE49-F238E27FC236}">
                <a16:creationId xmlns:a16="http://schemas.microsoft.com/office/drawing/2014/main" id="{57197037-E921-404C-945D-5C127103D94A}"/>
              </a:ext>
            </a:extLst>
          </p:cNvPr>
          <p:cNvSpPr/>
          <p:nvPr/>
        </p:nvSpPr>
        <p:spPr>
          <a:xfrm flipV="1">
            <a:off x="16557447" y="6612987"/>
            <a:ext cx="1805258" cy="831973"/>
          </a:xfrm>
          <a:prstGeom prst="line">
            <a:avLst/>
          </a:prstGeom>
          <a:noFill/>
          <a:ln w="38100" cap="rnd">
            <a:solidFill>
              <a:schemeClr val="bg1">
                <a:lumMod val="50000"/>
              </a:schemeClr>
            </a:solidFill>
            <a:prstDash val="solid"/>
            <a:round/>
            <a:tailEnd type="triangle"/>
          </a:ln>
          <a:effectLst/>
        </p:spPr>
        <p:txBody>
          <a:bodyPr wrap="square" lIns="71419" tIns="71419" rIns="71419" bIns="71419" numCol="1" anchor="ctr">
            <a:noAutofit/>
          </a:bodyPr>
          <a:lstStyle/>
          <a:p>
            <a:pPr lvl="0">
              <a:lnSpc>
                <a:spcPct val="100000"/>
              </a:lnSpc>
              <a:defRPr sz="7200" spc="504">
                <a:latin typeface="+mn-lt"/>
                <a:ea typeface="+mn-ea"/>
                <a:cs typeface="+mn-cs"/>
                <a:sym typeface="Lato Light"/>
              </a:defRPr>
            </a:pPr>
            <a:endParaRPr sz="7198" dirty="0">
              <a:latin typeface="Lato Light" panose="020F0502020204030203" pitchFamily="34" charset="0"/>
            </a:endParaRPr>
          </a:p>
        </p:txBody>
      </p:sp>
      <p:sp>
        <p:nvSpPr>
          <p:cNvPr id="23" name="Shape 4114">
            <a:extLst>
              <a:ext uri="{FF2B5EF4-FFF2-40B4-BE49-F238E27FC236}">
                <a16:creationId xmlns:a16="http://schemas.microsoft.com/office/drawing/2014/main" id="{DEB09A0F-D644-B848-98BD-35E5EE854BCB}"/>
              </a:ext>
            </a:extLst>
          </p:cNvPr>
          <p:cNvSpPr/>
          <p:nvPr/>
        </p:nvSpPr>
        <p:spPr>
          <a:xfrm>
            <a:off x="16734298" y="8319824"/>
            <a:ext cx="2731367" cy="76984"/>
          </a:xfrm>
          <a:prstGeom prst="line">
            <a:avLst/>
          </a:prstGeom>
          <a:noFill/>
          <a:ln w="38100" cap="rnd">
            <a:solidFill>
              <a:schemeClr val="bg1">
                <a:lumMod val="50000"/>
              </a:schemeClr>
            </a:solidFill>
            <a:prstDash val="solid"/>
            <a:round/>
            <a:tailEnd type="triangle"/>
          </a:ln>
          <a:effectLst/>
        </p:spPr>
        <p:txBody>
          <a:bodyPr wrap="square" lIns="71419" tIns="71419" rIns="71419" bIns="71419" numCol="1" anchor="ctr">
            <a:noAutofit/>
          </a:bodyPr>
          <a:lstStyle/>
          <a:p>
            <a:pPr lvl="0">
              <a:lnSpc>
                <a:spcPct val="100000"/>
              </a:lnSpc>
              <a:defRPr sz="7200" spc="504">
                <a:latin typeface="+mn-lt"/>
                <a:ea typeface="+mn-ea"/>
                <a:cs typeface="+mn-cs"/>
                <a:sym typeface="Lato Light"/>
              </a:defRPr>
            </a:pPr>
            <a:endParaRPr sz="7198" dirty="0">
              <a:latin typeface="Lato Light" panose="020F0502020204030203" pitchFamily="34" charset="0"/>
            </a:endParaRPr>
          </a:p>
        </p:txBody>
      </p:sp>
      <p:sp>
        <p:nvSpPr>
          <p:cNvPr id="24" name="Shape 4114">
            <a:extLst>
              <a:ext uri="{FF2B5EF4-FFF2-40B4-BE49-F238E27FC236}">
                <a16:creationId xmlns:a16="http://schemas.microsoft.com/office/drawing/2014/main" id="{B8BEF92D-37A4-5047-BEE8-EB29A914ABEF}"/>
              </a:ext>
            </a:extLst>
          </p:cNvPr>
          <p:cNvSpPr/>
          <p:nvPr/>
        </p:nvSpPr>
        <p:spPr>
          <a:xfrm>
            <a:off x="16627588" y="9115170"/>
            <a:ext cx="2731367" cy="1373806"/>
          </a:xfrm>
          <a:prstGeom prst="line">
            <a:avLst/>
          </a:prstGeom>
          <a:noFill/>
          <a:ln w="38100" cap="rnd">
            <a:solidFill>
              <a:schemeClr val="bg1">
                <a:lumMod val="50000"/>
              </a:schemeClr>
            </a:solidFill>
            <a:prstDash val="solid"/>
            <a:round/>
            <a:tailEnd type="triangle"/>
          </a:ln>
          <a:effectLst/>
        </p:spPr>
        <p:txBody>
          <a:bodyPr wrap="square" lIns="71419" tIns="71419" rIns="71419" bIns="71419" numCol="1" anchor="ctr">
            <a:noAutofit/>
          </a:bodyPr>
          <a:lstStyle/>
          <a:p>
            <a:pPr lvl="0">
              <a:lnSpc>
                <a:spcPct val="100000"/>
              </a:lnSpc>
              <a:defRPr sz="7200" spc="504">
                <a:latin typeface="+mn-lt"/>
                <a:ea typeface="+mn-ea"/>
                <a:cs typeface="+mn-cs"/>
                <a:sym typeface="Lato Light"/>
              </a:defRPr>
            </a:pPr>
            <a:endParaRPr sz="7198" dirty="0">
              <a:latin typeface="Lato Light" panose="020F0502020204030203" pitchFamily="34" charset="0"/>
            </a:endParaRPr>
          </a:p>
        </p:txBody>
      </p:sp>
      <p:sp>
        <p:nvSpPr>
          <p:cNvPr id="25" name="Shape 4114">
            <a:extLst>
              <a:ext uri="{FF2B5EF4-FFF2-40B4-BE49-F238E27FC236}">
                <a16:creationId xmlns:a16="http://schemas.microsoft.com/office/drawing/2014/main" id="{0B21554E-AFF5-4146-BA09-DFE3E1891A48}"/>
              </a:ext>
            </a:extLst>
          </p:cNvPr>
          <p:cNvSpPr/>
          <p:nvPr/>
        </p:nvSpPr>
        <p:spPr>
          <a:xfrm>
            <a:off x="15767903" y="9905051"/>
            <a:ext cx="966395" cy="1092141"/>
          </a:xfrm>
          <a:prstGeom prst="line">
            <a:avLst/>
          </a:prstGeom>
          <a:noFill/>
          <a:ln w="38100" cap="rnd">
            <a:solidFill>
              <a:schemeClr val="bg1">
                <a:lumMod val="50000"/>
              </a:schemeClr>
            </a:solidFill>
            <a:prstDash val="solid"/>
            <a:round/>
            <a:tailEnd type="triangle"/>
          </a:ln>
          <a:effectLst/>
        </p:spPr>
        <p:txBody>
          <a:bodyPr wrap="square" lIns="71419" tIns="71419" rIns="71419" bIns="71419" numCol="1" anchor="ctr">
            <a:noAutofit/>
          </a:bodyPr>
          <a:lstStyle/>
          <a:p>
            <a:pPr lvl="0">
              <a:lnSpc>
                <a:spcPct val="100000"/>
              </a:lnSpc>
              <a:defRPr sz="7200" spc="504">
                <a:latin typeface="+mn-lt"/>
                <a:ea typeface="+mn-ea"/>
                <a:cs typeface="+mn-cs"/>
                <a:sym typeface="Lato Light"/>
              </a:defRPr>
            </a:pPr>
            <a:endParaRPr sz="7198" dirty="0">
              <a:latin typeface="Lato Light" panose="020F0502020204030203" pitchFamily="34" charset="0"/>
            </a:endParaRPr>
          </a:p>
        </p:txBody>
      </p:sp>
      <p:sp>
        <p:nvSpPr>
          <p:cNvPr id="26" name="Shape 4114">
            <a:extLst>
              <a:ext uri="{FF2B5EF4-FFF2-40B4-BE49-F238E27FC236}">
                <a16:creationId xmlns:a16="http://schemas.microsoft.com/office/drawing/2014/main" id="{3883576F-6EE0-2C49-BDEA-8C9D7165222B}"/>
              </a:ext>
            </a:extLst>
          </p:cNvPr>
          <p:cNvSpPr/>
          <p:nvPr/>
        </p:nvSpPr>
        <p:spPr>
          <a:xfrm flipH="1">
            <a:off x="14695527" y="10173678"/>
            <a:ext cx="15990" cy="1115239"/>
          </a:xfrm>
          <a:prstGeom prst="line">
            <a:avLst/>
          </a:prstGeom>
          <a:noFill/>
          <a:ln w="38100" cap="rnd">
            <a:solidFill>
              <a:schemeClr val="bg1">
                <a:lumMod val="50000"/>
              </a:schemeClr>
            </a:solidFill>
            <a:prstDash val="solid"/>
            <a:round/>
            <a:tailEnd type="triangle"/>
          </a:ln>
          <a:effectLst/>
        </p:spPr>
        <p:txBody>
          <a:bodyPr wrap="square" lIns="71419" tIns="71419" rIns="71419" bIns="71419" numCol="1" anchor="ctr">
            <a:noAutofit/>
          </a:bodyPr>
          <a:lstStyle/>
          <a:p>
            <a:pPr lvl="0">
              <a:lnSpc>
                <a:spcPct val="100000"/>
              </a:lnSpc>
              <a:defRPr sz="7200" spc="504">
                <a:latin typeface="+mn-lt"/>
                <a:ea typeface="+mn-ea"/>
                <a:cs typeface="+mn-cs"/>
                <a:sym typeface="Lato Light"/>
              </a:defRPr>
            </a:pPr>
            <a:endParaRPr sz="7198" dirty="0">
              <a:latin typeface="Lato Light" panose="020F0502020204030203" pitchFamily="34" charset="0"/>
            </a:endParaRPr>
          </a:p>
        </p:txBody>
      </p:sp>
      <p:sp>
        <p:nvSpPr>
          <p:cNvPr id="27" name="Shape 4114">
            <a:extLst>
              <a:ext uri="{FF2B5EF4-FFF2-40B4-BE49-F238E27FC236}">
                <a16:creationId xmlns:a16="http://schemas.microsoft.com/office/drawing/2014/main" id="{20F6638E-9F03-E144-B1AD-4EF580D477F5}"/>
              </a:ext>
            </a:extLst>
          </p:cNvPr>
          <p:cNvSpPr/>
          <p:nvPr/>
        </p:nvSpPr>
        <p:spPr>
          <a:xfrm>
            <a:off x="10340846" y="10142389"/>
            <a:ext cx="394513" cy="707454"/>
          </a:xfrm>
          <a:prstGeom prst="line">
            <a:avLst/>
          </a:prstGeom>
          <a:noFill/>
          <a:ln w="38100" cap="rnd">
            <a:solidFill>
              <a:schemeClr val="bg1">
                <a:lumMod val="50000"/>
              </a:schemeClr>
            </a:solidFill>
            <a:prstDash val="solid"/>
            <a:round/>
            <a:tailEnd type="triangle"/>
          </a:ln>
          <a:effectLst/>
        </p:spPr>
        <p:txBody>
          <a:bodyPr wrap="square" lIns="71419" tIns="71419" rIns="71419" bIns="71419" numCol="1" anchor="ctr">
            <a:noAutofit/>
          </a:bodyPr>
          <a:lstStyle/>
          <a:p>
            <a:pPr lvl="0">
              <a:lnSpc>
                <a:spcPct val="100000"/>
              </a:lnSpc>
              <a:defRPr sz="7200" spc="504">
                <a:latin typeface="+mn-lt"/>
                <a:ea typeface="+mn-ea"/>
                <a:cs typeface="+mn-cs"/>
                <a:sym typeface="Lato Light"/>
              </a:defRPr>
            </a:pPr>
            <a:endParaRPr sz="7198" dirty="0">
              <a:latin typeface="Lato Light" panose="020F0502020204030203" pitchFamily="34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4234CBC-8774-5D43-AAC4-42ED2CA0EDFD}"/>
              </a:ext>
            </a:extLst>
          </p:cNvPr>
          <p:cNvSpPr/>
          <p:nvPr/>
        </p:nvSpPr>
        <p:spPr>
          <a:xfrm>
            <a:off x="8677223" y="3392812"/>
            <a:ext cx="1260956" cy="1260956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7198" dirty="0">
              <a:latin typeface="Lato Light" panose="020F0502020204030203" pitchFamily="34" charset="0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B8921F62-D40C-D544-9281-C6A2DDE8F8AD}"/>
              </a:ext>
            </a:extLst>
          </p:cNvPr>
          <p:cNvSpPr/>
          <p:nvPr/>
        </p:nvSpPr>
        <p:spPr>
          <a:xfrm>
            <a:off x="10538103" y="10834604"/>
            <a:ext cx="1956886" cy="1956886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7198" dirty="0">
              <a:latin typeface="Lato Light" panose="020F0502020204030203" pitchFamily="34" charset="0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6E3BF33-1AF2-9648-82F7-2D84DD68A6C3}"/>
              </a:ext>
            </a:extLst>
          </p:cNvPr>
          <p:cNvSpPr/>
          <p:nvPr/>
        </p:nvSpPr>
        <p:spPr>
          <a:xfrm>
            <a:off x="14081038" y="11402098"/>
            <a:ext cx="1260956" cy="1260956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7198" dirty="0">
              <a:latin typeface="Lato Light" panose="020F0502020204030203" pitchFamily="34" charset="0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D1B60593-B5ED-3D4F-8ACE-0B97C28E3395}"/>
              </a:ext>
            </a:extLst>
          </p:cNvPr>
          <p:cNvSpPr/>
          <p:nvPr/>
        </p:nvSpPr>
        <p:spPr>
          <a:xfrm>
            <a:off x="10871836" y="3518296"/>
            <a:ext cx="2429219" cy="2429219"/>
          </a:xfrm>
          <a:prstGeom prst="ellipse">
            <a:avLst/>
          </a:prstGeom>
          <a:solidFill>
            <a:schemeClr val="bg1">
              <a:lumMod val="9500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7198" dirty="0">
              <a:latin typeface="Lato Light" panose="020F0502020204030203" pitchFamily="34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183946C7-7BE5-744C-9410-DDC9E544BDFD}"/>
              </a:ext>
            </a:extLst>
          </p:cNvPr>
          <p:cNvSpPr/>
          <p:nvPr/>
        </p:nvSpPr>
        <p:spPr>
          <a:xfrm>
            <a:off x="1781426" y="7046867"/>
            <a:ext cx="2625736" cy="2625736"/>
          </a:xfrm>
          <a:prstGeom prst="ellipse">
            <a:avLst/>
          </a:prstGeom>
          <a:solidFill>
            <a:schemeClr val="bg1">
              <a:lumMod val="9500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7198" dirty="0">
              <a:latin typeface="Lato Light" panose="020F0502020204030203" pitchFamily="34" charset="0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48CDC4D1-D553-6B44-B6D9-408510DA8AD4}"/>
              </a:ext>
            </a:extLst>
          </p:cNvPr>
          <p:cNvSpPr/>
          <p:nvPr/>
        </p:nvSpPr>
        <p:spPr>
          <a:xfrm>
            <a:off x="5552978" y="10997192"/>
            <a:ext cx="1956886" cy="1956886"/>
          </a:xfrm>
          <a:prstGeom prst="ellipse">
            <a:avLst/>
          </a:prstGeom>
          <a:solidFill>
            <a:schemeClr val="bg1">
              <a:lumMod val="95000"/>
            </a:schemeClr>
          </a:solidFill>
          <a:ln w="444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7198" dirty="0">
              <a:latin typeface="Lato Light" panose="020F0502020204030203" pitchFamily="34" charset="0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3C1D866-19F9-CD44-A332-6B02BC1C6D27}"/>
              </a:ext>
            </a:extLst>
          </p:cNvPr>
          <p:cNvSpPr/>
          <p:nvPr/>
        </p:nvSpPr>
        <p:spPr>
          <a:xfrm>
            <a:off x="18443090" y="5043725"/>
            <a:ext cx="2257588" cy="2257588"/>
          </a:xfrm>
          <a:prstGeom prst="ellipse">
            <a:avLst/>
          </a:prstGeom>
          <a:solidFill>
            <a:schemeClr val="bg1">
              <a:lumMod val="95000"/>
            </a:schemeClr>
          </a:solidFill>
          <a:ln w="444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7198" dirty="0">
              <a:latin typeface="Lato Light" panose="020F0502020204030203" pitchFamily="34" charset="0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62521A4C-FAD7-DE4F-A06F-B50FB1DB82A2}"/>
              </a:ext>
            </a:extLst>
          </p:cNvPr>
          <p:cNvSpPr/>
          <p:nvPr/>
        </p:nvSpPr>
        <p:spPr>
          <a:xfrm>
            <a:off x="16668218" y="10874478"/>
            <a:ext cx="1956886" cy="1956886"/>
          </a:xfrm>
          <a:prstGeom prst="ellipse">
            <a:avLst/>
          </a:prstGeom>
          <a:solidFill>
            <a:schemeClr val="bg1">
              <a:lumMod val="95000"/>
            </a:schemeClr>
          </a:solidFill>
          <a:ln w="444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7198" dirty="0">
              <a:latin typeface="Lato Light" panose="020F0502020204030203" pitchFamily="34" charset="0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BD905832-1DA3-C045-AE29-145357AACACD}"/>
              </a:ext>
            </a:extLst>
          </p:cNvPr>
          <p:cNvSpPr/>
          <p:nvPr/>
        </p:nvSpPr>
        <p:spPr>
          <a:xfrm>
            <a:off x="18283053" y="1850134"/>
            <a:ext cx="2625736" cy="2625736"/>
          </a:xfrm>
          <a:prstGeom prst="ellipse">
            <a:avLst/>
          </a:prstGeom>
          <a:solidFill>
            <a:schemeClr val="bg1">
              <a:lumMod val="95000"/>
            </a:schemeClr>
          </a:solidFill>
          <a:ln w="444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7198" dirty="0">
              <a:latin typeface="Lato Light" panose="020F0502020204030203" pitchFamily="34" charset="0"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F85BF1F9-0FAC-3446-8840-DEABE1880176}"/>
              </a:ext>
            </a:extLst>
          </p:cNvPr>
          <p:cNvSpPr/>
          <p:nvPr/>
        </p:nvSpPr>
        <p:spPr>
          <a:xfrm>
            <a:off x="19429145" y="10205222"/>
            <a:ext cx="1369415" cy="136941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7198" dirty="0">
              <a:latin typeface="Lato Light" panose="020F0502020204030203" pitchFamily="34" charset="0"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363D6D6A-B50B-B145-819C-789DA52E32E2}"/>
              </a:ext>
            </a:extLst>
          </p:cNvPr>
          <p:cNvSpPr/>
          <p:nvPr/>
        </p:nvSpPr>
        <p:spPr>
          <a:xfrm>
            <a:off x="3413679" y="4675994"/>
            <a:ext cx="2004466" cy="2004466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7198" dirty="0">
              <a:latin typeface="Lato Light" panose="020F0502020204030203" pitchFamily="34" charset="0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D5191607-354A-144E-8F33-7328DFF0A918}"/>
              </a:ext>
            </a:extLst>
          </p:cNvPr>
          <p:cNvSpPr/>
          <p:nvPr/>
        </p:nvSpPr>
        <p:spPr>
          <a:xfrm>
            <a:off x="4922500" y="9294637"/>
            <a:ext cx="1260956" cy="1260956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7198" dirty="0">
              <a:latin typeface="Lato Light" panose="020F0502020204030203" pitchFamily="34" charset="0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4CCC21CB-44FA-C947-82CE-E37506F8491B}"/>
              </a:ext>
            </a:extLst>
          </p:cNvPr>
          <p:cNvSpPr/>
          <p:nvPr/>
        </p:nvSpPr>
        <p:spPr>
          <a:xfrm>
            <a:off x="5134306" y="1854785"/>
            <a:ext cx="2625736" cy="2625736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7198" dirty="0">
              <a:latin typeface="Lato Light" panose="020F0502020204030203" pitchFamily="34" charset="0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3CBDB1AD-1333-6F45-9049-09947DDD78DB}"/>
              </a:ext>
            </a:extLst>
          </p:cNvPr>
          <p:cNvSpPr/>
          <p:nvPr/>
        </p:nvSpPr>
        <p:spPr>
          <a:xfrm>
            <a:off x="8564747" y="11425778"/>
            <a:ext cx="1260956" cy="1260956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7198" dirty="0">
              <a:latin typeface="Lato Light" panose="020F0502020204030203" pitchFamily="34" charset="0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5562F0A6-10E3-6F4C-91E4-69EAE8B6BD73}"/>
              </a:ext>
            </a:extLst>
          </p:cNvPr>
          <p:cNvSpPr/>
          <p:nvPr/>
        </p:nvSpPr>
        <p:spPr>
          <a:xfrm>
            <a:off x="14675765" y="3028747"/>
            <a:ext cx="1260956" cy="1260956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7198" dirty="0">
              <a:latin typeface="Lato Light" panose="020F0502020204030203" pitchFamily="34" charset="0"/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291A7FDE-4B47-EB48-8A1B-F43557C7FC9F}"/>
              </a:ext>
            </a:extLst>
          </p:cNvPr>
          <p:cNvSpPr txBox="1"/>
          <p:nvPr/>
        </p:nvSpPr>
        <p:spPr>
          <a:xfrm>
            <a:off x="8242086" y="612372"/>
            <a:ext cx="789350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MINDMAP DIAGRAM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54BCA05D-3E98-1F4D-884E-8419C3830CF7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7B9AB4DE-2D68-434B-875E-5946AF526E09}"/>
              </a:ext>
            </a:extLst>
          </p:cNvPr>
          <p:cNvSpPr txBox="1"/>
          <p:nvPr/>
        </p:nvSpPr>
        <p:spPr>
          <a:xfrm>
            <a:off x="8252757" y="8518626"/>
            <a:ext cx="2448106" cy="1077218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01</a:t>
            </a:r>
          </a:p>
        </p:txBody>
      </p:sp>
      <p:sp>
        <p:nvSpPr>
          <p:cNvPr id="143" name="Freeform 730">
            <a:extLst>
              <a:ext uri="{FF2B5EF4-FFF2-40B4-BE49-F238E27FC236}">
                <a16:creationId xmlns:a16="http://schemas.microsoft.com/office/drawing/2014/main" id="{041242E4-1403-2649-BFFF-C7A0CBFE0E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28962" y="7155006"/>
            <a:ext cx="1109526" cy="1109526"/>
          </a:xfrm>
          <a:custGeom>
            <a:avLst/>
            <a:gdLst>
              <a:gd name="T0" fmla="*/ 287569 w 297289"/>
              <a:gd name="T1" fmla="*/ 197405 h 295930"/>
              <a:gd name="T2" fmla="*/ 67601 w 297289"/>
              <a:gd name="T3" fmla="*/ 175111 h 295930"/>
              <a:gd name="T4" fmla="*/ 89922 w 297289"/>
              <a:gd name="T5" fmla="*/ 197405 h 295930"/>
              <a:gd name="T6" fmla="*/ 67601 w 297289"/>
              <a:gd name="T7" fmla="*/ 165762 h 295930"/>
              <a:gd name="T8" fmla="*/ 118723 w 297289"/>
              <a:gd name="T9" fmla="*/ 165043 h 295930"/>
              <a:gd name="T10" fmla="*/ 233662 w 297289"/>
              <a:gd name="T11" fmla="*/ 139739 h 295930"/>
              <a:gd name="T12" fmla="*/ 242699 w 297289"/>
              <a:gd name="T13" fmla="*/ 130702 h 295930"/>
              <a:gd name="T14" fmla="*/ 242699 w 297289"/>
              <a:gd name="T15" fmla="*/ 157815 h 295930"/>
              <a:gd name="T16" fmla="*/ 34192 w 297289"/>
              <a:gd name="T17" fmla="*/ 97003 h 295930"/>
              <a:gd name="T18" fmla="*/ 89100 w 297289"/>
              <a:gd name="T19" fmla="*/ 122882 h 295930"/>
              <a:gd name="T20" fmla="*/ 28843 w 297289"/>
              <a:gd name="T21" fmla="*/ 100330 h 295930"/>
              <a:gd name="T22" fmla="*/ 288289 w 297289"/>
              <a:gd name="T23" fmla="*/ 106791 h 295930"/>
              <a:gd name="T24" fmla="*/ 266328 w 297289"/>
              <a:gd name="T25" fmla="*/ 84497 h 295930"/>
              <a:gd name="T26" fmla="*/ 210886 w 297289"/>
              <a:gd name="T27" fmla="*/ 116859 h 295930"/>
              <a:gd name="T28" fmla="*/ 173805 w 297289"/>
              <a:gd name="T29" fmla="*/ 180865 h 295930"/>
              <a:gd name="T30" fmla="*/ 257328 w 297289"/>
              <a:gd name="T31" fmla="*/ 197405 h 295930"/>
              <a:gd name="T32" fmla="*/ 257328 w 297289"/>
              <a:gd name="T33" fmla="*/ 84497 h 295930"/>
              <a:gd name="T34" fmla="*/ 9279 w 297289"/>
              <a:gd name="T35" fmla="*/ 115061 h 295930"/>
              <a:gd name="T36" fmla="*/ 117643 w 297289"/>
              <a:gd name="T37" fmla="*/ 155335 h 295930"/>
              <a:gd name="T38" fmla="*/ 142484 w 297289"/>
              <a:gd name="T39" fmla="*/ 126928 h 295930"/>
              <a:gd name="T40" fmla="*/ 166964 w 297289"/>
              <a:gd name="T41" fmla="*/ 169358 h 295930"/>
              <a:gd name="T42" fmla="*/ 200806 w 297289"/>
              <a:gd name="T43" fmla="*/ 118657 h 295930"/>
              <a:gd name="T44" fmla="*/ 28360 w 297289"/>
              <a:gd name="T45" fmla="*/ 49258 h 295930"/>
              <a:gd name="T46" fmla="*/ 210526 w 297289"/>
              <a:gd name="T47" fmla="*/ 85576 h 295930"/>
              <a:gd name="T48" fmla="*/ 38080 w 297289"/>
              <a:gd name="T49" fmla="*/ 15458 h 295930"/>
              <a:gd name="T50" fmla="*/ 215926 w 297289"/>
              <a:gd name="T51" fmla="*/ 66518 h 295930"/>
              <a:gd name="T52" fmla="*/ 49240 w 297289"/>
              <a:gd name="T53" fmla="*/ 9345 h 295930"/>
              <a:gd name="T54" fmla="*/ 211966 w 297289"/>
              <a:gd name="T55" fmla="*/ 46741 h 295930"/>
              <a:gd name="T56" fmla="*/ 222766 w 297289"/>
              <a:gd name="T57" fmla="*/ 75508 h 295930"/>
              <a:gd name="T58" fmla="*/ 297289 w 297289"/>
              <a:gd name="T59" fmla="*/ 85216 h 295930"/>
              <a:gd name="T60" fmla="*/ 297289 w 297289"/>
              <a:gd name="T61" fmla="*/ 196686 h 295930"/>
              <a:gd name="T62" fmla="*/ 235007 w 297289"/>
              <a:gd name="T63" fmla="*/ 206395 h 295930"/>
              <a:gd name="T64" fmla="*/ 201526 w 297289"/>
              <a:gd name="T65" fmla="*/ 295210 h 295930"/>
              <a:gd name="T66" fmla="*/ 168764 w 297289"/>
              <a:gd name="T67" fmla="*/ 206395 h 295930"/>
              <a:gd name="T68" fmla="*/ 177405 w 297289"/>
              <a:gd name="T69" fmla="*/ 244870 h 295930"/>
              <a:gd name="T70" fmla="*/ 142484 w 297289"/>
              <a:gd name="T71" fmla="*/ 135917 h 295930"/>
              <a:gd name="T72" fmla="*/ 127363 w 297289"/>
              <a:gd name="T73" fmla="*/ 161807 h 295930"/>
              <a:gd name="T74" fmla="*/ 103602 w 297289"/>
              <a:gd name="T75" fmla="*/ 295570 h 295930"/>
              <a:gd name="T76" fmla="*/ 109002 w 297289"/>
              <a:gd name="T77" fmla="*/ 231565 h 295930"/>
              <a:gd name="T78" fmla="*/ 58601 w 297289"/>
              <a:gd name="T79" fmla="*/ 196686 h 295930"/>
              <a:gd name="T80" fmla="*/ 13239 w 297289"/>
              <a:gd name="T81" fmla="*/ 134839 h 295930"/>
              <a:gd name="T82" fmla="*/ 15399 w 297289"/>
              <a:gd name="T83" fmla="*/ 61125 h 295930"/>
              <a:gd name="T84" fmla="*/ 51761 w 297289"/>
              <a:gd name="T85" fmla="*/ 715 h 2959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297289" h="295930">
                <a:moveTo>
                  <a:pt x="288289" y="175111"/>
                </a:moveTo>
                <a:cubicBezTo>
                  <a:pt x="277129" y="177269"/>
                  <a:pt x="268488" y="186258"/>
                  <a:pt x="266328" y="197405"/>
                </a:cubicBezTo>
                <a:lnTo>
                  <a:pt x="287569" y="197405"/>
                </a:lnTo>
                <a:cubicBezTo>
                  <a:pt x="287929" y="197405"/>
                  <a:pt x="288289" y="197046"/>
                  <a:pt x="288289" y="196686"/>
                </a:cubicBezTo>
                <a:lnTo>
                  <a:pt x="288289" y="175111"/>
                </a:lnTo>
                <a:close/>
                <a:moveTo>
                  <a:pt x="67601" y="175111"/>
                </a:moveTo>
                <a:lnTo>
                  <a:pt x="67601" y="196686"/>
                </a:lnTo>
                <a:cubicBezTo>
                  <a:pt x="67601" y="197046"/>
                  <a:pt x="67961" y="197405"/>
                  <a:pt x="68681" y="197405"/>
                </a:cubicBezTo>
                <a:lnTo>
                  <a:pt x="89922" y="197405"/>
                </a:lnTo>
                <a:cubicBezTo>
                  <a:pt x="88122" y="185899"/>
                  <a:pt x="79121" y="177269"/>
                  <a:pt x="67601" y="175111"/>
                </a:cubicBezTo>
                <a:close/>
                <a:moveTo>
                  <a:pt x="67601" y="150660"/>
                </a:moveTo>
                <a:lnTo>
                  <a:pt x="67601" y="165762"/>
                </a:lnTo>
                <a:cubicBezTo>
                  <a:pt x="84162" y="167920"/>
                  <a:pt x="97122" y="181224"/>
                  <a:pt x="99282" y="197405"/>
                </a:cubicBezTo>
                <a:lnTo>
                  <a:pt x="119803" y="197405"/>
                </a:lnTo>
                <a:cubicBezTo>
                  <a:pt x="120523" y="186258"/>
                  <a:pt x="119443" y="174752"/>
                  <a:pt x="118723" y="165043"/>
                </a:cubicBezTo>
                <a:lnTo>
                  <a:pt x="67601" y="150660"/>
                </a:lnTo>
                <a:close/>
                <a:moveTo>
                  <a:pt x="242699" y="130702"/>
                </a:moveTo>
                <a:cubicBezTo>
                  <a:pt x="237638" y="130702"/>
                  <a:pt x="233662" y="134678"/>
                  <a:pt x="233662" y="139739"/>
                </a:cubicBezTo>
                <a:cubicBezTo>
                  <a:pt x="233662" y="144801"/>
                  <a:pt x="237638" y="148777"/>
                  <a:pt x="242699" y="148777"/>
                </a:cubicBezTo>
                <a:cubicBezTo>
                  <a:pt x="247761" y="148777"/>
                  <a:pt x="251737" y="144801"/>
                  <a:pt x="251737" y="139739"/>
                </a:cubicBezTo>
                <a:cubicBezTo>
                  <a:pt x="251737" y="134678"/>
                  <a:pt x="247761" y="130702"/>
                  <a:pt x="242699" y="130702"/>
                </a:cubicBezTo>
                <a:close/>
                <a:moveTo>
                  <a:pt x="242699" y="121664"/>
                </a:moveTo>
                <a:cubicBezTo>
                  <a:pt x="252822" y="121664"/>
                  <a:pt x="260775" y="129979"/>
                  <a:pt x="260775" y="139739"/>
                </a:cubicBezTo>
                <a:cubicBezTo>
                  <a:pt x="260775" y="149862"/>
                  <a:pt x="252822" y="157815"/>
                  <a:pt x="242699" y="157815"/>
                </a:cubicBezTo>
                <a:cubicBezTo>
                  <a:pt x="232939" y="157815"/>
                  <a:pt x="224624" y="149862"/>
                  <a:pt x="224624" y="139739"/>
                </a:cubicBezTo>
                <a:cubicBezTo>
                  <a:pt x="224624" y="129979"/>
                  <a:pt x="232939" y="121664"/>
                  <a:pt x="242699" y="121664"/>
                </a:cubicBezTo>
                <a:close/>
                <a:moveTo>
                  <a:pt x="34192" y="97003"/>
                </a:moveTo>
                <a:lnTo>
                  <a:pt x="90170" y="113639"/>
                </a:lnTo>
                <a:cubicBezTo>
                  <a:pt x="92666" y="114378"/>
                  <a:pt x="94092" y="116966"/>
                  <a:pt x="93023" y="119554"/>
                </a:cubicBezTo>
                <a:cubicBezTo>
                  <a:pt x="92666" y="121402"/>
                  <a:pt x="90883" y="122882"/>
                  <a:pt x="89100" y="122882"/>
                </a:cubicBezTo>
                <a:cubicBezTo>
                  <a:pt x="88387" y="122882"/>
                  <a:pt x="88031" y="122512"/>
                  <a:pt x="87674" y="122512"/>
                </a:cubicBezTo>
                <a:lnTo>
                  <a:pt x="31696" y="105876"/>
                </a:lnTo>
                <a:cubicBezTo>
                  <a:pt x="29200" y="105136"/>
                  <a:pt x="27774" y="102548"/>
                  <a:pt x="28843" y="100330"/>
                </a:cubicBezTo>
                <a:cubicBezTo>
                  <a:pt x="29200" y="97742"/>
                  <a:pt x="31696" y="96264"/>
                  <a:pt x="34192" y="97003"/>
                </a:cubicBezTo>
                <a:close/>
                <a:moveTo>
                  <a:pt x="266328" y="84497"/>
                </a:moveTo>
                <a:cubicBezTo>
                  <a:pt x="268488" y="96004"/>
                  <a:pt x="277129" y="104634"/>
                  <a:pt x="288289" y="106791"/>
                </a:cubicBezTo>
                <a:lnTo>
                  <a:pt x="288289" y="85216"/>
                </a:lnTo>
                <a:cubicBezTo>
                  <a:pt x="288289" y="84857"/>
                  <a:pt x="287929" y="84497"/>
                  <a:pt x="287569" y="84497"/>
                </a:cubicBezTo>
                <a:lnTo>
                  <a:pt x="266328" y="84497"/>
                </a:lnTo>
                <a:close/>
                <a:moveTo>
                  <a:pt x="220246" y="84497"/>
                </a:moveTo>
                <a:lnTo>
                  <a:pt x="213046" y="109308"/>
                </a:lnTo>
                <a:lnTo>
                  <a:pt x="210886" y="116859"/>
                </a:lnTo>
                <a:lnTo>
                  <a:pt x="196125" y="168639"/>
                </a:lnTo>
                <a:cubicBezTo>
                  <a:pt x="193605" y="176550"/>
                  <a:pt x="186405" y="181584"/>
                  <a:pt x="178845" y="181584"/>
                </a:cubicBezTo>
                <a:cubicBezTo>
                  <a:pt x="177045" y="181584"/>
                  <a:pt x="175605" y="181224"/>
                  <a:pt x="173805" y="180865"/>
                </a:cubicBezTo>
                <a:lnTo>
                  <a:pt x="166604" y="178707"/>
                </a:lnTo>
                <a:cubicBezTo>
                  <a:pt x="166604" y="185899"/>
                  <a:pt x="166964" y="192012"/>
                  <a:pt x="167324" y="197405"/>
                </a:cubicBezTo>
                <a:lnTo>
                  <a:pt x="257328" y="197405"/>
                </a:lnTo>
                <a:cubicBezTo>
                  <a:pt x="259488" y="181224"/>
                  <a:pt x="272448" y="168279"/>
                  <a:pt x="288289" y="166122"/>
                </a:cubicBezTo>
                <a:lnTo>
                  <a:pt x="288289" y="115780"/>
                </a:lnTo>
                <a:cubicBezTo>
                  <a:pt x="272448" y="113623"/>
                  <a:pt x="259488" y="100678"/>
                  <a:pt x="257328" y="84497"/>
                </a:cubicBezTo>
                <a:lnTo>
                  <a:pt x="220246" y="84497"/>
                </a:lnTo>
                <a:close/>
                <a:moveTo>
                  <a:pt x="22960" y="67957"/>
                </a:moveTo>
                <a:lnTo>
                  <a:pt x="9279" y="115061"/>
                </a:lnTo>
                <a:cubicBezTo>
                  <a:pt x="8919" y="117219"/>
                  <a:pt x="9279" y="120095"/>
                  <a:pt x="9999" y="121894"/>
                </a:cubicBezTo>
                <a:cubicBezTo>
                  <a:pt x="11439" y="124051"/>
                  <a:pt x="13239" y="125490"/>
                  <a:pt x="15759" y="126209"/>
                </a:cubicBezTo>
                <a:lnTo>
                  <a:pt x="117643" y="155335"/>
                </a:lnTo>
                <a:cubicBezTo>
                  <a:pt x="117643" y="154615"/>
                  <a:pt x="117283" y="153537"/>
                  <a:pt x="117283" y="152458"/>
                </a:cubicBezTo>
                <a:cubicBezTo>
                  <a:pt x="116923" y="145986"/>
                  <a:pt x="119083" y="139873"/>
                  <a:pt x="123763" y="135198"/>
                </a:cubicBezTo>
                <a:cubicBezTo>
                  <a:pt x="128443" y="130164"/>
                  <a:pt x="135283" y="126928"/>
                  <a:pt x="142484" y="126928"/>
                </a:cubicBezTo>
                <a:cubicBezTo>
                  <a:pt x="150044" y="126928"/>
                  <a:pt x="156524" y="130164"/>
                  <a:pt x="161924" y="135198"/>
                </a:cubicBezTo>
                <a:cubicBezTo>
                  <a:pt x="166244" y="140232"/>
                  <a:pt x="168404" y="146345"/>
                  <a:pt x="167684" y="152458"/>
                </a:cubicBezTo>
                <a:cubicBezTo>
                  <a:pt x="167324" y="158571"/>
                  <a:pt x="166964" y="164324"/>
                  <a:pt x="166964" y="169358"/>
                </a:cubicBezTo>
                <a:lnTo>
                  <a:pt x="176325" y="172235"/>
                </a:lnTo>
                <a:cubicBezTo>
                  <a:pt x="181005" y="173673"/>
                  <a:pt x="186045" y="170796"/>
                  <a:pt x="187485" y="166122"/>
                </a:cubicBezTo>
                <a:lnTo>
                  <a:pt x="200806" y="118657"/>
                </a:lnTo>
                <a:lnTo>
                  <a:pt x="22960" y="67957"/>
                </a:lnTo>
                <a:close/>
                <a:moveTo>
                  <a:pt x="32680" y="34875"/>
                </a:moveTo>
                <a:lnTo>
                  <a:pt x="28360" y="49258"/>
                </a:lnTo>
                <a:lnTo>
                  <a:pt x="25480" y="59327"/>
                </a:lnTo>
                <a:lnTo>
                  <a:pt x="203326" y="110027"/>
                </a:lnTo>
                <a:lnTo>
                  <a:pt x="210526" y="85576"/>
                </a:lnTo>
                <a:lnTo>
                  <a:pt x="32680" y="34875"/>
                </a:lnTo>
                <a:close/>
                <a:moveTo>
                  <a:pt x="46360" y="9345"/>
                </a:moveTo>
                <a:cubicBezTo>
                  <a:pt x="42760" y="9345"/>
                  <a:pt x="39160" y="11862"/>
                  <a:pt x="38080" y="15458"/>
                </a:cubicBezTo>
                <a:lnTo>
                  <a:pt x="34840" y="26245"/>
                </a:lnTo>
                <a:lnTo>
                  <a:pt x="213046" y="76946"/>
                </a:lnTo>
                <a:lnTo>
                  <a:pt x="215926" y="66518"/>
                </a:lnTo>
                <a:cubicBezTo>
                  <a:pt x="216646" y="64001"/>
                  <a:pt x="216286" y="61844"/>
                  <a:pt x="215206" y="59686"/>
                </a:cubicBezTo>
                <a:cubicBezTo>
                  <a:pt x="214126" y="57529"/>
                  <a:pt x="211966" y="56090"/>
                  <a:pt x="209806" y="55371"/>
                </a:cubicBezTo>
                <a:lnTo>
                  <a:pt x="49240" y="9345"/>
                </a:lnTo>
                <a:cubicBezTo>
                  <a:pt x="48160" y="9345"/>
                  <a:pt x="47440" y="9345"/>
                  <a:pt x="46360" y="9345"/>
                </a:cubicBezTo>
                <a:close/>
                <a:moveTo>
                  <a:pt x="51761" y="715"/>
                </a:moveTo>
                <a:lnTo>
                  <a:pt x="211966" y="46741"/>
                </a:lnTo>
                <a:cubicBezTo>
                  <a:pt x="216646" y="48180"/>
                  <a:pt x="220606" y="51056"/>
                  <a:pt x="222766" y="55371"/>
                </a:cubicBezTo>
                <a:cubicBezTo>
                  <a:pt x="225287" y="59327"/>
                  <a:pt x="225647" y="64361"/>
                  <a:pt x="224566" y="69035"/>
                </a:cubicBezTo>
                <a:lnTo>
                  <a:pt x="222766" y="75508"/>
                </a:lnTo>
                <a:lnTo>
                  <a:pt x="261648" y="75508"/>
                </a:lnTo>
                <a:lnTo>
                  <a:pt x="287569" y="75508"/>
                </a:lnTo>
                <a:cubicBezTo>
                  <a:pt x="292969" y="75508"/>
                  <a:pt x="297289" y="80182"/>
                  <a:pt x="297289" y="85216"/>
                </a:cubicBezTo>
                <a:lnTo>
                  <a:pt x="297289" y="111825"/>
                </a:lnTo>
                <a:lnTo>
                  <a:pt x="297289" y="170077"/>
                </a:lnTo>
                <a:lnTo>
                  <a:pt x="297289" y="196686"/>
                </a:lnTo>
                <a:cubicBezTo>
                  <a:pt x="297289" y="202080"/>
                  <a:pt x="292969" y="206395"/>
                  <a:pt x="287569" y="206395"/>
                </a:cubicBezTo>
                <a:lnTo>
                  <a:pt x="261648" y="206395"/>
                </a:lnTo>
                <a:lnTo>
                  <a:pt x="235007" y="206395"/>
                </a:lnTo>
                <a:cubicBezTo>
                  <a:pt x="237527" y="230846"/>
                  <a:pt x="228527" y="259972"/>
                  <a:pt x="207646" y="293413"/>
                </a:cubicBezTo>
                <a:cubicBezTo>
                  <a:pt x="206926" y="294851"/>
                  <a:pt x="205486" y="295570"/>
                  <a:pt x="203686" y="295570"/>
                </a:cubicBezTo>
                <a:cubicBezTo>
                  <a:pt x="202966" y="295570"/>
                  <a:pt x="202246" y="295570"/>
                  <a:pt x="201526" y="295210"/>
                </a:cubicBezTo>
                <a:cubicBezTo>
                  <a:pt x="199365" y="293772"/>
                  <a:pt x="198645" y="290896"/>
                  <a:pt x="200085" y="288738"/>
                </a:cubicBezTo>
                <a:cubicBezTo>
                  <a:pt x="215566" y="263568"/>
                  <a:pt x="228887" y="233003"/>
                  <a:pt x="226367" y="206395"/>
                </a:cubicBezTo>
                <a:lnTo>
                  <a:pt x="168764" y="206395"/>
                </a:lnTo>
                <a:cubicBezTo>
                  <a:pt x="172725" y="231206"/>
                  <a:pt x="181365" y="236959"/>
                  <a:pt x="181365" y="236959"/>
                </a:cubicBezTo>
                <a:cubicBezTo>
                  <a:pt x="183525" y="238038"/>
                  <a:pt x="184245" y="240914"/>
                  <a:pt x="183525" y="242712"/>
                </a:cubicBezTo>
                <a:cubicBezTo>
                  <a:pt x="182085" y="245229"/>
                  <a:pt x="179565" y="245948"/>
                  <a:pt x="177405" y="244870"/>
                </a:cubicBezTo>
                <a:cubicBezTo>
                  <a:pt x="174885" y="243791"/>
                  <a:pt x="152204" y="230486"/>
                  <a:pt x="158684" y="151739"/>
                </a:cubicBezTo>
                <a:cubicBezTo>
                  <a:pt x="159044" y="148143"/>
                  <a:pt x="157964" y="144547"/>
                  <a:pt x="155084" y="141311"/>
                </a:cubicBezTo>
                <a:cubicBezTo>
                  <a:pt x="151844" y="138075"/>
                  <a:pt x="147164" y="135917"/>
                  <a:pt x="142484" y="135917"/>
                </a:cubicBezTo>
                <a:cubicBezTo>
                  <a:pt x="137803" y="135917"/>
                  <a:pt x="133483" y="137715"/>
                  <a:pt x="130243" y="141311"/>
                </a:cubicBezTo>
                <a:cubicBezTo>
                  <a:pt x="127363" y="144188"/>
                  <a:pt x="125923" y="148143"/>
                  <a:pt x="126283" y="151739"/>
                </a:cubicBezTo>
                <a:cubicBezTo>
                  <a:pt x="126643" y="154615"/>
                  <a:pt x="127003" y="158211"/>
                  <a:pt x="127363" y="161807"/>
                </a:cubicBezTo>
                <a:cubicBezTo>
                  <a:pt x="129523" y="183741"/>
                  <a:pt x="132763" y="217542"/>
                  <a:pt x="116203" y="237318"/>
                </a:cubicBezTo>
                <a:cubicBezTo>
                  <a:pt x="97842" y="258534"/>
                  <a:pt x="106482" y="289817"/>
                  <a:pt x="106482" y="290176"/>
                </a:cubicBezTo>
                <a:cubicBezTo>
                  <a:pt x="107202" y="292334"/>
                  <a:pt x="105762" y="295210"/>
                  <a:pt x="103602" y="295570"/>
                </a:cubicBezTo>
                <a:cubicBezTo>
                  <a:pt x="102882" y="295930"/>
                  <a:pt x="102522" y="295930"/>
                  <a:pt x="102162" y="295930"/>
                </a:cubicBezTo>
                <a:cubicBezTo>
                  <a:pt x="100362" y="295930"/>
                  <a:pt x="98202" y="294491"/>
                  <a:pt x="97842" y="292693"/>
                </a:cubicBezTo>
                <a:cubicBezTo>
                  <a:pt x="97482" y="291255"/>
                  <a:pt x="88122" y="256376"/>
                  <a:pt x="109002" y="231565"/>
                </a:cubicBezTo>
                <a:cubicBezTo>
                  <a:pt x="114763" y="224733"/>
                  <a:pt x="118003" y="216103"/>
                  <a:pt x="119083" y="206395"/>
                </a:cubicBezTo>
                <a:lnTo>
                  <a:pt x="68681" y="206395"/>
                </a:lnTo>
                <a:cubicBezTo>
                  <a:pt x="62921" y="206395"/>
                  <a:pt x="58601" y="202080"/>
                  <a:pt x="58601" y="196686"/>
                </a:cubicBezTo>
                <a:lnTo>
                  <a:pt x="58601" y="170077"/>
                </a:lnTo>
                <a:lnTo>
                  <a:pt x="58601" y="148143"/>
                </a:lnTo>
                <a:lnTo>
                  <a:pt x="13239" y="134839"/>
                </a:lnTo>
                <a:cubicBezTo>
                  <a:pt x="8559" y="133760"/>
                  <a:pt x="4599" y="130524"/>
                  <a:pt x="2439" y="126568"/>
                </a:cubicBezTo>
                <a:cubicBezTo>
                  <a:pt x="-81" y="122253"/>
                  <a:pt x="-801" y="117219"/>
                  <a:pt x="999" y="112904"/>
                </a:cubicBezTo>
                <a:lnTo>
                  <a:pt x="15399" y="61125"/>
                </a:lnTo>
                <a:lnTo>
                  <a:pt x="18279" y="51056"/>
                </a:lnTo>
                <a:lnTo>
                  <a:pt x="29080" y="13301"/>
                </a:lnTo>
                <a:cubicBezTo>
                  <a:pt x="31960" y="3952"/>
                  <a:pt x="42040" y="-2161"/>
                  <a:pt x="51761" y="71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F63BC0AD-6E5A-244C-8244-7042AFCAD9BD}"/>
              </a:ext>
            </a:extLst>
          </p:cNvPr>
          <p:cNvSpPr txBox="1"/>
          <p:nvPr/>
        </p:nvSpPr>
        <p:spPr>
          <a:xfrm>
            <a:off x="13704086" y="8518626"/>
            <a:ext cx="2448106" cy="1077218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02</a:t>
            </a:r>
          </a:p>
        </p:txBody>
      </p:sp>
      <p:sp>
        <p:nvSpPr>
          <p:cNvPr id="146" name="Freeform 723">
            <a:extLst>
              <a:ext uri="{FF2B5EF4-FFF2-40B4-BE49-F238E27FC236}">
                <a16:creationId xmlns:a16="http://schemas.microsoft.com/office/drawing/2014/main" id="{B965370E-E882-B64B-93EA-0B5BB085FD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73377" y="7155006"/>
            <a:ext cx="1109526" cy="1219828"/>
          </a:xfrm>
          <a:custGeom>
            <a:avLst/>
            <a:gdLst>
              <a:gd name="T0" fmla="*/ 235773 w 271103"/>
              <a:gd name="T1" fmla="*/ 139301 h 298089"/>
              <a:gd name="T2" fmla="*/ 262090 w 271103"/>
              <a:gd name="T3" fmla="*/ 137857 h 298089"/>
              <a:gd name="T4" fmla="*/ 9373 w 271103"/>
              <a:gd name="T5" fmla="*/ 112596 h 298089"/>
              <a:gd name="T6" fmla="*/ 10815 w 271103"/>
              <a:gd name="T7" fmla="*/ 139301 h 298089"/>
              <a:gd name="T8" fmla="*/ 9373 w 271103"/>
              <a:gd name="T9" fmla="*/ 112596 h 298089"/>
              <a:gd name="T10" fmla="*/ 205617 w 271103"/>
              <a:gd name="T11" fmla="*/ 74613 h 298089"/>
              <a:gd name="T12" fmla="*/ 228994 w 271103"/>
              <a:gd name="T13" fmla="*/ 74613 h 298089"/>
              <a:gd name="T14" fmla="*/ 52387 w 271103"/>
              <a:gd name="T15" fmla="*/ 63027 h 298089"/>
              <a:gd name="T16" fmla="*/ 52387 w 271103"/>
              <a:gd name="T17" fmla="*/ 85837 h 298089"/>
              <a:gd name="T18" fmla="*/ 52387 w 271103"/>
              <a:gd name="T19" fmla="*/ 63027 h 298089"/>
              <a:gd name="T20" fmla="*/ 237760 w 271103"/>
              <a:gd name="T21" fmla="*/ 74613 h 298089"/>
              <a:gd name="T22" fmla="*/ 196850 w 271103"/>
              <a:gd name="T23" fmla="*/ 74613 h 298089"/>
              <a:gd name="T24" fmla="*/ 52387 w 271103"/>
              <a:gd name="T25" fmla="*/ 53975 h 298089"/>
              <a:gd name="T26" fmla="*/ 52387 w 271103"/>
              <a:gd name="T27" fmla="*/ 94888 h 298089"/>
              <a:gd name="T28" fmla="*/ 52387 w 271103"/>
              <a:gd name="T29" fmla="*/ 53975 h 298089"/>
              <a:gd name="T30" fmla="*/ 172681 w 271103"/>
              <a:gd name="T31" fmla="*/ 75932 h 298089"/>
              <a:gd name="T32" fmla="*/ 152321 w 271103"/>
              <a:gd name="T33" fmla="*/ 115525 h 298089"/>
              <a:gd name="T34" fmla="*/ 149821 w 271103"/>
              <a:gd name="T35" fmla="*/ 107170 h 298089"/>
              <a:gd name="T36" fmla="*/ 134462 w 271103"/>
              <a:gd name="T37" fmla="*/ 39244 h 298089"/>
              <a:gd name="T38" fmla="*/ 104458 w 271103"/>
              <a:gd name="T39" fmla="*/ 56317 h 298089"/>
              <a:gd name="T40" fmla="*/ 134462 w 271103"/>
              <a:gd name="T41" fmla="*/ 30163 h 298089"/>
              <a:gd name="T42" fmla="*/ 262090 w 271103"/>
              <a:gd name="T43" fmla="*/ 36089 h 298089"/>
              <a:gd name="T44" fmla="*/ 260287 w 271103"/>
              <a:gd name="T45" fmla="*/ 9383 h 298089"/>
              <a:gd name="T46" fmla="*/ 45063 w 271103"/>
              <a:gd name="T47" fmla="*/ 9383 h 298089"/>
              <a:gd name="T48" fmla="*/ 9373 w 271103"/>
              <a:gd name="T49" fmla="*/ 103213 h 298089"/>
              <a:gd name="T50" fmla="*/ 87603 w 271103"/>
              <a:gd name="T51" fmla="*/ 139301 h 298089"/>
              <a:gd name="T52" fmla="*/ 84359 w 271103"/>
              <a:gd name="T53" fmla="*/ 93108 h 298089"/>
              <a:gd name="T54" fmla="*/ 112479 w 271103"/>
              <a:gd name="T55" fmla="*/ 64598 h 298089"/>
              <a:gd name="T56" fmla="*/ 140599 w 271103"/>
              <a:gd name="T57" fmla="*/ 93108 h 298089"/>
              <a:gd name="T58" fmla="*/ 226760 w 271103"/>
              <a:gd name="T59" fmla="*/ 139301 h 298089"/>
              <a:gd name="T60" fmla="*/ 262090 w 271103"/>
              <a:gd name="T61" fmla="*/ 45111 h 298089"/>
              <a:gd name="T62" fmla="*/ 45063 w 271103"/>
              <a:gd name="T63" fmla="*/ 9383 h 298089"/>
              <a:gd name="T64" fmla="*/ 9373 w 271103"/>
              <a:gd name="T65" fmla="*/ 10826 h 298089"/>
              <a:gd name="T66" fmla="*/ 36051 w 271103"/>
              <a:gd name="T67" fmla="*/ 9383 h 298089"/>
              <a:gd name="T68" fmla="*/ 10815 w 271103"/>
              <a:gd name="T69" fmla="*/ 0 h 298089"/>
              <a:gd name="T70" fmla="*/ 231086 w 271103"/>
              <a:gd name="T71" fmla="*/ 0 h 298089"/>
              <a:gd name="T72" fmla="*/ 271103 w 271103"/>
              <a:gd name="T73" fmla="*/ 10826 h 298089"/>
              <a:gd name="T74" fmla="*/ 271103 w 271103"/>
              <a:gd name="T75" fmla="*/ 107543 h 298089"/>
              <a:gd name="T76" fmla="*/ 260287 w 271103"/>
              <a:gd name="T77" fmla="*/ 148323 h 298089"/>
              <a:gd name="T78" fmla="*/ 211258 w 271103"/>
              <a:gd name="T79" fmla="*/ 148323 h 298089"/>
              <a:gd name="T80" fmla="*/ 149251 w 271103"/>
              <a:gd name="T81" fmla="*/ 296646 h 298089"/>
              <a:gd name="T82" fmla="*/ 143122 w 271103"/>
              <a:gd name="T83" fmla="*/ 297007 h 298089"/>
              <a:gd name="T84" fmla="*/ 202606 w 271103"/>
              <a:gd name="T85" fmla="*/ 152293 h 298089"/>
              <a:gd name="T86" fmla="*/ 140599 w 271103"/>
              <a:gd name="T87" fmla="*/ 148323 h 298089"/>
              <a:gd name="T88" fmla="*/ 158264 w 271103"/>
              <a:gd name="T89" fmla="*/ 196320 h 298089"/>
              <a:gd name="T90" fmla="*/ 131586 w 271103"/>
              <a:gd name="T91" fmla="*/ 92386 h 298089"/>
              <a:gd name="T92" fmla="*/ 112479 w 271103"/>
              <a:gd name="T93" fmla="*/ 73620 h 298089"/>
              <a:gd name="T94" fmla="*/ 93371 w 271103"/>
              <a:gd name="T95" fmla="*/ 92386 h 298089"/>
              <a:gd name="T96" fmla="*/ 81835 w 271103"/>
              <a:gd name="T97" fmla="*/ 189825 h 298089"/>
              <a:gd name="T98" fmla="*/ 67775 w 271103"/>
              <a:gd name="T99" fmla="*/ 256227 h 298089"/>
              <a:gd name="T100" fmla="*/ 62368 w 271103"/>
              <a:gd name="T101" fmla="*/ 252979 h 298089"/>
              <a:gd name="T102" fmla="*/ 87243 w 271103"/>
              <a:gd name="T103" fmla="*/ 148323 h 298089"/>
              <a:gd name="T104" fmla="*/ 10815 w 271103"/>
              <a:gd name="T105" fmla="*/ 148323 h 298089"/>
              <a:gd name="T106" fmla="*/ 0 w 271103"/>
              <a:gd name="T107" fmla="*/ 107543 h 298089"/>
              <a:gd name="T108" fmla="*/ 0 w 271103"/>
              <a:gd name="T109" fmla="*/ 10826 h 2980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271103" h="298089">
                <a:moveTo>
                  <a:pt x="262090" y="112596"/>
                </a:moveTo>
                <a:cubicBezTo>
                  <a:pt x="248391" y="114761"/>
                  <a:pt x="237575" y="125948"/>
                  <a:pt x="235773" y="139301"/>
                </a:cubicBezTo>
                <a:lnTo>
                  <a:pt x="260287" y="139301"/>
                </a:lnTo>
                <a:cubicBezTo>
                  <a:pt x="261369" y="139301"/>
                  <a:pt x="262090" y="138940"/>
                  <a:pt x="262090" y="137857"/>
                </a:cubicBezTo>
                <a:lnTo>
                  <a:pt x="262090" y="112596"/>
                </a:lnTo>
                <a:close/>
                <a:moveTo>
                  <a:pt x="9373" y="112596"/>
                </a:moveTo>
                <a:lnTo>
                  <a:pt x="9373" y="137857"/>
                </a:lnTo>
                <a:cubicBezTo>
                  <a:pt x="9373" y="138940"/>
                  <a:pt x="9733" y="139301"/>
                  <a:pt x="10815" y="139301"/>
                </a:cubicBezTo>
                <a:lnTo>
                  <a:pt x="36051" y="139301"/>
                </a:lnTo>
                <a:cubicBezTo>
                  <a:pt x="33888" y="125227"/>
                  <a:pt x="23072" y="114761"/>
                  <a:pt x="9373" y="112596"/>
                </a:cubicBezTo>
                <a:close/>
                <a:moveTo>
                  <a:pt x="217305" y="63027"/>
                </a:moveTo>
                <a:cubicBezTo>
                  <a:pt x="210730" y="63027"/>
                  <a:pt x="205617" y="68096"/>
                  <a:pt x="205617" y="74613"/>
                </a:cubicBezTo>
                <a:cubicBezTo>
                  <a:pt x="205617" y="80768"/>
                  <a:pt x="210730" y="85837"/>
                  <a:pt x="217305" y="85837"/>
                </a:cubicBezTo>
                <a:cubicBezTo>
                  <a:pt x="223515" y="85837"/>
                  <a:pt x="228994" y="80768"/>
                  <a:pt x="228994" y="74613"/>
                </a:cubicBezTo>
                <a:cubicBezTo>
                  <a:pt x="228994" y="68096"/>
                  <a:pt x="223515" y="63027"/>
                  <a:pt x="217305" y="63027"/>
                </a:cubicBezTo>
                <a:close/>
                <a:moveTo>
                  <a:pt x="52387" y="63027"/>
                </a:moveTo>
                <a:cubicBezTo>
                  <a:pt x="45870" y="63027"/>
                  <a:pt x="40801" y="68096"/>
                  <a:pt x="40801" y="74613"/>
                </a:cubicBezTo>
                <a:cubicBezTo>
                  <a:pt x="40801" y="80768"/>
                  <a:pt x="45870" y="85837"/>
                  <a:pt x="52387" y="85837"/>
                </a:cubicBezTo>
                <a:cubicBezTo>
                  <a:pt x="58542" y="85837"/>
                  <a:pt x="63611" y="80768"/>
                  <a:pt x="63611" y="74613"/>
                </a:cubicBezTo>
                <a:cubicBezTo>
                  <a:pt x="63611" y="68096"/>
                  <a:pt x="58542" y="63027"/>
                  <a:pt x="52387" y="63027"/>
                </a:cubicBezTo>
                <a:close/>
                <a:moveTo>
                  <a:pt x="217305" y="53975"/>
                </a:moveTo>
                <a:cubicBezTo>
                  <a:pt x="228628" y="53975"/>
                  <a:pt x="237760" y="63389"/>
                  <a:pt x="237760" y="74613"/>
                </a:cubicBezTo>
                <a:cubicBezTo>
                  <a:pt x="237760" y="85837"/>
                  <a:pt x="228628" y="94888"/>
                  <a:pt x="217305" y="94888"/>
                </a:cubicBezTo>
                <a:cubicBezTo>
                  <a:pt x="205982" y="94888"/>
                  <a:pt x="196850" y="85837"/>
                  <a:pt x="196850" y="74613"/>
                </a:cubicBezTo>
                <a:cubicBezTo>
                  <a:pt x="196850" y="63389"/>
                  <a:pt x="205982" y="53975"/>
                  <a:pt x="217305" y="53975"/>
                </a:cubicBezTo>
                <a:close/>
                <a:moveTo>
                  <a:pt x="52387" y="53975"/>
                </a:moveTo>
                <a:cubicBezTo>
                  <a:pt x="63611" y="53975"/>
                  <a:pt x="72663" y="63389"/>
                  <a:pt x="72663" y="74613"/>
                </a:cubicBezTo>
                <a:cubicBezTo>
                  <a:pt x="72663" y="85837"/>
                  <a:pt x="63611" y="94888"/>
                  <a:pt x="52387" y="94888"/>
                </a:cubicBezTo>
                <a:cubicBezTo>
                  <a:pt x="40801" y="94888"/>
                  <a:pt x="31750" y="85837"/>
                  <a:pt x="31750" y="74613"/>
                </a:cubicBezTo>
                <a:cubicBezTo>
                  <a:pt x="31750" y="63389"/>
                  <a:pt x="40801" y="53975"/>
                  <a:pt x="52387" y="53975"/>
                </a:cubicBezTo>
                <a:close/>
                <a:moveTo>
                  <a:pt x="134462" y="30163"/>
                </a:moveTo>
                <a:cubicBezTo>
                  <a:pt x="155536" y="30163"/>
                  <a:pt x="172681" y="50868"/>
                  <a:pt x="172681" y="75932"/>
                </a:cubicBezTo>
                <a:cubicBezTo>
                  <a:pt x="172681" y="91914"/>
                  <a:pt x="165894" y="106081"/>
                  <a:pt x="154822" y="114435"/>
                </a:cubicBezTo>
                <a:cubicBezTo>
                  <a:pt x="154107" y="115162"/>
                  <a:pt x="153393" y="115525"/>
                  <a:pt x="152321" y="115525"/>
                </a:cubicBezTo>
                <a:cubicBezTo>
                  <a:pt x="150892" y="115525"/>
                  <a:pt x="149821" y="114799"/>
                  <a:pt x="148749" y="113346"/>
                </a:cubicBezTo>
                <a:cubicBezTo>
                  <a:pt x="147321" y="111529"/>
                  <a:pt x="147678" y="108623"/>
                  <a:pt x="149821" y="107170"/>
                </a:cubicBezTo>
                <a:cubicBezTo>
                  <a:pt x="158393" y="100269"/>
                  <a:pt x="163751" y="88645"/>
                  <a:pt x="163751" y="75932"/>
                </a:cubicBezTo>
                <a:cubicBezTo>
                  <a:pt x="163751" y="55590"/>
                  <a:pt x="150535" y="39244"/>
                  <a:pt x="134462" y="39244"/>
                </a:cubicBezTo>
                <a:cubicBezTo>
                  <a:pt x="125175" y="39244"/>
                  <a:pt x="116245" y="45056"/>
                  <a:pt x="110530" y="54500"/>
                </a:cubicBezTo>
                <a:cubicBezTo>
                  <a:pt x="109458" y="57043"/>
                  <a:pt x="106601" y="57406"/>
                  <a:pt x="104458" y="56317"/>
                </a:cubicBezTo>
                <a:cubicBezTo>
                  <a:pt x="102315" y="55227"/>
                  <a:pt x="101600" y="52321"/>
                  <a:pt x="103029" y="50142"/>
                </a:cubicBezTo>
                <a:cubicBezTo>
                  <a:pt x="109816" y="37428"/>
                  <a:pt x="121960" y="30163"/>
                  <a:pt x="134462" y="30163"/>
                </a:cubicBezTo>
                <a:close/>
                <a:moveTo>
                  <a:pt x="235773" y="9383"/>
                </a:moveTo>
                <a:cubicBezTo>
                  <a:pt x="237575" y="22735"/>
                  <a:pt x="248391" y="33562"/>
                  <a:pt x="262090" y="36089"/>
                </a:cubicBezTo>
                <a:lnTo>
                  <a:pt x="262090" y="10826"/>
                </a:lnTo>
                <a:cubicBezTo>
                  <a:pt x="262090" y="10104"/>
                  <a:pt x="261369" y="9383"/>
                  <a:pt x="260287" y="9383"/>
                </a:cubicBezTo>
                <a:lnTo>
                  <a:pt x="235773" y="9383"/>
                </a:lnTo>
                <a:close/>
                <a:moveTo>
                  <a:pt x="45063" y="9383"/>
                </a:moveTo>
                <a:cubicBezTo>
                  <a:pt x="43261" y="28149"/>
                  <a:pt x="28119" y="42945"/>
                  <a:pt x="9373" y="45111"/>
                </a:cubicBezTo>
                <a:lnTo>
                  <a:pt x="9373" y="103213"/>
                </a:lnTo>
                <a:cubicBezTo>
                  <a:pt x="28119" y="105378"/>
                  <a:pt x="43261" y="120535"/>
                  <a:pt x="45063" y="139301"/>
                </a:cubicBezTo>
                <a:lnTo>
                  <a:pt x="87603" y="139301"/>
                </a:lnTo>
                <a:cubicBezTo>
                  <a:pt x="87964" y="127031"/>
                  <a:pt x="86522" y="114761"/>
                  <a:pt x="85440" y="104656"/>
                </a:cubicBezTo>
                <a:cubicBezTo>
                  <a:pt x="85080" y="100326"/>
                  <a:pt x="84719" y="96717"/>
                  <a:pt x="84359" y="93108"/>
                </a:cubicBezTo>
                <a:cubicBezTo>
                  <a:pt x="83998" y="85890"/>
                  <a:pt x="86161" y="79394"/>
                  <a:pt x="91569" y="73981"/>
                </a:cubicBezTo>
                <a:cubicBezTo>
                  <a:pt x="96977" y="67846"/>
                  <a:pt x="104548" y="64598"/>
                  <a:pt x="112479" y="64598"/>
                </a:cubicBezTo>
                <a:cubicBezTo>
                  <a:pt x="120771" y="64598"/>
                  <a:pt x="128341" y="67846"/>
                  <a:pt x="133749" y="73981"/>
                </a:cubicBezTo>
                <a:cubicBezTo>
                  <a:pt x="138796" y="79394"/>
                  <a:pt x="140959" y="86251"/>
                  <a:pt x="140599" y="93108"/>
                </a:cubicBezTo>
                <a:cubicBezTo>
                  <a:pt x="139157" y="111874"/>
                  <a:pt x="139157" y="127031"/>
                  <a:pt x="139878" y="139301"/>
                </a:cubicBezTo>
                <a:lnTo>
                  <a:pt x="226760" y="139301"/>
                </a:lnTo>
                <a:cubicBezTo>
                  <a:pt x="228923" y="120896"/>
                  <a:pt x="243344" y="105739"/>
                  <a:pt x="262090" y="103574"/>
                </a:cubicBezTo>
                <a:lnTo>
                  <a:pt x="262090" y="45111"/>
                </a:lnTo>
                <a:cubicBezTo>
                  <a:pt x="243344" y="42945"/>
                  <a:pt x="228923" y="27788"/>
                  <a:pt x="226760" y="9383"/>
                </a:cubicBezTo>
                <a:lnTo>
                  <a:pt x="45063" y="9383"/>
                </a:lnTo>
                <a:close/>
                <a:moveTo>
                  <a:pt x="10815" y="9383"/>
                </a:moveTo>
                <a:cubicBezTo>
                  <a:pt x="9733" y="9383"/>
                  <a:pt x="9373" y="10104"/>
                  <a:pt x="9373" y="10826"/>
                </a:cubicBezTo>
                <a:lnTo>
                  <a:pt x="9373" y="36089"/>
                </a:lnTo>
                <a:cubicBezTo>
                  <a:pt x="23072" y="33923"/>
                  <a:pt x="33888" y="23096"/>
                  <a:pt x="36051" y="9383"/>
                </a:cubicBezTo>
                <a:lnTo>
                  <a:pt x="10815" y="9383"/>
                </a:lnTo>
                <a:close/>
                <a:moveTo>
                  <a:pt x="10815" y="0"/>
                </a:moveTo>
                <a:lnTo>
                  <a:pt x="41098" y="0"/>
                </a:lnTo>
                <a:lnTo>
                  <a:pt x="231086" y="0"/>
                </a:lnTo>
                <a:lnTo>
                  <a:pt x="260287" y="0"/>
                </a:lnTo>
                <a:cubicBezTo>
                  <a:pt x="266416" y="0"/>
                  <a:pt x="271103" y="4691"/>
                  <a:pt x="271103" y="10826"/>
                </a:cubicBezTo>
                <a:lnTo>
                  <a:pt x="271103" y="40780"/>
                </a:lnTo>
                <a:lnTo>
                  <a:pt x="271103" y="107543"/>
                </a:lnTo>
                <a:lnTo>
                  <a:pt x="271103" y="137857"/>
                </a:lnTo>
                <a:cubicBezTo>
                  <a:pt x="271103" y="143632"/>
                  <a:pt x="266416" y="148323"/>
                  <a:pt x="260287" y="148323"/>
                </a:cubicBezTo>
                <a:lnTo>
                  <a:pt x="231086" y="148323"/>
                </a:lnTo>
                <a:lnTo>
                  <a:pt x="211258" y="148323"/>
                </a:lnTo>
                <a:cubicBezTo>
                  <a:pt x="211619" y="149406"/>
                  <a:pt x="211619" y="150127"/>
                  <a:pt x="211619" y="151210"/>
                </a:cubicBezTo>
                <a:cubicBezTo>
                  <a:pt x="220271" y="215447"/>
                  <a:pt x="152495" y="293398"/>
                  <a:pt x="149251" y="296646"/>
                </a:cubicBezTo>
                <a:cubicBezTo>
                  <a:pt x="148530" y="297728"/>
                  <a:pt x="147448" y="298089"/>
                  <a:pt x="146006" y="298089"/>
                </a:cubicBezTo>
                <a:cubicBezTo>
                  <a:pt x="144925" y="298089"/>
                  <a:pt x="143843" y="297728"/>
                  <a:pt x="143122" y="297007"/>
                </a:cubicBezTo>
                <a:cubicBezTo>
                  <a:pt x="140959" y="295563"/>
                  <a:pt x="140959" y="292676"/>
                  <a:pt x="142762" y="290872"/>
                </a:cubicBezTo>
                <a:cubicBezTo>
                  <a:pt x="143483" y="289789"/>
                  <a:pt x="210898" y="212199"/>
                  <a:pt x="202606" y="152293"/>
                </a:cubicBezTo>
                <a:cubicBezTo>
                  <a:pt x="202606" y="150849"/>
                  <a:pt x="202246" y="149406"/>
                  <a:pt x="202246" y="148323"/>
                </a:cubicBezTo>
                <a:lnTo>
                  <a:pt x="140599" y="148323"/>
                </a:lnTo>
                <a:cubicBezTo>
                  <a:pt x="144564" y="182968"/>
                  <a:pt x="156461" y="190185"/>
                  <a:pt x="156461" y="190185"/>
                </a:cubicBezTo>
                <a:cubicBezTo>
                  <a:pt x="158624" y="191268"/>
                  <a:pt x="159706" y="194155"/>
                  <a:pt x="158264" y="196320"/>
                </a:cubicBezTo>
                <a:cubicBezTo>
                  <a:pt x="157182" y="198125"/>
                  <a:pt x="154658" y="199568"/>
                  <a:pt x="152495" y="198125"/>
                </a:cubicBezTo>
                <a:cubicBezTo>
                  <a:pt x="149611" y="196681"/>
                  <a:pt x="124376" y="181885"/>
                  <a:pt x="131586" y="92386"/>
                </a:cubicBezTo>
                <a:cubicBezTo>
                  <a:pt x="131946" y="88056"/>
                  <a:pt x="130144" y="83725"/>
                  <a:pt x="127260" y="80116"/>
                </a:cubicBezTo>
                <a:cubicBezTo>
                  <a:pt x="123655" y="76146"/>
                  <a:pt x="117887" y="73620"/>
                  <a:pt x="112479" y="73620"/>
                </a:cubicBezTo>
                <a:cubicBezTo>
                  <a:pt x="107071" y="73620"/>
                  <a:pt x="101664" y="76146"/>
                  <a:pt x="98058" y="80116"/>
                </a:cubicBezTo>
                <a:cubicBezTo>
                  <a:pt x="94814" y="83364"/>
                  <a:pt x="93011" y="88056"/>
                  <a:pt x="93371" y="92386"/>
                </a:cubicBezTo>
                <a:cubicBezTo>
                  <a:pt x="93732" y="95634"/>
                  <a:pt x="94093" y="99604"/>
                  <a:pt x="94453" y="103574"/>
                </a:cubicBezTo>
                <a:cubicBezTo>
                  <a:pt x="96977" y="128835"/>
                  <a:pt x="100942" y="167450"/>
                  <a:pt x="81835" y="189825"/>
                </a:cubicBezTo>
                <a:cubicBezTo>
                  <a:pt x="60926" y="214365"/>
                  <a:pt x="70659" y="250453"/>
                  <a:pt x="70659" y="250453"/>
                </a:cubicBezTo>
                <a:cubicBezTo>
                  <a:pt x="71380" y="252979"/>
                  <a:pt x="70299" y="255505"/>
                  <a:pt x="67775" y="256227"/>
                </a:cubicBezTo>
                <a:cubicBezTo>
                  <a:pt x="67054" y="256227"/>
                  <a:pt x="66694" y="256227"/>
                  <a:pt x="66694" y="256227"/>
                </a:cubicBezTo>
                <a:cubicBezTo>
                  <a:pt x="64531" y="256227"/>
                  <a:pt x="62728" y="254783"/>
                  <a:pt x="62368" y="252979"/>
                </a:cubicBezTo>
                <a:cubicBezTo>
                  <a:pt x="61647" y="251175"/>
                  <a:pt x="51192" y="211838"/>
                  <a:pt x="74986" y="184050"/>
                </a:cubicBezTo>
                <a:cubicBezTo>
                  <a:pt x="82556" y="174667"/>
                  <a:pt x="86161" y="161676"/>
                  <a:pt x="87243" y="148323"/>
                </a:cubicBezTo>
                <a:lnTo>
                  <a:pt x="41098" y="148323"/>
                </a:lnTo>
                <a:lnTo>
                  <a:pt x="10815" y="148323"/>
                </a:lnTo>
                <a:cubicBezTo>
                  <a:pt x="5047" y="148323"/>
                  <a:pt x="0" y="143632"/>
                  <a:pt x="0" y="137857"/>
                </a:cubicBezTo>
                <a:lnTo>
                  <a:pt x="0" y="107543"/>
                </a:lnTo>
                <a:lnTo>
                  <a:pt x="0" y="40780"/>
                </a:lnTo>
                <a:lnTo>
                  <a:pt x="0" y="10826"/>
                </a:lnTo>
                <a:cubicBezTo>
                  <a:pt x="0" y="4691"/>
                  <a:pt x="5047" y="0"/>
                  <a:pt x="1081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47" name="Freeform 728">
            <a:extLst>
              <a:ext uri="{FF2B5EF4-FFF2-40B4-BE49-F238E27FC236}">
                <a16:creationId xmlns:a16="http://schemas.microsoft.com/office/drawing/2014/main" id="{78C1A42D-1584-BA47-974F-7A1328A777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3690" y="9696161"/>
            <a:ext cx="578576" cy="457908"/>
          </a:xfrm>
          <a:custGeom>
            <a:avLst/>
            <a:gdLst>
              <a:gd name="T0" fmla="*/ 85441 w 297650"/>
              <a:gd name="T1" fmla="*/ 204787 h 234590"/>
              <a:gd name="T2" fmla="*/ 85441 w 297650"/>
              <a:gd name="T3" fmla="*/ 213946 h 234590"/>
              <a:gd name="T4" fmla="*/ 0 w 297650"/>
              <a:gd name="T5" fmla="*/ 209550 h 234590"/>
              <a:gd name="T6" fmla="*/ 187997 w 297650"/>
              <a:gd name="T7" fmla="*/ 167564 h 234590"/>
              <a:gd name="T8" fmla="*/ 152162 w 297650"/>
              <a:gd name="T9" fmla="*/ 184141 h 234590"/>
              <a:gd name="T10" fmla="*/ 187997 w 297650"/>
              <a:gd name="T11" fmla="*/ 206482 h 234590"/>
              <a:gd name="T12" fmla="*/ 106554 w 297650"/>
              <a:gd name="T13" fmla="*/ 167564 h 234590"/>
              <a:gd name="T14" fmla="*/ 142751 w 297650"/>
              <a:gd name="T15" fmla="*/ 223059 h 234590"/>
              <a:gd name="T16" fmla="*/ 111983 w 297650"/>
              <a:gd name="T17" fmla="*/ 170087 h 234590"/>
              <a:gd name="T18" fmla="*/ 135511 w 297650"/>
              <a:gd name="T19" fmla="*/ 150267 h 234590"/>
              <a:gd name="T20" fmla="*/ 147456 w 297650"/>
              <a:gd name="T21" fmla="*/ 176213 h 234590"/>
              <a:gd name="T22" fmla="*/ 159039 w 297650"/>
              <a:gd name="T23" fmla="*/ 150267 h 234590"/>
              <a:gd name="T24" fmla="*/ 147456 w 297650"/>
              <a:gd name="T25" fmla="*/ 162519 h 234590"/>
              <a:gd name="T26" fmla="*/ 135511 w 297650"/>
              <a:gd name="T27" fmla="*/ 150267 h 234590"/>
              <a:gd name="T28" fmla="*/ 247859 w 297650"/>
              <a:gd name="T29" fmla="*/ 117475 h 234590"/>
              <a:gd name="T30" fmla="*/ 247859 w 297650"/>
              <a:gd name="T31" fmla="*/ 215538 h 234590"/>
              <a:gd name="T32" fmla="*/ 206422 w 297650"/>
              <a:gd name="T33" fmla="*/ 211196 h 234590"/>
              <a:gd name="T34" fmla="*/ 247859 w 297650"/>
              <a:gd name="T35" fmla="*/ 206492 h 234590"/>
              <a:gd name="T36" fmla="*/ 247859 w 297650"/>
              <a:gd name="T37" fmla="*/ 126522 h 234590"/>
              <a:gd name="T38" fmla="*/ 187325 w 297650"/>
              <a:gd name="T39" fmla="*/ 122179 h 234590"/>
              <a:gd name="T40" fmla="*/ 75262 w 297650"/>
              <a:gd name="T41" fmla="*/ 50800 h 234590"/>
              <a:gd name="T42" fmla="*/ 84643 w 297650"/>
              <a:gd name="T43" fmla="*/ 55486 h 234590"/>
              <a:gd name="T44" fmla="*/ 75262 w 297650"/>
              <a:gd name="T45" fmla="*/ 59811 h 234590"/>
              <a:gd name="T46" fmla="*/ 75262 w 297650"/>
              <a:gd name="T47" fmla="*/ 116041 h 234590"/>
              <a:gd name="T48" fmla="*/ 109177 w 297650"/>
              <a:gd name="T49" fmla="*/ 120726 h 234590"/>
              <a:gd name="T50" fmla="*/ 75262 w 297650"/>
              <a:gd name="T51" fmla="*/ 125052 h 234590"/>
              <a:gd name="T52" fmla="*/ 75262 w 297650"/>
              <a:gd name="T53" fmla="*/ 50800 h 234590"/>
              <a:gd name="T54" fmla="*/ 129253 w 297650"/>
              <a:gd name="T55" fmla="*/ 56177 h 234590"/>
              <a:gd name="T56" fmla="*/ 166893 w 297650"/>
              <a:gd name="T57" fmla="*/ 56177 h 234590"/>
              <a:gd name="T58" fmla="*/ 295918 w 297650"/>
              <a:gd name="T59" fmla="*/ 31610 h 234590"/>
              <a:gd name="T60" fmla="*/ 261556 w 297650"/>
              <a:gd name="T61" fmla="*/ 77566 h 234590"/>
              <a:gd name="T62" fmla="*/ 254683 w 297650"/>
              <a:gd name="T63" fmla="*/ 77566 h 234590"/>
              <a:gd name="T64" fmla="*/ 217066 w 297650"/>
              <a:gd name="T65" fmla="*/ 61282 h 234590"/>
              <a:gd name="T66" fmla="*/ 217066 w 297650"/>
              <a:gd name="T67" fmla="*/ 52236 h 234590"/>
              <a:gd name="T68" fmla="*/ 242747 w 297650"/>
              <a:gd name="T69" fmla="*/ 52959 h 234590"/>
              <a:gd name="T70" fmla="*/ 257939 w 297650"/>
              <a:gd name="T71" fmla="*/ 67796 h 234590"/>
              <a:gd name="T72" fmla="*/ 295918 w 297650"/>
              <a:gd name="T73" fmla="*/ 31610 h 234590"/>
              <a:gd name="T74" fmla="*/ 175854 w 297650"/>
              <a:gd name="T75" fmla="*/ 56177 h 234590"/>
              <a:gd name="T76" fmla="*/ 120650 w 297650"/>
              <a:gd name="T77" fmla="*/ 56177 h 234590"/>
              <a:gd name="T78" fmla="*/ 147456 w 297650"/>
              <a:gd name="T79" fmla="*/ 9009 h 234590"/>
              <a:gd name="T80" fmla="*/ 147456 w 297650"/>
              <a:gd name="T81" fmla="*/ 150628 h 234590"/>
              <a:gd name="T82" fmla="*/ 147456 w 297650"/>
              <a:gd name="T83" fmla="*/ 9009 h 234590"/>
              <a:gd name="T84" fmla="*/ 202838 w 297650"/>
              <a:gd name="T85" fmla="*/ 55495 h 234590"/>
              <a:gd name="T86" fmla="*/ 194512 w 297650"/>
              <a:gd name="T87" fmla="*/ 156393 h 234590"/>
              <a:gd name="T88" fmla="*/ 195236 w 297650"/>
              <a:gd name="T89" fmla="*/ 157114 h 234590"/>
              <a:gd name="T90" fmla="*/ 196322 w 297650"/>
              <a:gd name="T91" fmla="*/ 157835 h 234590"/>
              <a:gd name="T92" fmla="*/ 196684 w 297650"/>
              <a:gd name="T93" fmla="*/ 158916 h 234590"/>
              <a:gd name="T94" fmla="*/ 197408 w 297650"/>
              <a:gd name="T95" fmla="*/ 160718 h 234590"/>
              <a:gd name="T96" fmla="*/ 194512 w 297650"/>
              <a:gd name="T97" fmla="*/ 213689 h 234590"/>
              <a:gd name="T98" fmla="*/ 148904 w 297650"/>
              <a:gd name="T99" fmla="*/ 234230 h 234590"/>
              <a:gd name="T100" fmla="*/ 145646 w 297650"/>
              <a:gd name="T101" fmla="*/ 234230 h 234590"/>
              <a:gd name="T102" fmla="*/ 100038 w 297650"/>
              <a:gd name="T103" fmla="*/ 213689 h 234590"/>
              <a:gd name="T104" fmla="*/ 97504 w 297650"/>
              <a:gd name="T105" fmla="*/ 160718 h 234590"/>
              <a:gd name="T106" fmla="*/ 97866 w 297650"/>
              <a:gd name="T107" fmla="*/ 158916 h 234590"/>
              <a:gd name="T108" fmla="*/ 98228 w 297650"/>
              <a:gd name="T109" fmla="*/ 157835 h 234590"/>
              <a:gd name="T110" fmla="*/ 99314 w 297650"/>
              <a:gd name="T111" fmla="*/ 157114 h 234590"/>
              <a:gd name="T112" fmla="*/ 100038 w 297650"/>
              <a:gd name="T113" fmla="*/ 156393 h 234590"/>
              <a:gd name="T114" fmla="*/ 92075 w 297650"/>
              <a:gd name="T115" fmla="*/ 55495 h 2345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297650" h="234590">
                <a:moveTo>
                  <a:pt x="4686" y="204787"/>
                </a:moveTo>
                <a:lnTo>
                  <a:pt x="85441" y="204787"/>
                </a:lnTo>
                <a:cubicBezTo>
                  <a:pt x="88325" y="204787"/>
                  <a:pt x="90127" y="206985"/>
                  <a:pt x="90127" y="209550"/>
                </a:cubicBezTo>
                <a:cubicBezTo>
                  <a:pt x="90127" y="212114"/>
                  <a:pt x="88325" y="213946"/>
                  <a:pt x="85441" y="213946"/>
                </a:cubicBezTo>
                <a:lnTo>
                  <a:pt x="4686" y="213946"/>
                </a:lnTo>
                <a:cubicBezTo>
                  <a:pt x="1802" y="213946"/>
                  <a:pt x="0" y="212114"/>
                  <a:pt x="0" y="209550"/>
                </a:cubicBezTo>
                <a:cubicBezTo>
                  <a:pt x="0" y="206985"/>
                  <a:pt x="1802" y="204787"/>
                  <a:pt x="4686" y="204787"/>
                </a:cubicBezTo>
                <a:close/>
                <a:moveTo>
                  <a:pt x="187997" y="167564"/>
                </a:moveTo>
                <a:lnTo>
                  <a:pt x="166641" y="177294"/>
                </a:lnTo>
                <a:lnTo>
                  <a:pt x="152162" y="184141"/>
                </a:lnTo>
                <a:lnTo>
                  <a:pt x="152162" y="223059"/>
                </a:lnTo>
                <a:lnTo>
                  <a:pt x="187997" y="206482"/>
                </a:lnTo>
                <a:lnTo>
                  <a:pt x="187997" y="167564"/>
                </a:lnTo>
                <a:close/>
                <a:moveTo>
                  <a:pt x="106554" y="167564"/>
                </a:moveTo>
                <a:lnTo>
                  <a:pt x="106554" y="206482"/>
                </a:lnTo>
                <a:lnTo>
                  <a:pt x="142751" y="223059"/>
                </a:lnTo>
                <a:lnTo>
                  <a:pt x="142751" y="184141"/>
                </a:lnTo>
                <a:lnTo>
                  <a:pt x="111983" y="170087"/>
                </a:lnTo>
                <a:lnTo>
                  <a:pt x="106554" y="167564"/>
                </a:lnTo>
                <a:close/>
                <a:moveTo>
                  <a:pt x="135511" y="150267"/>
                </a:moveTo>
                <a:lnTo>
                  <a:pt x="113069" y="160718"/>
                </a:lnTo>
                <a:lnTo>
                  <a:pt x="147456" y="176213"/>
                </a:lnTo>
                <a:lnTo>
                  <a:pt x="181843" y="160718"/>
                </a:lnTo>
                <a:lnTo>
                  <a:pt x="159039" y="150267"/>
                </a:lnTo>
                <a:cubicBezTo>
                  <a:pt x="154334" y="156393"/>
                  <a:pt x="151438" y="160357"/>
                  <a:pt x="151076" y="161078"/>
                </a:cubicBezTo>
                <a:cubicBezTo>
                  <a:pt x="149990" y="161799"/>
                  <a:pt x="148904" y="162519"/>
                  <a:pt x="147456" y="162519"/>
                </a:cubicBezTo>
                <a:cubicBezTo>
                  <a:pt x="146008" y="162519"/>
                  <a:pt x="144922" y="161799"/>
                  <a:pt x="143837" y="161078"/>
                </a:cubicBezTo>
                <a:cubicBezTo>
                  <a:pt x="143113" y="160357"/>
                  <a:pt x="140217" y="156393"/>
                  <a:pt x="135511" y="150267"/>
                </a:cubicBezTo>
                <a:close/>
                <a:moveTo>
                  <a:pt x="192009" y="117475"/>
                </a:moveTo>
                <a:lnTo>
                  <a:pt x="247859" y="117475"/>
                </a:lnTo>
                <a:cubicBezTo>
                  <a:pt x="274884" y="117475"/>
                  <a:pt x="296503" y="139549"/>
                  <a:pt x="296503" y="166326"/>
                </a:cubicBezTo>
                <a:cubicBezTo>
                  <a:pt x="296503" y="193827"/>
                  <a:pt x="274884" y="215538"/>
                  <a:pt x="247859" y="215538"/>
                </a:cubicBezTo>
                <a:lnTo>
                  <a:pt x="211106" y="215538"/>
                </a:lnTo>
                <a:cubicBezTo>
                  <a:pt x="208584" y="215538"/>
                  <a:pt x="206422" y="213729"/>
                  <a:pt x="206422" y="211196"/>
                </a:cubicBezTo>
                <a:cubicBezTo>
                  <a:pt x="206422" y="208663"/>
                  <a:pt x="208584" y="206492"/>
                  <a:pt x="211106" y="206492"/>
                </a:cubicBezTo>
                <a:lnTo>
                  <a:pt x="247859" y="206492"/>
                </a:lnTo>
                <a:cubicBezTo>
                  <a:pt x="269839" y="206492"/>
                  <a:pt x="287855" y="188399"/>
                  <a:pt x="287855" y="166326"/>
                </a:cubicBezTo>
                <a:cubicBezTo>
                  <a:pt x="287855" y="144614"/>
                  <a:pt x="269839" y="126522"/>
                  <a:pt x="247859" y="126522"/>
                </a:cubicBezTo>
                <a:lnTo>
                  <a:pt x="192009" y="126522"/>
                </a:lnTo>
                <a:cubicBezTo>
                  <a:pt x="189487" y="126522"/>
                  <a:pt x="187325" y="124712"/>
                  <a:pt x="187325" y="122179"/>
                </a:cubicBezTo>
                <a:cubicBezTo>
                  <a:pt x="187325" y="119285"/>
                  <a:pt x="189487" y="117475"/>
                  <a:pt x="192009" y="117475"/>
                </a:cubicBezTo>
                <a:close/>
                <a:moveTo>
                  <a:pt x="75262" y="50800"/>
                </a:moveTo>
                <a:lnTo>
                  <a:pt x="79952" y="50800"/>
                </a:lnTo>
                <a:cubicBezTo>
                  <a:pt x="82478" y="50800"/>
                  <a:pt x="84643" y="52963"/>
                  <a:pt x="84643" y="55486"/>
                </a:cubicBezTo>
                <a:cubicBezTo>
                  <a:pt x="84643" y="58009"/>
                  <a:pt x="82478" y="59811"/>
                  <a:pt x="79952" y="59811"/>
                </a:cubicBezTo>
                <a:lnTo>
                  <a:pt x="75262" y="59811"/>
                </a:lnTo>
                <a:cubicBezTo>
                  <a:pt x="59748" y="59811"/>
                  <a:pt x="47120" y="72427"/>
                  <a:pt x="47120" y="87926"/>
                </a:cubicBezTo>
                <a:cubicBezTo>
                  <a:pt x="47120" y="103425"/>
                  <a:pt x="59748" y="116041"/>
                  <a:pt x="75262" y="116041"/>
                </a:cubicBezTo>
                <a:lnTo>
                  <a:pt x="104847" y="116041"/>
                </a:lnTo>
                <a:cubicBezTo>
                  <a:pt x="107373" y="116041"/>
                  <a:pt x="109177" y="117843"/>
                  <a:pt x="109177" y="120726"/>
                </a:cubicBezTo>
                <a:cubicBezTo>
                  <a:pt x="109177" y="123250"/>
                  <a:pt x="107373" y="125052"/>
                  <a:pt x="104847" y="125052"/>
                </a:cubicBezTo>
                <a:lnTo>
                  <a:pt x="75262" y="125052"/>
                </a:lnTo>
                <a:cubicBezTo>
                  <a:pt x="55057" y="125052"/>
                  <a:pt x="38100" y="108471"/>
                  <a:pt x="38100" y="87926"/>
                </a:cubicBezTo>
                <a:cubicBezTo>
                  <a:pt x="38100" y="67381"/>
                  <a:pt x="55057" y="50800"/>
                  <a:pt x="75262" y="50800"/>
                </a:cubicBezTo>
                <a:close/>
                <a:moveTo>
                  <a:pt x="148252" y="37178"/>
                </a:moveTo>
                <a:cubicBezTo>
                  <a:pt x="137856" y="37178"/>
                  <a:pt x="129253" y="45782"/>
                  <a:pt x="129253" y="56177"/>
                </a:cubicBezTo>
                <a:cubicBezTo>
                  <a:pt x="129253" y="66214"/>
                  <a:pt x="137856" y="74817"/>
                  <a:pt x="148252" y="74817"/>
                </a:cubicBezTo>
                <a:cubicBezTo>
                  <a:pt x="158289" y="74817"/>
                  <a:pt x="166893" y="66214"/>
                  <a:pt x="166893" y="56177"/>
                </a:cubicBezTo>
                <a:cubicBezTo>
                  <a:pt x="166893" y="45782"/>
                  <a:pt x="158289" y="37178"/>
                  <a:pt x="148252" y="37178"/>
                </a:cubicBezTo>
                <a:close/>
                <a:moveTo>
                  <a:pt x="295918" y="31610"/>
                </a:moveTo>
                <a:cubicBezTo>
                  <a:pt x="298089" y="33419"/>
                  <a:pt x="298089" y="36314"/>
                  <a:pt x="296642" y="38123"/>
                </a:cubicBezTo>
                <a:lnTo>
                  <a:pt x="261556" y="77566"/>
                </a:lnTo>
                <a:cubicBezTo>
                  <a:pt x="260471" y="78652"/>
                  <a:pt x="259386" y="79013"/>
                  <a:pt x="257939" y="79013"/>
                </a:cubicBezTo>
                <a:cubicBezTo>
                  <a:pt x="256854" y="79013"/>
                  <a:pt x="255769" y="78652"/>
                  <a:pt x="254683" y="77566"/>
                </a:cubicBezTo>
                <a:lnTo>
                  <a:pt x="239130" y="61644"/>
                </a:lnTo>
                <a:lnTo>
                  <a:pt x="217066" y="61282"/>
                </a:lnTo>
                <a:cubicBezTo>
                  <a:pt x="214534" y="61282"/>
                  <a:pt x="212725" y="59473"/>
                  <a:pt x="212725" y="56940"/>
                </a:cubicBezTo>
                <a:cubicBezTo>
                  <a:pt x="212725" y="54407"/>
                  <a:pt x="214534" y="52236"/>
                  <a:pt x="217066" y="52236"/>
                </a:cubicBezTo>
                <a:lnTo>
                  <a:pt x="240939" y="52236"/>
                </a:lnTo>
                <a:cubicBezTo>
                  <a:pt x="241662" y="52236"/>
                  <a:pt x="242024" y="52598"/>
                  <a:pt x="242747" y="52959"/>
                </a:cubicBezTo>
                <a:cubicBezTo>
                  <a:pt x="243471" y="52959"/>
                  <a:pt x="243832" y="53321"/>
                  <a:pt x="244194" y="53683"/>
                </a:cubicBezTo>
                <a:lnTo>
                  <a:pt x="257939" y="67796"/>
                </a:lnTo>
                <a:lnTo>
                  <a:pt x="289769" y="31972"/>
                </a:lnTo>
                <a:cubicBezTo>
                  <a:pt x="291216" y="30162"/>
                  <a:pt x="294110" y="30162"/>
                  <a:pt x="295918" y="31610"/>
                </a:cubicBezTo>
                <a:close/>
                <a:moveTo>
                  <a:pt x="148252" y="28575"/>
                </a:moveTo>
                <a:cubicBezTo>
                  <a:pt x="163666" y="28575"/>
                  <a:pt x="175854" y="40763"/>
                  <a:pt x="175854" y="56177"/>
                </a:cubicBezTo>
                <a:cubicBezTo>
                  <a:pt x="175854" y="71591"/>
                  <a:pt x="163666" y="83779"/>
                  <a:pt x="148252" y="83779"/>
                </a:cubicBezTo>
                <a:cubicBezTo>
                  <a:pt x="132838" y="83779"/>
                  <a:pt x="120650" y="71591"/>
                  <a:pt x="120650" y="56177"/>
                </a:cubicBezTo>
                <a:cubicBezTo>
                  <a:pt x="120650" y="40763"/>
                  <a:pt x="132838" y="28575"/>
                  <a:pt x="148252" y="28575"/>
                </a:cubicBezTo>
                <a:close/>
                <a:moveTo>
                  <a:pt x="147456" y="9009"/>
                </a:moveTo>
                <a:cubicBezTo>
                  <a:pt x="121756" y="9009"/>
                  <a:pt x="101124" y="29909"/>
                  <a:pt x="101124" y="55495"/>
                </a:cubicBezTo>
                <a:cubicBezTo>
                  <a:pt x="101124" y="87566"/>
                  <a:pt x="135873" y="135853"/>
                  <a:pt x="147456" y="150628"/>
                </a:cubicBezTo>
                <a:cubicBezTo>
                  <a:pt x="158677" y="135853"/>
                  <a:pt x="193789" y="87566"/>
                  <a:pt x="193789" y="55495"/>
                </a:cubicBezTo>
                <a:cubicBezTo>
                  <a:pt x="193789" y="29909"/>
                  <a:pt x="172794" y="9009"/>
                  <a:pt x="147456" y="9009"/>
                </a:cubicBezTo>
                <a:close/>
                <a:moveTo>
                  <a:pt x="147456" y="0"/>
                </a:moveTo>
                <a:cubicBezTo>
                  <a:pt x="177862" y="0"/>
                  <a:pt x="202838" y="24864"/>
                  <a:pt x="202838" y="55495"/>
                </a:cubicBezTo>
                <a:cubicBezTo>
                  <a:pt x="202838" y="83602"/>
                  <a:pt x="179672" y="120718"/>
                  <a:pt x="164469" y="142700"/>
                </a:cubicBezTo>
                <a:lnTo>
                  <a:pt x="194512" y="156393"/>
                </a:lnTo>
                <a:cubicBezTo>
                  <a:pt x="194874" y="156754"/>
                  <a:pt x="194874" y="156754"/>
                  <a:pt x="195236" y="156754"/>
                </a:cubicBezTo>
                <a:lnTo>
                  <a:pt x="195236" y="157114"/>
                </a:lnTo>
                <a:cubicBezTo>
                  <a:pt x="195598" y="157114"/>
                  <a:pt x="195598" y="157114"/>
                  <a:pt x="195960" y="157474"/>
                </a:cubicBezTo>
                <a:cubicBezTo>
                  <a:pt x="195960" y="157474"/>
                  <a:pt x="196322" y="157474"/>
                  <a:pt x="196322" y="157835"/>
                </a:cubicBezTo>
                <a:cubicBezTo>
                  <a:pt x="196322" y="157835"/>
                  <a:pt x="196322" y="157835"/>
                  <a:pt x="196684" y="158195"/>
                </a:cubicBezTo>
                <a:cubicBezTo>
                  <a:pt x="196684" y="158195"/>
                  <a:pt x="196684" y="158555"/>
                  <a:pt x="196684" y="158916"/>
                </a:cubicBezTo>
                <a:lnTo>
                  <a:pt x="197046" y="159276"/>
                </a:lnTo>
                <a:cubicBezTo>
                  <a:pt x="197046" y="159637"/>
                  <a:pt x="197408" y="159997"/>
                  <a:pt x="197408" y="160718"/>
                </a:cubicBezTo>
                <a:lnTo>
                  <a:pt x="197408" y="209726"/>
                </a:lnTo>
                <a:cubicBezTo>
                  <a:pt x="197408" y="211527"/>
                  <a:pt x="196322" y="212969"/>
                  <a:pt x="194512" y="213689"/>
                </a:cubicBezTo>
                <a:lnTo>
                  <a:pt x="149266" y="234230"/>
                </a:lnTo>
                <a:lnTo>
                  <a:pt x="148904" y="234230"/>
                </a:lnTo>
                <a:cubicBezTo>
                  <a:pt x="148542" y="234590"/>
                  <a:pt x="147818" y="234590"/>
                  <a:pt x="147456" y="234590"/>
                </a:cubicBezTo>
                <a:cubicBezTo>
                  <a:pt x="146732" y="234590"/>
                  <a:pt x="146370" y="234590"/>
                  <a:pt x="145646" y="234230"/>
                </a:cubicBezTo>
                <a:cubicBezTo>
                  <a:pt x="145646" y="234230"/>
                  <a:pt x="145646" y="234230"/>
                  <a:pt x="145284" y="234230"/>
                </a:cubicBezTo>
                <a:lnTo>
                  <a:pt x="100038" y="213689"/>
                </a:lnTo>
                <a:cubicBezTo>
                  <a:pt x="98590" y="212969"/>
                  <a:pt x="97504" y="211527"/>
                  <a:pt x="97504" y="209726"/>
                </a:cubicBezTo>
                <a:lnTo>
                  <a:pt x="97504" y="160718"/>
                </a:lnTo>
                <a:cubicBezTo>
                  <a:pt x="97504" y="159997"/>
                  <a:pt x="97504" y="159637"/>
                  <a:pt x="97866" y="159276"/>
                </a:cubicBezTo>
                <a:lnTo>
                  <a:pt x="97866" y="158916"/>
                </a:lnTo>
                <a:cubicBezTo>
                  <a:pt x="97866" y="158555"/>
                  <a:pt x="97866" y="158195"/>
                  <a:pt x="98228" y="158195"/>
                </a:cubicBezTo>
                <a:cubicBezTo>
                  <a:pt x="98228" y="157835"/>
                  <a:pt x="98228" y="157835"/>
                  <a:pt x="98228" y="157835"/>
                </a:cubicBezTo>
                <a:cubicBezTo>
                  <a:pt x="98590" y="157474"/>
                  <a:pt x="98952" y="157474"/>
                  <a:pt x="98952" y="157474"/>
                </a:cubicBezTo>
                <a:cubicBezTo>
                  <a:pt x="98952" y="157114"/>
                  <a:pt x="99314" y="157114"/>
                  <a:pt x="99314" y="157114"/>
                </a:cubicBezTo>
                <a:cubicBezTo>
                  <a:pt x="99314" y="157114"/>
                  <a:pt x="99314" y="156754"/>
                  <a:pt x="99676" y="156754"/>
                </a:cubicBezTo>
                <a:cubicBezTo>
                  <a:pt x="99676" y="156754"/>
                  <a:pt x="100038" y="156754"/>
                  <a:pt x="100038" y="156393"/>
                </a:cubicBezTo>
                <a:lnTo>
                  <a:pt x="130444" y="142700"/>
                </a:lnTo>
                <a:cubicBezTo>
                  <a:pt x="114879" y="120718"/>
                  <a:pt x="92075" y="83602"/>
                  <a:pt x="92075" y="55495"/>
                </a:cubicBezTo>
                <a:cubicBezTo>
                  <a:pt x="92075" y="24864"/>
                  <a:pt x="117051" y="0"/>
                  <a:pt x="147456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48" name="Freeform 727">
            <a:extLst>
              <a:ext uri="{FF2B5EF4-FFF2-40B4-BE49-F238E27FC236}">
                <a16:creationId xmlns:a16="http://schemas.microsoft.com/office/drawing/2014/main" id="{3D12CE38-ED31-584E-B8ED-DE9F70F497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16868" y="3774225"/>
            <a:ext cx="581666" cy="498130"/>
          </a:xfrm>
          <a:custGeom>
            <a:avLst/>
            <a:gdLst>
              <a:gd name="T0" fmla="*/ 226673 w 298089"/>
              <a:gd name="T1" fmla="*/ 231435 h 255226"/>
              <a:gd name="T2" fmla="*/ 63500 w 298089"/>
              <a:gd name="T3" fmla="*/ 222250 h 255226"/>
              <a:gd name="T4" fmla="*/ 58737 w 298089"/>
              <a:gd name="T5" fmla="*/ 227013 h 255226"/>
              <a:gd name="T6" fmla="*/ 207480 w 298089"/>
              <a:gd name="T7" fmla="*/ 227012 h 255226"/>
              <a:gd name="T8" fmla="*/ 226651 w 298089"/>
              <a:gd name="T9" fmla="*/ 207480 h 255226"/>
              <a:gd name="T10" fmla="*/ 64905 w 298089"/>
              <a:gd name="T11" fmla="*/ 246183 h 255226"/>
              <a:gd name="T12" fmla="*/ 226651 w 298089"/>
              <a:gd name="T13" fmla="*/ 198437 h 255226"/>
              <a:gd name="T14" fmla="*/ 198437 w 298089"/>
              <a:gd name="T15" fmla="*/ 227012 h 255226"/>
              <a:gd name="T16" fmla="*/ 93298 w 298089"/>
              <a:gd name="T17" fmla="*/ 227012 h 255226"/>
              <a:gd name="T18" fmla="*/ 64905 w 298089"/>
              <a:gd name="T19" fmla="*/ 198437 h 255226"/>
              <a:gd name="T20" fmla="*/ 289067 w 298089"/>
              <a:gd name="T21" fmla="*/ 194408 h 255226"/>
              <a:gd name="T22" fmla="*/ 196850 w 298089"/>
              <a:gd name="T23" fmla="*/ 158750 h 255226"/>
              <a:gd name="T24" fmla="*/ 215533 w 298089"/>
              <a:gd name="T25" fmla="*/ 167132 h 255226"/>
              <a:gd name="T26" fmla="*/ 196850 w 298089"/>
              <a:gd name="T27" fmla="*/ 175863 h 255226"/>
              <a:gd name="T28" fmla="*/ 196850 w 298089"/>
              <a:gd name="T29" fmla="*/ 158750 h 255226"/>
              <a:gd name="T30" fmla="*/ 123466 w 298089"/>
              <a:gd name="T31" fmla="*/ 147638 h 255226"/>
              <a:gd name="T32" fmla="*/ 28575 w 298089"/>
              <a:gd name="T33" fmla="*/ 147638 h 255226"/>
              <a:gd name="T34" fmla="*/ 118793 w 298089"/>
              <a:gd name="T35" fmla="*/ 107950 h 255226"/>
              <a:gd name="T36" fmla="*/ 33248 w 298089"/>
              <a:gd name="T37" fmla="*/ 117108 h 255226"/>
              <a:gd name="T38" fmla="*/ 180081 w 298089"/>
              <a:gd name="T39" fmla="*/ 87646 h 255226"/>
              <a:gd name="T40" fmla="*/ 221943 w 298089"/>
              <a:gd name="T41" fmla="*/ 87646 h 255226"/>
              <a:gd name="T42" fmla="*/ 118793 w 298089"/>
              <a:gd name="T43" fmla="*/ 71437 h 255226"/>
              <a:gd name="T44" fmla="*/ 33248 w 298089"/>
              <a:gd name="T45" fmla="*/ 80609 h 255226"/>
              <a:gd name="T46" fmla="*/ 33248 w 298089"/>
              <a:gd name="T47" fmla="*/ 34925 h 255226"/>
              <a:gd name="T48" fmla="*/ 118793 w 298089"/>
              <a:gd name="T49" fmla="*/ 44097 h 255226"/>
              <a:gd name="T50" fmla="*/ 33248 w 298089"/>
              <a:gd name="T51" fmla="*/ 34925 h 255226"/>
              <a:gd name="T52" fmla="*/ 143992 w 298089"/>
              <a:gd name="T53" fmla="*/ 180342 h 255226"/>
              <a:gd name="T54" fmla="*/ 9022 w 298089"/>
              <a:gd name="T55" fmla="*/ 8656 h 255226"/>
              <a:gd name="T56" fmla="*/ 153015 w 298089"/>
              <a:gd name="T57" fmla="*/ 4328 h 255226"/>
              <a:gd name="T58" fmla="*/ 219417 w 298089"/>
              <a:gd name="T59" fmla="*/ 60955 h 255226"/>
              <a:gd name="T60" fmla="*/ 298089 w 298089"/>
              <a:gd name="T61" fmla="*/ 152930 h 255226"/>
              <a:gd name="T62" fmla="*/ 298089 w 298089"/>
              <a:gd name="T63" fmla="*/ 214967 h 255226"/>
              <a:gd name="T64" fmla="*/ 264166 w 298089"/>
              <a:gd name="T65" fmla="*/ 228673 h 255226"/>
              <a:gd name="T66" fmla="*/ 289067 w 298089"/>
              <a:gd name="T67" fmla="*/ 214967 h 255226"/>
              <a:gd name="T68" fmla="*/ 262362 w 298089"/>
              <a:gd name="T69" fmla="*/ 201261 h 255226"/>
              <a:gd name="T70" fmla="*/ 252979 w 298089"/>
              <a:gd name="T71" fmla="*/ 165914 h 255226"/>
              <a:gd name="T72" fmla="*/ 280045 w 298089"/>
              <a:gd name="T73" fmla="*/ 143913 h 255226"/>
              <a:gd name="T74" fmla="*/ 171059 w 298089"/>
              <a:gd name="T75" fmla="*/ 139223 h 255226"/>
              <a:gd name="T76" fmla="*/ 217613 w 298089"/>
              <a:gd name="T77" fmla="*/ 78989 h 255226"/>
              <a:gd name="T78" fmla="*/ 153015 w 298089"/>
              <a:gd name="T79" fmla="*/ 59152 h 255226"/>
              <a:gd name="T80" fmla="*/ 185133 w 298089"/>
              <a:gd name="T81" fmla="*/ 223984 h 255226"/>
              <a:gd name="T82" fmla="*/ 148323 w 298089"/>
              <a:gd name="T83" fmla="*/ 233002 h 255226"/>
              <a:gd name="T84" fmla="*/ 105378 w 298089"/>
              <a:gd name="T85" fmla="*/ 223984 h 255226"/>
              <a:gd name="T86" fmla="*/ 9022 w 298089"/>
              <a:gd name="T87" fmla="*/ 189359 h 255226"/>
              <a:gd name="T88" fmla="*/ 26344 w 298089"/>
              <a:gd name="T89" fmla="*/ 228673 h 255226"/>
              <a:gd name="T90" fmla="*/ 0 w 298089"/>
              <a:gd name="T91" fmla="*/ 228673 h 255226"/>
              <a:gd name="T92" fmla="*/ 4691 w 298089"/>
              <a:gd name="T93" fmla="*/ 0 h 2552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98089" h="255226">
                <a:moveTo>
                  <a:pt x="226673" y="222250"/>
                </a:moveTo>
                <a:cubicBezTo>
                  <a:pt x="229394" y="222250"/>
                  <a:pt x="231435" y="224291"/>
                  <a:pt x="231435" y="227013"/>
                </a:cubicBezTo>
                <a:cubicBezTo>
                  <a:pt x="231435" y="229394"/>
                  <a:pt x="229394" y="231435"/>
                  <a:pt x="226673" y="231435"/>
                </a:cubicBezTo>
                <a:cubicBezTo>
                  <a:pt x="224291" y="231435"/>
                  <a:pt x="222250" y="229394"/>
                  <a:pt x="222250" y="227013"/>
                </a:cubicBezTo>
                <a:cubicBezTo>
                  <a:pt x="222250" y="224291"/>
                  <a:pt x="224291" y="222250"/>
                  <a:pt x="226673" y="222250"/>
                </a:cubicBezTo>
                <a:close/>
                <a:moveTo>
                  <a:pt x="63500" y="222250"/>
                </a:moveTo>
                <a:cubicBezTo>
                  <a:pt x="65881" y="222250"/>
                  <a:pt x="67922" y="224291"/>
                  <a:pt x="67922" y="227013"/>
                </a:cubicBezTo>
                <a:cubicBezTo>
                  <a:pt x="67922" y="229394"/>
                  <a:pt x="65881" y="231435"/>
                  <a:pt x="63500" y="231435"/>
                </a:cubicBezTo>
                <a:cubicBezTo>
                  <a:pt x="60778" y="231435"/>
                  <a:pt x="58737" y="229394"/>
                  <a:pt x="58737" y="227013"/>
                </a:cubicBezTo>
                <a:cubicBezTo>
                  <a:pt x="58737" y="224291"/>
                  <a:pt x="60778" y="222250"/>
                  <a:pt x="63500" y="222250"/>
                </a:cubicBezTo>
                <a:close/>
                <a:moveTo>
                  <a:pt x="226651" y="207480"/>
                </a:moveTo>
                <a:cubicBezTo>
                  <a:pt x="216161" y="207480"/>
                  <a:pt x="207480" y="216161"/>
                  <a:pt x="207480" y="227012"/>
                </a:cubicBezTo>
                <a:cubicBezTo>
                  <a:pt x="207480" y="237502"/>
                  <a:pt x="216161" y="246183"/>
                  <a:pt x="226651" y="246183"/>
                </a:cubicBezTo>
                <a:cubicBezTo>
                  <a:pt x="237140" y="246183"/>
                  <a:pt x="245821" y="237502"/>
                  <a:pt x="245821" y="227012"/>
                </a:cubicBezTo>
                <a:cubicBezTo>
                  <a:pt x="245821" y="216161"/>
                  <a:pt x="237140" y="207480"/>
                  <a:pt x="226651" y="207480"/>
                </a:cubicBezTo>
                <a:close/>
                <a:moveTo>
                  <a:pt x="64905" y="207480"/>
                </a:moveTo>
                <a:cubicBezTo>
                  <a:pt x="54349" y="207480"/>
                  <a:pt x="45249" y="216161"/>
                  <a:pt x="45249" y="227012"/>
                </a:cubicBezTo>
                <a:cubicBezTo>
                  <a:pt x="45249" y="237502"/>
                  <a:pt x="54349" y="246183"/>
                  <a:pt x="64905" y="246183"/>
                </a:cubicBezTo>
                <a:cubicBezTo>
                  <a:pt x="75462" y="246183"/>
                  <a:pt x="84198" y="237502"/>
                  <a:pt x="84198" y="227012"/>
                </a:cubicBezTo>
                <a:cubicBezTo>
                  <a:pt x="84198" y="216161"/>
                  <a:pt x="75462" y="207480"/>
                  <a:pt x="64905" y="207480"/>
                </a:cubicBezTo>
                <a:close/>
                <a:moveTo>
                  <a:pt x="226651" y="198437"/>
                </a:moveTo>
                <a:cubicBezTo>
                  <a:pt x="242204" y="198437"/>
                  <a:pt x="255226" y="211459"/>
                  <a:pt x="255226" y="227012"/>
                </a:cubicBezTo>
                <a:cubicBezTo>
                  <a:pt x="255226" y="242566"/>
                  <a:pt x="242204" y="255226"/>
                  <a:pt x="226651" y="255226"/>
                </a:cubicBezTo>
                <a:cubicBezTo>
                  <a:pt x="211097" y="255226"/>
                  <a:pt x="198437" y="242566"/>
                  <a:pt x="198437" y="227012"/>
                </a:cubicBezTo>
                <a:cubicBezTo>
                  <a:pt x="198437" y="211459"/>
                  <a:pt x="211097" y="198437"/>
                  <a:pt x="226651" y="198437"/>
                </a:cubicBezTo>
                <a:close/>
                <a:moveTo>
                  <a:pt x="64905" y="198437"/>
                </a:moveTo>
                <a:cubicBezTo>
                  <a:pt x="80558" y="198437"/>
                  <a:pt x="93298" y="211459"/>
                  <a:pt x="93298" y="227012"/>
                </a:cubicBezTo>
                <a:cubicBezTo>
                  <a:pt x="93298" y="242566"/>
                  <a:pt x="80558" y="255226"/>
                  <a:pt x="64905" y="255226"/>
                </a:cubicBezTo>
                <a:cubicBezTo>
                  <a:pt x="48889" y="255226"/>
                  <a:pt x="36512" y="242566"/>
                  <a:pt x="36512" y="227012"/>
                </a:cubicBezTo>
                <a:cubicBezTo>
                  <a:pt x="36512" y="211459"/>
                  <a:pt x="48889" y="198437"/>
                  <a:pt x="64905" y="198437"/>
                </a:cubicBezTo>
                <a:close/>
                <a:moveTo>
                  <a:pt x="260197" y="174932"/>
                </a:moveTo>
                <a:lnTo>
                  <a:pt x="269219" y="194408"/>
                </a:lnTo>
                <a:lnTo>
                  <a:pt x="289067" y="194408"/>
                </a:lnTo>
                <a:lnTo>
                  <a:pt x="289067" y="174932"/>
                </a:lnTo>
                <a:lnTo>
                  <a:pt x="260197" y="174932"/>
                </a:lnTo>
                <a:close/>
                <a:moveTo>
                  <a:pt x="196850" y="158750"/>
                </a:moveTo>
                <a:lnTo>
                  <a:pt x="215533" y="158750"/>
                </a:lnTo>
                <a:cubicBezTo>
                  <a:pt x="218464" y="158750"/>
                  <a:pt x="220296" y="160496"/>
                  <a:pt x="220296" y="162941"/>
                </a:cubicBezTo>
                <a:cubicBezTo>
                  <a:pt x="220296" y="165386"/>
                  <a:pt x="218464" y="167132"/>
                  <a:pt x="215533" y="167132"/>
                </a:cubicBezTo>
                <a:lnTo>
                  <a:pt x="201246" y="167132"/>
                </a:lnTo>
                <a:lnTo>
                  <a:pt x="201246" y="171323"/>
                </a:lnTo>
                <a:cubicBezTo>
                  <a:pt x="201246" y="173768"/>
                  <a:pt x="199414" y="175863"/>
                  <a:pt x="196850" y="175863"/>
                </a:cubicBezTo>
                <a:cubicBezTo>
                  <a:pt x="194285" y="175863"/>
                  <a:pt x="192087" y="173768"/>
                  <a:pt x="192087" y="171323"/>
                </a:cubicBezTo>
                <a:lnTo>
                  <a:pt x="192087" y="162941"/>
                </a:lnTo>
                <a:cubicBezTo>
                  <a:pt x="192087" y="160496"/>
                  <a:pt x="194285" y="158750"/>
                  <a:pt x="196850" y="158750"/>
                </a:cubicBezTo>
                <a:close/>
                <a:moveTo>
                  <a:pt x="33248" y="142875"/>
                </a:moveTo>
                <a:lnTo>
                  <a:pt x="118793" y="142875"/>
                </a:lnTo>
                <a:cubicBezTo>
                  <a:pt x="121309" y="142875"/>
                  <a:pt x="123466" y="144707"/>
                  <a:pt x="123466" y="147638"/>
                </a:cubicBezTo>
                <a:cubicBezTo>
                  <a:pt x="123466" y="149836"/>
                  <a:pt x="121309" y="152034"/>
                  <a:pt x="118793" y="152034"/>
                </a:cubicBezTo>
                <a:lnTo>
                  <a:pt x="33248" y="152034"/>
                </a:lnTo>
                <a:cubicBezTo>
                  <a:pt x="30732" y="152034"/>
                  <a:pt x="28575" y="149836"/>
                  <a:pt x="28575" y="147638"/>
                </a:cubicBezTo>
                <a:cubicBezTo>
                  <a:pt x="28575" y="144707"/>
                  <a:pt x="30732" y="142875"/>
                  <a:pt x="33248" y="142875"/>
                </a:cubicBezTo>
                <a:close/>
                <a:moveTo>
                  <a:pt x="33248" y="107950"/>
                </a:moveTo>
                <a:lnTo>
                  <a:pt x="118793" y="107950"/>
                </a:lnTo>
                <a:cubicBezTo>
                  <a:pt x="121309" y="107950"/>
                  <a:pt x="123466" y="109781"/>
                  <a:pt x="123466" y="112346"/>
                </a:cubicBezTo>
                <a:cubicBezTo>
                  <a:pt x="123466" y="114910"/>
                  <a:pt x="121309" y="117108"/>
                  <a:pt x="118793" y="117108"/>
                </a:cubicBezTo>
                <a:lnTo>
                  <a:pt x="33248" y="117108"/>
                </a:lnTo>
                <a:cubicBezTo>
                  <a:pt x="30732" y="117108"/>
                  <a:pt x="28575" y="114910"/>
                  <a:pt x="28575" y="112346"/>
                </a:cubicBezTo>
                <a:cubicBezTo>
                  <a:pt x="28575" y="109781"/>
                  <a:pt x="30732" y="107950"/>
                  <a:pt x="33248" y="107950"/>
                </a:cubicBezTo>
                <a:close/>
                <a:moveTo>
                  <a:pt x="180081" y="87646"/>
                </a:moveTo>
                <a:lnTo>
                  <a:pt x="180081" y="134895"/>
                </a:lnTo>
                <a:lnTo>
                  <a:pt x="243596" y="134895"/>
                </a:lnTo>
                <a:lnTo>
                  <a:pt x="221943" y="87646"/>
                </a:lnTo>
                <a:lnTo>
                  <a:pt x="180081" y="87646"/>
                </a:lnTo>
                <a:close/>
                <a:moveTo>
                  <a:pt x="33248" y="71437"/>
                </a:moveTo>
                <a:lnTo>
                  <a:pt x="118793" y="71437"/>
                </a:lnTo>
                <a:cubicBezTo>
                  <a:pt x="121309" y="71437"/>
                  <a:pt x="123466" y="73553"/>
                  <a:pt x="123466" y="76023"/>
                </a:cubicBezTo>
                <a:cubicBezTo>
                  <a:pt x="123466" y="78492"/>
                  <a:pt x="121309" y="80609"/>
                  <a:pt x="118793" y="80609"/>
                </a:cubicBezTo>
                <a:lnTo>
                  <a:pt x="33248" y="80609"/>
                </a:lnTo>
                <a:cubicBezTo>
                  <a:pt x="30732" y="80609"/>
                  <a:pt x="28575" y="78492"/>
                  <a:pt x="28575" y="76023"/>
                </a:cubicBezTo>
                <a:cubicBezTo>
                  <a:pt x="28575" y="73553"/>
                  <a:pt x="30732" y="71437"/>
                  <a:pt x="33248" y="71437"/>
                </a:cubicBezTo>
                <a:close/>
                <a:moveTo>
                  <a:pt x="33248" y="34925"/>
                </a:moveTo>
                <a:lnTo>
                  <a:pt x="118793" y="34925"/>
                </a:lnTo>
                <a:cubicBezTo>
                  <a:pt x="121309" y="34925"/>
                  <a:pt x="123466" y="37041"/>
                  <a:pt x="123466" y="39511"/>
                </a:cubicBezTo>
                <a:cubicBezTo>
                  <a:pt x="123466" y="41980"/>
                  <a:pt x="121309" y="44097"/>
                  <a:pt x="118793" y="44097"/>
                </a:cubicBezTo>
                <a:lnTo>
                  <a:pt x="33248" y="44097"/>
                </a:lnTo>
                <a:cubicBezTo>
                  <a:pt x="30732" y="44097"/>
                  <a:pt x="28575" y="41980"/>
                  <a:pt x="28575" y="39511"/>
                </a:cubicBezTo>
                <a:cubicBezTo>
                  <a:pt x="28575" y="37041"/>
                  <a:pt x="30732" y="34925"/>
                  <a:pt x="33248" y="34925"/>
                </a:cubicBezTo>
                <a:close/>
                <a:moveTo>
                  <a:pt x="9022" y="8656"/>
                </a:moveTo>
                <a:lnTo>
                  <a:pt x="9022" y="180342"/>
                </a:lnTo>
                <a:lnTo>
                  <a:pt x="143992" y="180342"/>
                </a:lnTo>
                <a:lnTo>
                  <a:pt x="143992" y="54824"/>
                </a:lnTo>
                <a:lnTo>
                  <a:pt x="143992" y="8656"/>
                </a:lnTo>
                <a:lnTo>
                  <a:pt x="9022" y="8656"/>
                </a:lnTo>
                <a:close/>
                <a:moveTo>
                  <a:pt x="4691" y="0"/>
                </a:moveTo>
                <a:lnTo>
                  <a:pt x="148323" y="0"/>
                </a:lnTo>
                <a:cubicBezTo>
                  <a:pt x="150849" y="0"/>
                  <a:pt x="153015" y="1803"/>
                  <a:pt x="153015" y="4328"/>
                </a:cubicBezTo>
                <a:lnTo>
                  <a:pt x="153015" y="50135"/>
                </a:lnTo>
                <a:lnTo>
                  <a:pt x="202816" y="50135"/>
                </a:lnTo>
                <a:cubicBezTo>
                  <a:pt x="209673" y="50135"/>
                  <a:pt x="216169" y="54463"/>
                  <a:pt x="219417" y="60955"/>
                </a:cubicBezTo>
                <a:lnTo>
                  <a:pt x="253701" y="134895"/>
                </a:lnTo>
                <a:lnTo>
                  <a:pt x="280045" y="134895"/>
                </a:lnTo>
                <a:cubicBezTo>
                  <a:pt x="289789" y="134895"/>
                  <a:pt x="298089" y="142830"/>
                  <a:pt x="298089" y="152930"/>
                </a:cubicBezTo>
                <a:lnTo>
                  <a:pt x="298089" y="170603"/>
                </a:lnTo>
                <a:lnTo>
                  <a:pt x="298089" y="199097"/>
                </a:lnTo>
                <a:lnTo>
                  <a:pt x="298089" y="214967"/>
                </a:lnTo>
                <a:cubicBezTo>
                  <a:pt x="298089" y="225067"/>
                  <a:pt x="289789" y="233002"/>
                  <a:pt x="280045" y="233002"/>
                </a:cubicBezTo>
                <a:lnTo>
                  <a:pt x="268858" y="233002"/>
                </a:lnTo>
                <a:cubicBezTo>
                  <a:pt x="266332" y="233002"/>
                  <a:pt x="264166" y="230837"/>
                  <a:pt x="264166" y="228673"/>
                </a:cubicBezTo>
                <a:cubicBezTo>
                  <a:pt x="264166" y="225788"/>
                  <a:pt x="266332" y="223984"/>
                  <a:pt x="268858" y="223984"/>
                </a:cubicBezTo>
                <a:lnTo>
                  <a:pt x="280045" y="223984"/>
                </a:lnTo>
                <a:cubicBezTo>
                  <a:pt x="285098" y="223984"/>
                  <a:pt x="289067" y="220017"/>
                  <a:pt x="289067" y="214967"/>
                </a:cubicBezTo>
                <a:lnTo>
                  <a:pt x="289067" y="203786"/>
                </a:lnTo>
                <a:lnTo>
                  <a:pt x="266332" y="203786"/>
                </a:lnTo>
                <a:cubicBezTo>
                  <a:pt x="264527" y="203786"/>
                  <a:pt x="262723" y="202704"/>
                  <a:pt x="262362" y="201261"/>
                </a:cubicBezTo>
                <a:lnTo>
                  <a:pt x="248648" y="172407"/>
                </a:lnTo>
                <a:cubicBezTo>
                  <a:pt x="248288" y="170964"/>
                  <a:pt x="248288" y="169521"/>
                  <a:pt x="249009" y="168079"/>
                </a:cubicBezTo>
                <a:cubicBezTo>
                  <a:pt x="249731" y="166997"/>
                  <a:pt x="251535" y="165914"/>
                  <a:pt x="252979" y="165914"/>
                </a:cubicBezTo>
                <a:lnTo>
                  <a:pt x="289067" y="165914"/>
                </a:lnTo>
                <a:lnTo>
                  <a:pt x="289067" y="152930"/>
                </a:lnTo>
                <a:cubicBezTo>
                  <a:pt x="289067" y="147880"/>
                  <a:pt x="285098" y="143913"/>
                  <a:pt x="280045" y="143913"/>
                </a:cubicBezTo>
                <a:lnTo>
                  <a:pt x="250814" y="143913"/>
                </a:lnTo>
                <a:lnTo>
                  <a:pt x="175389" y="143913"/>
                </a:lnTo>
                <a:cubicBezTo>
                  <a:pt x="172863" y="143913"/>
                  <a:pt x="171059" y="141748"/>
                  <a:pt x="171059" y="139223"/>
                </a:cubicBezTo>
                <a:lnTo>
                  <a:pt x="171059" y="83318"/>
                </a:lnTo>
                <a:cubicBezTo>
                  <a:pt x="171059" y="80793"/>
                  <a:pt x="172863" y="78989"/>
                  <a:pt x="175389" y="78989"/>
                </a:cubicBezTo>
                <a:lnTo>
                  <a:pt x="217613" y="78989"/>
                </a:lnTo>
                <a:lnTo>
                  <a:pt x="211117" y="64562"/>
                </a:lnTo>
                <a:cubicBezTo>
                  <a:pt x="209673" y="61316"/>
                  <a:pt x="206064" y="59152"/>
                  <a:pt x="202816" y="59152"/>
                </a:cubicBezTo>
                <a:lnTo>
                  <a:pt x="153015" y="59152"/>
                </a:lnTo>
                <a:lnTo>
                  <a:pt x="153015" y="184670"/>
                </a:lnTo>
                <a:lnTo>
                  <a:pt x="153015" y="223984"/>
                </a:lnTo>
                <a:lnTo>
                  <a:pt x="185133" y="223984"/>
                </a:lnTo>
                <a:cubicBezTo>
                  <a:pt x="187659" y="223984"/>
                  <a:pt x="189825" y="225788"/>
                  <a:pt x="189825" y="228673"/>
                </a:cubicBezTo>
                <a:cubicBezTo>
                  <a:pt x="189825" y="230837"/>
                  <a:pt x="187659" y="233002"/>
                  <a:pt x="185133" y="233002"/>
                </a:cubicBezTo>
                <a:lnTo>
                  <a:pt x="148323" y="233002"/>
                </a:lnTo>
                <a:lnTo>
                  <a:pt x="105378" y="233002"/>
                </a:lnTo>
                <a:cubicBezTo>
                  <a:pt x="103213" y="233002"/>
                  <a:pt x="101047" y="230837"/>
                  <a:pt x="101047" y="228673"/>
                </a:cubicBezTo>
                <a:cubicBezTo>
                  <a:pt x="101047" y="225788"/>
                  <a:pt x="103213" y="223984"/>
                  <a:pt x="105378" y="223984"/>
                </a:cubicBezTo>
                <a:lnTo>
                  <a:pt x="143992" y="223984"/>
                </a:lnTo>
                <a:lnTo>
                  <a:pt x="143992" y="189359"/>
                </a:lnTo>
                <a:lnTo>
                  <a:pt x="9022" y="189359"/>
                </a:lnTo>
                <a:lnTo>
                  <a:pt x="9022" y="223984"/>
                </a:lnTo>
                <a:lnTo>
                  <a:pt x="22014" y="223984"/>
                </a:lnTo>
                <a:cubicBezTo>
                  <a:pt x="24540" y="223984"/>
                  <a:pt x="26344" y="225788"/>
                  <a:pt x="26344" y="228673"/>
                </a:cubicBezTo>
                <a:cubicBezTo>
                  <a:pt x="26344" y="230837"/>
                  <a:pt x="24540" y="233002"/>
                  <a:pt x="22014" y="233002"/>
                </a:cubicBezTo>
                <a:lnTo>
                  <a:pt x="4691" y="233002"/>
                </a:lnTo>
                <a:cubicBezTo>
                  <a:pt x="2165" y="233002"/>
                  <a:pt x="0" y="230837"/>
                  <a:pt x="0" y="228673"/>
                </a:cubicBezTo>
                <a:lnTo>
                  <a:pt x="0" y="184670"/>
                </a:lnTo>
                <a:lnTo>
                  <a:pt x="0" y="4328"/>
                </a:lnTo>
                <a:cubicBezTo>
                  <a:pt x="0" y="1803"/>
                  <a:pt x="2165" y="0"/>
                  <a:pt x="4691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49" name="Freeform 726">
            <a:extLst>
              <a:ext uri="{FF2B5EF4-FFF2-40B4-BE49-F238E27FC236}">
                <a16:creationId xmlns:a16="http://schemas.microsoft.com/office/drawing/2014/main" id="{A67813B7-BB35-7645-8C67-7FE41F2F28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24564" y="10630035"/>
            <a:ext cx="578576" cy="519788"/>
          </a:xfrm>
          <a:custGeom>
            <a:avLst/>
            <a:gdLst>
              <a:gd name="T0" fmla="*/ 178546 w 296504"/>
              <a:gd name="T1" fmla="*/ 160569 h 266339"/>
              <a:gd name="T2" fmla="*/ 176366 w 296504"/>
              <a:gd name="T3" fmla="*/ 231435 h 266339"/>
              <a:gd name="T4" fmla="*/ 195989 w 296504"/>
              <a:gd name="T5" fmla="*/ 233941 h 266339"/>
              <a:gd name="T6" fmla="*/ 215250 w 296504"/>
              <a:gd name="T7" fmla="*/ 162359 h 266339"/>
              <a:gd name="T8" fmla="*/ 207255 w 296504"/>
              <a:gd name="T9" fmla="*/ 153053 h 266339"/>
              <a:gd name="T10" fmla="*/ 90112 w 296504"/>
              <a:gd name="T11" fmla="*/ 153053 h 266339"/>
              <a:gd name="T12" fmla="*/ 82636 w 296504"/>
              <a:gd name="T13" fmla="*/ 162359 h 266339"/>
              <a:gd name="T14" fmla="*/ 101148 w 296504"/>
              <a:gd name="T15" fmla="*/ 233941 h 266339"/>
              <a:gd name="T16" fmla="*/ 120015 w 296504"/>
              <a:gd name="T17" fmla="*/ 231435 h 266339"/>
              <a:gd name="T18" fmla="*/ 118591 w 296504"/>
              <a:gd name="T19" fmla="*/ 160569 h 266339"/>
              <a:gd name="T20" fmla="*/ 90112 w 296504"/>
              <a:gd name="T21" fmla="*/ 153053 h 266339"/>
              <a:gd name="T22" fmla="*/ 207255 w 296504"/>
              <a:gd name="T23" fmla="*/ 144463 h 266339"/>
              <a:gd name="T24" fmla="*/ 223971 w 296504"/>
              <a:gd name="T25" fmla="*/ 163790 h 266339"/>
              <a:gd name="T26" fmla="*/ 195989 w 296504"/>
              <a:gd name="T27" fmla="*/ 242530 h 266339"/>
              <a:gd name="T28" fmla="*/ 169824 w 296504"/>
              <a:gd name="T29" fmla="*/ 237520 h 266339"/>
              <a:gd name="T30" fmla="*/ 169097 w 296504"/>
              <a:gd name="T31" fmla="*/ 160211 h 266339"/>
              <a:gd name="T32" fmla="*/ 90112 w 296504"/>
              <a:gd name="T33" fmla="*/ 144463 h 266339"/>
              <a:gd name="T34" fmla="*/ 127135 w 296504"/>
              <a:gd name="T35" fmla="*/ 160211 h 266339"/>
              <a:gd name="T36" fmla="*/ 126779 w 296504"/>
              <a:gd name="T37" fmla="*/ 237520 h 266339"/>
              <a:gd name="T38" fmla="*/ 101148 w 296504"/>
              <a:gd name="T39" fmla="*/ 242530 h 266339"/>
              <a:gd name="T40" fmla="*/ 73737 w 296504"/>
              <a:gd name="T41" fmla="*/ 163790 h 266339"/>
              <a:gd name="T42" fmla="*/ 90112 w 296504"/>
              <a:gd name="T43" fmla="*/ 144463 h 266339"/>
              <a:gd name="T44" fmla="*/ 57503 w 296504"/>
              <a:gd name="T45" fmla="*/ 247573 h 266339"/>
              <a:gd name="T46" fmla="*/ 226421 w 296504"/>
              <a:gd name="T47" fmla="*/ 257317 h 266339"/>
              <a:gd name="T48" fmla="*/ 272783 w 296504"/>
              <a:gd name="T49" fmla="*/ 131004 h 266339"/>
              <a:gd name="T50" fmla="*/ 13297 w 296504"/>
              <a:gd name="T51" fmla="*/ 94915 h 266339"/>
              <a:gd name="T52" fmla="*/ 8985 w 296504"/>
              <a:gd name="T53" fmla="*/ 117651 h 266339"/>
              <a:gd name="T54" fmla="*/ 17970 w 296504"/>
              <a:gd name="T55" fmla="*/ 121982 h 266339"/>
              <a:gd name="T56" fmla="*/ 283206 w 296504"/>
              <a:gd name="T57" fmla="*/ 121982 h 266339"/>
              <a:gd name="T58" fmla="*/ 287878 w 296504"/>
              <a:gd name="T59" fmla="*/ 99606 h 266339"/>
              <a:gd name="T60" fmla="*/ 259126 w 296504"/>
              <a:gd name="T61" fmla="*/ 94915 h 266339"/>
              <a:gd name="T62" fmla="*/ 264158 w 296504"/>
              <a:gd name="T63" fmla="*/ 112238 h 266339"/>
              <a:gd name="T64" fmla="*/ 258048 w 296504"/>
              <a:gd name="T65" fmla="*/ 110794 h 266339"/>
              <a:gd name="T66" fmla="*/ 47800 w 296504"/>
              <a:gd name="T67" fmla="*/ 94915 h 266339"/>
              <a:gd name="T68" fmla="*/ 34502 w 296504"/>
              <a:gd name="T69" fmla="*/ 112959 h 266339"/>
              <a:gd name="T70" fmla="*/ 30549 w 296504"/>
              <a:gd name="T71" fmla="*/ 106102 h 266339"/>
              <a:gd name="T72" fmla="*/ 13297 w 296504"/>
              <a:gd name="T73" fmla="*/ 94915 h 266339"/>
              <a:gd name="T74" fmla="*/ 199107 w 296504"/>
              <a:gd name="T75" fmla="*/ 18044 h 266339"/>
              <a:gd name="T76" fmla="*/ 217077 w 296504"/>
              <a:gd name="T77" fmla="*/ 18044 h 266339"/>
              <a:gd name="T78" fmla="*/ 88412 w 296504"/>
              <a:gd name="T79" fmla="*/ 9022 h 266339"/>
              <a:gd name="T80" fmla="*/ 88412 w 296504"/>
              <a:gd name="T81" fmla="*/ 27067 h 266339"/>
              <a:gd name="T82" fmla="*/ 88412 w 296504"/>
              <a:gd name="T83" fmla="*/ 9022 h 266339"/>
              <a:gd name="T84" fmla="*/ 106741 w 296504"/>
              <a:gd name="T85" fmla="*/ 18044 h 266339"/>
              <a:gd name="T86" fmla="*/ 83380 w 296504"/>
              <a:gd name="T87" fmla="*/ 35367 h 266339"/>
              <a:gd name="T88" fmla="*/ 243313 w 296504"/>
              <a:gd name="T89" fmla="*/ 85892 h 266339"/>
              <a:gd name="T90" fmla="*/ 208092 w 296504"/>
              <a:gd name="T91" fmla="*/ 36089 h 266339"/>
              <a:gd name="T92" fmla="*/ 208092 w 296504"/>
              <a:gd name="T93" fmla="*/ 0 h 266339"/>
              <a:gd name="T94" fmla="*/ 220671 w 296504"/>
              <a:gd name="T95" fmla="*/ 30676 h 266339"/>
              <a:gd name="T96" fmla="*/ 283206 w 296504"/>
              <a:gd name="T97" fmla="*/ 85892 h 266339"/>
              <a:gd name="T98" fmla="*/ 296504 w 296504"/>
              <a:gd name="T99" fmla="*/ 117651 h 266339"/>
              <a:gd name="T100" fmla="*/ 282128 w 296504"/>
              <a:gd name="T101" fmla="*/ 131004 h 266339"/>
              <a:gd name="T102" fmla="*/ 226421 w 296504"/>
              <a:gd name="T103" fmla="*/ 266339 h 266339"/>
              <a:gd name="T104" fmla="*/ 48878 w 296504"/>
              <a:gd name="T105" fmla="*/ 250099 h 266339"/>
              <a:gd name="T106" fmla="*/ 13297 w 296504"/>
              <a:gd name="T107" fmla="*/ 131004 h 266339"/>
              <a:gd name="T108" fmla="*/ 0 w 296504"/>
              <a:gd name="T109" fmla="*/ 99606 h 266339"/>
              <a:gd name="T110" fmla="*/ 42768 w 296504"/>
              <a:gd name="T111" fmla="*/ 85892 h 266339"/>
              <a:gd name="T112" fmla="*/ 70442 w 296504"/>
              <a:gd name="T113" fmla="*/ 18044 h 2663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296504" h="266339">
                <a:moveTo>
                  <a:pt x="186177" y="153053"/>
                </a:moveTo>
                <a:cubicBezTo>
                  <a:pt x="182180" y="153053"/>
                  <a:pt x="178546" y="156632"/>
                  <a:pt x="178546" y="160569"/>
                </a:cubicBezTo>
                <a:lnTo>
                  <a:pt x="174185" y="225709"/>
                </a:lnTo>
                <a:cubicBezTo>
                  <a:pt x="174185" y="227856"/>
                  <a:pt x="174912" y="230004"/>
                  <a:pt x="176366" y="231435"/>
                </a:cubicBezTo>
                <a:cubicBezTo>
                  <a:pt x="177819" y="233225"/>
                  <a:pt x="180000" y="233941"/>
                  <a:pt x="182180" y="233941"/>
                </a:cubicBezTo>
                <a:lnTo>
                  <a:pt x="195989" y="233941"/>
                </a:lnTo>
                <a:cubicBezTo>
                  <a:pt x="199987" y="233941"/>
                  <a:pt x="203257" y="231077"/>
                  <a:pt x="203984" y="227498"/>
                </a:cubicBezTo>
                <a:lnTo>
                  <a:pt x="215250" y="162359"/>
                </a:lnTo>
                <a:cubicBezTo>
                  <a:pt x="215613" y="160211"/>
                  <a:pt x="214886" y="157706"/>
                  <a:pt x="213433" y="155916"/>
                </a:cubicBezTo>
                <a:cubicBezTo>
                  <a:pt x="211979" y="154127"/>
                  <a:pt x="209435" y="153053"/>
                  <a:pt x="207255" y="153053"/>
                </a:cubicBezTo>
                <a:lnTo>
                  <a:pt x="186177" y="153053"/>
                </a:lnTo>
                <a:close/>
                <a:moveTo>
                  <a:pt x="90112" y="153053"/>
                </a:moveTo>
                <a:cubicBezTo>
                  <a:pt x="87620" y="153053"/>
                  <a:pt x="85484" y="154127"/>
                  <a:pt x="84060" y="155916"/>
                </a:cubicBezTo>
                <a:cubicBezTo>
                  <a:pt x="82636" y="157706"/>
                  <a:pt x="81924" y="160211"/>
                  <a:pt x="82636" y="162359"/>
                </a:cubicBezTo>
                <a:lnTo>
                  <a:pt x="93316" y="227498"/>
                </a:lnTo>
                <a:cubicBezTo>
                  <a:pt x="94028" y="231077"/>
                  <a:pt x="97232" y="233941"/>
                  <a:pt x="101148" y="233941"/>
                </a:cubicBezTo>
                <a:lnTo>
                  <a:pt x="114676" y="233941"/>
                </a:lnTo>
                <a:cubicBezTo>
                  <a:pt x="116812" y="233941"/>
                  <a:pt x="118591" y="233225"/>
                  <a:pt x="120015" y="231435"/>
                </a:cubicBezTo>
                <a:cubicBezTo>
                  <a:pt x="121439" y="230004"/>
                  <a:pt x="122507" y="227856"/>
                  <a:pt x="122151" y="225709"/>
                </a:cubicBezTo>
                <a:lnTo>
                  <a:pt x="118591" y="160569"/>
                </a:lnTo>
                <a:cubicBezTo>
                  <a:pt x="118235" y="156632"/>
                  <a:pt x="114676" y="153053"/>
                  <a:pt x="110760" y="153053"/>
                </a:cubicBezTo>
                <a:lnTo>
                  <a:pt x="90112" y="153053"/>
                </a:lnTo>
                <a:close/>
                <a:moveTo>
                  <a:pt x="186177" y="144463"/>
                </a:moveTo>
                <a:lnTo>
                  <a:pt x="207255" y="144463"/>
                </a:lnTo>
                <a:cubicBezTo>
                  <a:pt x="212342" y="144463"/>
                  <a:pt x="217067" y="146611"/>
                  <a:pt x="220337" y="150190"/>
                </a:cubicBezTo>
                <a:cubicBezTo>
                  <a:pt x="223608" y="154127"/>
                  <a:pt x="225062" y="159138"/>
                  <a:pt x="223971" y="163790"/>
                </a:cubicBezTo>
                <a:lnTo>
                  <a:pt x="213069" y="228930"/>
                </a:lnTo>
                <a:cubicBezTo>
                  <a:pt x="211616" y="237162"/>
                  <a:pt x="204348" y="242530"/>
                  <a:pt x="195989" y="242530"/>
                </a:cubicBezTo>
                <a:lnTo>
                  <a:pt x="182180" y="242530"/>
                </a:lnTo>
                <a:cubicBezTo>
                  <a:pt x="177456" y="242530"/>
                  <a:pt x="173095" y="240741"/>
                  <a:pt x="169824" y="237520"/>
                </a:cubicBezTo>
                <a:cubicBezTo>
                  <a:pt x="166554" y="234298"/>
                  <a:pt x="165100" y="229646"/>
                  <a:pt x="165463" y="224993"/>
                </a:cubicBezTo>
                <a:lnTo>
                  <a:pt x="169097" y="160211"/>
                </a:lnTo>
                <a:cubicBezTo>
                  <a:pt x="169824" y="151264"/>
                  <a:pt x="177456" y="144463"/>
                  <a:pt x="186177" y="144463"/>
                </a:cubicBezTo>
                <a:close/>
                <a:moveTo>
                  <a:pt x="90112" y="144463"/>
                </a:moveTo>
                <a:lnTo>
                  <a:pt x="110760" y="144463"/>
                </a:lnTo>
                <a:cubicBezTo>
                  <a:pt x="119659" y="144463"/>
                  <a:pt x="126779" y="151264"/>
                  <a:pt x="127135" y="160211"/>
                </a:cubicBezTo>
                <a:lnTo>
                  <a:pt x="131407" y="224993"/>
                </a:lnTo>
                <a:cubicBezTo>
                  <a:pt x="131407" y="229646"/>
                  <a:pt x="129983" y="234298"/>
                  <a:pt x="126779" y="237520"/>
                </a:cubicBezTo>
                <a:cubicBezTo>
                  <a:pt x="123575" y="240741"/>
                  <a:pt x="119303" y="242530"/>
                  <a:pt x="114676" y="242530"/>
                </a:cubicBezTo>
                <a:lnTo>
                  <a:pt x="101148" y="242530"/>
                </a:lnTo>
                <a:cubicBezTo>
                  <a:pt x="92960" y="242530"/>
                  <a:pt x="86196" y="237162"/>
                  <a:pt x="84772" y="228930"/>
                </a:cubicBezTo>
                <a:lnTo>
                  <a:pt x="73737" y="163790"/>
                </a:lnTo>
                <a:cubicBezTo>
                  <a:pt x="73025" y="159138"/>
                  <a:pt x="74093" y="154127"/>
                  <a:pt x="77297" y="150190"/>
                </a:cubicBezTo>
                <a:cubicBezTo>
                  <a:pt x="80500" y="146611"/>
                  <a:pt x="85128" y="144463"/>
                  <a:pt x="90112" y="144463"/>
                </a:cubicBezTo>
                <a:close/>
                <a:moveTo>
                  <a:pt x="23720" y="131004"/>
                </a:moveTo>
                <a:lnTo>
                  <a:pt x="57503" y="247573"/>
                </a:lnTo>
                <a:cubicBezTo>
                  <a:pt x="58941" y="253347"/>
                  <a:pt x="64332" y="257317"/>
                  <a:pt x="70442" y="257317"/>
                </a:cubicBezTo>
                <a:lnTo>
                  <a:pt x="226421" y="257317"/>
                </a:lnTo>
                <a:cubicBezTo>
                  <a:pt x="232171" y="257317"/>
                  <a:pt x="237562" y="253347"/>
                  <a:pt x="239359" y="247573"/>
                </a:cubicBezTo>
                <a:lnTo>
                  <a:pt x="272783" y="131004"/>
                </a:lnTo>
                <a:lnTo>
                  <a:pt x="23720" y="131004"/>
                </a:lnTo>
                <a:close/>
                <a:moveTo>
                  <a:pt x="13297" y="94915"/>
                </a:moveTo>
                <a:cubicBezTo>
                  <a:pt x="10782" y="94915"/>
                  <a:pt x="8985" y="96719"/>
                  <a:pt x="8985" y="99606"/>
                </a:cubicBezTo>
                <a:lnTo>
                  <a:pt x="8985" y="117651"/>
                </a:lnTo>
                <a:cubicBezTo>
                  <a:pt x="8985" y="119816"/>
                  <a:pt x="10782" y="121982"/>
                  <a:pt x="13297" y="121982"/>
                </a:cubicBezTo>
                <a:lnTo>
                  <a:pt x="17970" y="121982"/>
                </a:lnTo>
                <a:lnTo>
                  <a:pt x="278534" y="121982"/>
                </a:lnTo>
                <a:lnTo>
                  <a:pt x="283206" y="121982"/>
                </a:lnTo>
                <a:cubicBezTo>
                  <a:pt x="285722" y="121982"/>
                  <a:pt x="287878" y="119816"/>
                  <a:pt x="287878" y="117651"/>
                </a:cubicBezTo>
                <a:lnTo>
                  <a:pt x="287878" y="99606"/>
                </a:lnTo>
                <a:cubicBezTo>
                  <a:pt x="287878" y="96719"/>
                  <a:pt x="285722" y="94915"/>
                  <a:pt x="283206" y="94915"/>
                </a:cubicBezTo>
                <a:lnTo>
                  <a:pt x="259126" y="94915"/>
                </a:lnTo>
                <a:lnTo>
                  <a:pt x="265955" y="106102"/>
                </a:lnTo>
                <a:cubicBezTo>
                  <a:pt x="267033" y="108268"/>
                  <a:pt x="266314" y="110794"/>
                  <a:pt x="264158" y="112238"/>
                </a:cubicBezTo>
                <a:cubicBezTo>
                  <a:pt x="263439" y="112598"/>
                  <a:pt x="262720" y="112959"/>
                  <a:pt x="262001" y="112959"/>
                </a:cubicBezTo>
                <a:cubicBezTo>
                  <a:pt x="260564" y="112959"/>
                  <a:pt x="259126" y="112238"/>
                  <a:pt x="258048" y="110794"/>
                </a:cubicBezTo>
                <a:lnTo>
                  <a:pt x="248704" y="94915"/>
                </a:lnTo>
                <a:lnTo>
                  <a:pt x="47800" y="94915"/>
                </a:lnTo>
                <a:lnTo>
                  <a:pt x="38455" y="110794"/>
                </a:lnTo>
                <a:cubicBezTo>
                  <a:pt x="37737" y="112238"/>
                  <a:pt x="36299" y="112959"/>
                  <a:pt x="34502" y="112959"/>
                </a:cubicBezTo>
                <a:cubicBezTo>
                  <a:pt x="33783" y="112959"/>
                  <a:pt x="33064" y="112598"/>
                  <a:pt x="32346" y="112238"/>
                </a:cubicBezTo>
                <a:cubicBezTo>
                  <a:pt x="30189" y="110794"/>
                  <a:pt x="29470" y="108268"/>
                  <a:pt x="30549" y="106102"/>
                </a:cubicBezTo>
                <a:lnTo>
                  <a:pt x="37377" y="94915"/>
                </a:lnTo>
                <a:lnTo>
                  <a:pt x="13297" y="94915"/>
                </a:lnTo>
                <a:close/>
                <a:moveTo>
                  <a:pt x="208092" y="9022"/>
                </a:moveTo>
                <a:cubicBezTo>
                  <a:pt x="203060" y="9022"/>
                  <a:pt x="199107" y="12992"/>
                  <a:pt x="199107" y="18044"/>
                </a:cubicBezTo>
                <a:cubicBezTo>
                  <a:pt x="199107" y="23097"/>
                  <a:pt x="203060" y="27067"/>
                  <a:pt x="208092" y="27067"/>
                </a:cubicBezTo>
                <a:cubicBezTo>
                  <a:pt x="213123" y="27067"/>
                  <a:pt x="217077" y="23097"/>
                  <a:pt x="217077" y="18044"/>
                </a:cubicBezTo>
                <a:cubicBezTo>
                  <a:pt x="217077" y="12992"/>
                  <a:pt x="213123" y="9022"/>
                  <a:pt x="208092" y="9022"/>
                </a:cubicBezTo>
                <a:close/>
                <a:moveTo>
                  <a:pt x="88412" y="9022"/>
                </a:moveTo>
                <a:cubicBezTo>
                  <a:pt x="83740" y="9022"/>
                  <a:pt x="79786" y="12992"/>
                  <a:pt x="79786" y="18044"/>
                </a:cubicBezTo>
                <a:cubicBezTo>
                  <a:pt x="79786" y="23097"/>
                  <a:pt x="83740" y="27067"/>
                  <a:pt x="88412" y="27067"/>
                </a:cubicBezTo>
                <a:cubicBezTo>
                  <a:pt x="93443" y="27067"/>
                  <a:pt x="97756" y="23097"/>
                  <a:pt x="97756" y="18044"/>
                </a:cubicBezTo>
                <a:cubicBezTo>
                  <a:pt x="97756" y="12992"/>
                  <a:pt x="93443" y="9022"/>
                  <a:pt x="88412" y="9022"/>
                </a:cubicBezTo>
                <a:close/>
                <a:moveTo>
                  <a:pt x="88412" y="0"/>
                </a:moveTo>
                <a:cubicBezTo>
                  <a:pt x="98475" y="0"/>
                  <a:pt x="106741" y="8300"/>
                  <a:pt x="106741" y="18044"/>
                </a:cubicBezTo>
                <a:cubicBezTo>
                  <a:pt x="106741" y="28149"/>
                  <a:pt x="98475" y="36089"/>
                  <a:pt x="88412" y="36089"/>
                </a:cubicBezTo>
                <a:cubicBezTo>
                  <a:pt x="86974" y="36089"/>
                  <a:pt x="85177" y="35728"/>
                  <a:pt x="83380" y="35367"/>
                </a:cubicBezTo>
                <a:lnTo>
                  <a:pt x="53191" y="85892"/>
                </a:lnTo>
                <a:lnTo>
                  <a:pt x="243313" y="85892"/>
                </a:lnTo>
                <a:lnTo>
                  <a:pt x="213123" y="35367"/>
                </a:lnTo>
                <a:cubicBezTo>
                  <a:pt x="211686" y="35728"/>
                  <a:pt x="209889" y="36089"/>
                  <a:pt x="208092" y="36089"/>
                </a:cubicBezTo>
                <a:cubicBezTo>
                  <a:pt x="198028" y="36089"/>
                  <a:pt x="190122" y="28149"/>
                  <a:pt x="190122" y="18044"/>
                </a:cubicBezTo>
                <a:cubicBezTo>
                  <a:pt x="190122" y="8300"/>
                  <a:pt x="198028" y="0"/>
                  <a:pt x="208092" y="0"/>
                </a:cubicBezTo>
                <a:cubicBezTo>
                  <a:pt x="217795" y="0"/>
                  <a:pt x="226062" y="8300"/>
                  <a:pt x="226062" y="18044"/>
                </a:cubicBezTo>
                <a:cubicBezTo>
                  <a:pt x="226062" y="23097"/>
                  <a:pt x="223905" y="27428"/>
                  <a:pt x="220671" y="30676"/>
                </a:cubicBezTo>
                <a:lnTo>
                  <a:pt x="253735" y="85892"/>
                </a:lnTo>
                <a:lnTo>
                  <a:pt x="283206" y="85892"/>
                </a:lnTo>
                <a:cubicBezTo>
                  <a:pt x="290753" y="85892"/>
                  <a:pt x="296504" y="92027"/>
                  <a:pt x="296504" y="99606"/>
                </a:cubicBezTo>
                <a:lnTo>
                  <a:pt x="296504" y="117651"/>
                </a:lnTo>
                <a:cubicBezTo>
                  <a:pt x="296504" y="124869"/>
                  <a:pt x="290753" y="131004"/>
                  <a:pt x="283206" y="131004"/>
                </a:cubicBezTo>
                <a:lnTo>
                  <a:pt x="282128" y="131004"/>
                </a:lnTo>
                <a:lnTo>
                  <a:pt x="247985" y="250099"/>
                </a:lnTo>
                <a:cubicBezTo>
                  <a:pt x="245110" y="259843"/>
                  <a:pt x="236125" y="266339"/>
                  <a:pt x="226421" y="266339"/>
                </a:cubicBezTo>
                <a:lnTo>
                  <a:pt x="70442" y="266339"/>
                </a:lnTo>
                <a:cubicBezTo>
                  <a:pt x="60379" y="266339"/>
                  <a:pt x="51394" y="259843"/>
                  <a:pt x="48878" y="250099"/>
                </a:cubicBezTo>
                <a:lnTo>
                  <a:pt x="14376" y="131004"/>
                </a:lnTo>
                <a:lnTo>
                  <a:pt x="13297" y="131004"/>
                </a:lnTo>
                <a:cubicBezTo>
                  <a:pt x="6110" y="131004"/>
                  <a:pt x="0" y="124869"/>
                  <a:pt x="0" y="117651"/>
                </a:cubicBezTo>
                <a:lnTo>
                  <a:pt x="0" y="99606"/>
                </a:lnTo>
                <a:cubicBezTo>
                  <a:pt x="0" y="92027"/>
                  <a:pt x="6110" y="85892"/>
                  <a:pt x="13297" y="85892"/>
                </a:cubicBezTo>
                <a:lnTo>
                  <a:pt x="42768" y="85892"/>
                </a:lnTo>
                <a:lnTo>
                  <a:pt x="75833" y="30676"/>
                </a:lnTo>
                <a:cubicBezTo>
                  <a:pt x="72598" y="27428"/>
                  <a:pt x="70442" y="23097"/>
                  <a:pt x="70442" y="18044"/>
                </a:cubicBezTo>
                <a:cubicBezTo>
                  <a:pt x="70442" y="8300"/>
                  <a:pt x="78708" y="0"/>
                  <a:pt x="88412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50" name="Freeform 743">
            <a:extLst>
              <a:ext uri="{FF2B5EF4-FFF2-40B4-BE49-F238E27FC236}">
                <a16:creationId xmlns:a16="http://schemas.microsoft.com/office/drawing/2014/main" id="{88C79581-80F9-4042-94B4-BBBF930EA3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07422" y="11793491"/>
            <a:ext cx="581668" cy="519788"/>
          </a:xfrm>
          <a:custGeom>
            <a:avLst/>
            <a:gdLst>
              <a:gd name="T0" fmla="*/ 254066 w 298089"/>
              <a:gd name="T1" fmla="*/ 223837 h 266339"/>
              <a:gd name="T2" fmla="*/ 254066 w 298089"/>
              <a:gd name="T3" fmla="*/ 232981 h 266339"/>
              <a:gd name="T4" fmla="*/ 41275 w 298089"/>
              <a:gd name="T5" fmla="*/ 228409 h 266339"/>
              <a:gd name="T6" fmla="*/ 46333 w 298089"/>
              <a:gd name="T7" fmla="*/ 188912 h 266339"/>
              <a:gd name="T8" fmla="*/ 258401 w 298089"/>
              <a:gd name="T9" fmla="*/ 193308 h 266339"/>
              <a:gd name="T10" fmla="*/ 46333 w 298089"/>
              <a:gd name="T11" fmla="*/ 198071 h 266339"/>
              <a:gd name="T12" fmla="*/ 46333 w 298089"/>
              <a:gd name="T13" fmla="*/ 188912 h 266339"/>
              <a:gd name="T14" fmla="*/ 254066 w 298089"/>
              <a:gd name="T15" fmla="*/ 155575 h 266339"/>
              <a:gd name="T16" fmla="*/ 254066 w 298089"/>
              <a:gd name="T17" fmla="*/ 164734 h 266339"/>
              <a:gd name="T18" fmla="*/ 41275 w 298089"/>
              <a:gd name="T19" fmla="*/ 159971 h 266339"/>
              <a:gd name="T20" fmla="*/ 134144 w 298089"/>
              <a:gd name="T21" fmla="*/ 10602 h 266339"/>
              <a:gd name="T22" fmla="*/ 129454 w 298089"/>
              <a:gd name="T23" fmla="*/ 84885 h 266339"/>
              <a:gd name="T24" fmla="*/ 150019 w 298089"/>
              <a:gd name="T25" fmla="*/ 120584 h 266339"/>
              <a:gd name="T26" fmla="*/ 170584 w 298089"/>
              <a:gd name="T27" fmla="*/ 84885 h 266339"/>
              <a:gd name="T28" fmla="*/ 165894 w 298089"/>
              <a:gd name="T29" fmla="*/ 10602 h 266339"/>
              <a:gd name="T30" fmla="*/ 222304 w 298089"/>
              <a:gd name="T31" fmla="*/ 9023 h 266339"/>
              <a:gd name="T32" fmla="*/ 222304 w 298089"/>
              <a:gd name="T33" fmla="*/ 27067 h 266339"/>
              <a:gd name="T34" fmla="*/ 222304 w 298089"/>
              <a:gd name="T35" fmla="*/ 9023 h 266339"/>
              <a:gd name="T36" fmla="*/ 66402 w 298089"/>
              <a:gd name="T37" fmla="*/ 18045 h 266339"/>
              <a:gd name="T38" fmla="*/ 84446 w 298089"/>
              <a:gd name="T39" fmla="*/ 18045 h 266339"/>
              <a:gd name="T40" fmla="*/ 129454 w 298089"/>
              <a:gd name="T41" fmla="*/ 1587 h 266339"/>
              <a:gd name="T42" fmla="*/ 174914 w 298089"/>
              <a:gd name="T43" fmla="*/ 5914 h 266339"/>
              <a:gd name="T44" fmla="*/ 196561 w 298089"/>
              <a:gd name="T45" fmla="*/ 75870 h 266339"/>
              <a:gd name="T46" fmla="*/ 199808 w 298089"/>
              <a:gd name="T47" fmla="*/ 83442 h 266339"/>
              <a:gd name="T48" fmla="*/ 150019 w 298089"/>
              <a:gd name="T49" fmla="*/ 131402 h 266339"/>
              <a:gd name="T50" fmla="*/ 100229 w 298089"/>
              <a:gd name="T51" fmla="*/ 83442 h 266339"/>
              <a:gd name="T52" fmla="*/ 103476 w 298089"/>
              <a:gd name="T53" fmla="*/ 75870 h 266339"/>
              <a:gd name="T54" fmla="*/ 125124 w 298089"/>
              <a:gd name="T55" fmla="*/ 5914 h 266339"/>
              <a:gd name="T56" fmla="*/ 75424 w 298089"/>
              <a:gd name="T57" fmla="*/ 0 h 266339"/>
              <a:gd name="T58" fmla="*/ 75424 w 298089"/>
              <a:gd name="T59" fmla="*/ 36090 h 266339"/>
              <a:gd name="T60" fmla="*/ 49441 w 298089"/>
              <a:gd name="T61" fmla="*/ 85893 h 266339"/>
              <a:gd name="T62" fmla="*/ 90220 w 298089"/>
              <a:gd name="T63" fmla="*/ 90224 h 266339"/>
              <a:gd name="T64" fmla="*/ 45832 w 298089"/>
              <a:gd name="T65" fmla="*/ 94915 h 266339"/>
              <a:gd name="T66" fmla="*/ 35005 w 298089"/>
              <a:gd name="T67" fmla="*/ 112960 h 266339"/>
              <a:gd name="T68" fmla="*/ 30675 w 298089"/>
              <a:gd name="T69" fmla="*/ 106825 h 266339"/>
              <a:gd name="T70" fmla="*/ 13352 w 298089"/>
              <a:gd name="T71" fmla="*/ 94915 h 266339"/>
              <a:gd name="T72" fmla="*/ 9022 w 298089"/>
              <a:gd name="T73" fmla="*/ 117651 h 266339"/>
              <a:gd name="T74" fmla="*/ 121979 w 298089"/>
              <a:gd name="T75" fmla="*/ 121982 h 266339"/>
              <a:gd name="T76" fmla="*/ 121979 w 298089"/>
              <a:gd name="T77" fmla="*/ 131004 h 266339"/>
              <a:gd name="T78" fmla="*/ 22735 w 298089"/>
              <a:gd name="T79" fmla="*/ 239272 h 266339"/>
              <a:gd name="T80" fmla="*/ 257310 w 298089"/>
              <a:gd name="T81" fmla="*/ 257317 h 266339"/>
              <a:gd name="T82" fmla="*/ 275354 w 298089"/>
              <a:gd name="T83" fmla="*/ 131004 h 266339"/>
              <a:gd name="T84" fmla="*/ 171420 w 298089"/>
              <a:gd name="T85" fmla="*/ 126313 h 266339"/>
              <a:gd name="T86" fmla="*/ 284376 w 298089"/>
              <a:gd name="T87" fmla="*/ 121982 h 266339"/>
              <a:gd name="T88" fmla="*/ 289067 w 298089"/>
              <a:gd name="T89" fmla="*/ 99607 h 266339"/>
              <a:gd name="T90" fmla="*/ 262362 w 298089"/>
              <a:gd name="T91" fmla="*/ 94915 h 266339"/>
              <a:gd name="T92" fmla="*/ 265249 w 298089"/>
              <a:gd name="T93" fmla="*/ 112599 h 266339"/>
              <a:gd name="T94" fmla="*/ 259114 w 298089"/>
              <a:gd name="T95" fmla="*/ 110434 h 266339"/>
              <a:gd name="T96" fmla="*/ 212199 w 298089"/>
              <a:gd name="T97" fmla="*/ 94915 h 266339"/>
              <a:gd name="T98" fmla="*/ 212199 w 298089"/>
              <a:gd name="T99" fmla="*/ 85893 h 266339"/>
              <a:gd name="T100" fmla="*/ 226995 w 298089"/>
              <a:gd name="T101" fmla="*/ 35368 h 266339"/>
              <a:gd name="T102" fmla="*/ 204260 w 298089"/>
              <a:gd name="T103" fmla="*/ 18045 h 266339"/>
              <a:gd name="T104" fmla="*/ 240709 w 298089"/>
              <a:gd name="T105" fmla="*/ 18045 h 266339"/>
              <a:gd name="T106" fmla="*/ 258392 w 298089"/>
              <a:gd name="T107" fmla="*/ 85893 h 266339"/>
              <a:gd name="T108" fmla="*/ 298089 w 298089"/>
              <a:gd name="T109" fmla="*/ 99607 h 266339"/>
              <a:gd name="T110" fmla="*/ 284376 w 298089"/>
              <a:gd name="T111" fmla="*/ 131004 h 266339"/>
              <a:gd name="T112" fmla="*/ 257310 w 298089"/>
              <a:gd name="T113" fmla="*/ 266339 h 266339"/>
              <a:gd name="T114" fmla="*/ 13352 w 298089"/>
              <a:gd name="T115" fmla="*/ 239272 h 266339"/>
              <a:gd name="T116" fmla="*/ 0 w 298089"/>
              <a:gd name="T117" fmla="*/ 117651 h 266339"/>
              <a:gd name="T118" fmla="*/ 13352 w 298089"/>
              <a:gd name="T119" fmla="*/ 85893 h 266339"/>
              <a:gd name="T120" fmla="*/ 63154 w 298089"/>
              <a:gd name="T121" fmla="*/ 31398 h 266339"/>
              <a:gd name="T122" fmla="*/ 75424 w 298089"/>
              <a:gd name="T123" fmla="*/ 0 h 2663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98089" h="266339">
                <a:moveTo>
                  <a:pt x="46333" y="223837"/>
                </a:moveTo>
                <a:lnTo>
                  <a:pt x="254066" y="223837"/>
                </a:lnTo>
                <a:cubicBezTo>
                  <a:pt x="256233" y="223837"/>
                  <a:pt x="258401" y="225742"/>
                  <a:pt x="258401" y="228409"/>
                </a:cubicBezTo>
                <a:cubicBezTo>
                  <a:pt x="258401" y="231076"/>
                  <a:pt x="256233" y="232981"/>
                  <a:pt x="254066" y="232981"/>
                </a:cubicBezTo>
                <a:lnTo>
                  <a:pt x="46333" y="232981"/>
                </a:lnTo>
                <a:cubicBezTo>
                  <a:pt x="43442" y="232981"/>
                  <a:pt x="41275" y="231076"/>
                  <a:pt x="41275" y="228409"/>
                </a:cubicBezTo>
                <a:cubicBezTo>
                  <a:pt x="41275" y="225742"/>
                  <a:pt x="43442" y="223837"/>
                  <a:pt x="46333" y="223837"/>
                </a:cubicBezTo>
                <a:close/>
                <a:moveTo>
                  <a:pt x="46333" y="188912"/>
                </a:moveTo>
                <a:lnTo>
                  <a:pt x="254066" y="188912"/>
                </a:lnTo>
                <a:cubicBezTo>
                  <a:pt x="256233" y="188912"/>
                  <a:pt x="258401" y="190744"/>
                  <a:pt x="258401" y="193308"/>
                </a:cubicBezTo>
                <a:cubicBezTo>
                  <a:pt x="258401" y="195873"/>
                  <a:pt x="256233" y="198071"/>
                  <a:pt x="254066" y="198071"/>
                </a:cubicBezTo>
                <a:lnTo>
                  <a:pt x="46333" y="198071"/>
                </a:lnTo>
                <a:cubicBezTo>
                  <a:pt x="43442" y="198071"/>
                  <a:pt x="41275" y="195873"/>
                  <a:pt x="41275" y="193308"/>
                </a:cubicBezTo>
                <a:cubicBezTo>
                  <a:pt x="41275" y="190744"/>
                  <a:pt x="43442" y="188912"/>
                  <a:pt x="46333" y="188912"/>
                </a:cubicBezTo>
                <a:close/>
                <a:moveTo>
                  <a:pt x="46333" y="155575"/>
                </a:moveTo>
                <a:lnTo>
                  <a:pt x="254066" y="155575"/>
                </a:lnTo>
                <a:cubicBezTo>
                  <a:pt x="256233" y="155575"/>
                  <a:pt x="258401" y="157407"/>
                  <a:pt x="258401" y="159971"/>
                </a:cubicBezTo>
                <a:cubicBezTo>
                  <a:pt x="258401" y="162536"/>
                  <a:pt x="256233" y="164734"/>
                  <a:pt x="254066" y="164734"/>
                </a:cubicBezTo>
                <a:lnTo>
                  <a:pt x="46333" y="164734"/>
                </a:lnTo>
                <a:cubicBezTo>
                  <a:pt x="43442" y="164734"/>
                  <a:pt x="41275" y="162536"/>
                  <a:pt x="41275" y="159971"/>
                </a:cubicBezTo>
                <a:cubicBezTo>
                  <a:pt x="41275" y="157407"/>
                  <a:pt x="43442" y="155575"/>
                  <a:pt x="46333" y="155575"/>
                </a:cubicBezTo>
                <a:close/>
                <a:moveTo>
                  <a:pt x="134144" y="10602"/>
                </a:moveTo>
                <a:lnTo>
                  <a:pt x="134144" y="80558"/>
                </a:lnTo>
                <a:cubicBezTo>
                  <a:pt x="134144" y="82721"/>
                  <a:pt x="131979" y="84885"/>
                  <a:pt x="129454" y="84885"/>
                </a:cubicBezTo>
                <a:lnTo>
                  <a:pt x="114300" y="84885"/>
                </a:lnTo>
                <a:lnTo>
                  <a:pt x="150019" y="120584"/>
                </a:lnTo>
                <a:lnTo>
                  <a:pt x="185737" y="84885"/>
                </a:lnTo>
                <a:lnTo>
                  <a:pt x="170584" y="84885"/>
                </a:lnTo>
                <a:cubicBezTo>
                  <a:pt x="168058" y="84885"/>
                  <a:pt x="165894" y="82721"/>
                  <a:pt x="165894" y="80558"/>
                </a:cubicBezTo>
                <a:lnTo>
                  <a:pt x="165894" y="10602"/>
                </a:lnTo>
                <a:lnTo>
                  <a:pt x="134144" y="10602"/>
                </a:lnTo>
                <a:close/>
                <a:moveTo>
                  <a:pt x="222304" y="9023"/>
                </a:moveTo>
                <a:cubicBezTo>
                  <a:pt x="217613" y="9023"/>
                  <a:pt x="213643" y="13353"/>
                  <a:pt x="213643" y="18045"/>
                </a:cubicBezTo>
                <a:cubicBezTo>
                  <a:pt x="213643" y="23097"/>
                  <a:pt x="217613" y="27067"/>
                  <a:pt x="222304" y="27067"/>
                </a:cubicBezTo>
                <a:cubicBezTo>
                  <a:pt x="227717" y="27067"/>
                  <a:pt x="231687" y="23097"/>
                  <a:pt x="231687" y="18045"/>
                </a:cubicBezTo>
                <a:cubicBezTo>
                  <a:pt x="231687" y="13353"/>
                  <a:pt x="227717" y="9023"/>
                  <a:pt x="222304" y="9023"/>
                </a:cubicBezTo>
                <a:close/>
                <a:moveTo>
                  <a:pt x="75424" y="9023"/>
                </a:moveTo>
                <a:cubicBezTo>
                  <a:pt x="70372" y="9023"/>
                  <a:pt x="66402" y="13353"/>
                  <a:pt x="66402" y="18045"/>
                </a:cubicBezTo>
                <a:cubicBezTo>
                  <a:pt x="66402" y="23097"/>
                  <a:pt x="70372" y="27067"/>
                  <a:pt x="75424" y="27067"/>
                </a:cubicBezTo>
                <a:cubicBezTo>
                  <a:pt x="80477" y="27067"/>
                  <a:pt x="84446" y="23097"/>
                  <a:pt x="84446" y="18045"/>
                </a:cubicBezTo>
                <a:cubicBezTo>
                  <a:pt x="84446" y="13353"/>
                  <a:pt x="80477" y="9023"/>
                  <a:pt x="75424" y="9023"/>
                </a:cubicBezTo>
                <a:close/>
                <a:moveTo>
                  <a:pt x="129454" y="1587"/>
                </a:moveTo>
                <a:lnTo>
                  <a:pt x="170584" y="1587"/>
                </a:lnTo>
                <a:cubicBezTo>
                  <a:pt x="173110" y="1587"/>
                  <a:pt x="174914" y="3390"/>
                  <a:pt x="174914" y="5914"/>
                </a:cubicBezTo>
                <a:lnTo>
                  <a:pt x="174914" y="75870"/>
                </a:lnTo>
                <a:lnTo>
                  <a:pt x="196561" y="75870"/>
                </a:lnTo>
                <a:cubicBezTo>
                  <a:pt x="198365" y="75870"/>
                  <a:pt x="200169" y="76952"/>
                  <a:pt x="200891" y="78394"/>
                </a:cubicBezTo>
                <a:cubicBezTo>
                  <a:pt x="201251" y="80197"/>
                  <a:pt x="201251" y="82361"/>
                  <a:pt x="199808" y="83442"/>
                </a:cubicBezTo>
                <a:lnTo>
                  <a:pt x="153266" y="130320"/>
                </a:lnTo>
                <a:cubicBezTo>
                  <a:pt x="152544" y="131041"/>
                  <a:pt x="151101" y="131402"/>
                  <a:pt x="150019" y="131402"/>
                </a:cubicBezTo>
                <a:cubicBezTo>
                  <a:pt x="148936" y="131402"/>
                  <a:pt x="147854" y="131041"/>
                  <a:pt x="146772" y="130320"/>
                </a:cubicBezTo>
                <a:lnTo>
                  <a:pt x="100229" y="83442"/>
                </a:lnTo>
                <a:cubicBezTo>
                  <a:pt x="99147" y="82361"/>
                  <a:pt x="98425" y="80197"/>
                  <a:pt x="99147" y="78394"/>
                </a:cubicBezTo>
                <a:cubicBezTo>
                  <a:pt x="99868" y="76952"/>
                  <a:pt x="101672" y="75870"/>
                  <a:pt x="103476" y="75870"/>
                </a:cubicBezTo>
                <a:lnTo>
                  <a:pt x="125124" y="75870"/>
                </a:lnTo>
                <a:lnTo>
                  <a:pt x="125124" y="5914"/>
                </a:lnTo>
                <a:cubicBezTo>
                  <a:pt x="125124" y="3390"/>
                  <a:pt x="126928" y="1587"/>
                  <a:pt x="129454" y="1587"/>
                </a:cubicBezTo>
                <a:close/>
                <a:moveTo>
                  <a:pt x="75424" y="0"/>
                </a:moveTo>
                <a:cubicBezTo>
                  <a:pt x="85529" y="0"/>
                  <a:pt x="93468" y="8301"/>
                  <a:pt x="93468" y="18045"/>
                </a:cubicBezTo>
                <a:cubicBezTo>
                  <a:pt x="93468" y="28150"/>
                  <a:pt x="85529" y="36090"/>
                  <a:pt x="75424" y="36090"/>
                </a:cubicBezTo>
                <a:cubicBezTo>
                  <a:pt x="73981" y="36090"/>
                  <a:pt x="72537" y="35729"/>
                  <a:pt x="71094" y="35368"/>
                </a:cubicBezTo>
                <a:lnTo>
                  <a:pt x="49441" y="85893"/>
                </a:lnTo>
                <a:lnTo>
                  <a:pt x="85890" y="85893"/>
                </a:lnTo>
                <a:cubicBezTo>
                  <a:pt x="88416" y="85893"/>
                  <a:pt x="90220" y="87697"/>
                  <a:pt x="90220" y="90224"/>
                </a:cubicBezTo>
                <a:cubicBezTo>
                  <a:pt x="90220" y="92750"/>
                  <a:pt x="88416" y="94915"/>
                  <a:pt x="85890" y="94915"/>
                </a:cubicBezTo>
                <a:lnTo>
                  <a:pt x="45832" y="94915"/>
                </a:lnTo>
                <a:lnTo>
                  <a:pt x="38975" y="110434"/>
                </a:lnTo>
                <a:cubicBezTo>
                  <a:pt x="38253" y="111877"/>
                  <a:pt x="36449" y="112960"/>
                  <a:pt x="35005" y="112960"/>
                </a:cubicBezTo>
                <a:cubicBezTo>
                  <a:pt x="34284" y="112960"/>
                  <a:pt x="33562" y="112960"/>
                  <a:pt x="33201" y="112599"/>
                </a:cubicBezTo>
                <a:cubicBezTo>
                  <a:pt x="31036" y="111516"/>
                  <a:pt x="29953" y="108990"/>
                  <a:pt x="30675" y="106825"/>
                </a:cubicBezTo>
                <a:lnTo>
                  <a:pt x="35727" y="94915"/>
                </a:lnTo>
                <a:lnTo>
                  <a:pt x="13352" y="94915"/>
                </a:lnTo>
                <a:cubicBezTo>
                  <a:pt x="11187" y="94915"/>
                  <a:pt x="9022" y="97080"/>
                  <a:pt x="9022" y="99607"/>
                </a:cubicBezTo>
                <a:lnTo>
                  <a:pt x="9022" y="117651"/>
                </a:lnTo>
                <a:cubicBezTo>
                  <a:pt x="9022" y="120178"/>
                  <a:pt x="11187" y="121982"/>
                  <a:pt x="13352" y="121982"/>
                </a:cubicBezTo>
                <a:lnTo>
                  <a:pt x="121979" y="121982"/>
                </a:lnTo>
                <a:cubicBezTo>
                  <a:pt x="124505" y="121982"/>
                  <a:pt x="126309" y="124147"/>
                  <a:pt x="126309" y="126313"/>
                </a:cubicBezTo>
                <a:cubicBezTo>
                  <a:pt x="126309" y="128839"/>
                  <a:pt x="124505" y="131004"/>
                  <a:pt x="121979" y="131004"/>
                </a:cubicBezTo>
                <a:lnTo>
                  <a:pt x="22735" y="131004"/>
                </a:lnTo>
                <a:lnTo>
                  <a:pt x="22735" y="239272"/>
                </a:lnTo>
                <a:cubicBezTo>
                  <a:pt x="22735" y="249377"/>
                  <a:pt x="30675" y="257317"/>
                  <a:pt x="40419" y="257317"/>
                </a:cubicBezTo>
                <a:lnTo>
                  <a:pt x="257310" y="257317"/>
                </a:lnTo>
                <a:cubicBezTo>
                  <a:pt x="267414" y="257317"/>
                  <a:pt x="275354" y="249377"/>
                  <a:pt x="275354" y="239272"/>
                </a:cubicBezTo>
                <a:lnTo>
                  <a:pt x="275354" y="131004"/>
                </a:lnTo>
                <a:lnTo>
                  <a:pt x="176111" y="131004"/>
                </a:lnTo>
                <a:cubicBezTo>
                  <a:pt x="173585" y="131004"/>
                  <a:pt x="171420" y="128839"/>
                  <a:pt x="171420" y="126313"/>
                </a:cubicBezTo>
                <a:cubicBezTo>
                  <a:pt x="171420" y="124147"/>
                  <a:pt x="173585" y="121982"/>
                  <a:pt x="176111" y="121982"/>
                </a:cubicBezTo>
                <a:lnTo>
                  <a:pt x="284376" y="121982"/>
                </a:lnTo>
                <a:cubicBezTo>
                  <a:pt x="287263" y="121982"/>
                  <a:pt x="289067" y="120178"/>
                  <a:pt x="289067" y="117651"/>
                </a:cubicBezTo>
                <a:lnTo>
                  <a:pt x="289067" y="99607"/>
                </a:lnTo>
                <a:cubicBezTo>
                  <a:pt x="289067" y="97080"/>
                  <a:pt x="287263" y="94915"/>
                  <a:pt x="284376" y="94915"/>
                </a:cubicBezTo>
                <a:lnTo>
                  <a:pt x="262362" y="94915"/>
                </a:lnTo>
                <a:lnTo>
                  <a:pt x="267414" y="106825"/>
                </a:lnTo>
                <a:cubicBezTo>
                  <a:pt x="268136" y="108990"/>
                  <a:pt x="267053" y="111516"/>
                  <a:pt x="265249" y="112599"/>
                </a:cubicBezTo>
                <a:cubicBezTo>
                  <a:pt x="264527" y="112960"/>
                  <a:pt x="263805" y="112960"/>
                  <a:pt x="263084" y="112960"/>
                </a:cubicBezTo>
                <a:cubicBezTo>
                  <a:pt x="261640" y="112960"/>
                  <a:pt x="259836" y="111877"/>
                  <a:pt x="259114" y="110434"/>
                </a:cubicBezTo>
                <a:lnTo>
                  <a:pt x="252618" y="94915"/>
                </a:lnTo>
                <a:lnTo>
                  <a:pt x="212199" y="94915"/>
                </a:lnTo>
                <a:cubicBezTo>
                  <a:pt x="209673" y="94915"/>
                  <a:pt x="207869" y="92750"/>
                  <a:pt x="207869" y="90224"/>
                </a:cubicBezTo>
                <a:cubicBezTo>
                  <a:pt x="207869" y="87697"/>
                  <a:pt x="209673" y="85893"/>
                  <a:pt x="212199" y="85893"/>
                </a:cubicBezTo>
                <a:lnTo>
                  <a:pt x="248648" y="85893"/>
                </a:lnTo>
                <a:lnTo>
                  <a:pt x="226995" y="35368"/>
                </a:lnTo>
                <a:cubicBezTo>
                  <a:pt x="225552" y="35729"/>
                  <a:pt x="224108" y="36090"/>
                  <a:pt x="222304" y="36090"/>
                </a:cubicBezTo>
                <a:cubicBezTo>
                  <a:pt x="212560" y="36090"/>
                  <a:pt x="204260" y="28150"/>
                  <a:pt x="204260" y="18045"/>
                </a:cubicBezTo>
                <a:cubicBezTo>
                  <a:pt x="204260" y="8301"/>
                  <a:pt x="212560" y="0"/>
                  <a:pt x="222304" y="0"/>
                </a:cubicBezTo>
                <a:cubicBezTo>
                  <a:pt x="232409" y="0"/>
                  <a:pt x="240709" y="8301"/>
                  <a:pt x="240709" y="18045"/>
                </a:cubicBezTo>
                <a:cubicBezTo>
                  <a:pt x="240709" y="23097"/>
                  <a:pt x="238544" y="27789"/>
                  <a:pt x="234935" y="31398"/>
                </a:cubicBezTo>
                <a:lnTo>
                  <a:pt x="258392" y="85893"/>
                </a:lnTo>
                <a:lnTo>
                  <a:pt x="284376" y="85893"/>
                </a:lnTo>
                <a:cubicBezTo>
                  <a:pt x="291954" y="85893"/>
                  <a:pt x="298089" y="92028"/>
                  <a:pt x="298089" y="99607"/>
                </a:cubicBezTo>
                <a:lnTo>
                  <a:pt x="298089" y="117651"/>
                </a:lnTo>
                <a:cubicBezTo>
                  <a:pt x="298089" y="124869"/>
                  <a:pt x="291954" y="131004"/>
                  <a:pt x="284376" y="131004"/>
                </a:cubicBezTo>
                <a:lnTo>
                  <a:pt x="284376" y="239272"/>
                </a:lnTo>
                <a:cubicBezTo>
                  <a:pt x="284376" y="254430"/>
                  <a:pt x="272106" y="266339"/>
                  <a:pt x="257310" y="266339"/>
                </a:cubicBezTo>
                <a:lnTo>
                  <a:pt x="40419" y="266339"/>
                </a:lnTo>
                <a:cubicBezTo>
                  <a:pt x="25622" y="266339"/>
                  <a:pt x="13352" y="254430"/>
                  <a:pt x="13352" y="239272"/>
                </a:cubicBezTo>
                <a:lnTo>
                  <a:pt x="13352" y="131004"/>
                </a:lnTo>
                <a:cubicBezTo>
                  <a:pt x="6135" y="131004"/>
                  <a:pt x="0" y="124869"/>
                  <a:pt x="0" y="117651"/>
                </a:cubicBezTo>
                <a:lnTo>
                  <a:pt x="0" y="99607"/>
                </a:lnTo>
                <a:cubicBezTo>
                  <a:pt x="0" y="92028"/>
                  <a:pt x="6135" y="85893"/>
                  <a:pt x="13352" y="85893"/>
                </a:cubicBezTo>
                <a:lnTo>
                  <a:pt x="39336" y="85893"/>
                </a:lnTo>
                <a:lnTo>
                  <a:pt x="63154" y="31398"/>
                </a:lnTo>
                <a:cubicBezTo>
                  <a:pt x="59545" y="27789"/>
                  <a:pt x="57380" y="23097"/>
                  <a:pt x="57380" y="18045"/>
                </a:cubicBezTo>
                <a:cubicBezTo>
                  <a:pt x="57380" y="8301"/>
                  <a:pt x="65680" y="0"/>
                  <a:pt x="75424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51" name="Freeform 744">
            <a:extLst>
              <a:ext uri="{FF2B5EF4-FFF2-40B4-BE49-F238E27FC236}">
                <a16:creationId xmlns:a16="http://schemas.microsoft.com/office/drawing/2014/main" id="{57DC6B06-EA03-524A-AD42-E97F7FB171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20682" y="11741742"/>
            <a:ext cx="581668" cy="581668"/>
          </a:xfrm>
          <a:custGeom>
            <a:avLst/>
            <a:gdLst>
              <a:gd name="T0" fmla="*/ 109347 w 298093"/>
              <a:gd name="T1" fmla="*/ 289067 h 298089"/>
              <a:gd name="T2" fmla="*/ 175750 w 298093"/>
              <a:gd name="T3" fmla="*/ 266332 h 298089"/>
              <a:gd name="T4" fmla="*/ 149224 w 298093"/>
              <a:gd name="T5" fmla="*/ 238125 h 298089"/>
              <a:gd name="T6" fmla="*/ 149224 w 298093"/>
              <a:gd name="T7" fmla="*/ 247284 h 298089"/>
              <a:gd name="T8" fmla="*/ 149224 w 298093"/>
              <a:gd name="T9" fmla="*/ 238125 h 298089"/>
              <a:gd name="T10" fmla="*/ 9022 w 298093"/>
              <a:gd name="T11" fmla="*/ 248288 h 298089"/>
              <a:gd name="T12" fmla="*/ 119813 w 298093"/>
              <a:gd name="T13" fmla="*/ 257670 h 298089"/>
              <a:gd name="T14" fmla="*/ 280045 w 298093"/>
              <a:gd name="T15" fmla="*/ 257670 h 298089"/>
              <a:gd name="T16" fmla="*/ 288706 w 298093"/>
              <a:gd name="T17" fmla="*/ 230243 h 298089"/>
              <a:gd name="T18" fmla="*/ 49441 w 298093"/>
              <a:gd name="T19" fmla="*/ 230243 h 298089"/>
              <a:gd name="T20" fmla="*/ 289599 w 298093"/>
              <a:gd name="T21" fmla="*/ 100243 h 298089"/>
              <a:gd name="T22" fmla="*/ 241713 w 298093"/>
              <a:gd name="T23" fmla="*/ 161331 h 298089"/>
              <a:gd name="T24" fmla="*/ 235280 w 298093"/>
              <a:gd name="T25" fmla="*/ 161331 h 298089"/>
              <a:gd name="T26" fmla="*/ 211337 w 298093"/>
              <a:gd name="T27" fmla="*/ 130060 h 298089"/>
              <a:gd name="T28" fmla="*/ 238139 w 298093"/>
              <a:gd name="T29" fmla="*/ 151877 h 298089"/>
              <a:gd name="T30" fmla="*/ 289599 w 298093"/>
              <a:gd name="T31" fmla="*/ 100243 h 298089"/>
              <a:gd name="T32" fmla="*/ 115366 w 298093"/>
              <a:gd name="T33" fmla="*/ 48237 h 298089"/>
              <a:gd name="T34" fmla="*/ 174077 w 298093"/>
              <a:gd name="T35" fmla="*/ 57275 h 298089"/>
              <a:gd name="T36" fmla="*/ 174077 w 298093"/>
              <a:gd name="T37" fmla="*/ 39200 h 298089"/>
              <a:gd name="T38" fmla="*/ 124371 w 298093"/>
              <a:gd name="T39" fmla="*/ 30162 h 298089"/>
              <a:gd name="T40" fmla="*/ 191727 w 298093"/>
              <a:gd name="T41" fmla="*/ 48237 h 298089"/>
              <a:gd name="T42" fmla="*/ 124371 w 298093"/>
              <a:gd name="T43" fmla="*/ 66313 h 298089"/>
              <a:gd name="T44" fmla="*/ 124371 w 298093"/>
              <a:gd name="T45" fmla="*/ 30162 h 298089"/>
              <a:gd name="T46" fmla="*/ 54854 w 298093"/>
              <a:gd name="T47" fmla="*/ 221221 h 298089"/>
              <a:gd name="T48" fmla="*/ 239265 w 298093"/>
              <a:gd name="T49" fmla="*/ 189464 h 298089"/>
              <a:gd name="T50" fmla="*/ 177915 w 298093"/>
              <a:gd name="T51" fmla="*/ 129918 h 298089"/>
              <a:gd name="T52" fmla="*/ 216169 w 298093"/>
              <a:gd name="T53" fmla="*/ 9022 h 298089"/>
              <a:gd name="T54" fmla="*/ 256695 w 298093"/>
              <a:gd name="T55" fmla="*/ 0 h 298089"/>
              <a:gd name="T56" fmla="*/ 298093 w 298093"/>
              <a:gd name="T57" fmla="*/ 17910 h 298089"/>
              <a:gd name="T58" fmla="*/ 293454 w 298093"/>
              <a:gd name="T59" fmla="*/ 69492 h 298089"/>
              <a:gd name="T60" fmla="*/ 288814 w 298093"/>
              <a:gd name="T61" fmla="*/ 17910 h 298089"/>
              <a:gd name="T62" fmla="*/ 256695 w 298093"/>
              <a:gd name="T63" fmla="*/ 8955 h 298089"/>
              <a:gd name="T64" fmla="*/ 256695 w 298093"/>
              <a:gd name="T65" fmla="*/ 0 h 298089"/>
              <a:gd name="T66" fmla="*/ 41862 w 298093"/>
              <a:gd name="T67" fmla="*/ 0 h 298089"/>
              <a:gd name="T68" fmla="*/ 41862 w 298093"/>
              <a:gd name="T69" fmla="*/ 9022 h 298089"/>
              <a:gd name="T70" fmla="*/ 9022 w 298093"/>
              <a:gd name="T71" fmla="*/ 18044 h 298089"/>
              <a:gd name="T72" fmla="*/ 45832 w 298093"/>
              <a:gd name="T73" fmla="*/ 221221 h 298089"/>
              <a:gd name="T74" fmla="*/ 77950 w 298093"/>
              <a:gd name="T75" fmla="*/ 0 h 298089"/>
              <a:gd name="T76" fmla="*/ 224830 w 298093"/>
              <a:gd name="T77" fmla="*/ 3969 h 298089"/>
              <a:gd name="T78" fmla="*/ 238183 w 298093"/>
              <a:gd name="T79" fmla="*/ 70011 h 298089"/>
              <a:gd name="T80" fmla="*/ 274993 w 298093"/>
              <a:gd name="T81" fmla="*/ 88055 h 298089"/>
              <a:gd name="T82" fmla="*/ 238183 w 298093"/>
              <a:gd name="T83" fmla="*/ 78672 h 298089"/>
              <a:gd name="T84" fmla="*/ 238183 w 298093"/>
              <a:gd name="T85" fmla="*/ 180802 h 298089"/>
              <a:gd name="T86" fmla="*/ 293398 w 298093"/>
              <a:gd name="T87" fmla="*/ 125227 h 298089"/>
              <a:gd name="T88" fmla="*/ 248288 w 298093"/>
              <a:gd name="T89" fmla="*/ 188742 h 298089"/>
              <a:gd name="T90" fmla="*/ 288706 w 298093"/>
              <a:gd name="T91" fmla="*/ 221221 h 298089"/>
              <a:gd name="T92" fmla="*/ 293398 w 298093"/>
              <a:gd name="T93" fmla="*/ 179720 h 298089"/>
              <a:gd name="T94" fmla="*/ 298089 w 298093"/>
              <a:gd name="T95" fmla="*/ 225913 h 298089"/>
              <a:gd name="T96" fmla="*/ 280045 w 298093"/>
              <a:gd name="T97" fmla="*/ 266332 h 298089"/>
              <a:gd name="T98" fmla="*/ 198846 w 298093"/>
              <a:gd name="T99" fmla="*/ 289067 h 298089"/>
              <a:gd name="T100" fmla="*/ 221221 w 298093"/>
              <a:gd name="T101" fmla="*/ 293398 h 298089"/>
              <a:gd name="T102" fmla="*/ 196320 w 298093"/>
              <a:gd name="T103" fmla="*/ 298089 h 298089"/>
              <a:gd name="T104" fmla="*/ 81198 w 298093"/>
              <a:gd name="T105" fmla="*/ 298089 h 298089"/>
              <a:gd name="T106" fmla="*/ 81198 w 298093"/>
              <a:gd name="T107" fmla="*/ 289067 h 298089"/>
              <a:gd name="T108" fmla="*/ 111873 w 298093"/>
              <a:gd name="T109" fmla="*/ 266332 h 298089"/>
              <a:gd name="T110" fmla="*/ 0 w 298093"/>
              <a:gd name="T111" fmla="*/ 248288 h 298089"/>
              <a:gd name="T112" fmla="*/ 0 w 298093"/>
              <a:gd name="T113" fmla="*/ 18044 h 2980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298093" h="298089">
                <a:moveTo>
                  <a:pt x="122339" y="266332"/>
                </a:moveTo>
                <a:lnTo>
                  <a:pt x="109347" y="289067"/>
                </a:lnTo>
                <a:lnTo>
                  <a:pt x="188741" y="289067"/>
                </a:lnTo>
                <a:lnTo>
                  <a:pt x="175750" y="266332"/>
                </a:lnTo>
                <a:lnTo>
                  <a:pt x="122339" y="266332"/>
                </a:lnTo>
                <a:close/>
                <a:moveTo>
                  <a:pt x="149224" y="238125"/>
                </a:moveTo>
                <a:cubicBezTo>
                  <a:pt x="151789" y="238125"/>
                  <a:pt x="153620" y="240323"/>
                  <a:pt x="153620" y="242888"/>
                </a:cubicBezTo>
                <a:cubicBezTo>
                  <a:pt x="153620" y="245086"/>
                  <a:pt x="151789" y="247284"/>
                  <a:pt x="149224" y="247284"/>
                </a:cubicBezTo>
                <a:cubicBezTo>
                  <a:pt x="146660" y="247284"/>
                  <a:pt x="144462" y="245086"/>
                  <a:pt x="144462" y="242888"/>
                </a:cubicBezTo>
                <a:cubicBezTo>
                  <a:pt x="144462" y="240323"/>
                  <a:pt x="146660" y="238125"/>
                  <a:pt x="149224" y="238125"/>
                </a:cubicBezTo>
                <a:close/>
                <a:moveTo>
                  <a:pt x="9022" y="230243"/>
                </a:moveTo>
                <a:lnTo>
                  <a:pt x="9022" y="248288"/>
                </a:lnTo>
                <a:cubicBezTo>
                  <a:pt x="9022" y="253340"/>
                  <a:pt x="12992" y="257670"/>
                  <a:pt x="18044" y="257670"/>
                </a:cubicBezTo>
                <a:lnTo>
                  <a:pt x="119813" y="257670"/>
                </a:lnTo>
                <a:lnTo>
                  <a:pt x="178276" y="257670"/>
                </a:lnTo>
                <a:lnTo>
                  <a:pt x="280045" y="257670"/>
                </a:lnTo>
                <a:cubicBezTo>
                  <a:pt x="284737" y="257670"/>
                  <a:pt x="288706" y="253340"/>
                  <a:pt x="288706" y="248288"/>
                </a:cubicBezTo>
                <a:lnTo>
                  <a:pt x="288706" y="230243"/>
                </a:lnTo>
                <a:lnTo>
                  <a:pt x="248288" y="230243"/>
                </a:lnTo>
                <a:lnTo>
                  <a:pt x="49441" y="230243"/>
                </a:lnTo>
                <a:lnTo>
                  <a:pt x="9022" y="230243"/>
                </a:lnTo>
                <a:close/>
                <a:moveTo>
                  <a:pt x="289599" y="100243"/>
                </a:moveTo>
                <a:cubicBezTo>
                  <a:pt x="291386" y="101698"/>
                  <a:pt x="291743" y="104607"/>
                  <a:pt x="289956" y="106788"/>
                </a:cubicBezTo>
                <a:lnTo>
                  <a:pt x="241713" y="161331"/>
                </a:lnTo>
                <a:cubicBezTo>
                  <a:pt x="240641" y="162421"/>
                  <a:pt x="239926" y="163149"/>
                  <a:pt x="238496" y="163149"/>
                </a:cubicBezTo>
                <a:cubicBezTo>
                  <a:pt x="237067" y="163149"/>
                  <a:pt x="235995" y="162785"/>
                  <a:pt x="235280" y="161331"/>
                </a:cubicBezTo>
                <a:lnTo>
                  <a:pt x="210980" y="136605"/>
                </a:lnTo>
                <a:cubicBezTo>
                  <a:pt x="209550" y="134787"/>
                  <a:pt x="209550" y="131878"/>
                  <a:pt x="211337" y="130060"/>
                </a:cubicBezTo>
                <a:cubicBezTo>
                  <a:pt x="212766" y="128242"/>
                  <a:pt x="215983" y="128242"/>
                  <a:pt x="217412" y="130060"/>
                </a:cubicBezTo>
                <a:lnTo>
                  <a:pt x="238139" y="151877"/>
                </a:lnTo>
                <a:lnTo>
                  <a:pt x="283166" y="100607"/>
                </a:lnTo>
                <a:cubicBezTo>
                  <a:pt x="284953" y="98425"/>
                  <a:pt x="287455" y="98425"/>
                  <a:pt x="289599" y="100243"/>
                </a:cubicBezTo>
                <a:close/>
                <a:moveTo>
                  <a:pt x="124371" y="39200"/>
                </a:moveTo>
                <a:cubicBezTo>
                  <a:pt x="119329" y="39200"/>
                  <a:pt x="115366" y="43176"/>
                  <a:pt x="115366" y="48237"/>
                </a:cubicBezTo>
                <a:cubicBezTo>
                  <a:pt x="115366" y="53299"/>
                  <a:pt x="119329" y="57275"/>
                  <a:pt x="124371" y="57275"/>
                </a:cubicBezTo>
                <a:lnTo>
                  <a:pt x="174077" y="57275"/>
                </a:lnTo>
                <a:cubicBezTo>
                  <a:pt x="179120" y="57275"/>
                  <a:pt x="183082" y="53299"/>
                  <a:pt x="183082" y="48237"/>
                </a:cubicBezTo>
                <a:cubicBezTo>
                  <a:pt x="183082" y="43176"/>
                  <a:pt x="179120" y="39200"/>
                  <a:pt x="174077" y="39200"/>
                </a:cubicBezTo>
                <a:lnTo>
                  <a:pt x="124371" y="39200"/>
                </a:lnTo>
                <a:close/>
                <a:moveTo>
                  <a:pt x="124371" y="30162"/>
                </a:moveTo>
                <a:lnTo>
                  <a:pt x="174077" y="30162"/>
                </a:lnTo>
                <a:cubicBezTo>
                  <a:pt x="183802" y="30162"/>
                  <a:pt x="191727" y="38115"/>
                  <a:pt x="191727" y="48237"/>
                </a:cubicBezTo>
                <a:cubicBezTo>
                  <a:pt x="191727" y="58360"/>
                  <a:pt x="183802" y="66313"/>
                  <a:pt x="174077" y="66313"/>
                </a:cubicBezTo>
                <a:lnTo>
                  <a:pt x="124371" y="66313"/>
                </a:lnTo>
                <a:cubicBezTo>
                  <a:pt x="114646" y="66313"/>
                  <a:pt x="106362" y="58360"/>
                  <a:pt x="106362" y="48237"/>
                </a:cubicBezTo>
                <a:cubicBezTo>
                  <a:pt x="106362" y="38115"/>
                  <a:pt x="114646" y="30162"/>
                  <a:pt x="124371" y="30162"/>
                </a:cubicBezTo>
                <a:close/>
                <a:moveTo>
                  <a:pt x="81920" y="9022"/>
                </a:moveTo>
                <a:lnTo>
                  <a:pt x="54854" y="221221"/>
                </a:lnTo>
                <a:lnTo>
                  <a:pt x="243235" y="221221"/>
                </a:lnTo>
                <a:lnTo>
                  <a:pt x="239265" y="189464"/>
                </a:lnTo>
                <a:cubicBezTo>
                  <a:pt x="238905" y="189464"/>
                  <a:pt x="238544" y="189825"/>
                  <a:pt x="238183" y="189825"/>
                </a:cubicBezTo>
                <a:cubicBezTo>
                  <a:pt x="204981" y="189825"/>
                  <a:pt x="177915" y="163119"/>
                  <a:pt x="177915" y="129918"/>
                </a:cubicBezTo>
                <a:cubicBezTo>
                  <a:pt x="177915" y="101408"/>
                  <a:pt x="197763" y="77590"/>
                  <a:pt x="224108" y="71455"/>
                </a:cubicBezTo>
                <a:lnTo>
                  <a:pt x="216169" y="9022"/>
                </a:lnTo>
                <a:lnTo>
                  <a:pt x="81920" y="9022"/>
                </a:lnTo>
                <a:close/>
                <a:moveTo>
                  <a:pt x="256695" y="0"/>
                </a:moveTo>
                <a:lnTo>
                  <a:pt x="280249" y="0"/>
                </a:lnTo>
                <a:cubicBezTo>
                  <a:pt x="289885" y="0"/>
                  <a:pt x="298093" y="7880"/>
                  <a:pt x="298093" y="17910"/>
                </a:cubicBezTo>
                <a:lnTo>
                  <a:pt x="298093" y="64835"/>
                </a:lnTo>
                <a:cubicBezTo>
                  <a:pt x="298093" y="67342"/>
                  <a:pt x="295952" y="69492"/>
                  <a:pt x="293454" y="69492"/>
                </a:cubicBezTo>
                <a:cubicBezTo>
                  <a:pt x="290956" y="69492"/>
                  <a:pt x="288814" y="67342"/>
                  <a:pt x="288814" y="64835"/>
                </a:cubicBezTo>
                <a:lnTo>
                  <a:pt x="288814" y="17910"/>
                </a:lnTo>
                <a:cubicBezTo>
                  <a:pt x="288814" y="12895"/>
                  <a:pt x="284889" y="8955"/>
                  <a:pt x="280249" y="8955"/>
                </a:cubicBezTo>
                <a:lnTo>
                  <a:pt x="256695" y="8955"/>
                </a:lnTo>
                <a:cubicBezTo>
                  <a:pt x="254197" y="8955"/>
                  <a:pt x="252412" y="6806"/>
                  <a:pt x="252412" y="4656"/>
                </a:cubicBezTo>
                <a:cubicBezTo>
                  <a:pt x="252412" y="2149"/>
                  <a:pt x="254197" y="0"/>
                  <a:pt x="256695" y="0"/>
                </a:cubicBezTo>
                <a:close/>
                <a:moveTo>
                  <a:pt x="18044" y="0"/>
                </a:moveTo>
                <a:lnTo>
                  <a:pt x="41862" y="0"/>
                </a:lnTo>
                <a:cubicBezTo>
                  <a:pt x="44388" y="0"/>
                  <a:pt x="46193" y="2165"/>
                  <a:pt x="46193" y="4691"/>
                </a:cubicBezTo>
                <a:cubicBezTo>
                  <a:pt x="46193" y="6857"/>
                  <a:pt x="44388" y="9022"/>
                  <a:pt x="41862" y="9022"/>
                </a:cubicBezTo>
                <a:lnTo>
                  <a:pt x="18044" y="9022"/>
                </a:lnTo>
                <a:cubicBezTo>
                  <a:pt x="12992" y="9022"/>
                  <a:pt x="9022" y="12992"/>
                  <a:pt x="9022" y="18044"/>
                </a:cubicBezTo>
                <a:lnTo>
                  <a:pt x="9022" y="221221"/>
                </a:lnTo>
                <a:lnTo>
                  <a:pt x="45832" y="221221"/>
                </a:lnTo>
                <a:lnTo>
                  <a:pt x="73620" y="3969"/>
                </a:lnTo>
                <a:cubicBezTo>
                  <a:pt x="73620" y="1804"/>
                  <a:pt x="75785" y="0"/>
                  <a:pt x="77950" y="0"/>
                </a:cubicBezTo>
                <a:lnTo>
                  <a:pt x="220139" y="0"/>
                </a:lnTo>
                <a:cubicBezTo>
                  <a:pt x="222304" y="0"/>
                  <a:pt x="224108" y="1804"/>
                  <a:pt x="224830" y="3969"/>
                </a:cubicBezTo>
                <a:lnTo>
                  <a:pt x="232770" y="70011"/>
                </a:lnTo>
                <a:cubicBezTo>
                  <a:pt x="234574" y="70011"/>
                  <a:pt x="236378" y="70011"/>
                  <a:pt x="238183" y="70011"/>
                </a:cubicBezTo>
                <a:cubicBezTo>
                  <a:pt x="251175" y="70011"/>
                  <a:pt x="263445" y="73981"/>
                  <a:pt x="273910" y="81920"/>
                </a:cubicBezTo>
                <a:cubicBezTo>
                  <a:pt x="276076" y="83364"/>
                  <a:pt x="276436" y="85890"/>
                  <a:pt x="274993" y="88055"/>
                </a:cubicBezTo>
                <a:cubicBezTo>
                  <a:pt x="273188" y="89860"/>
                  <a:pt x="270301" y="90581"/>
                  <a:pt x="268497" y="89138"/>
                </a:cubicBezTo>
                <a:cubicBezTo>
                  <a:pt x="259475" y="82281"/>
                  <a:pt x="249370" y="78672"/>
                  <a:pt x="238183" y="78672"/>
                </a:cubicBezTo>
                <a:cubicBezTo>
                  <a:pt x="210034" y="78672"/>
                  <a:pt x="187298" y="101769"/>
                  <a:pt x="187298" y="129918"/>
                </a:cubicBezTo>
                <a:cubicBezTo>
                  <a:pt x="187298" y="157706"/>
                  <a:pt x="210034" y="180802"/>
                  <a:pt x="238183" y="180802"/>
                </a:cubicBezTo>
                <a:cubicBezTo>
                  <a:pt x="266332" y="180802"/>
                  <a:pt x="288706" y="157706"/>
                  <a:pt x="288706" y="129918"/>
                </a:cubicBezTo>
                <a:cubicBezTo>
                  <a:pt x="288706" y="127392"/>
                  <a:pt x="290872" y="125227"/>
                  <a:pt x="293398" y="125227"/>
                </a:cubicBezTo>
                <a:cubicBezTo>
                  <a:pt x="295924" y="125227"/>
                  <a:pt x="298089" y="127392"/>
                  <a:pt x="298089" y="129918"/>
                </a:cubicBezTo>
                <a:cubicBezTo>
                  <a:pt x="298089" y="159510"/>
                  <a:pt x="276436" y="184050"/>
                  <a:pt x="248288" y="188742"/>
                </a:cubicBezTo>
                <a:lnTo>
                  <a:pt x="252257" y="221221"/>
                </a:lnTo>
                <a:lnTo>
                  <a:pt x="288706" y="221221"/>
                </a:lnTo>
                <a:lnTo>
                  <a:pt x="288706" y="184411"/>
                </a:lnTo>
                <a:cubicBezTo>
                  <a:pt x="288706" y="181885"/>
                  <a:pt x="290872" y="179720"/>
                  <a:pt x="293398" y="179720"/>
                </a:cubicBezTo>
                <a:cubicBezTo>
                  <a:pt x="295924" y="179720"/>
                  <a:pt x="298089" y="181885"/>
                  <a:pt x="298089" y="184411"/>
                </a:cubicBezTo>
                <a:lnTo>
                  <a:pt x="298089" y="225913"/>
                </a:lnTo>
                <a:lnTo>
                  <a:pt x="298089" y="248288"/>
                </a:lnTo>
                <a:cubicBezTo>
                  <a:pt x="298089" y="258392"/>
                  <a:pt x="289789" y="266332"/>
                  <a:pt x="280045" y="266332"/>
                </a:cubicBezTo>
                <a:lnTo>
                  <a:pt x="186215" y="266332"/>
                </a:lnTo>
                <a:lnTo>
                  <a:pt x="198846" y="289067"/>
                </a:lnTo>
                <a:lnTo>
                  <a:pt x="216891" y="289067"/>
                </a:lnTo>
                <a:cubicBezTo>
                  <a:pt x="219056" y="289067"/>
                  <a:pt x="221221" y="290872"/>
                  <a:pt x="221221" y="293398"/>
                </a:cubicBezTo>
                <a:cubicBezTo>
                  <a:pt x="221221" y="295924"/>
                  <a:pt x="219056" y="298089"/>
                  <a:pt x="216891" y="298089"/>
                </a:cubicBezTo>
                <a:lnTo>
                  <a:pt x="196320" y="298089"/>
                </a:lnTo>
                <a:lnTo>
                  <a:pt x="101408" y="298089"/>
                </a:lnTo>
                <a:lnTo>
                  <a:pt x="81198" y="298089"/>
                </a:lnTo>
                <a:cubicBezTo>
                  <a:pt x="78672" y="298089"/>
                  <a:pt x="76868" y="295924"/>
                  <a:pt x="76868" y="293398"/>
                </a:cubicBezTo>
                <a:cubicBezTo>
                  <a:pt x="76868" y="290872"/>
                  <a:pt x="78672" y="289067"/>
                  <a:pt x="81198" y="289067"/>
                </a:cubicBezTo>
                <a:lnTo>
                  <a:pt x="98882" y="289067"/>
                </a:lnTo>
                <a:lnTo>
                  <a:pt x="111873" y="266332"/>
                </a:lnTo>
                <a:lnTo>
                  <a:pt x="18044" y="266332"/>
                </a:lnTo>
                <a:cubicBezTo>
                  <a:pt x="7939" y="266332"/>
                  <a:pt x="0" y="258392"/>
                  <a:pt x="0" y="248288"/>
                </a:cubicBezTo>
                <a:lnTo>
                  <a:pt x="0" y="225913"/>
                </a:lnTo>
                <a:lnTo>
                  <a:pt x="0" y="18044"/>
                </a:lnTo>
                <a:cubicBezTo>
                  <a:pt x="0" y="7939"/>
                  <a:pt x="7939" y="0"/>
                  <a:pt x="18044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52" name="Freeform 745">
            <a:extLst>
              <a:ext uri="{FF2B5EF4-FFF2-40B4-BE49-F238E27FC236}">
                <a16:creationId xmlns:a16="http://schemas.microsoft.com/office/drawing/2014/main" id="{16517624-66E3-FB48-8233-9ABD81EA53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15410" y="3369939"/>
            <a:ext cx="581666" cy="578572"/>
          </a:xfrm>
          <a:custGeom>
            <a:avLst/>
            <a:gdLst>
              <a:gd name="T0" fmla="*/ 297010 w 298090"/>
              <a:gd name="T1" fmla="*/ 147671 h 296503"/>
              <a:gd name="T2" fmla="*/ 295571 w 298090"/>
              <a:gd name="T3" fmla="*/ 272334 h 296503"/>
              <a:gd name="T4" fmla="*/ 211350 w 298090"/>
              <a:gd name="T5" fmla="*/ 192091 h 296503"/>
              <a:gd name="T6" fmla="*/ 289452 w 298090"/>
              <a:gd name="T7" fmla="*/ 257288 h 296503"/>
              <a:gd name="T8" fmla="*/ 266777 w 298090"/>
              <a:gd name="T9" fmla="*/ 124387 h 296503"/>
              <a:gd name="T10" fmla="*/ 191908 w 298090"/>
              <a:gd name="T11" fmla="*/ 137071 h 296503"/>
              <a:gd name="T12" fmla="*/ 191908 w 298090"/>
              <a:gd name="T13" fmla="*/ 66675 h 296503"/>
              <a:gd name="T14" fmla="*/ 152400 w 298090"/>
              <a:gd name="T15" fmla="*/ 106542 h 296503"/>
              <a:gd name="T16" fmla="*/ 169676 w 298090"/>
              <a:gd name="T17" fmla="*/ 44322 h 296503"/>
              <a:gd name="T18" fmla="*/ 140631 w 298090"/>
              <a:gd name="T19" fmla="*/ 65516 h 296503"/>
              <a:gd name="T20" fmla="*/ 136686 w 298090"/>
              <a:gd name="T21" fmla="*/ 93176 h 296503"/>
              <a:gd name="T22" fmla="*/ 136686 w 298090"/>
              <a:gd name="T23" fmla="*/ 117962 h 296503"/>
              <a:gd name="T24" fmla="*/ 140631 w 298090"/>
              <a:gd name="T25" fmla="*/ 145262 h 296503"/>
              <a:gd name="T26" fmla="*/ 169676 w 298090"/>
              <a:gd name="T27" fmla="*/ 166815 h 296503"/>
              <a:gd name="T28" fmla="*/ 197288 w 298090"/>
              <a:gd name="T29" fmla="*/ 161786 h 296503"/>
              <a:gd name="T30" fmla="*/ 220954 w 298090"/>
              <a:gd name="T31" fmla="*/ 154242 h 296503"/>
              <a:gd name="T32" fmla="*/ 245697 w 298090"/>
              <a:gd name="T33" fmla="*/ 142029 h 296503"/>
              <a:gd name="T34" fmla="*/ 256813 w 298090"/>
              <a:gd name="T35" fmla="*/ 107544 h 296503"/>
              <a:gd name="T36" fmla="*/ 243904 w 298090"/>
              <a:gd name="T37" fmla="*/ 83118 h 296503"/>
              <a:gd name="T38" fmla="*/ 229202 w 298090"/>
              <a:gd name="T39" fmla="*/ 63001 h 296503"/>
              <a:gd name="T40" fmla="*/ 209838 w 298090"/>
              <a:gd name="T41" fmla="*/ 42885 h 296503"/>
              <a:gd name="T42" fmla="*/ 173979 w 298090"/>
              <a:gd name="T43" fmla="*/ 42885 h 296503"/>
              <a:gd name="T44" fmla="*/ 177924 w 298090"/>
              <a:gd name="T45" fmla="*/ 34623 h 296503"/>
              <a:gd name="T46" fmla="*/ 205894 w 298090"/>
              <a:gd name="T47" fmla="*/ 34623 h 296503"/>
              <a:gd name="T48" fmla="*/ 230995 w 298090"/>
              <a:gd name="T49" fmla="*/ 54021 h 296503"/>
              <a:gd name="T50" fmla="*/ 252510 w 298090"/>
              <a:gd name="T51" fmla="*/ 84196 h 296503"/>
              <a:gd name="T52" fmla="*/ 263268 w 298090"/>
              <a:gd name="T53" fmla="*/ 113651 h 296503"/>
              <a:gd name="T54" fmla="*/ 254662 w 298090"/>
              <a:gd name="T55" fmla="*/ 140592 h 296503"/>
              <a:gd name="T56" fmla="*/ 228485 w 298090"/>
              <a:gd name="T57" fmla="*/ 158553 h 296503"/>
              <a:gd name="T58" fmla="*/ 193343 w 298090"/>
              <a:gd name="T59" fmla="*/ 169688 h 296503"/>
              <a:gd name="T60" fmla="*/ 172545 w 298090"/>
              <a:gd name="T61" fmla="*/ 177591 h 296503"/>
              <a:gd name="T62" fmla="*/ 153181 w 298090"/>
              <a:gd name="T63" fmla="*/ 156757 h 296503"/>
              <a:gd name="T64" fmla="*/ 131307 w 298090"/>
              <a:gd name="T65" fmla="*/ 126583 h 296503"/>
              <a:gd name="T66" fmla="*/ 120550 w 298090"/>
              <a:gd name="T67" fmla="*/ 97127 h 296503"/>
              <a:gd name="T68" fmla="*/ 129156 w 298090"/>
              <a:gd name="T69" fmla="*/ 70186 h 296503"/>
              <a:gd name="T70" fmla="*/ 154974 w 298090"/>
              <a:gd name="T71" fmla="*/ 52584 h 296503"/>
              <a:gd name="T72" fmla="*/ 4322 w 298090"/>
              <a:gd name="T73" fmla="*/ 12700 h 296503"/>
              <a:gd name="T74" fmla="*/ 18008 w 298090"/>
              <a:gd name="T75" fmla="*/ 287510 h 296503"/>
              <a:gd name="T76" fmla="*/ 279121 w 298090"/>
              <a:gd name="T77" fmla="*/ 296503 h 296503"/>
              <a:gd name="T78" fmla="*/ 0 w 298090"/>
              <a:gd name="T79" fmla="*/ 17376 h 296503"/>
              <a:gd name="T80" fmla="*/ 280027 w 298090"/>
              <a:gd name="T81" fmla="*/ 0 h 296503"/>
              <a:gd name="T82" fmla="*/ 293754 w 298090"/>
              <a:gd name="T83" fmla="*/ 120289 h 296503"/>
              <a:gd name="T84" fmla="*/ 280027 w 298090"/>
              <a:gd name="T85" fmla="*/ 9030 h 296503"/>
              <a:gd name="T86" fmla="*/ 182496 w 298090"/>
              <a:gd name="T87" fmla="*/ 0 h 296503"/>
              <a:gd name="T88" fmla="*/ 149542 w 298090"/>
              <a:gd name="T89" fmla="*/ 1079 h 296503"/>
              <a:gd name="T90" fmla="*/ 159989 w 298090"/>
              <a:gd name="T91" fmla="*/ 24457 h 296503"/>
              <a:gd name="T92" fmla="*/ 114597 w 298090"/>
              <a:gd name="T93" fmla="*/ 84163 h 296503"/>
              <a:gd name="T94" fmla="*/ 108473 w 298090"/>
              <a:gd name="T95" fmla="*/ 90277 h 296503"/>
              <a:gd name="T96" fmla="*/ 28496 w 298090"/>
              <a:gd name="T97" fmla="*/ 0 h 2965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298090" h="296503">
                <a:moveTo>
                  <a:pt x="266777" y="124387"/>
                </a:moveTo>
                <a:cubicBezTo>
                  <a:pt x="268577" y="122237"/>
                  <a:pt x="271456" y="122237"/>
                  <a:pt x="273256" y="124387"/>
                </a:cubicBezTo>
                <a:lnTo>
                  <a:pt x="297010" y="147671"/>
                </a:lnTo>
                <a:cubicBezTo>
                  <a:pt x="297730" y="148746"/>
                  <a:pt x="298090" y="149821"/>
                  <a:pt x="298090" y="150895"/>
                </a:cubicBezTo>
                <a:lnTo>
                  <a:pt x="298090" y="268035"/>
                </a:lnTo>
                <a:cubicBezTo>
                  <a:pt x="298090" y="269826"/>
                  <a:pt x="297010" y="271617"/>
                  <a:pt x="295571" y="272334"/>
                </a:cubicBezTo>
                <a:cubicBezTo>
                  <a:pt x="294851" y="272334"/>
                  <a:pt x="294491" y="272692"/>
                  <a:pt x="293771" y="272692"/>
                </a:cubicBezTo>
                <a:cubicBezTo>
                  <a:pt x="292691" y="272692"/>
                  <a:pt x="291252" y="272334"/>
                  <a:pt x="290532" y="271259"/>
                </a:cubicBezTo>
                <a:lnTo>
                  <a:pt x="211350" y="192091"/>
                </a:lnTo>
                <a:cubicBezTo>
                  <a:pt x="209550" y="190658"/>
                  <a:pt x="209550" y="187793"/>
                  <a:pt x="211350" y="186001"/>
                </a:cubicBezTo>
                <a:cubicBezTo>
                  <a:pt x="213149" y="184210"/>
                  <a:pt x="216029" y="184210"/>
                  <a:pt x="217468" y="186001"/>
                </a:cubicBezTo>
                <a:lnTo>
                  <a:pt x="289452" y="257288"/>
                </a:lnTo>
                <a:lnTo>
                  <a:pt x="289452" y="153045"/>
                </a:lnTo>
                <a:lnTo>
                  <a:pt x="266777" y="130476"/>
                </a:lnTo>
                <a:cubicBezTo>
                  <a:pt x="264978" y="129044"/>
                  <a:pt x="264978" y="125820"/>
                  <a:pt x="266777" y="124387"/>
                </a:cubicBezTo>
                <a:close/>
                <a:moveTo>
                  <a:pt x="191908" y="75654"/>
                </a:moveTo>
                <a:cubicBezTo>
                  <a:pt x="175027" y="75654"/>
                  <a:pt x="161379" y="89303"/>
                  <a:pt x="161379" y="106542"/>
                </a:cubicBezTo>
                <a:cubicBezTo>
                  <a:pt x="161379" y="123064"/>
                  <a:pt x="175027" y="137071"/>
                  <a:pt x="191908" y="137071"/>
                </a:cubicBezTo>
                <a:cubicBezTo>
                  <a:pt x="208789" y="137071"/>
                  <a:pt x="222437" y="123064"/>
                  <a:pt x="222437" y="106542"/>
                </a:cubicBezTo>
                <a:cubicBezTo>
                  <a:pt x="222437" y="89303"/>
                  <a:pt x="208789" y="75654"/>
                  <a:pt x="191908" y="75654"/>
                </a:cubicBezTo>
                <a:close/>
                <a:moveTo>
                  <a:pt x="191908" y="66675"/>
                </a:moveTo>
                <a:cubicBezTo>
                  <a:pt x="213817" y="66675"/>
                  <a:pt x="231416" y="84274"/>
                  <a:pt x="231416" y="106542"/>
                </a:cubicBezTo>
                <a:cubicBezTo>
                  <a:pt x="231416" y="128092"/>
                  <a:pt x="213817" y="145691"/>
                  <a:pt x="191908" y="145691"/>
                </a:cubicBezTo>
                <a:cubicBezTo>
                  <a:pt x="169999" y="145691"/>
                  <a:pt x="152400" y="128092"/>
                  <a:pt x="152400" y="106542"/>
                </a:cubicBezTo>
                <a:cubicBezTo>
                  <a:pt x="152400" y="84274"/>
                  <a:pt x="169999" y="66675"/>
                  <a:pt x="191908" y="66675"/>
                </a:cubicBezTo>
                <a:close/>
                <a:moveTo>
                  <a:pt x="172545" y="42526"/>
                </a:moveTo>
                <a:cubicBezTo>
                  <a:pt x="171469" y="42526"/>
                  <a:pt x="170393" y="43245"/>
                  <a:pt x="169676" y="44322"/>
                </a:cubicBezTo>
                <a:lnTo>
                  <a:pt x="163222" y="56536"/>
                </a:lnTo>
                <a:cubicBezTo>
                  <a:pt x="161429" y="60128"/>
                  <a:pt x="158201" y="62283"/>
                  <a:pt x="154616" y="63001"/>
                </a:cubicBezTo>
                <a:lnTo>
                  <a:pt x="140631" y="65516"/>
                </a:lnTo>
                <a:cubicBezTo>
                  <a:pt x="138838" y="65875"/>
                  <a:pt x="137762" y="67312"/>
                  <a:pt x="138120" y="68749"/>
                </a:cubicBezTo>
                <a:lnTo>
                  <a:pt x="139913" y="83118"/>
                </a:lnTo>
                <a:cubicBezTo>
                  <a:pt x="140631" y="86710"/>
                  <a:pt x="139196" y="90302"/>
                  <a:pt x="136686" y="93176"/>
                </a:cubicBezTo>
                <a:lnTo>
                  <a:pt x="127004" y="103234"/>
                </a:lnTo>
                <a:cubicBezTo>
                  <a:pt x="125928" y="104311"/>
                  <a:pt x="125928" y="106467"/>
                  <a:pt x="127004" y="107544"/>
                </a:cubicBezTo>
                <a:lnTo>
                  <a:pt x="136686" y="117962"/>
                </a:lnTo>
                <a:cubicBezTo>
                  <a:pt x="139196" y="120476"/>
                  <a:pt x="140631" y="124068"/>
                  <a:pt x="139913" y="128020"/>
                </a:cubicBezTo>
                <a:lnTo>
                  <a:pt x="138120" y="142029"/>
                </a:lnTo>
                <a:cubicBezTo>
                  <a:pt x="137762" y="143825"/>
                  <a:pt x="138838" y="145262"/>
                  <a:pt x="140631" y="145262"/>
                </a:cubicBezTo>
                <a:lnTo>
                  <a:pt x="154616" y="147776"/>
                </a:lnTo>
                <a:cubicBezTo>
                  <a:pt x="158201" y="148495"/>
                  <a:pt x="161429" y="151009"/>
                  <a:pt x="163222" y="154242"/>
                </a:cubicBezTo>
                <a:lnTo>
                  <a:pt x="169676" y="166815"/>
                </a:lnTo>
                <a:cubicBezTo>
                  <a:pt x="170393" y="168252"/>
                  <a:pt x="172545" y="168970"/>
                  <a:pt x="173979" y="167892"/>
                </a:cubicBezTo>
                <a:lnTo>
                  <a:pt x="186530" y="161786"/>
                </a:lnTo>
                <a:cubicBezTo>
                  <a:pt x="189757" y="160349"/>
                  <a:pt x="193702" y="160349"/>
                  <a:pt x="197288" y="161786"/>
                </a:cubicBezTo>
                <a:lnTo>
                  <a:pt x="209838" y="167892"/>
                </a:lnTo>
                <a:cubicBezTo>
                  <a:pt x="211631" y="168970"/>
                  <a:pt x="213065" y="168252"/>
                  <a:pt x="214141" y="166815"/>
                </a:cubicBezTo>
                <a:lnTo>
                  <a:pt x="220954" y="154242"/>
                </a:lnTo>
                <a:cubicBezTo>
                  <a:pt x="222389" y="151009"/>
                  <a:pt x="225616" y="148495"/>
                  <a:pt x="229202" y="147776"/>
                </a:cubicBezTo>
                <a:lnTo>
                  <a:pt x="243187" y="145262"/>
                </a:lnTo>
                <a:cubicBezTo>
                  <a:pt x="244980" y="145262"/>
                  <a:pt x="246056" y="143825"/>
                  <a:pt x="245697" y="142029"/>
                </a:cubicBezTo>
                <a:lnTo>
                  <a:pt x="243904" y="128020"/>
                </a:lnTo>
                <a:cubicBezTo>
                  <a:pt x="243545" y="124068"/>
                  <a:pt x="244263" y="120476"/>
                  <a:pt x="247131" y="117962"/>
                </a:cubicBezTo>
                <a:lnTo>
                  <a:pt x="256813" y="107544"/>
                </a:lnTo>
                <a:cubicBezTo>
                  <a:pt x="258248" y="106467"/>
                  <a:pt x="258248" y="104311"/>
                  <a:pt x="256813" y="103234"/>
                </a:cubicBezTo>
                <a:lnTo>
                  <a:pt x="247131" y="93176"/>
                </a:lnTo>
                <a:cubicBezTo>
                  <a:pt x="244263" y="90302"/>
                  <a:pt x="243545" y="86710"/>
                  <a:pt x="243904" y="83118"/>
                </a:cubicBezTo>
                <a:lnTo>
                  <a:pt x="245697" y="68749"/>
                </a:lnTo>
                <a:cubicBezTo>
                  <a:pt x="246056" y="67312"/>
                  <a:pt x="244980" y="65875"/>
                  <a:pt x="243187" y="65516"/>
                </a:cubicBezTo>
                <a:lnTo>
                  <a:pt x="229202" y="63001"/>
                </a:lnTo>
                <a:cubicBezTo>
                  <a:pt x="225616" y="62283"/>
                  <a:pt x="222389" y="60128"/>
                  <a:pt x="220596" y="56536"/>
                </a:cubicBezTo>
                <a:lnTo>
                  <a:pt x="214141" y="44322"/>
                </a:lnTo>
                <a:cubicBezTo>
                  <a:pt x="213065" y="42526"/>
                  <a:pt x="211631" y="42167"/>
                  <a:pt x="209838" y="42885"/>
                </a:cubicBezTo>
                <a:lnTo>
                  <a:pt x="197288" y="48992"/>
                </a:lnTo>
                <a:cubicBezTo>
                  <a:pt x="193702" y="50788"/>
                  <a:pt x="189757" y="50788"/>
                  <a:pt x="186530" y="48992"/>
                </a:cubicBezTo>
                <a:lnTo>
                  <a:pt x="173979" y="42885"/>
                </a:lnTo>
                <a:cubicBezTo>
                  <a:pt x="173262" y="42526"/>
                  <a:pt x="172904" y="42526"/>
                  <a:pt x="172545" y="42526"/>
                </a:cubicBezTo>
                <a:close/>
                <a:moveTo>
                  <a:pt x="168780" y="34085"/>
                </a:moveTo>
                <a:cubicBezTo>
                  <a:pt x="171649" y="33097"/>
                  <a:pt x="174876" y="33187"/>
                  <a:pt x="177924" y="34623"/>
                </a:cubicBezTo>
                <a:lnTo>
                  <a:pt x="190474" y="41089"/>
                </a:lnTo>
                <a:cubicBezTo>
                  <a:pt x="191192" y="41449"/>
                  <a:pt x="192267" y="41449"/>
                  <a:pt x="193343" y="41089"/>
                </a:cubicBezTo>
                <a:lnTo>
                  <a:pt x="205894" y="34623"/>
                </a:lnTo>
                <a:cubicBezTo>
                  <a:pt x="211990" y="31750"/>
                  <a:pt x="218803" y="34264"/>
                  <a:pt x="222030" y="40012"/>
                </a:cubicBezTo>
                <a:lnTo>
                  <a:pt x="228485" y="52584"/>
                </a:lnTo>
                <a:cubicBezTo>
                  <a:pt x="229202" y="53303"/>
                  <a:pt x="229919" y="53662"/>
                  <a:pt x="230995" y="54021"/>
                </a:cubicBezTo>
                <a:lnTo>
                  <a:pt x="244980" y="56536"/>
                </a:lnTo>
                <a:cubicBezTo>
                  <a:pt x="251434" y="57613"/>
                  <a:pt x="255737" y="63720"/>
                  <a:pt x="254662" y="70186"/>
                </a:cubicBezTo>
                <a:lnTo>
                  <a:pt x="252510" y="84196"/>
                </a:lnTo>
                <a:cubicBezTo>
                  <a:pt x="252510" y="85273"/>
                  <a:pt x="252869" y="85992"/>
                  <a:pt x="253586" y="86710"/>
                </a:cubicBezTo>
                <a:lnTo>
                  <a:pt x="263268" y="97127"/>
                </a:lnTo>
                <a:cubicBezTo>
                  <a:pt x="267929" y="101797"/>
                  <a:pt x="267929" y="108981"/>
                  <a:pt x="263268" y="113651"/>
                </a:cubicBezTo>
                <a:lnTo>
                  <a:pt x="253586" y="124068"/>
                </a:lnTo>
                <a:cubicBezTo>
                  <a:pt x="252869" y="124787"/>
                  <a:pt x="252510" y="125864"/>
                  <a:pt x="252510" y="126583"/>
                </a:cubicBezTo>
                <a:lnTo>
                  <a:pt x="254662" y="140592"/>
                </a:lnTo>
                <a:cubicBezTo>
                  <a:pt x="255737" y="147417"/>
                  <a:pt x="251434" y="153165"/>
                  <a:pt x="244980" y="154242"/>
                </a:cubicBezTo>
                <a:lnTo>
                  <a:pt x="230995" y="156757"/>
                </a:lnTo>
                <a:cubicBezTo>
                  <a:pt x="229919" y="157116"/>
                  <a:pt x="229202" y="157475"/>
                  <a:pt x="228485" y="158553"/>
                </a:cubicBezTo>
                <a:lnTo>
                  <a:pt x="222030" y="171125"/>
                </a:lnTo>
                <a:cubicBezTo>
                  <a:pt x="218803" y="176514"/>
                  <a:pt x="211990" y="179028"/>
                  <a:pt x="205894" y="176154"/>
                </a:cubicBezTo>
                <a:lnTo>
                  <a:pt x="193343" y="169688"/>
                </a:lnTo>
                <a:cubicBezTo>
                  <a:pt x="192267" y="169329"/>
                  <a:pt x="191192" y="169329"/>
                  <a:pt x="190474" y="169688"/>
                </a:cubicBezTo>
                <a:lnTo>
                  <a:pt x="177924" y="176154"/>
                </a:lnTo>
                <a:cubicBezTo>
                  <a:pt x="176131" y="176873"/>
                  <a:pt x="174338" y="177591"/>
                  <a:pt x="172545" y="177591"/>
                </a:cubicBezTo>
                <a:cubicBezTo>
                  <a:pt x="168242" y="177591"/>
                  <a:pt x="163939" y="175077"/>
                  <a:pt x="161787" y="171125"/>
                </a:cubicBezTo>
                <a:lnTo>
                  <a:pt x="154974" y="158553"/>
                </a:lnTo>
                <a:cubicBezTo>
                  <a:pt x="154616" y="157834"/>
                  <a:pt x="153898" y="157116"/>
                  <a:pt x="153181" y="156757"/>
                </a:cubicBezTo>
                <a:lnTo>
                  <a:pt x="139196" y="154242"/>
                </a:lnTo>
                <a:cubicBezTo>
                  <a:pt x="132742" y="153165"/>
                  <a:pt x="128080" y="147417"/>
                  <a:pt x="129156" y="140592"/>
                </a:cubicBezTo>
                <a:lnTo>
                  <a:pt x="131307" y="126583"/>
                </a:lnTo>
                <a:cubicBezTo>
                  <a:pt x="131307" y="125864"/>
                  <a:pt x="130949" y="124787"/>
                  <a:pt x="130232" y="124068"/>
                </a:cubicBezTo>
                <a:lnTo>
                  <a:pt x="120550" y="113651"/>
                </a:lnTo>
                <a:cubicBezTo>
                  <a:pt x="115888" y="108981"/>
                  <a:pt x="115888" y="101797"/>
                  <a:pt x="120550" y="97127"/>
                </a:cubicBezTo>
                <a:lnTo>
                  <a:pt x="130232" y="86710"/>
                </a:lnTo>
                <a:cubicBezTo>
                  <a:pt x="130949" y="85992"/>
                  <a:pt x="131307" y="85273"/>
                  <a:pt x="131307" y="84196"/>
                </a:cubicBezTo>
                <a:lnTo>
                  <a:pt x="129156" y="70186"/>
                </a:lnTo>
                <a:cubicBezTo>
                  <a:pt x="128080" y="63720"/>
                  <a:pt x="132742" y="57613"/>
                  <a:pt x="139196" y="56536"/>
                </a:cubicBezTo>
                <a:lnTo>
                  <a:pt x="153181" y="54021"/>
                </a:lnTo>
                <a:cubicBezTo>
                  <a:pt x="153898" y="53662"/>
                  <a:pt x="154616" y="53303"/>
                  <a:pt x="154974" y="52584"/>
                </a:cubicBezTo>
                <a:lnTo>
                  <a:pt x="161787" y="40012"/>
                </a:lnTo>
                <a:cubicBezTo>
                  <a:pt x="163401" y="37138"/>
                  <a:pt x="165911" y="35073"/>
                  <a:pt x="168780" y="34085"/>
                </a:cubicBezTo>
                <a:close/>
                <a:moveTo>
                  <a:pt x="4322" y="12700"/>
                </a:moveTo>
                <a:cubicBezTo>
                  <a:pt x="6843" y="12700"/>
                  <a:pt x="9004" y="14858"/>
                  <a:pt x="9004" y="17376"/>
                </a:cubicBezTo>
                <a:lnTo>
                  <a:pt x="9004" y="278518"/>
                </a:lnTo>
                <a:cubicBezTo>
                  <a:pt x="9004" y="283194"/>
                  <a:pt x="12965" y="287510"/>
                  <a:pt x="18008" y="287510"/>
                </a:cubicBezTo>
                <a:lnTo>
                  <a:pt x="279121" y="287510"/>
                </a:lnTo>
                <a:cubicBezTo>
                  <a:pt x="281642" y="287510"/>
                  <a:pt x="283803" y="289309"/>
                  <a:pt x="283803" y="291826"/>
                </a:cubicBezTo>
                <a:cubicBezTo>
                  <a:pt x="283803" y="294344"/>
                  <a:pt x="281642" y="296503"/>
                  <a:pt x="279121" y="296503"/>
                </a:cubicBezTo>
                <a:lnTo>
                  <a:pt x="18008" y="296503"/>
                </a:lnTo>
                <a:cubicBezTo>
                  <a:pt x="7923" y="296503"/>
                  <a:pt x="0" y="288229"/>
                  <a:pt x="0" y="278518"/>
                </a:cubicBezTo>
                <a:lnTo>
                  <a:pt x="0" y="17376"/>
                </a:lnTo>
                <a:cubicBezTo>
                  <a:pt x="0" y="14858"/>
                  <a:pt x="1801" y="12700"/>
                  <a:pt x="4322" y="12700"/>
                </a:cubicBezTo>
                <a:close/>
                <a:moveTo>
                  <a:pt x="182496" y="0"/>
                </a:moveTo>
                <a:lnTo>
                  <a:pt x="280027" y="0"/>
                </a:lnTo>
                <a:cubicBezTo>
                  <a:pt x="290142" y="0"/>
                  <a:pt x="298089" y="7947"/>
                  <a:pt x="298089" y="18061"/>
                </a:cubicBezTo>
                <a:lnTo>
                  <a:pt x="298089" y="115593"/>
                </a:lnTo>
                <a:cubicBezTo>
                  <a:pt x="298089" y="118483"/>
                  <a:pt x="296283" y="120289"/>
                  <a:pt x="293754" y="120289"/>
                </a:cubicBezTo>
                <a:cubicBezTo>
                  <a:pt x="291225" y="120289"/>
                  <a:pt x="289419" y="118483"/>
                  <a:pt x="289419" y="115593"/>
                </a:cubicBezTo>
                <a:lnTo>
                  <a:pt x="289419" y="18061"/>
                </a:lnTo>
                <a:cubicBezTo>
                  <a:pt x="289419" y="13004"/>
                  <a:pt x="285085" y="9030"/>
                  <a:pt x="280027" y="9030"/>
                </a:cubicBezTo>
                <a:lnTo>
                  <a:pt x="182496" y="9030"/>
                </a:lnTo>
                <a:cubicBezTo>
                  <a:pt x="179967" y="9030"/>
                  <a:pt x="177800" y="6863"/>
                  <a:pt x="177800" y="4334"/>
                </a:cubicBezTo>
                <a:cubicBezTo>
                  <a:pt x="177800" y="1806"/>
                  <a:pt x="179967" y="0"/>
                  <a:pt x="182496" y="0"/>
                </a:cubicBezTo>
                <a:close/>
                <a:moveTo>
                  <a:pt x="28496" y="0"/>
                </a:moveTo>
                <a:lnTo>
                  <a:pt x="146299" y="0"/>
                </a:lnTo>
                <a:cubicBezTo>
                  <a:pt x="147380" y="0"/>
                  <a:pt x="148461" y="359"/>
                  <a:pt x="149542" y="1079"/>
                </a:cubicBezTo>
                <a:lnTo>
                  <a:pt x="166113" y="17983"/>
                </a:lnTo>
                <a:cubicBezTo>
                  <a:pt x="167915" y="19781"/>
                  <a:pt x="167915" y="22659"/>
                  <a:pt x="166113" y="24457"/>
                </a:cubicBezTo>
                <a:cubicBezTo>
                  <a:pt x="164672" y="26256"/>
                  <a:pt x="161790" y="26256"/>
                  <a:pt x="159989" y="24457"/>
                </a:cubicBezTo>
                <a:lnTo>
                  <a:pt x="144138" y="8991"/>
                </a:lnTo>
                <a:lnTo>
                  <a:pt x="39304" y="8991"/>
                </a:lnTo>
                <a:lnTo>
                  <a:pt x="114597" y="84163"/>
                </a:lnTo>
                <a:cubicBezTo>
                  <a:pt x="116398" y="85601"/>
                  <a:pt x="116398" y="88479"/>
                  <a:pt x="114597" y="90277"/>
                </a:cubicBezTo>
                <a:cubicBezTo>
                  <a:pt x="113516" y="91356"/>
                  <a:pt x="112436" y="91716"/>
                  <a:pt x="111355" y="91716"/>
                </a:cubicBezTo>
                <a:cubicBezTo>
                  <a:pt x="110274" y="91716"/>
                  <a:pt x="109193" y="91356"/>
                  <a:pt x="108473" y="90277"/>
                </a:cubicBezTo>
                <a:lnTo>
                  <a:pt x="25614" y="7553"/>
                </a:lnTo>
                <a:cubicBezTo>
                  <a:pt x="24173" y="6114"/>
                  <a:pt x="23813" y="4316"/>
                  <a:pt x="24173" y="2517"/>
                </a:cubicBezTo>
                <a:cubicBezTo>
                  <a:pt x="24894" y="1079"/>
                  <a:pt x="26695" y="0"/>
                  <a:pt x="28496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53" name="Subtitle 2">
            <a:extLst>
              <a:ext uri="{FF2B5EF4-FFF2-40B4-BE49-F238E27FC236}">
                <a16:creationId xmlns:a16="http://schemas.microsoft.com/office/drawing/2014/main" id="{406F7BB8-21BE-D148-9CEF-A1D41311F242}"/>
              </a:ext>
            </a:extLst>
          </p:cNvPr>
          <p:cNvSpPr txBox="1">
            <a:spLocks/>
          </p:cNvSpPr>
          <p:nvPr/>
        </p:nvSpPr>
        <p:spPr>
          <a:xfrm>
            <a:off x="5690332" y="11313915"/>
            <a:ext cx="1682178" cy="132343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</a:t>
            </a:r>
          </a:p>
        </p:txBody>
      </p:sp>
      <p:sp>
        <p:nvSpPr>
          <p:cNvPr id="155" name="Subtitle 2">
            <a:extLst>
              <a:ext uri="{FF2B5EF4-FFF2-40B4-BE49-F238E27FC236}">
                <a16:creationId xmlns:a16="http://schemas.microsoft.com/office/drawing/2014/main" id="{9F88314F-1CA3-8844-A020-7253D860FBB6}"/>
              </a:ext>
            </a:extLst>
          </p:cNvPr>
          <p:cNvSpPr txBox="1">
            <a:spLocks/>
          </p:cNvSpPr>
          <p:nvPr/>
        </p:nvSpPr>
        <p:spPr>
          <a:xfrm>
            <a:off x="3574823" y="5024073"/>
            <a:ext cx="1682178" cy="132343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</a:t>
            </a:r>
          </a:p>
        </p:txBody>
      </p:sp>
      <p:sp>
        <p:nvSpPr>
          <p:cNvPr id="156" name="Subtitle 2">
            <a:extLst>
              <a:ext uri="{FF2B5EF4-FFF2-40B4-BE49-F238E27FC236}">
                <a16:creationId xmlns:a16="http://schemas.microsoft.com/office/drawing/2014/main" id="{07FF4DEE-58BD-DD42-8C3C-753083764EC2}"/>
              </a:ext>
            </a:extLst>
          </p:cNvPr>
          <p:cNvSpPr txBox="1">
            <a:spLocks/>
          </p:cNvSpPr>
          <p:nvPr/>
        </p:nvSpPr>
        <p:spPr>
          <a:xfrm>
            <a:off x="10670583" y="11156724"/>
            <a:ext cx="1682178" cy="132343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</a:t>
            </a:r>
          </a:p>
        </p:txBody>
      </p:sp>
      <p:sp>
        <p:nvSpPr>
          <p:cNvPr id="157" name="Subtitle 2">
            <a:extLst>
              <a:ext uri="{FF2B5EF4-FFF2-40B4-BE49-F238E27FC236}">
                <a16:creationId xmlns:a16="http://schemas.microsoft.com/office/drawing/2014/main" id="{D92FECC1-29DC-AD45-A6D2-B7B21750352C}"/>
              </a:ext>
            </a:extLst>
          </p:cNvPr>
          <p:cNvSpPr txBox="1">
            <a:spLocks/>
          </p:cNvSpPr>
          <p:nvPr/>
        </p:nvSpPr>
        <p:spPr>
          <a:xfrm>
            <a:off x="16805572" y="11156724"/>
            <a:ext cx="1682178" cy="132343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</a:t>
            </a:r>
          </a:p>
        </p:txBody>
      </p:sp>
      <p:sp>
        <p:nvSpPr>
          <p:cNvPr id="158" name="Subtitle 2">
            <a:extLst>
              <a:ext uri="{FF2B5EF4-FFF2-40B4-BE49-F238E27FC236}">
                <a16:creationId xmlns:a16="http://schemas.microsoft.com/office/drawing/2014/main" id="{4DE83403-F1E1-B34D-A566-FB62BB90B308}"/>
              </a:ext>
            </a:extLst>
          </p:cNvPr>
          <p:cNvSpPr txBox="1">
            <a:spLocks/>
          </p:cNvSpPr>
          <p:nvPr/>
        </p:nvSpPr>
        <p:spPr>
          <a:xfrm>
            <a:off x="18730795" y="5508906"/>
            <a:ext cx="1682178" cy="132343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</a:t>
            </a:r>
          </a:p>
        </p:txBody>
      </p:sp>
      <p:sp>
        <p:nvSpPr>
          <p:cNvPr id="159" name="Freeform 736">
            <a:extLst>
              <a:ext uri="{FF2B5EF4-FFF2-40B4-BE49-F238E27FC236}">
                <a16:creationId xmlns:a16="http://schemas.microsoft.com/office/drawing/2014/main" id="{C10E4C9D-7093-8840-9BD8-EE7CF60B01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5824" y="7417051"/>
            <a:ext cx="585436" cy="585436"/>
          </a:xfrm>
          <a:custGeom>
            <a:avLst/>
            <a:gdLst>
              <a:gd name="T0" fmla="*/ 193785 w 298497"/>
              <a:gd name="T1" fmla="*/ 198734 h 297910"/>
              <a:gd name="T2" fmla="*/ 221611 w 298497"/>
              <a:gd name="T3" fmla="*/ 178637 h 297910"/>
              <a:gd name="T4" fmla="*/ 164513 w 298497"/>
              <a:gd name="T5" fmla="*/ 178637 h 297910"/>
              <a:gd name="T6" fmla="*/ 184028 w 298497"/>
              <a:gd name="T7" fmla="*/ 198734 h 297910"/>
              <a:gd name="T8" fmla="*/ 164513 w 298497"/>
              <a:gd name="T9" fmla="*/ 178637 h 297910"/>
              <a:gd name="T10" fmla="*/ 95489 w 298497"/>
              <a:gd name="T11" fmla="*/ 198734 h 297910"/>
              <a:gd name="T12" fmla="*/ 151503 w 298497"/>
              <a:gd name="T13" fmla="*/ 178637 h 297910"/>
              <a:gd name="T14" fmla="*/ 72265 w 298497"/>
              <a:gd name="T15" fmla="*/ 176034 h 297910"/>
              <a:gd name="T16" fmla="*/ 77028 w 298497"/>
              <a:gd name="T17" fmla="*/ 198050 h 297910"/>
              <a:gd name="T18" fmla="*/ 67869 w 298497"/>
              <a:gd name="T19" fmla="*/ 198050 h 297910"/>
              <a:gd name="T20" fmla="*/ 72265 w 298497"/>
              <a:gd name="T21" fmla="*/ 176034 h 297910"/>
              <a:gd name="T22" fmla="*/ 237151 w 298497"/>
              <a:gd name="T23" fmla="*/ 99682 h 297910"/>
              <a:gd name="T24" fmla="*/ 173548 w 298497"/>
              <a:gd name="T25" fmla="*/ 169665 h 297910"/>
              <a:gd name="T26" fmla="*/ 189448 w 298497"/>
              <a:gd name="T27" fmla="*/ 169665 h 297910"/>
              <a:gd name="T28" fmla="*/ 231007 w 298497"/>
              <a:gd name="T29" fmla="*/ 173971 h 297910"/>
              <a:gd name="T30" fmla="*/ 226309 w 298497"/>
              <a:gd name="T31" fmla="*/ 207706 h 297910"/>
              <a:gd name="T32" fmla="*/ 188726 w 298497"/>
              <a:gd name="T33" fmla="*/ 207706 h 297910"/>
              <a:gd name="T34" fmla="*/ 69469 w 298497"/>
              <a:gd name="T35" fmla="*/ 272665 h 297910"/>
              <a:gd name="T36" fmla="*/ 63326 w 298497"/>
              <a:gd name="T37" fmla="*/ 272665 h 297910"/>
              <a:gd name="T38" fmla="*/ 122231 w 298497"/>
              <a:gd name="T39" fmla="*/ 207706 h 297910"/>
              <a:gd name="T40" fmla="*/ 86454 w 298497"/>
              <a:gd name="T41" fmla="*/ 203400 h 297910"/>
              <a:gd name="T42" fmla="*/ 91152 w 298497"/>
              <a:gd name="T43" fmla="*/ 169665 h 297910"/>
              <a:gd name="T44" fmla="*/ 231007 w 298497"/>
              <a:gd name="T45" fmla="*/ 99682 h 297910"/>
              <a:gd name="T46" fmla="*/ 85231 w 298497"/>
              <a:gd name="T47" fmla="*/ 82306 h 297910"/>
              <a:gd name="T48" fmla="*/ 85231 w 298497"/>
              <a:gd name="T49" fmla="*/ 159957 h 297910"/>
              <a:gd name="T50" fmla="*/ 78720 w 298497"/>
              <a:gd name="T51" fmla="*/ 160315 h 297910"/>
              <a:gd name="T52" fmla="*/ 78359 w 298497"/>
              <a:gd name="T53" fmla="*/ 120953 h 297910"/>
              <a:gd name="T54" fmla="*/ 84869 w 298497"/>
              <a:gd name="T55" fmla="*/ 75865 h 297910"/>
              <a:gd name="T56" fmla="*/ 238438 w 298497"/>
              <a:gd name="T57" fmla="*/ 74434 h 297910"/>
              <a:gd name="T58" fmla="*/ 261183 w 298497"/>
              <a:gd name="T59" fmla="*/ 275165 h 297910"/>
              <a:gd name="T60" fmla="*/ 60451 w 298497"/>
              <a:gd name="T61" fmla="*/ 297910 h 297910"/>
              <a:gd name="T62" fmla="*/ 37706 w 298497"/>
              <a:gd name="T63" fmla="*/ 97178 h 297910"/>
              <a:gd name="T64" fmla="*/ 62256 w 298497"/>
              <a:gd name="T65" fmla="*/ 78405 h 297910"/>
              <a:gd name="T66" fmla="*/ 47093 w 298497"/>
              <a:gd name="T67" fmla="*/ 97178 h 297910"/>
              <a:gd name="T68" fmla="*/ 60451 w 298497"/>
              <a:gd name="T69" fmla="*/ 288885 h 297910"/>
              <a:gd name="T70" fmla="*/ 252157 w 298497"/>
              <a:gd name="T71" fmla="*/ 275165 h 297910"/>
              <a:gd name="T72" fmla="*/ 238438 w 298497"/>
              <a:gd name="T73" fmla="*/ 83459 h 297910"/>
              <a:gd name="T74" fmla="*/ 98359 w 298497"/>
              <a:gd name="T75" fmla="*/ 79127 h 297910"/>
              <a:gd name="T76" fmla="*/ 144216 w 298497"/>
              <a:gd name="T77" fmla="*/ 535 h 297910"/>
              <a:gd name="T78" fmla="*/ 296038 w 298497"/>
              <a:gd name="T79" fmla="*/ 76259 h 297910"/>
              <a:gd name="T80" fmla="*/ 293874 w 298497"/>
              <a:gd name="T81" fmla="*/ 84831 h 297910"/>
              <a:gd name="T82" fmla="*/ 146740 w 298497"/>
              <a:gd name="T83" fmla="*/ 9465 h 297910"/>
              <a:gd name="T84" fmla="*/ 327 w 298497"/>
              <a:gd name="T85" fmla="*/ 82331 h 297910"/>
              <a:gd name="T86" fmla="*/ 144216 w 298497"/>
              <a:gd name="T87" fmla="*/ 535 h 2979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298497" h="297910">
                <a:moveTo>
                  <a:pt x="193785" y="178637"/>
                </a:moveTo>
                <a:lnTo>
                  <a:pt x="193785" y="198734"/>
                </a:lnTo>
                <a:lnTo>
                  <a:pt x="221611" y="198734"/>
                </a:lnTo>
                <a:lnTo>
                  <a:pt x="221611" y="178637"/>
                </a:lnTo>
                <a:lnTo>
                  <a:pt x="193785" y="178637"/>
                </a:lnTo>
                <a:close/>
                <a:moveTo>
                  <a:pt x="164513" y="178637"/>
                </a:moveTo>
                <a:lnTo>
                  <a:pt x="143914" y="198734"/>
                </a:lnTo>
                <a:lnTo>
                  <a:pt x="184028" y="198734"/>
                </a:lnTo>
                <a:lnTo>
                  <a:pt x="184028" y="178637"/>
                </a:lnTo>
                <a:lnTo>
                  <a:pt x="164513" y="178637"/>
                </a:lnTo>
                <a:close/>
                <a:moveTo>
                  <a:pt x="95489" y="178637"/>
                </a:moveTo>
                <a:lnTo>
                  <a:pt x="95489" y="198734"/>
                </a:lnTo>
                <a:lnTo>
                  <a:pt x="131266" y="198734"/>
                </a:lnTo>
                <a:lnTo>
                  <a:pt x="151503" y="178637"/>
                </a:lnTo>
                <a:lnTo>
                  <a:pt x="95489" y="178637"/>
                </a:lnTo>
                <a:close/>
                <a:moveTo>
                  <a:pt x="72265" y="176034"/>
                </a:moveTo>
                <a:cubicBezTo>
                  <a:pt x="74830" y="176034"/>
                  <a:pt x="77028" y="177810"/>
                  <a:pt x="77028" y="180295"/>
                </a:cubicBezTo>
                <a:lnTo>
                  <a:pt x="77028" y="198050"/>
                </a:lnTo>
                <a:cubicBezTo>
                  <a:pt x="77028" y="200536"/>
                  <a:pt x="74830" y="202666"/>
                  <a:pt x="72265" y="202666"/>
                </a:cubicBezTo>
                <a:cubicBezTo>
                  <a:pt x="70067" y="202666"/>
                  <a:pt x="67869" y="200536"/>
                  <a:pt x="67869" y="198050"/>
                </a:cubicBezTo>
                <a:lnTo>
                  <a:pt x="67869" y="180295"/>
                </a:lnTo>
                <a:cubicBezTo>
                  <a:pt x="67869" y="177810"/>
                  <a:pt x="70067" y="176034"/>
                  <a:pt x="72265" y="176034"/>
                </a:cubicBezTo>
                <a:close/>
                <a:moveTo>
                  <a:pt x="231007" y="99682"/>
                </a:moveTo>
                <a:cubicBezTo>
                  <a:pt x="232453" y="98246"/>
                  <a:pt x="235344" y="98246"/>
                  <a:pt x="237151" y="99682"/>
                </a:cubicBezTo>
                <a:cubicBezTo>
                  <a:pt x="238958" y="101835"/>
                  <a:pt x="238958" y="104347"/>
                  <a:pt x="237151" y="106142"/>
                </a:cubicBezTo>
                <a:lnTo>
                  <a:pt x="173548" y="169665"/>
                </a:lnTo>
                <a:lnTo>
                  <a:pt x="188726" y="169665"/>
                </a:lnTo>
                <a:lnTo>
                  <a:pt x="189448" y="169665"/>
                </a:lnTo>
                <a:lnTo>
                  <a:pt x="226309" y="169665"/>
                </a:lnTo>
                <a:cubicBezTo>
                  <a:pt x="228839" y="169665"/>
                  <a:pt x="231007" y="171818"/>
                  <a:pt x="231007" y="173971"/>
                </a:cubicBezTo>
                <a:lnTo>
                  <a:pt x="231007" y="203400"/>
                </a:lnTo>
                <a:cubicBezTo>
                  <a:pt x="231007" y="205912"/>
                  <a:pt x="228839" y="207706"/>
                  <a:pt x="226309" y="207706"/>
                </a:cubicBezTo>
                <a:lnTo>
                  <a:pt x="189448" y="207706"/>
                </a:lnTo>
                <a:lnTo>
                  <a:pt x="188726" y="207706"/>
                </a:lnTo>
                <a:lnTo>
                  <a:pt x="134880" y="207706"/>
                </a:lnTo>
                <a:lnTo>
                  <a:pt x="69469" y="272665"/>
                </a:lnTo>
                <a:cubicBezTo>
                  <a:pt x="68747" y="273383"/>
                  <a:pt x="67663" y="274100"/>
                  <a:pt x="66217" y="274100"/>
                </a:cubicBezTo>
                <a:cubicBezTo>
                  <a:pt x="65494" y="274100"/>
                  <a:pt x="64049" y="273383"/>
                  <a:pt x="63326" y="272665"/>
                </a:cubicBezTo>
                <a:cubicBezTo>
                  <a:pt x="61519" y="270870"/>
                  <a:pt x="61519" y="267999"/>
                  <a:pt x="63326" y="266205"/>
                </a:cubicBezTo>
                <a:lnTo>
                  <a:pt x="122231" y="207706"/>
                </a:lnTo>
                <a:lnTo>
                  <a:pt x="91152" y="207706"/>
                </a:lnTo>
                <a:cubicBezTo>
                  <a:pt x="88623" y="207706"/>
                  <a:pt x="86454" y="205912"/>
                  <a:pt x="86454" y="203400"/>
                </a:cubicBezTo>
                <a:lnTo>
                  <a:pt x="86454" y="173971"/>
                </a:lnTo>
                <a:cubicBezTo>
                  <a:pt x="86454" y="171818"/>
                  <a:pt x="88623" y="169665"/>
                  <a:pt x="91152" y="169665"/>
                </a:cubicBezTo>
                <a:lnTo>
                  <a:pt x="160538" y="169665"/>
                </a:lnTo>
                <a:lnTo>
                  <a:pt x="231007" y="99682"/>
                </a:lnTo>
                <a:close/>
                <a:moveTo>
                  <a:pt x="84869" y="75865"/>
                </a:moveTo>
                <a:cubicBezTo>
                  <a:pt x="86678" y="77296"/>
                  <a:pt x="87040" y="80517"/>
                  <a:pt x="85231" y="82306"/>
                </a:cubicBezTo>
                <a:cubicBezTo>
                  <a:pt x="77635" y="91252"/>
                  <a:pt x="77635" y="106282"/>
                  <a:pt x="85231" y="115228"/>
                </a:cubicBezTo>
                <a:cubicBezTo>
                  <a:pt x="96082" y="127752"/>
                  <a:pt x="96082" y="147433"/>
                  <a:pt x="85231" y="159957"/>
                </a:cubicBezTo>
                <a:cubicBezTo>
                  <a:pt x="84508" y="161031"/>
                  <a:pt x="83061" y="161388"/>
                  <a:pt x="81976" y="161388"/>
                </a:cubicBezTo>
                <a:cubicBezTo>
                  <a:pt x="80891" y="161388"/>
                  <a:pt x="79805" y="161031"/>
                  <a:pt x="78720" y="160315"/>
                </a:cubicBezTo>
                <a:cubicBezTo>
                  <a:pt x="76912" y="158884"/>
                  <a:pt x="76912" y="156021"/>
                  <a:pt x="78359" y="154232"/>
                </a:cubicBezTo>
                <a:cubicBezTo>
                  <a:pt x="85955" y="144928"/>
                  <a:pt x="85955" y="130257"/>
                  <a:pt x="78359" y="120953"/>
                </a:cubicBezTo>
                <a:cubicBezTo>
                  <a:pt x="67869" y="108429"/>
                  <a:pt x="67869" y="89105"/>
                  <a:pt x="78359" y="76581"/>
                </a:cubicBezTo>
                <a:cubicBezTo>
                  <a:pt x="80167" y="74434"/>
                  <a:pt x="83061" y="74434"/>
                  <a:pt x="84869" y="75865"/>
                </a:cubicBezTo>
                <a:close/>
                <a:moveTo>
                  <a:pt x="103052" y="74434"/>
                </a:moveTo>
                <a:lnTo>
                  <a:pt x="238438" y="74434"/>
                </a:lnTo>
                <a:cubicBezTo>
                  <a:pt x="251074" y="74434"/>
                  <a:pt x="261183" y="84904"/>
                  <a:pt x="261183" y="97178"/>
                </a:cubicBezTo>
                <a:lnTo>
                  <a:pt x="261183" y="275165"/>
                </a:lnTo>
                <a:cubicBezTo>
                  <a:pt x="261183" y="287801"/>
                  <a:pt x="251074" y="297910"/>
                  <a:pt x="238438" y="297910"/>
                </a:cubicBezTo>
                <a:lnTo>
                  <a:pt x="60451" y="297910"/>
                </a:lnTo>
                <a:cubicBezTo>
                  <a:pt x="47815" y="297910"/>
                  <a:pt x="37706" y="287801"/>
                  <a:pt x="37706" y="275165"/>
                </a:cubicBezTo>
                <a:lnTo>
                  <a:pt x="37706" y="97178"/>
                </a:lnTo>
                <a:cubicBezTo>
                  <a:pt x="37706" y="85987"/>
                  <a:pt x="46010" y="76239"/>
                  <a:pt x="57202" y="74795"/>
                </a:cubicBezTo>
                <a:cubicBezTo>
                  <a:pt x="59729" y="74434"/>
                  <a:pt x="61895" y="76239"/>
                  <a:pt x="62256" y="78405"/>
                </a:cubicBezTo>
                <a:cubicBezTo>
                  <a:pt x="62617" y="80932"/>
                  <a:pt x="60812" y="83098"/>
                  <a:pt x="58646" y="83820"/>
                </a:cubicBezTo>
                <a:cubicBezTo>
                  <a:pt x="51786" y="84904"/>
                  <a:pt x="47093" y="90319"/>
                  <a:pt x="47093" y="97178"/>
                </a:cubicBezTo>
                <a:lnTo>
                  <a:pt x="47093" y="275165"/>
                </a:lnTo>
                <a:cubicBezTo>
                  <a:pt x="47093" y="282747"/>
                  <a:pt x="52869" y="288885"/>
                  <a:pt x="60451" y="288885"/>
                </a:cubicBezTo>
                <a:lnTo>
                  <a:pt x="238438" y="288885"/>
                </a:lnTo>
                <a:cubicBezTo>
                  <a:pt x="246020" y="288885"/>
                  <a:pt x="252157" y="282747"/>
                  <a:pt x="252157" y="275165"/>
                </a:cubicBezTo>
                <a:lnTo>
                  <a:pt x="252157" y="97178"/>
                </a:lnTo>
                <a:cubicBezTo>
                  <a:pt x="252157" y="89597"/>
                  <a:pt x="246020" y="83459"/>
                  <a:pt x="238438" y="83459"/>
                </a:cubicBezTo>
                <a:lnTo>
                  <a:pt x="103052" y="83459"/>
                </a:lnTo>
                <a:cubicBezTo>
                  <a:pt x="100164" y="83459"/>
                  <a:pt x="98359" y="81654"/>
                  <a:pt x="98359" y="79127"/>
                </a:cubicBezTo>
                <a:cubicBezTo>
                  <a:pt x="98359" y="76600"/>
                  <a:pt x="100164" y="74434"/>
                  <a:pt x="103052" y="74434"/>
                </a:cubicBezTo>
                <a:close/>
                <a:moveTo>
                  <a:pt x="144216" y="535"/>
                </a:moveTo>
                <a:cubicBezTo>
                  <a:pt x="145658" y="-179"/>
                  <a:pt x="147101" y="-179"/>
                  <a:pt x="148543" y="535"/>
                </a:cubicBezTo>
                <a:lnTo>
                  <a:pt x="296038" y="76259"/>
                </a:lnTo>
                <a:cubicBezTo>
                  <a:pt x="298202" y="77330"/>
                  <a:pt x="299283" y="80188"/>
                  <a:pt x="297841" y="82331"/>
                </a:cubicBezTo>
                <a:cubicBezTo>
                  <a:pt x="297120" y="83760"/>
                  <a:pt x="295677" y="84831"/>
                  <a:pt x="293874" y="84831"/>
                </a:cubicBezTo>
                <a:cubicBezTo>
                  <a:pt x="293153" y="84831"/>
                  <a:pt x="292432" y="84474"/>
                  <a:pt x="291710" y="84117"/>
                </a:cubicBezTo>
                <a:lnTo>
                  <a:pt x="146740" y="9465"/>
                </a:lnTo>
                <a:lnTo>
                  <a:pt x="6818" y="84117"/>
                </a:lnTo>
                <a:cubicBezTo>
                  <a:pt x="4655" y="85189"/>
                  <a:pt x="1770" y="84474"/>
                  <a:pt x="327" y="82331"/>
                </a:cubicBezTo>
                <a:cubicBezTo>
                  <a:pt x="-394" y="80188"/>
                  <a:pt x="-33" y="77688"/>
                  <a:pt x="2491" y="76259"/>
                </a:cubicBezTo>
                <a:lnTo>
                  <a:pt x="144216" y="535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60" name="Freeform 737">
            <a:extLst>
              <a:ext uri="{FF2B5EF4-FFF2-40B4-BE49-F238E27FC236}">
                <a16:creationId xmlns:a16="http://schemas.microsoft.com/office/drawing/2014/main" id="{8AB1C2AF-073E-CB48-981C-F200A6BDE6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4938" y="2310353"/>
            <a:ext cx="504471" cy="585436"/>
          </a:xfrm>
          <a:custGeom>
            <a:avLst/>
            <a:gdLst>
              <a:gd name="T0" fmla="*/ 247936 w 257875"/>
              <a:gd name="T1" fmla="*/ 288475 h 297634"/>
              <a:gd name="T2" fmla="*/ 247936 w 257875"/>
              <a:gd name="T3" fmla="*/ 297634 h 297634"/>
              <a:gd name="T4" fmla="*/ 54172 w 257875"/>
              <a:gd name="T5" fmla="*/ 292871 h 297634"/>
              <a:gd name="T6" fmla="*/ 38600 w 257875"/>
              <a:gd name="T7" fmla="*/ 182808 h 297634"/>
              <a:gd name="T8" fmla="*/ 9778 w 257875"/>
              <a:gd name="T9" fmla="*/ 196763 h 297634"/>
              <a:gd name="T10" fmla="*/ 34998 w 257875"/>
              <a:gd name="T11" fmla="*/ 227177 h 297634"/>
              <a:gd name="T12" fmla="*/ 54076 w 257875"/>
              <a:gd name="T13" fmla="*/ 222240 h 297634"/>
              <a:gd name="T14" fmla="*/ 53732 w 257875"/>
              <a:gd name="T15" fmla="*/ 199625 h 297634"/>
              <a:gd name="T16" fmla="*/ 62740 w 257875"/>
              <a:gd name="T17" fmla="*/ 181019 h 297634"/>
              <a:gd name="T18" fmla="*/ 62960 w 257875"/>
              <a:gd name="T19" fmla="*/ 219941 h 297634"/>
              <a:gd name="T20" fmla="*/ 153171 w 257875"/>
              <a:gd name="T21" fmla="*/ 274409 h 297634"/>
              <a:gd name="T22" fmla="*/ 243242 w 257875"/>
              <a:gd name="T23" fmla="*/ 215011 h 297634"/>
              <a:gd name="T24" fmla="*/ 85063 w 257875"/>
              <a:gd name="T25" fmla="*/ 214221 h 297634"/>
              <a:gd name="T26" fmla="*/ 85798 w 257875"/>
              <a:gd name="T27" fmla="*/ 206066 h 297634"/>
              <a:gd name="T28" fmla="*/ 243242 w 257875"/>
              <a:gd name="T29" fmla="*/ 206066 h 297634"/>
              <a:gd name="T30" fmla="*/ 213359 w 257875"/>
              <a:gd name="T31" fmla="*/ 181019 h 297634"/>
              <a:gd name="T32" fmla="*/ 58056 w 257875"/>
              <a:gd name="T33" fmla="*/ 172073 h 297634"/>
              <a:gd name="T34" fmla="*/ 252249 w 257875"/>
              <a:gd name="T35" fmla="*/ 176367 h 297634"/>
              <a:gd name="T36" fmla="*/ 153171 w 257875"/>
              <a:gd name="T37" fmla="*/ 283355 h 297634"/>
              <a:gd name="T38" fmla="*/ 32836 w 257875"/>
              <a:gd name="T39" fmla="*/ 236123 h 297634"/>
              <a:gd name="T40" fmla="*/ 1131 w 257875"/>
              <a:gd name="T41" fmla="*/ 194616 h 297634"/>
              <a:gd name="T42" fmla="*/ 42203 w 257875"/>
              <a:gd name="T43" fmla="*/ 174578 h 297634"/>
              <a:gd name="T44" fmla="*/ 53732 w 257875"/>
              <a:gd name="T45" fmla="*/ 176367 h 297634"/>
              <a:gd name="T46" fmla="*/ 153391 w 257875"/>
              <a:gd name="T47" fmla="*/ 67301 h 297634"/>
              <a:gd name="T48" fmla="*/ 153391 w 257875"/>
              <a:gd name="T49" fmla="*/ 85329 h 297634"/>
              <a:gd name="T50" fmla="*/ 153391 w 257875"/>
              <a:gd name="T51" fmla="*/ 67301 h 297634"/>
              <a:gd name="T52" fmla="*/ 171289 w 257875"/>
              <a:gd name="T53" fmla="*/ 76315 h 297634"/>
              <a:gd name="T54" fmla="*/ 157686 w 257875"/>
              <a:gd name="T55" fmla="*/ 159963 h 297634"/>
              <a:gd name="T56" fmla="*/ 148737 w 257875"/>
              <a:gd name="T57" fmla="*/ 159963 h 297634"/>
              <a:gd name="T58" fmla="*/ 135134 w 257875"/>
              <a:gd name="T59" fmla="*/ 76315 h 297634"/>
              <a:gd name="T60" fmla="*/ 189286 w 257875"/>
              <a:gd name="T61" fmla="*/ 31508 h 297634"/>
              <a:gd name="T62" fmla="*/ 195283 w 257875"/>
              <a:gd name="T63" fmla="*/ 118404 h 297634"/>
              <a:gd name="T64" fmla="*/ 189286 w 257875"/>
              <a:gd name="T65" fmla="*/ 118404 h 297634"/>
              <a:gd name="T66" fmla="*/ 189286 w 257875"/>
              <a:gd name="T67" fmla="*/ 37971 h 297634"/>
              <a:gd name="T68" fmla="*/ 109558 w 257875"/>
              <a:gd name="T69" fmla="*/ 31508 h 297634"/>
              <a:gd name="T70" fmla="*/ 115555 w 257875"/>
              <a:gd name="T71" fmla="*/ 37971 h 297634"/>
              <a:gd name="T72" fmla="*/ 115555 w 257875"/>
              <a:gd name="T73" fmla="*/ 118404 h 297634"/>
              <a:gd name="T74" fmla="*/ 109558 w 257875"/>
              <a:gd name="T75" fmla="*/ 118404 h 297634"/>
              <a:gd name="T76" fmla="*/ 221055 w 257875"/>
              <a:gd name="T77" fmla="*/ 1347 h 297634"/>
              <a:gd name="T78" fmla="*/ 227118 w 257875"/>
              <a:gd name="T79" fmla="*/ 150153 h 297634"/>
              <a:gd name="T80" fmla="*/ 221055 w 257875"/>
              <a:gd name="T81" fmla="*/ 150153 h 297634"/>
              <a:gd name="T82" fmla="*/ 221055 w 257875"/>
              <a:gd name="T83" fmla="*/ 7817 h 297634"/>
              <a:gd name="T84" fmla="*/ 78771 w 257875"/>
              <a:gd name="T85" fmla="*/ 1347 h 297634"/>
              <a:gd name="T86" fmla="*/ 85325 w 257875"/>
              <a:gd name="T87" fmla="*/ 7817 h 297634"/>
              <a:gd name="T88" fmla="*/ 85325 w 257875"/>
              <a:gd name="T89" fmla="*/ 144042 h 297634"/>
              <a:gd name="T90" fmla="*/ 82048 w 257875"/>
              <a:gd name="T91" fmla="*/ 151590 h 297634"/>
              <a:gd name="T92" fmla="*/ 47822 w 257875"/>
              <a:gd name="T93" fmla="*/ 75750 h 2976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57875" h="297634">
                <a:moveTo>
                  <a:pt x="58486" y="288475"/>
                </a:moveTo>
                <a:lnTo>
                  <a:pt x="247936" y="288475"/>
                </a:lnTo>
                <a:cubicBezTo>
                  <a:pt x="250452" y="288475"/>
                  <a:pt x="252250" y="290307"/>
                  <a:pt x="252250" y="292871"/>
                </a:cubicBezTo>
                <a:cubicBezTo>
                  <a:pt x="252250" y="295802"/>
                  <a:pt x="250452" y="297634"/>
                  <a:pt x="247936" y="297634"/>
                </a:cubicBezTo>
                <a:lnTo>
                  <a:pt x="58486" y="297634"/>
                </a:lnTo>
                <a:cubicBezTo>
                  <a:pt x="55970" y="297634"/>
                  <a:pt x="54172" y="295802"/>
                  <a:pt x="54172" y="292871"/>
                </a:cubicBezTo>
                <a:cubicBezTo>
                  <a:pt x="54172" y="290307"/>
                  <a:pt x="55970" y="288475"/>
                  <a:pt x="58486" y="288475"/>
                </a:cubicBezTo>
                <a:close/>
                <a:moveTo>
                  <a:pt x="38600" y="182808"/>
                </a:moveTo>
                <a:cubicBezTo>
                  <a:pt x="32836" y="180303"/>
                  <a:pt x="26351" y="180303"/>
                  <a:pt x="20586" y="183523"/>
                </a:cubicBezTo>
                <a:cubicBezTo>
                  <a:pt x="15182" y="186028"/>
                  <a:pt x="11579" y="190680"/>
                  <a:pt x="9778" y="196763"/>
                </a:cubicBezTo>
                <a:cubicBezTo>
                  <a:pt x="7976" y="203203"/>
                  <a:pt x="9417" y="210718"/>
                  <a:pt x="13020" y="216085"/>
                </a:cubicBezTo>
                <a:cubicBezTo>
                  <a:pt x="17704" y="222526"/>
                  <a:pt x="25630" y="224673"/>
                  <a:pt x="34998" y="227177"/>
                </a:cubicBezTo>
                <a:cubicBezTo>
                  <a:pt x="41843" y="229324"/>
                  <a:pt x="48688" y="231113"/>
                  <a:pt x="55534" y="234692"/>
                </a:cubicBezTo>
                <a:lnTo>
                  <a:pt x="54076" y="222240"/>
                </a:lnTo>
                <a:lnTo>
                  <a:pt x="53732" y="219305"/>
                </a:lnTo>
                <a:lnTo>
                  <a:pt x="53732" y="199625"/>
                </a:lnTo>
                <a:cubicBezTo>
                  <a:pt x="50850" y="191753"/>
                  <a:pt x="45446" y="185670"/>
                  <a:pt x="38600" y="182808"/>
                </a:cubicBezTo>
                <a:close/>
                <a:moveTo>
                  <a:pt x="62740" y="181019"/>
                </a:moveTo>
                <a:lnTo>
                  <a:pt x="62740" y="219305"/>
                </a:lnTo>
                <a:lnTo>
                  <a:pt x="62960" y="219941"/>
                </a:lnTo>
                <a:lnTo>
                  <a:pt x="73019" y="248898"/>
                </a:lnTo>
                <a:cubicBezTo>
                  <a:pt x="92035" y="271390"/>
                  <a:pt x="132635" y="274409"/>
                  <a:pt x="153171" y="274409"/>
                </a:cubicBezTo>
                <a:cubicBezTo>
                  <a:pt x="180192" y="274409"/>
                  <a:pt x="243242" y="269042"/>
                  <a:pt x="243242" y="219305"/>
                </a:cubicBezTo>
                <a:lnTo>
                  <a:pt x="243242" y="215011"/>
                </a:lnTo>
                <a:lnTo>
                  <a:pt x="85798" y="215011"/>
                </a:lnTo>
                <a:lnTo>
                  <a:pt x="85063" y="214221"/>
                </a:lnTo>
                <a:lnTo>
                  <a:pt x="81474" y="210360"/>
                </a:lnTo>
                <a:cubicBezTo>
                  <a:pt x="81474" y="207855"/>
                  <a:pt x="83636" y="206066"/>
                  <a:pt x="85798" y="206066"/>
                </a:cubicBezTo>
                <a:lnTo>
                  <a:pt x="116573" y="206066"/>
                </a:lnTo>
                <a:lnTo>
                  <a:pt x="243242" y="206066"/>
                </a:lnTo>
                <a:lnTo>
                  <a:pt x="243242" y="181019"/>
                </a:lnTo>
                <a:lnTo>
                  <a:pt x="213359" y="181019"/>
                </a:lnTo>
                <a:lnTo>
                  <a:pt x="62740" y="181019"/>
                </a:lnTo>
                <a:close/>
                <a:moveTo>
                  <a:pt x="58056" y="172073"/>
                </a:moveTo>
                <a:lnTo>
                  <a:pt x="247925" y="172073"/>
                </a:lnTo>
                <a:cubicBezTo>
                  <a:pt x="250447" y="172073"/>
                  <a:pt x="252249" y="174220"/>
                  <a:pt x="252249" y="176367"/>
                </a:cubicBezTo>
                <a:lnTo>
                  <a:pt x="252249" y="219305"/>
                </a:lnTo>
                <a:cubicBezTo>
                  <a:pt x="252249" y="260097"/>
                  <a:pt x="216220" y="283355"/>
                  <a:pt x="153171" y="283355"/>
                </a:cubicBezTo>
                <a:cubicBezTo>
                  <a:pt x="109937" y="283355"/>
                  <a:pt x="80033" y="272620"/>
                  <a:pt x="64541" y="252940"/>
                </a:cubicBezTo>
                <a:cubicBezTo>
                  <a:pt x="55534" y="242564"/>
                  <a:pt x="44005" y="238985"/>
                  <a:pt x="32836" y="236123"/>
                </a:cubicBezTo>
                <a:cubicBezTo>
                  <a:pt x="22027" y="232902"/>
                  <a:pt x="11939" y="230398"/>
                  <a:pt x="5454" y="221094"/>
                </a:cubicBezTo>
                <a:cubicBezTo>
                  <a:pt x="410" y="213580"/>
                  <a:pt x="-1391" y="203561"/>
                  <a:pt x="1131" y="194616"/>
                </a:cubicBezTo>
                <a:cubicBezTo>
                  <a:pt x="3653" y="186028"/>
                  <a:pt x="9057" y="178872"/>
                  <a:pt x="16623" y="175294"/>
                </a:cubicBezTo>
                <a:cubicBezTo>
                  <a:pt x="24910" y="171358"/>
                  <a:pt x="34277" y="171000"/>
                  <a:pt x="42203" y="174578"/>
                </a:cubicBezTo>
                <a:cubicBezTo>
                  <a:pt x="46527" y="176367"/>
                  <a:pt x="50490" y="178872"/>
                  <a:pt x="53732" y="182450"/>
                </a:cubicBezTo>
                <a:lnTo>
                  <a:pt x="53732" y="176367"/>
                </a:lnTo>
                <a:cubicBezTo>
                  <a:pt x="53732" y="174220"/>
                  <a:pt x="55534" y="172073"/>
                  <a:pt x="58056" y="172073"/>
                </a:cubicBezTo>
                <a:close/>
                <a:moveTo>
                  <a:pt x="153391" y="67301"/>
                </a:moveTo>
                <a:cubicBezTo>
                  <a:pt x="148021" y="67301"/>
                  <a:pt x="144083" y="71628"/>
                  <a:pt x="144083" y="76315"/>
                </a:cubicBezTo>
                <a:cubicBezTo>
                  <a:pt x="144083" y="81363"/>
                  <a:pt x="148021" y="85329"/>
                  <a:pt x="153391" y="85329"/>
                </a:cubicBezTo>
                <a:cubicBezTo>
                  <a:pt x="158044" y="85329"/>
                  <a:pt x="161982" y="81363"/>
                  <a:pt x="161982" y="76315"/>
                </a:cubicBezTo>
                <a:cubicBezTo>
                  <a:pt x="161982" y="71628"/>
                  <a:pt x="158044" y="67301"/>
                  <a:pt x="153391" y="67301"/>
                </a:cubicBezTo>
                <a:close/>
                <a:moveTo>
                  <a:pt x="153391" y="58288"/>
                </a:moveTo>
                <a:cubicBezTo>
                  <a:pt x="163056" y="58288"/>
                  <a:pt x="171289" y="66580"/>
                  <a:pt x="171289" y="76315"/>
                </a:cubicBezTo>
                <a:cubicBezTo>
                  <a:pt x="171289" y="84968"/>
                  <a:pt x="165562" y="91819"/>
                  <a:pt x="157686" y="93982"/>
                </a:cubicBezTo>
                <a:lnTo>
                  <a:pt x="157686" y="159963"/>
                </a:lnTo>
                <a:cubicBezTo>
                  <a:pt x="157686" y="162486"/>
                  <a:pt x="155538" y="164289"/>
                  <a:pt x="153391" y="164289"/>
                </a:cubicBezTo>
                <a:cubicBezTo>
                  <a:pt x="150885" y="164289"/>
                  <a:pt x="148737" y="162486"/>
                  <a:pt x="148737" y="159963"/>
                </a:cubicBezTo>
                <a:lnTo>
                  <a:pt x="148737" y="93982"/>
                </a:lnTo>
                <a:cubicBezTo>
                  <a:pt x="140862" y="91819"/>
                  <a:pt x="135134" y="84968"/>
                  <a:pt x="135134" y="76315"/>
                </a:cubicBezTo>
                <a:cubicBezTo>
                  <a:pt x="135134" y="66580"/>
                  <a:pt x="143367" y="58288"/>
                  <a:pt x="153391" y="58288"/>
                </a:cubicBezTo>
                <a:close/>
                <a:moveTo>
                  <a:pt x="189286" y="31508"/>
                </a:moveTo>
                <a:cubicBezTo>
                  <a:pt x="191050" y="29713"/>
                  <a:pt x="193519" y="29713"/>
                  <a:pt x="195283" y="31508"/>
                </a:cubicBezTo>
                <a:cubicBezTo>
                  <a:pt x="218919" y="55566"/>
                  <a:pt x="218919" y="94705"/>
                  <a:pt x="195283" y="118404"/>
                </a:cubicBezTo>
                <a:cubicBezTo>
                  <a:pt x="194578" y="119123"/>
                  <a:pt x="193519" y="119841"/>
                  <a:pt x="192108" y="119841"/>
                </a:cubicBezTo>
                <a:cubicBezTo>
                  <a:pt x="191050" y="119841"/>
                  <a:pt x="189992" y="119123"/>
                  <a:pt x="189286" y="118404"/>
                </a:cubicBezTo>
                <a:cubicBezTo>
                  <a:pt x="187522" y="116609"/>
                  <a:pt x="187522" y="113736"/>
                  <a:pt x="189286" y="112300"/>
                </a:cubicBezTo>
                <a:cubicBezTo>
                  <a:pt x="209042" y="91833"/>
                  <a:pt x="209042" y="58439"/>
                  <a:pt x="189286" y="37971"/>
                </a:cubicBezTo>
                <a:cubicBezTo>
                  <a:pt x="187522" y="36176"/>
                  <a:pt x="187522" y="33304"/>
                  <a:pt x="189286" y="31508"/>
                </a:cubicBezTo>
                <a:close/>
                <a:moveTo>
                  <a:pt x="109558" y="31508"/>
                </a:moveTo>
                <a:cubicBezTo>
                  <a:pt x="110969" y="29713"/>
                  <a:pt x="113792" y="29713"/>
                  <a:pt x="115555" y="31508"/>
                </a:cubicBezTo>
                <a:cubicBezTo>
                  <a:pt x="117319" y="33304"/>
                  <a:pt x="117319" y="36176"/>
                  <a:pt x="115555" y="37971"/>
                </a:cubicBezTo>
                <a:cubicBezTo>
                  <a:pt x="95447" y="58439"/>
                  <a:pt x="95447" y="91833"/>
                  <a:pt x="115555" y="112300"/>
                </a:cubicBezTo>
                <a:cubicBezTo>
                  <a:pt x="117319" y="113736"/>
                  <a:pt x="117319" y="116609"/>
                  <a:pt x="115555" y="118404"/>
                </a:cubicBezTo>
                <a:cubicBezTo>
                  <a:pt x="114850" y="119123"/>
                  <a:pt x="113439" y="119841"/>
                  <a:pt x="112733" y="119841"/>
                </a:cubicBezTo>
                <a:cubicBezTo>
                  <a:pt x="111322" y="119841"/>
                  <a:pt x="110264" y="119123"/>
                  <a:pt x="109558" y="118404"/>
                </a:cubicBezTo>
                <a:cubicBezTo>
                  <a:pt x="85922" y="94705"/>
                  <a:pt x="85922" y="55566"/>
                  <a:pt x="109558" y="31508"/>
                </a:cubicBezTo>
                <a:close/>
                <a:moveTo>
                  <a:pt x="221055" y="1347"/>
                </a:moveTo>
                <a:cubicBezTo>
                  <a:pt x="222838" y="-450"/>
                  <a:pt x="225691" y="-450"/>
                  <a:pt x="227118" y="1347"/>
                </a:cubicBezTo>
                <a:cubicBezTo>
                  <a:pt x="268128" y="42322"/>
                  <a:pt x="268128" y="109537"/>
                  <a:pt x="227118" y="150153"/>
                </a:cubicBezTo>
                <a:cubicBezTo>
                  <a:pt x="226404" y="151231"/>
                  <a:pt x="225334" y="151590"/>
                  <a:pt x="223908" y="151590"/>
                </a:cubicBezTo>
                <a:cubicBezTo>
                  <a:pt x="223195" y="151590"/>
                  <a:pt x="221768" y="151231"/>
                  <a:pt x="221055" y="150153"/>
                </a:cubicBezTo>
                <a:cubicBezTo>
                  <a:pt x="219272" y="148715"/>
                  <a:pt x="219272" y="145839"/>
                  <a:pt x="221055" y="144042"/>
                </a:cubicBezTo>
                <a:cubicBezTo>
                  <a:pt x="258142" y="106302"/>
                  <a:pt x="258142" y="45557"/>
                  <a:pt x="221055" y="7817"/>
                </a:cubicBezTo>
                <a:cubicBezTo>
                  <a:pt x="219272" y="6020"/>
                  <a:pt x="219272" y="3144"/>
                  <a:pt x="221055" y="1347"/>
                </a:cubicBezTo>
                <a:close/>
                <a:moveTo>
                  <a:pt x="78771" y="1347"/>
                </a:moveTo>
                <a:cubicBezTo>
                  <a:pt x="80591" y="-450"/>
                  <a:pt x="83504" y="-450"/>
                  <a:pt x="85325" y="1347"/>
                </a:cubicBezTo>
                <a:cubicBezTo>
                  <a:pt x="87145" y="3144"/>
                  <a:pt x="87145" y="6020"/>
                  <a:pt x="85325" y="7817"/>
                </a:cubicBezTo>
                <a:cubicBezTo>
                  <a:pt x="66755" y="26148"/>
                  <a:pt x="56561" y="49871"/>
                  <a:pt x="56561" y="75750"/>
                </a:cubicBezTo>
                <a:cubicBezTo>
                  <a:pt x="56561" y="101629"/>
                  <a:pt x="66755" y="125711"/>
                  <a:pt x="85325" y="144042"/>
                </a:cubicBezTo>
                <a:cubicBezTo>
                  <a:pt x="87145" y="145839"/>
                  <a:pt x="87145" y="148715"/>
                  <a:pt x="85325" y="150153"/>
                </a:cubicBezTo>
                <a:cubicBezTo>
                  <a:pt x="84596" y="151231"/>
                  <a:pt x="83140" y="151590"/>
                  <a:pt x="82048" y="151590"/>
                </a:cubicBezTo>
                <a:cubicBezTo>
                  <a:pt x="80955" y="151590"/>
                  <a:pt x="79863" y="151231"/>
                  <a:pt x="78771" y="150153"/>
                </a:cubicBezTo>
                <a:cubicBezTo>
                  <a:pt x="58745" y="130384"/>
                  <a:pt x="47822" y="104145"/>
                  <a:pt x="47822" y="75750"/>
                </a:cubicBezTo>
                <a:cubicBezTo>
                  <a:pt x="47822" y="47714"/>
                  <a:pt x="58745" y="21475"/>
                  <a:pt x="78771" y="1347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61" name="Freeform 738">
            <a:extLst>
              <a:ext uri="{FF2B5EF4-FFF2-40B4-BE49-F238E27FC236}">
                <a16:creationId xmlns:a16="http://schemas.microsoft.com/office/drawing/2014/main" id="{8093F096-2939-7E47-BD73-EF532D0569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84577" y="3862970"/>
            <a:ext cx="585436" cy="579208"/>
          </a:xfrm>
          <a:custGeom>
            <a:avLst/>
            <a:gdLst>
              <a:gd name="T0" fmla="*/ 150454 w 298090"/>
              <a:gd name="T1" fmla="*/ 251326 h 295416"/>
              <a:gd name="T2" fmla="*/ 69850 w 298090"/>
              <a:gd name="T3" fmla="*/ 251326 h 295416"/>
              <a:gd name="T4" fmla="*/ 224972 w 298090"/>
              <a:gd name="T5" fmla="*/ 238626 h 295416"/>
              <a:gd name="T6" fmla="*/ 241300 w 298090"/>
              <a:gd name="T7" fmla="*/ 222661 h 295416"/>
              <a:gd name="T8" fmla="*/ 241300 w 298090"/>
              <a:gd name="T9" fmla="*/ 263663 h 295416"/>
              <a:gd name="T10" fmla="*/ 146862 w 298090"/>
              <a:gd name="T11" fmla="*/ 154636 h 295416"/>
              <a:gd name="T12" fmla="*/ 146862 w 298090"/>
              <a:gd name="T13" fmla="*/ 154636 h 295416"/>
              <a:gd name="T14" fmla="*/ 137914 w 298090"/>
              <a:gd name="T15" fmla="*/ 154636 h 295416"/>
              <a:gd name="T16" fmla="*/ 104270 w 298090"/>
              <a:gd name="T17" fmla="*/ 202240 h 295416"/>
              <a:gd name="T18" fmla="*/ 50581 w 298090"/>
              <a:gd name="T19" fmla="*/ 154636 h 295416"/>
              <a:gd name="T20" fmla="*/ 50581 w 298090"/>
              <a:gd name="T21" fmla="*/ 154636 h 295416"/>
              <a:gd name="T22" fmla="*/ 137914 w 298090"/>
              <a:gd name="T23" fmla="*/ 146046 h 295416"/>
              <a:gd name="T24" fmla="*/ 79931 w 298090"/>
              <a:gd name="T25" fmla="*/ 146046 h 295416"/>
              <a:gd name="T26" fmla="*/ 121092 w 298090"/>
              <a:gd name="T27" fmla="*/ 93431 h 295416"/>
              <a:gd name="T28" fmla="*/ 121092 w 298090"/>
              <a:gd name="T29" fmla="*/ 93431 h 295416"/>
              <a:gd name="T30" fmla="*/ 70983 w 298090"/>
              <a:gd name="T31" fmla="*/ 146046 h 295416"/>
              <a:gd name="T32" fmla="*/ 175854 w 298090"/>
              <a:gd name="T33" fmla="*/ 150341 h 295416"/>
              <a:gd name="T34" fmla="*/ 108565 w 298090"/>
              <a:gd name="T35" fmla="*/ 83051 h 295416"/>
              <a:gd name="T36" fmla="*/ 232948 w 298090"/>
              <a:gd name="T37" fmla="*/ 77619 h 295416"/>
              <a:gd name="T38" fmla="*/ 225030 w 298090"/>
              <a:gd name="T39" fmla="*/ 99615 h 295416"/>
              <a:gd name="T40" fmla="*/ 232588 w 298090"/>
              <a:gd name="T41" fmla="*/ 121251 h 295416"/>
              <a:gd name="T42" fmla="*/ 232588 w 298090"/>
              <a:gd name="T43" fmla="*/ 150458 h 295416"/>
              <a:gd name="T44" fmla="*/ 217832 w 298090"/>
              <a:gd name="T45" fmla="*/ 193729 h 295416"/>
              <a:gd name="T46" fmla="*/ 289093 w 298090"/>
              <a:gd name="T47" fmla="*/ 237361 h 295416"/>
              <a:gd name="T48" fmla="*/ 259941 w 298090"/>
              <a:gd name="T49" fmla="*/ 73652 h 295416"/>
              <a:gd name="T50" fmla="*/ 244465 w 298090"/>
              <a:gd name="T51" fmla="*/ 44805 h 295416"/>
              <a:gd name="T52" fmla="*/ 268938 w 298090"/>
              <a:gd name="T53" fmla="*/ 186878 h 295416"/>
              <a:gd name="T54" fmla="*/ 182562 w 298090"/>
              <a:gd name="T55" fmla="*/ 237361 h 295416"/>
              <a:gd name="T56" fmla="*/ 212434 w 298090"/>
              <a:gd name="T57" fmla="*/ 157310 h 295416"/>
              <a:gd name="T58" fmla="*/ 226110 w 298090"/>
              <a:gd name="T59" fmla="*/ 142525 h 295416"/>
              <a:gd name="T60" fmla="*/ 215673 w 298090"/>
              <a:gd name="T61" fmla="*/ 125578 h 295416"/>
              <a:gd name="T62" fmla="*/ 226110 w 298090"/>
              <a:gd name="T63" fmla="*/ 113678 h 295416"/>
              <a:gd name="T64" fmla="*/ 226470 w 298090"/>
              <a:gd name="T65" fmla="*/ 85552 h 295416"/>
              <a:gd name="T66" fmla="*/ 216033 w 298090"/>
              <a:gd name="T67" fmla="*/ 73652 h 295416"/>
              <a:gd name="T68" fmla="*/ 148551 w 298090"/>
              <a:gd name="T69" fmla="*/ 10816 h 295416"/>
              <a:gd name="T70" fmla="*/ 169004 w 298090"/>
              <a:gd name="T71" fmla="*/ 22359 h 295416"/>
              <a:gd name="T72" fmla="*/ 146039 w 298090"/>
              <a:gd name="T73" fmla="*/ 2159 h 295416"/>
              <a:gd name="T74" fmla="*/ 177974 w 298090"/>
              <a:gd name="T75" fmla="*/ 43641 h 295416"/>
              <a:gd name="T76" fmla="*/ 204885 w 298090"/>
              <a:gd name="T77" fmla="*/ 52658 h 295416"/>
              <a:gd name="T78" fmla="*/ 8970 w 298090"/>
              <a:gd name="T79" fmla="*/ 286037 h 295416"/>
              <a:gd name="T80" fmla="*/ 182280 w 298090"/>
              <a:gd name="T81" fmla="*/ 295416 h 295416"/>
              <a:gd name="T82" fmla="*/ 0 w 298090"/>
              <a:gd name="T83" fmla="*/ 47969 h 295416"/>
              <a:gd name="T84" fmla="*/ 718 w 298090"/>
              <a:gd name="T85" fmla="*/ 46166 h 295416"/>
              <a:gd name="T86" fmla="*/ 2512 w 298090"/>
              <a:gd name="T87" fmla="*/ 44362 h 295416"/>
              <a:gd name="T88" fmla="*/ 146039 w 298090"/>
              <a:gd name="T89" fmla="*/ 2159 h 2954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298090" h="295416">
                <a:moveTo>
                  <a:pt x="74149" y="246563"/>
                </a:moveTo>
                <a:lnTo>
                  <a:pt x="146155" y="246563"/>
                </a:lnTo>
                <a:cubicBezTo>
                  <a:pt x="148663" y="246563"/>
                  <a:pt x="150454" y="248761"/>
                  <a:pt x="150454" y="251326"/>
                </a:cubicBezTo>
                <a:cubicBezTo>
                  <a:pt x="150454" y="253890"/>
                  <a:pt x="148663" y="255722"/>
                  <a:pt x="146155" y="255722"/>
                </a:cubicBezTo>
                <a:lnTo>
                  <a:pt x="74149" y="255722"/>
                </a:lnTo>
                <a:cubicBezTo>
                  <a:pt x="71641" y="255722"/>
                  <a:pt x="69850" y="253890"/>
                  <a:pt x="69850" y="251326"/>
                </a:cubicBezTo>
                <a:cubicBezTo>
                  <a:pt x="69850" y="248761"/>
                  <a:pt x="71641" y="246563"/>
                  <a:pt x="74149" y="246563"/>
                </a:cubicBezTo>
                <a:close/>
                <a:moveTo>
                  <a:pt x="241300" y="222661"/>
                </a:moveTo>
                <a:cubicBezTo>
                  <a:pt x="232229" y="222661"/>
                  <a:pt x="224972" y="229918"/>
                  <a:pt x="224972" y="238626"/>
                </a:cubicBezTo>
                <a:cubicBezTo>
                  <a:pt x="224972" y="247335"/>
                  <a:pt x="232229" y="254592"/>
                  <a:pt x="241300" y="254592"/>
                </a:cubicBezTo>
                <a:cubicBezTo>
                  <a:pt x="249646" y="254592"/>
                  <a:pt x="256903" y="247335"/>
                  <a:pt x="256903" y="238626"/>
                </a:cubicBezTo>
                <a:cubicBezTo>
                  <a:pt x="256903" y="229918"/>
                  <a:pt x="249646" y="222661"/>
                  <a:pt x="241300" y="222661"/>
                </a:cubicBezTo>
                <a:close/>
                <a:moveTo>
                  <a:pt x="241300" y="213226"/>
                </a:moveTo>
                <a:cubicBezTo>
                  <a:pt x="255089" y="213226"/>
                  <a:pt x="266337" y="224475"/>
                  <a:pt x="266337" y="238626"/>
                </a:cubicBezTo>
                <a:cubicBezTo>
                  <a:pt x="266337" y="252415"/>
                  <a:pt x="255089" y="263663"/>
                  <a:pt x="241300" y="263663"/>
                </a:cubicBezTo>
                <a:cubicBezTo>
                  <a:pt x="227149" y="263663"/>
                  <a:pt x="215900" y="252415"/>
                  <a:pt x="215900" y="238626"/>
                </a:cubicBezTo>
                <a:cubicBezTo>
                  <a:pt x="215900" y="224475"/>
                  <a:pt x="227149" y="213226"/>
                  <a:pt x="241300" y="213226"/>
                </a:cubicBezTo>
                <a:close/>
                <a:moveTo>
                  <a:pt x="146862" y="154636"/>
                </a:moveTo>
                <a:cubicBezTo>
                  <a:pt x="145073" y="177543"/>
                  <a:pt x="131114" y="196513"/>
                  <a:pt x="121092" y="207251"/>
                </a:cubicBezTo>
                <a:cubicBezTo>
                  <a:pt x="145789" y="201882"/>
                  <a:pt x="164759" y="180764"/>
                  <a:pt x="166906" y="154636"/>
                </a:cubicBezTo>
                <a:lnTo>
                  <a:pt x="146862" y="154636"/>
                </a:lnTo>
                <a:close/>
                <a:moveTo>
                  <a:pt x="113218" y="154636"/>
                </a:moveTo>
                <a:lnTo>
                  <a:pt x="113218" y="202240"/>
                </a:lnTo>
                <a:cubicBezTo>
                  <a:pt x="122166" y="192934"/>
                  <a:pt x="135767" y="175395"/>
                  <a:pt x="137914" y="154636"/>
                </a:cubicBezTo>
                <a:lnTo>
                  <a:pt x="113218" y="154636"/>
                </a:lnTo>
                <a:close/>
                <a:moveTo>
                  <a:pt x="79931" y="154636"/>
                </a:moveTo>
                <a:cubicBezTo>
                  <a:pt x="81720" y="175395"/>
                  <a:pt x="95322" y="192934"/>
                  <a:pt x="104270" y="202240"/>
                </a:cubicBezTo>
                <a:lnTo>
                  <a:pt x="104270" y="154636"/>
                </a:lnTo>
                <a:lnTo>
                  <a:pt x="79931" y="154636"/>
                </a:lnTo>
                <a:close/>
                <a:moveTo>
                  <a:pt x="50581" y="154636"/>
                </a:moveTo>
                <a:cubicBezTo>
                  <a:pt x="52729" y="180764"/>
                  <a:pt x="71699" y="201882"/>
                  <a:pt x="96395" y="207251"/>
                </a:cubicBezTo>
                <a:cubicBezTo>
                  <a:pt x="86731" y="196513"/>
                  <a:pt x="72414" y="177543"/>
                  <a:pt x="70983" y="154636"/>
                </a:cubicBezTo>
                <a:lnTo>
                  <a:pt x="50581" y="154636"/>
                </a:lnTo>
                <a:close/>
                <a:moveTo>
                  <a:pt x="113218" y="98084"/>
                </a:moveTo>
                <a:lnTo>
                  <a:pt x="113218" y="146046"/>
                </a:lnTo>
                <a:lnTo>
                  <a:pt x="137914" y="146046"/>
                </a:lnTo>
                <a:cubicBezTo>
                  <a:pt x="135767" y="125286"/>
                  <a:pt x="122166" y="107390"/>
                  <a:pt x="113218" y="98084"/>
                </a:cubicBezTo>
                <a:close/>
                <a:moveTo>
                  <a:pt x="104270" y="98084"/>
                </a:moveTo>
                <a:cubicBezTo>
                  <a:pt x="95322" y="107390"/>
                  <a:pt x="81720" y="125286"/>
                  <a:pt x="79931" y="146046"/>
                </a:cubicBezTo>
                <a:lnTo>
                  <a:pt x="104270" y="146046"/>
                </a:lnTo>
                <a:lnTo>
                  <a:pt x="104270" y="98084"/>
                </a:lnTo>
                <a:close/>
                <a:moveTo>
                  <a:pt x="121092" y="93431"/>
                </a:moveTo>
                <a:cubicBezTo>
                  <a:pt x="131114" y="103811"/>
                  <a:pt x="145073" y="123139"/>
                  <a:pt x="146862" y="146046"/>
                </a:cubicBezTo>
                <a:lnTo>
                  <a:pt x="166906" y="146046"/>
                </a:lnTo>
                <a:cubicBezTo>
                  <a:pt x="164759" y="119917"/>
                  <a:pt x="145789" y="98442"/>
                  <a:pt x="121092" y="93431"/>
                </a:cubicBezTo>
                <a:close/>
                <a:moveTo>
                  <a:pt x="96395" y="93431"/>
                </a:moveTo>
                <a:cubicBezTo>
                  <a:pt x="71699" y="98442"/>
                  <a:pt x="52729" y="119917"/>
                  <a:pt x="50581" y="146046"/>
                </a:cubicBezTo>
                <a:lnTo>
                  <a:pt x="70983" y="146046"/>
                </a:lnTo>
                <a:cubicBezTo>
                  <a:pt x="72414" y="123139"/>
                  <a:pt x="86731" y="103811"/>
                  <a:pt x="96395" y="93431"/>
                </a:cubicBezTo>
                <a:close/>
                <a:moveTo>
                  <a:pt x="108565" y="83051"/>
                </a:moveTo>
                <a:cubicBezTo>
                  <a:pt x="145789" y="83051"/>
                  <a:pt x="175854" y="113117"/>
                  <a:pt x="175854" y="150341"/>
                </a:cubicBezTo>
                <a:cubicBezTo>
                  <a:pt x="175854" y="187565"/>
                  <a:pt x="145789" y="217630"/>
                  <a:pt x="108565" y="217630"/>
                </a:cubicBezTo>
                <a:cubicBezTo>
                  <a:pt x="71699" y="217630"/>
                  <a:pt x="41275" y="187565"/>
                  <a:pt x="41275" y="150341"/>
                </a:cubicBezTo>
                <a:cubicBezTo>
                  <a:pt x="41275" y="113117"/>
                  <a:pt x="71699" y="83051"/>
                  <a:pt x="108565" y="83051"/>
                </a:cubicBezTo>
                <a:close/>
                <a:moveTo>
                  <a:pt x="241226" y="54541"/>
                </a:moveTo>
                <a:lnTo>
                  <a:pt x="225390" y="70407"/>
                </a:lnTo>
                <a:lnTo>
                  <a:pt x="232948" y="77619"/>
                </a:lnTo>
                <a:cubicBezTo>
                  <a:pt x="234748" y="79422"/>
                  <a:pt x="235827" y="81946"/>
                  <a:pt x="235827" y="84831"/>
                </a:cubicBezTo>
                <a:cubicBezTo>
                  <a:pt x="235827" y="87716"/>
                  <a:pt x="234748" y="90240"/>
                  <a:pt x="232948" y="92043"/>
                </a:cubicBezTo>
                <a:lnTo>
                  <a:pt x="225030" y="99615"/>
                </a:lnTo>
                <a:lnTo>
                  <a:pt x="232588" y="107188"/>
                </a:lnTo>
                <a:cubicBezTo>
                  <a:pt x="234388" y="108991"/>
                  <a:pt x="235468" y="111875"/>
                  <a:pt x="235468" y="114039"/>
                </a:cubicBezTo>
                <a:cubicBezTo>
                  <a:pt x="235468" y="116924"/>
                  <a:pt x="234388" y="119448"/>
                  <a:pt x="232588" y="121251"/>
                </a:cubicBezTo>
                <a:lnTo>
                  <a:pt x="225030" y="128823"/>
                </a:lnTo>
                <a:lnTo>
                  <a:pt x="232588" y="136035"/>
                </a:lnTo>
                <a:cubicBezTo>
                  <a:pt x="236187" y="140001"/>
                  <a:pt x="236187" y="146492"/>
                  <a:pt x="232588" y="150458"/>
                </a:cubicBezTo>
                <a:lnTo>
                  <a:pt x="220352" y="162358"/>
                </a:lnTo>
                <a:lnTo>
                  <a:pt x="220352" y="189763"/>
                </a:lnTo>
                <a:cubicBezTo>
                  <a:pt x="220352" y="191566"/>
                  <a:pt x="219272" y="193008"/>
                  <a:pt x="217832" y="193729"/>
                </a:cubicBezTo>
                <a:cubicBezTo>
                  <a:pt x="201637" y="202023"/>
                  <a:pt x="191560" y="218971"/>
                  <a:pt x="191560" y="237361"/>
                </a:cubicBezTo>
                <a:cubicBezTo>
                  <a:pt x="191560" y="264044"/>
                  <a:pt x="213154" y="286040"/>
                  <a:pt x="240506" y="286040"/>
                </a:cubicBezTo>
                <a:cubicBezTo>
                  <a:pt x="267139" y="286040"/>
                  <a:pt x="289093" y="264044"/>
                  <a:pt x="289093" y="237361"/>
                </a:cubicBezTo>
                <a:cubicBezTo>
                  <a:pt x="289093" y="218971"/>
                  <a:pt x="279015" y="202023"/>
                  <a:pt x="262460" y="193729"/>
                </a:cubicBezTo>
                <a:cubicBezTo>
                  <a:pt x="261020" y="193008"/>
                  <a:pt x="259941" y="191566"/>
                  <a:pt x="259941" y="189763"/>
                </a:cubicBezTo>
                <a:lnTo>
                  <a:pt x="259941" y="73652"/>
                </a:lnTo>
                <a:lnTo>
                  <a:pt x="241226" y="54541"/>
                </a:lnTo>
                <a:close/>
                <a:moveTo>
                  <a:pt x="237987" y="44805"/>
                </a:moveTo>
                <a:cubicBezTo>
                  <a:pt x="239786" y="43363"/>
                  <a:pt x="242666" y="43363"/>
                  <a:pt x="244465" y="44805"/>
                </a:cubicBezTo>
                <a:lnTo>
                  <a:pt x="267859" y="68604"/>
                </a:lnTo>
                <a:cubicBezTo>
                  <a:pt x="268578" y="69325"/>
                  <a:pt x="268938" y="70407"/>
                  <a:pt x="268938" y="71849"/>
                </a:cubicBezTo>
                <a:lnTo>
                  <a:pt x="268938" y="186878"/>
                </a:lnTo>
                <a:cubicBezTo>
                  <a:pt x="286933" y="197335"/>
                  <a:pt x="298090" y="216086"/>
                  <a:pt x="298090" y="237361"/>
                </a:cubicBezTo>
                <a:cubicBezTo>
                  <a:pt x="298090" y="269453"/>
                  <a:pt x="272177" y="295416"/>
                  <a:pt x="240506" y="295416"/>
                </a:cubicBezTo>
                <a:cubicBezTo>
                  <a:pt x="208475" y="295416"/>
                  <a:pt x="182562" y="269453"/>
                  <a:pt x="182562" y="237361"/>
                </a:cubicBezTo>
                <a:cubicBezTo>
                  <a:pt x="182562" y="216086"/>
                  <a:pt x="193359" y="197335"/>
                  <a:pt x="211354" y="186878"/>
                </a:cubicBezTo>
                <a:lnTo>
                  <a:pt x="211354" y="160555"/>
                </a:lnTo>
                <a:cubicBezTo>
                  <a:pt x="211354" y="159473"/>
                  <a:pt x="211714" y="158391"/>
                  <a:pt x="212434" y="157310"/>
                </a:cubicBezTo>
                <a:lnTo>
                  <a:pt x="226110" y="143968"/>
                </a:lnTo>
                <a:cubicBezTo>
                  <a:pt x="226470" y="143968"/>
                  <a:pt x="226470" y="143247"/>
                  <a:pt x="226470" y="143247"/>
                </a:cubicBezTo>
                <a:cubicBezTo>
                  <a:pt x="226470" y="142886"/>
                  <a:pt x="226470" y="142886"/>
                  <a:pt x="226110" y="142525"/>
                </a:cubicBezTo>
                <a:lnTo>
                  <a:pt x="215673" y="132068"/>
                </a:lnTo>
                <a:cubicBezTo>
                  <a:pt x="214593" y="131347"/>
                  <a:pt x="214233" y="130265"/>
                  <a:pt x="214233" y="129184"/>
                </a:cubicBezTo>
                <a:cubicBezTo>
                  <a:pt x="214233" y="128102"/>
                  <a:pt x="214593" y="126660"/>
                  <a:pt x="215673" y="125578"/>
                </a:cubicBezTo>
                <a:lnTo>
                  <a:pt x="226110" y="115121"/>
                </a:lnTo>
                <a:cubicBezTo>
                  <a:pt x="226470" y="114760"/>
                  <a:pt x="226470" y="114399"/>
                  <a:pt x="226470" y="114039"/>
                </a:cubicBezTo>
                <a:cubicBezTo>
                  <a:pt x="226470" y="114039"/>
                  <a:pt x="226470" y="113678"/>
                  <a:pt x="226110" y="113678"/>
                </a:cubicBezTo>
                <a:lnTo>
                  <a:pt x="215673" y="102861"/>
                </a:lnTo>
                <a:cubicBezTo>
                  <a:pt x="213514" y="101418"/>
                  <a:pt x="213514" y="98173"/>
                  <a:pt x="215673" y="96731"/>
                </a:cubicBezTo>
                <a:lnTo>
                  <a:pt x="226470" y="85552"/>
                </a:lnTo>
                <a:cubicBezTo>
                  <a:pt x="226830" y="85192"/>
                  <a:pt x="226830" y="84831"/>
                  <a:pt x="226830" y="84831"/>
                </a:cubicBezTo>
                <a:cubicBezTo>
                  <a:pt x="226830" y="84471"/>
                  <a:pt x="226830" y="84471"/>
                  <a:pt x="226470" y="84110"/>
                </a:cubicBezTo>
                <a:lnTo>
                  <a:pt x="216033" y="73652"/>
                </a:lnTo>
                <a:cubicBezTo>
                  <a:pt x="214233" y="71849"/>
                  <a:pt x="214233" y="68965"/>
                  <a:pt x="216033" y="67162"/>
                </a:cubicBezTo>
                <a:lnTo>
                  <a:pt x="237987" y="44805"/>
                </a:lnTo>
                <a:close/>
                <a:moveTo>
                  <a:pt x="148551" y="10816"/>
                </a:moveTo>
                <a:lnTo>
                  <a:pt x="36241" y="43641"/>
                </a:lnTo>
                <a:lnTo>
                  <a:pt x="169004" y="43641"/>
                </a:lnTo>
                <a:lnTo>
                  <a:pt x="169004" y="22359"/>
                </a:lnTo>
                <a:cubicBezTo>
                  <a:pt x="169004" y="16587"/>
                  <a:pt x="167568" y="12980"/>
                  <a:pt x="164698" y="10816"/>
                </a:cubicBezTo>
                <a:cubicBezTo>
                  <a:pt x="161468" y="8291"/>
                  <a:pt x="155727" y="8291"/>
                  <a:pt x="148551" y="10816"/>
                </a:cubicBezTo>
                <a:close/>
                <a:moveTo>
                  <a:pt x="146039" y="2159"/>
                </a:moveTo>
                <a:cubicBezTo>
                  <a:pt x="156086" y="-1087"/>
                  <a:pt x="164339" y="-727"/>
                  <a:pt x="170080" y="3602"/>
                </a:cubicBezTo>
                <a:cubicBezTo>
                  <a:pt x="175104" y="7209"/>
                  <a:pt x="177974" y="13702"/>
                  <a:pt x="177974" y="22359"/>
                </a:cubicBezTo>
                <a:lnTo>
                  <a:pt x="177974" y="43641"/>
                </a:lnTo>
                <a:lnTo>
                  <a:pt x="204885" y="43641"/>
                </a:lnTo>
                <a:cubicBezTo>
                  <a:pt x="207397" y="43641"/>
                  <a:pt x="209191" y="45805"/>
                  <a:pt x="209191" y="47969"/>
                </a:cubicBezTo>
                <a:cubicBezTo>
                  <a:pt x="209191" y="50494"/>
                  <a:pt x="207397" y="52658"/>
                  <a:pt x="204885" y="52658"/>
                </a:cubicBezTo>
                <a:lnTo>
                  <a:pt x="173668" y="52658"/>
                </a:lnTo>
                <a:lnTo>
                  <a:pt x="8970" y="52658"/>
                </a:lnTo>
                <a:lnTo>
                  <a:pt x="8970" y="286037"/>
                </a:lnTo>
                <a:lnTo>
                  <a:pt x="182280" y="286037"/>
                </a:lnTo>
                <a:cubicBezTo>
                  <a:pt x="184792" y="286037"/>
                  <a:pt x="186586" y="288201"/>
                  <a:pt x="186586" y="290726"/>
                </a:cubicBezTo>
                <a:cubicBezTo>
                  <a:pt x="186586" y="293251"/>
                  <a:pt x="184792" y="295416"/>
                  <a:pt x="182280" y="295416"/>
                </a:cubicBezTo>
                <a:lnTo>
                  <a:pt x="4665" y="295416"/>
                </a:lnTo>
                <a:cubicBezTo>
                  <a:pt x="2153" y="295416"/>
                  <a:pt x="0" y="293251"/>
                  <a:pt x="0" y="290726"/>
                </a:cubicBezTo>
                <a:lnTo>
                  <a:pt x="0" y="47969"/>
                </a:lnTo>
                <a:cubicBezTo>
                  <a:pt x="0" y="47969"/>
                  <a:pt x="359" y="47969"/>
                  <a:pt x="359" y="47608"/>
                </a:cubicBezTo>
                <a:cubicBezTo>
                  <a:pt x="359" y="47248"/>
                  <a:pt x="359" y="46887"/>
                  <a:pt x="359" y="46887"/>
                </a:cubicBezTo>
                <a:cubicBezTo>
                  <a:pt x="359" y="46526"/>
                  <a:pt x="718" y="46526"/>
                  <a:pt x="718" y="46166"/>
                </a:cubicBezTo>
                <a:cubicBezTo>
                  <a:pt x="1076" y="45805"/>
                  <a:pt x="1076" y="45444"/>
                  <a:pt x="1435" y="45444"/>
                </a:cubicBezTo>
                <a:cubicBezTo>
                  <a:pt x="1435" y="45083"/>
                  <a:pt x="1435" y="44723"/>
                  <a:pt x="1794" y="44723"/>
                </a:cubicBezTo>
                <a:cubicBezTo>
                  <a:pt x="1794" y="44723"/>
                  <a:pt x="2153" y="44362"/>
                  <a:pt x="2512" y="44362"/>
                </a:cubicBezTo>
                <a:cubicBezTo>
                  <a:pt x="2870" y="44001"/>
                  <a:pt x="3229" y="44001"/>
                  <a:pt x="3229" y="44001"/>
                </a:cubicBezTo>
                <a:cubicBezTo>
                  <a:pt x="3229" y="44001"/>
                  <a:pt x="3229" y="44001"/>
                  <a:pt x="3588" y="44001"/>
                </a:cubicBezTo>
                <a:lnTo>
                  <a:pt x="146039" y="2159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62" name="Freeform 739">
            <a:extLst>
              <a:ext uri="{FF2B5EF4-FFF2-40B4-BE49-F238E27FC236}">
                <a16:creationId xmlns:a16="http://schemas.microsoft.com/office/drawing/2014/main" id="{94138352-F623-7346-B17E-F48B7ADCF6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06317" y="2280314"/>
            <a:ext cx="579208" cy="585436"/>
          </a:xfrm>
          <a:custGeom>
            <a:avLst/>
            <a:gdLst>
              <a:gd name="T0" fmla="*/ 209423 w 294916"/>
              <a:gd name="T1" fmla="*/ 223477 h 298090"/>
              <a:gd name="T2" fmla="*/ 285936 w 294916"/>
              <a:gd name="T3" fmla="*/ 223477 h 298090"/>
              <a:gd name="T4" fmla="*/ 247859 w 294916"/>
              <a:gd name="T5" fmla="*/ 186351 h 298090"/>
              <a:gd name="T6" fmla="*/ 58555 w 294916"/>
              <a:gd name="T7" fmla="*/ 164647 h 298090"/>
              <a:gd name="T8" fmla="*/ 58555 w 294916"/>
              <a:gd name="T9" fmla="*/ 196578 h 298090"/>
              <a:gd name="T10" fmla="*/ 58555 w 294916"/>
              <a:gd name="T11" fmla="*/ 164647 h 298090"/>
              <a:gd name="T12" fmla="*/ 83773 w 294916"/>
              <a:gd name="T13" fmla="*/ 180612 h 298090"/>
              <a:gd name="T14" fmla="*/ 33338 w 294916"/>
              <a:gd name="T15" fmla="*/ 180612 h 298090"/>
              <a:gd name="T16" fmla="*/ 249238 w 294916"/>
              <a:gd name="T17" fmla="*/ 130175 h 298090"/>
              <a:gd name="T18" fmla="*/ 253634 w 294916"/>
              <a:gd name="T19" fmla="*/ 161942 h 298090"/>
              <a:gd name="T20" fmla="*/ 244475 w 294916"/>
              <a:gd name="T21" fmla="*/ 161942 h 298090"/>
              <a:gd name="T22" fmla="*/ 249238 w 294916"/>
              <a:gd name="T23" fmla="*/ 130175 h 298090"/>
              <a:gd name="T24" fmla="*/ 209423 w 294916"/>
              <a:gd name="T25" fmla="*/ 156434 h 298090"/>
              <a:gd name="T26" fmla="*/ 285936 w 294916"/>
              <a:gd name="T27" fmla="*/ 164004 h 298090"/>
              <a:gd name="T28" fmla="*/ 247859 w 294916"/>
              <a:gd name="T29" fmla="*/ 118226 h 298090"/>
              <a:gd name="T30" fmla="*/ 58911 w 294916"/>
              <a:gd name="T31" fmla="*/ 0 h 298090"/>
              <a:gd name="T32" fmla="*/ 85493 w 294916"/>
              <a:gd name="T33" fmla="*/ 24871 h 298090"/>
              <a:gd name="T34" fmla="*/ 86930 w 294916"/>
              <a:gd name="T35" fmla="*/ 130121 h 298090"/>
              <a:gd name="T36" fmla="*/ 62144 w 294916"/>
              <a:gd name="T37" fmla="*/ 238256 h 298090"/>
              <a:gd name="T38" fmla="*/ 102017 w 294916"/>
              <a:gd name="T39" fmla="*/ 289079 h 298090"/>
              <a:gd name="T40" fmla="*/ 141890 w 294916"/>
              <a:gd name="T41" fmla="*/ 89751 h 298090"/>
              <a:gd name="T42" fmla="*/ 252169 w 294916"/>
              <a:gd name="T43" fmla="*/ 89751 h 298090"/>
              <a:gd name="T44" fmla="*/ 294916 w 294916"/>
              <a:gd name="T45" fmla="*/ 156434 h 298090"/>
              <a:gd name="T46" fmla="*/ 247859 w 294916"/>
              <a:gd name="T47" fmla="*/ 271056 h 298090"/>
              <a:gd name="T48" fmla="*/ 200442 w 294916"/>
              <a:gd name="T49" fmla="*/ 156434 h 298090"/>
              <a:gd name="T50" fmla="*/ 243189 w 294916"/>
              <a:gd name="T51" fmla="*/ 89751 h 298090"/>
              <a:gd name="T52" fmla="*/ 150871 w 294916"/>
              <a:gd name="T53" fmla="*/ 89751 h 298090"/>
              <a:gd name="T54" fmla="*/ 102017 w 294916"/>
              <a:gd name="T55" fmla="*/ 298090 h 298090"/>
              <a:gd name="T56" fmla="*/ 53523 w 294916"/>
              <a:gd name="T57" fmla="*/ 238256 h 298090"/>
              <a:gd name="T58" fmla="*/ 106687 w 294916"/>
              <a:gd name="T59" fmla="*/ 180224 h 298090"/>
              <a:gd name="T60" fmla="*/ 77950 w 294916"/>
              <a:gd name="T61" fmla="*/ 132644 h 298090"/>
              <a:gd name="T62" fmla="*/ 58911 w 294916"/>
              <a:gd name="T63" fmla="*/ 10813 h 298090"/>
              <a:gd name="T64" fmla="*/ 50649 w 294916"/>
              <a:gd name="T65" fmla="*/ 33882 h 298090"/>
              <a:gd name="T66" fmla="*/ 50649 w 294916"/>
              <a:gd name="T67" fmla="*/ 48300 h 298090"/>
              <a:gd name="T68" fmla="*/ 49931 w 294916"/>
              <a:gd name="T69" fmla="*/ 63438 h 298090"/>
              <a:gd name="T70" fmla="*/ 49931 w 294916"/>
              <a:gd name="T71" fmla="*/ 77856 h 298090"/>
              <a:gd name="T72" fmla="*/ 49931 w 294916"/>
              <a:gd name="T73" fmla="*/ 92635 h 298090"/>
              <a:gd name="T74" fmla="*/ 38077 w 294916"/>
              <a:gd name="T75" fmla="*/ 118947 h 298090"/>
              <a:gd name="T76" fmla="*/ 35562 w 294916"/>
              <a:gd name="T77" fmla="*/ 136609 h 298090"/>
              <a:gd name="T78" fmla="*/ 38795 w 294916"/>
              <a:gd name="T79" fmla="*/ 225640 h 298090"/>
              <a:gd name="T80" fmla="*/ 35562 w 294916"/>
              <a:gd name="T81" fmla="*/ 233930 h 298090"/>
              <a:gd name="T82" fmla="*/ 29096 w 294916"/>
              <a:gd name="T83" fmla="*/ 130121 h 298090"/>
              <a:gd name="T84" fmla="*/ 30533 w 294916"/>
              <a:gd name="T85" fmla="*/ 113901 h 298090"/>
              <a:gd name="T86" fmla="*/ 43824 w 294916"/>
              <a:gd name="T87" fmla="*/ 99123 h 298090"/>
              <a:gd name="T88" fmla="*/ 31970 w 294916"/>
              <a:gd name="T89" fmla="*/ 85786 h 298090"/>
              <a:gd name="T90" fmla="*/ 43824 w 294916"/>
              <a:gd name="T91" fmla="*/ 71368 h 298090"/>
              <a:gd name="T92" fmla="*/ 43824 w 294916"/>
              <a:gd name="T93" fmla="*/ 69926 h 298090"/>
              <a:gd name="T94" fmla="*/ 33048 w 294916"/>
              <a:gd name="T95" fmla="*/ 52985 h 298090"/>
              <a:gd name="T96" fmla="*/ 44184 w 294916"/>
              <a:gd name="T97" fmla="*/ 40370 h 298090"/>
              <a:gd name="T98" fmla="*/ 32329 w 294916"/>
              <a:gd name="T99" fmla="*/ 26673 h 298090"/>
              <a:gd name="T100" fmla="*/ 55679 w 294916"/>
              <a:gd name="T101" fmla="*/ 1081 h 2980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294916" h="298090">
                <a:moveTo>
                  <a:pt x="209423" y="175177"/>
                </a:moveTo>
                <a:lnTo>
                  <a:pt x="209423" y="223477"/>
                </a:lnTo>
                <a:cubicBezTo>
                  <a:pt x="209423" y="244744"/>
                  <a:pt x="226306" y="262045"/>
                  <a:pt x="247499" y="262045"/>
                </a:cubicBezTo>
                <a:cubicBezTo>
                  <a:pt x="268693" y="262045"/>
                  <a:pt x="285936" y="244744"/>
                  <a:pt x="285936" y="223477"/>
                </a:cubicBezTo>
                <a:lnTo>
                  <a:pt x="285936" y="175177"/>
                </a:lnTo>
                <a:cubicBezTo>
                  <a:pt x="274800" y="182747"/>
                  <a:pt x="261150" y="186351"/>
                  <a:pt x="247859" y="186351"/>
                </a:cubicBezTo>
                <a:cubicBezTo>
                  <a:pt x="234209" y="186351"/>
                  <a:pt x="220558" y="182747"/>
                  <a:pt x="209423" y="175177"/>
                </a:cubicBezTo>
                <a:close/>
                <a:moveTo>
                  <a:pt x="58555" y="164647"/>
                </a:moveTo>
                <a:cubicBezTo>
                  <a:pt x="49784" y="164647"/>
                  <a:pt x="42475" y="171541"/>
                  <a:pt x="42475" y="180612"/>
                </a:cubicBezTo>
                <a:cubicBezTo>
                  <a:pt x="42475" y="189321"/>
                  <a:pt x="49784" y="196578"/>
                  <a:pt x="58555" y="196578"/>
                </a:cubicBezTo>
                <a:cubicBezTo>
                  <a:pt x="67692" y="196578"/>
                  <a:pt x="75001" y="189321"/>
                  <a:pt x="75001" y="180612"/>
                </a:cubicBezTo>
                <a:cubicBezTo>
                  <a:pt x="75001" y="171541"/>
                  <a:pt x="67692" y="164647"/>
                  <a:pt x="58555" y="164647"/>
                </a:cubicBezTo>
                <a:close/>
                <a:moveTo>
                  <a:pt x="58555" y="155575"/>
                </a:moveTo>
                <a:cubicBezTo>
                  <a:pt x="72443" y="155575"/>
                  <a:pt x="83773" y="166824"/>
                  <a:pt x="83773" y="180612"/>
                </a:cubicBezTo>
                <a:cubicBezTo>
                  <a:pt x="83773" y="194401"/>
                  <a:pt x="72443" y="206012"/>
                  <a:pt x="58555" y="206012"/>
                </a:cubicBezTo>
                <a:cubicBezTo>
                  <a:pt x="44668" y="206012"/>
                  <a:pt x="33338" y="194401"/>
                  <a:pt x="33338" y="180612"/>
                </a:cubicBezTo>
                <a:cubicBezTo>
                  <a:pt x="33338" y="166824"/>
                  <a:pt x="44668" y="155575"/>
                  <a:pt x="58555" y="155575"/>
                </a:cubicBezTo>
                <a:close/>
                <a:moveTo>
                  <a:pt x="249238" y="130175"/>
                </a:moveTo>
                <a:cubicBezTo>
                  <a:pt x="251436" y="130175"/>
                  <a:pt x="253634" y="132366"/>
                  <a:pt x="253634" y="134921"/>
                </a:cubicBezTo>
                <a:lnTo>
                  <a:pt x="253634" y="161942"/>
                </a:lnTo>
                <a:cubicBezTo>
                  <a:pt x="253634" y="164132"/>
                  <a:pt x="251436" y="166323"/>
                  <a:pt x="249238" y="166323"/>
                </a:cubicBezTo>
                <a:cubicBezTo>
                  <a:pt x="246307" y="166323"/>
                  <a:pt x="244475" y="164132"/>
                  <a:pt x="244475" y="161942"/>
                </a:cubicBezTo>
                <a:lnTo>
                  <a:pt x="244475" y="134921"/>
                </a:lnTo>
                <a:cubicBezTo>
                  <a:pt x="244475" y="132366"/>
                  <a:pt x="246307" y="130175"/>
                  <a:pt x="249238" y="130175"/>
                </a:cubicBezTo>
                <a:close/>
                <a:moveTo>
                  <a:pt x="247499" y="118226"/>
                </a:moveTo>
                <a:cubicBezTo>
                  <a:pt x="226306" y="118226"/>
                  <a:pt x="209423" y="135528"/>
                  <a:pt x="209423" y="156434"/>
                </a:cubicBezTo>
                <a:lnTo>
                  <a:pt x="209423" y="164004"/>
                </a:lnTo>
                <a:cubicBezTo>
                  <a:pt x="230616" y="181665"/>
                  <a:pt x="264383" y="181665"/>
                  <a:pt x="285936" y="164004"/>
                </a:cubicBezTo>
                <a:lnTo>
                  <a:pt x="285936" y="156434"/>
                </a:lnTo>
                <a:cubicBezTo>
                  <a:pt x="285936" y="135528"/>
                  <a:pt x="268693" y="118226"/>
                  <a:pt x="247859" y="118226"/>
                </a:cubicBezTo>
                <a:lnTo>
                  <a:pt x="247499" y="118226"/>
                </a:lnTo>
                <a:close/>
                <a:moveTo>
                  <a:pt x="58911" y="0"/>
                </a:moveTo>
                <a:cubicBezTo>
                  <a:pt x="59989" y="0"/>
                  <a:pt x="61067" y="360"/>
                  <a:pt x="62144" y="1081"/>
                </a:cubicBezTo>
                <a:lnTo>
                  <a:pt x="85493" y="24871"/>
                </a:lnTo>
                <a:cubicBezTo>
                  <a:pt x="86212" y="25591"/>
                  <a:pt x="86930" y="26673"/>
                  <a:pt x="86930" y="27754"/>
                </a:cubicBezTo>
                <a:lnTo>
                  <a:pt x="86930" y="130121"/>
                </a:lnTo>
                <a:cubicBezTo>
                  <a:pt x="104532" y="140214"/>
                  <a:pt x="116027" y="159318"/>
                  <a:pt x="116027" y="180224"/>
                </a:cubicBezTo>
                <a:cubicBezTo>
                  <a:pt x="116027" y="210501"/>
                  <a:pt x="92318" y="236093"/>
                  <a:pt x="62144" y="238256"/>
                </a:cubicBezTo>
                <a:lnTo>
                  <a:pt x="62504" y="249429"/>
                </a:lnTo>
                <a:cubicBezTo>
                  <a:pt x="62504" y="271056"/>
                  <a:pt x="80105" y="289079"/>
                  <a:pt x="102017" y="289079"/>
                </a:cubicBezTo>
                <a:cubicBezTo>
                  <a:pt x="123929" y="289079"/>
                  <a:pt x="141890" y="271056"/>
                  <a:pt x="141890" y="249429"/>
                </a:cubicBezTo>
                <a:lnTo>
                  <a:pt x="141890" y="89751"/>
                </a:lnTo>
                <a:cubicBezTo>
                  <a:pt x="141890" y="59113"/>
                  <a:pt x="166676" y="34603"/>
                  <a:pt x="197209" y="34603"/>
                </a:cubicBezTo>
                <a:cubicBezTo>
                  <a:pt x="227383" y="34603"/>
                  <a:pt x="252169" y="59113"/>
                  <a:pt x="252169" y="89751"/>
                </a:cubicBezTo>
                <a:lnTo>
                  <a:pt x="252169" y="109215"/>
                </a:lnTo>
                <a:cubicBezTo>
                  <a:pt x="276237" y="111378"/>
                  <a:pt x="294916" y="131923"/>
                  <a:pt x="294916" y="156434"/>
                </a:cubicBezTo>
                <a:lnTo>
                  <a:pt x="294916" y="223477"/>
                </a:lnTo>
                <a:cubicBezTo>
                  <a:pt x="294916" y="249790"/>
                  <a:pt x="273722" y="271056"/>
                  <a:pt x="247859" y="271056"/>
                </a:cubicBezTo>
                <a:cubicBezTo>
                  <a:pt x="221277" y="271056"/>
                  <a:pt x="200442" y="249790"/>
                  <a:pt x="200442" y="223477"/>
                </a:cubicBezTo>
                <a:lnTo>
                  <a:pt x="200442" y="156434"/>
                </a:lnTo>
                <a:cubicBezTo>
                  <a:pt x="200442" y="131923"/>
                  <a:pt x="219121" y="111378"/>
                  <a:pt x="243189" y="109215"/>
                </a:cubicBezTo>
                <a:lnTo>
                  <a:pt x="243189" y="89751"/>
                </a:lnTo>
                <a:cubicBezTo>
                  <a:pt x="243189" y="64159"/>
                  <a:pt x="222354" y="43253"/>
                  <a:pt x="197209" y="43253"/>
                </a:cubicBezTo>
                <a:cubicBezTo>
                  <a:pt x="171705" y="43253"/>
                  <a:pt x="150871" y="64159"/>
                  <a:pt x="150871" y="89751"/>
                </a:cubicBezTo>
                <a:lnTo>
                  <a:pt x="150871" y="249429"/>
                </a:lnTo>
                <a:cubicBezTo>
                  <a:pt x="150871" y="276103"/>
                  <a:pt x="128958" y="298090"/>
                  <a:pt x="102017" y="298090"/>
                </a:cubicBezTo>
                <a:cubicBezTo>
                  <a:pt x="75435" y="298090"/>
                  <a:pt x="53523" y="276103"/>
                  <a:pt x="53523" y="249429"/>
                </a:cubicBezTo>
                <a:lnTo>
                  <a:pt x="53523" y="238256"/>
                </a:lnTo>
                <a:cubicBezTo>
                  <a:pt x="53523" y="233570"/>
                  <a:pt x="57115" y="229605"/>
                  <a:pt x="61785" y="229244"/>
                </a:cubicBezTo>
                <a:cubicBezTo>
                  <a:pt x="86930" y="227442"/>
                  <a:pt x="106687" y="205815"/>
                  <a:pt x="106687" y="180224"/>
                </a:cubicBezTo>
                <a:cubicBezTo>
                  <a:pt x="106687" y="161841"/>
                  <a:pt x="96629" y="145260"/>
                  <a:pt x="80105" y="136609"/>
                </a:cubicBezTo>
                <a:cubicBezTo>
                  <a:pt x="78668" y="135888"/>
                  <a:pt x="77950" y="134446"/>
                  <a:pt x="77950" y="132644"/>
                </a:cubicBezTo>
                <a:lnTo>
                  <a:pt x="77950" y="29917"/>
                </a:lnTo>
                <a:lnTo>
                  <a:pt x="58911" y="10813"/>
                </a:lnTo>
                <a:lnTo>
                  <a:pt x="43465" y="26673"/>
                </a:lnTo>
                <a:lnTo>
                  <a:pt x="50649" y="33882"/>
                </a:lnTo>
                <a:cubicBezTo>
                  <a:pt x="52446" y="35684"/>
                  <a:pt x="53523" y="38207"/>
                  <a:pt x="53523" y="41091"/>
                </a:cubicBezTo>
                <a:cubicBezTo>
                  <a:pt x="53523" y="43614"/>
                  <a:pt x="52446" y="46137"/>
                  <a:pt x="50649" y="48300"/>
                </a:cubicBezTo>
                <a:lnTo>
                  <a:pt x="42747" y="56229"/>
                </a:lnTo>
                <a:lnTo>
                  <a:pt x="49931" y="63438"/>
                </a:lnTo>
                <a:cubicBezTo>
                  <a:pt x="52086" y="65241"/>
                  <a:pt x="52805" y="67764"/>
                  <a:pt x="52805" y="70647"/>
                </a:cubicBezTo>
                <a:cubicBezTo>
                  <a:pt x="52805" y="73531"/>
                  <a:pt x="52086" y="76054"/>
                  <a:pt x="49931" y="77856"/>
                </a:cubicBezTo>
                <a:lnTo>
                  <a:pt x="42747" y="85426"/>
                </a:lnTo>
                <a:lnTo>
                  <a:pt x="49931" y="92635"/>
                </a:lnTo>
                <a:cubicBezTo>
                  <a:pt x="54242" y="96600"/>
                  <a:pt x="54242" y="102727"/>
                  <a:pt x="49931" y="107052"/>
                </a:cubicBezTo>
                <a:lnTo>
                  <a:pt x="38077" y="118947"/>
                </a:lnTo>
                <a:lnTo>
                  <a:pt x="38077" y="132644"/>
                </a:lnTo>
                <a:cubicBezTo>
                  <a:pt x="38077" y="134446"/>
                  <a:pt x="36999" y="135888"/>
                  <a:pt x="35562" y="136609"/>
                </a:cubicBezTo>
                <a:cubicBezTo>
                  <a:pt x="19038" y="145260"/>
                  <a:pt x="8980" y="161841"/>
                  <a:pt x="8980" y="180224"/>
                </a:cubicBezTo>
                <a:cubicBezTo>
                  <a:pt x="8980" y="200048"/>
                  <a:pt x="20834" y="217710"/>
                  <a:pt x="38795" y="225640"/>
                </a:cubicBezTo>
                <a:cubicBezTo>
                  <a:pt x="41310" y="226361"/>
                  <a:pt x="42028" y="229244"/>
                  <a:pt x="41310" y="231768"/>
                </a:cubicBezTo>
                <a:cubicBezTo>
                  <a:pt x="40232" y="233570"/>
                  <a:pt x="37718" y="234651"/>
                  <a:pt x="35562" y="233930"/>
                </a:cubicBezTo>
                <a:cubicBezTo>
                  <a:pt x="14009" y="224919"/>
                  <a:pt x="0" y="203653"/>
                  <a:pt x="0" y="180224"/>
                </a:cubicBezTo>
                <a:cubicBezTo>
                  <a:pt x="0" y="159318"/>
                  <a:pt x="11136" y="140214"/>
                  <a:pt x="29096" y="130121"/>
                </a:cubicBezTo>
                <a:lnTo>
                  <a:pt x="29096" y="117145"/>
                </a:lnTo>
                <a:cubicBezTo>
                  <a:pt x="29096" y="116064"/>
                  <a:pt x="29456" y="114622"/>
                  <a:pt x="30533" y="113901"/>
                </a:cubicBezTo>
                <a:lnTo>
                  <a:pt x="43824" y="100564"/>
                </a:lnTo>
                <a:cubicBezTo>
                  <a:pt x="44184" y="100204"/>
                  <a:pt x="44184" y="99483"/>
                  <a:pt x="43824" y="99123"/>
                </a:cubicBezTo>
                <a:lnTo>
                  <a:pt x="33048" y="88309"/>
                </a:lnTo>
                <a:cubicBezTo>
                  <a:pt x="32688" y="87588"/>
                  <a:pt x="31970" y="86867"/>
                  <a:pt x="31970" y="85786"/>
                </a:cubicBezTo>
                <a:cubicBezTo>
                  <a:pt x="31611" y="84344"/>
                  <a:pt x="31970" y="82903"/>
                  <a:pt x="33048" y="81821"/>
                </a:cubicBezTo>
                <a:lnTo>
                  <a:pt x="43824" y="71368"/>
                </a:lnTo>
                <a:cubicBezTo>
                  <a:pt x="43824" y="71008"/>
                  <a:pt x="43824" y="71008"/>
                  <a:pt x="43824" y="70647"/>
                </a:cubicBezTo>
                <a:lnTo>
                  <a:pt x="43824" y="69926"/>
                </a:lnTo>
                <a:lnTo>
                  <a:pt x="33048" y="59113"/>
                </a:lnTo>
                <a:cubicBezTo>
                  <a:pt x="31611" y="57671"/>
                  <a:pt x="31611" y="54427"/>
                  <a:pt x="33048" y="52985"/>
                </a:cubicBezTo>
                <a:lnTo>
                  <a:pt x="44184" y="41812"/>
                </a:lnTo>
                <a:cubicBezTo>
                  <a:pt x="44543" y="41451"/>
                  <a:pt x="44543" y="40730"/>
                  <a:pt x="44184" y="40370"/>
                </a:cubicBezTo>
                <a:lnTo>
                  <a:pt x="33407" y="29917"/>
                </a:lnTo>
                <a:cubicBezTo>
                  <a:pt x="32688" y="28835"/>
                  <a:pt x="32329" y="27754"/>
                  <a:pt x="32329" y="26673"/>
                </a:cubicBezTo>
                <a:cubicBezTo>
                  <a:pt x="32329" y="25231"/>
                  <a:pt x="32688" y="24150"/>
                  <a:pt x="33407" y="23429"/>
                </a:cubicBezTo>
                <a:lnTo>
                  <a:pt x="55679" y="1081"/>
                </a:lnTo>
                <a:cubicBezTo>
                  <a:pt x="56397" y="360"/>
                  <a:pt x="57834" y="0"/>
                  <a:pt x="58911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63" name="Freeform 740">
            <a:extLst>
              <a:ext uri="{FF2B5EF4-FFF2-40B4-BE49-F238E27FC236}">
                <a16:creationId xmlns:a16="http://schemas.microsoft.com/office/drawing/2014/main" id="{E8C05993-4BD1-C248-94D8-4FC821BE52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90319" y="7714293"/>
            <a:ext cx="585436" cy="569867"/>
          </a:xfrm>
          <a:custGeom>
            <a:avLst/>
            <a:gdLst>
              <a:gd name="T0" fmla="*/ 23019 w 298090"/>
              <a:gd name="T1" fmla="*/ 217078 h 290302"/>
              <a:gd name="T2" fmla="*/ 47162 w 298090"/>
              <a:gd name="T3" fmla="*/ 195228 h 290302"/>
              <a:gd name="T4" fmla="*/ 289090 w 298090"/>
              <a:gd name="T5" fmla="*/ 224759 h 290302"/>
              <a:gd name="T6" fmla="*/ 195847 w 298090"/>
              <a:gd name="T7" fmla="*/ 249247 h 290302"/>
              <a:gd name="T8" fmla="*/ 120244 w 298090"/>
              <a:gd name="T9" fmla="*/ 245286 h 290302"/>
              <a:gd name="T10" fmla="*/ 201607 w 298090"/>
              <a:gd name="T11" fmla="*/ 231601 h 290302"/>
              <a:gd name="T12" fmla="*/ 128165 w 298090"/>
              <a:gd name="T13" fmla="*/ 207113 h 290302"/>
              <a:gd name="T14" fmla="*/ 9000 w 298090"/>
              <a:gd name="T15" fmla="*/ 267614 h 290302"/>
              <a:gd name="T16" fmla="*/ 9000 w 298090"/>
              <a:gd name="T17" fmla="*/ 195228 h 290302"/>
              <a:gd name="T18" fmla="*/ 220477 w 298090"/>
              <a:gd name="T19" fmla="*/ 196294 h 290302"/>
              <a:gd name="T20" fmla="*/ 191395 w 298090"/>
              <a:gd name="T21" fmla="*/ 181830 h 290302"/>
              <a:gd name="T22" fmla="*/ 110688 w 298090"/>
              <a:gd name="T23" fmla="*/ 149051 h 290302"/>
              <a:gd name="T24" fmla="*/ 154979 w 298090"/>
              <a:gd name="T25" fmla="*/ 190113 h 290302"/>
              <a:gd name="T26" fmla="*/ 104259 w 298090"/>
              <a:gd name="T27" fmla="*/ 150492 h 290302"/>
              <a:gd name="T28" fmla="*/ 178138 w 298090"/>
              <a:gd name="T29" fmla="*/ 159781 h 290302"/>
              <a:gd name="T30" fmla="*/ 173173 w 298090"/>
              <a:gd name="T31" fmla="*/ 167542 h 290302"/>
              <a:gd name="T32" fmla="*/ 155085 w 298090"/>
              <a:gd name="T33" fmla="*/ 144259 h 290302"/>
              <a:gd name="T34" fmla="*/ 220823 w 298090"/>
              <a:gd name="T35" fmla="*/ 150453 h 290302"/>
              <a:gd name="T36" fmla="*/ 237590 w 298090"/>
              <a:gd name="T37" fmla="*/ 139196 h 290302"/>
              <a:gd name="T38" fmla="*/ 208694 w 298090"/>
              <a:gd name="T39" fmla="*/ 122854 h 290302"/>
              <a:gd name="T40" fmla="*/ 204413 w 298090"/>
              <a:gd name="T41" fmla="*/ 142101 h 290302"/>
              <a:gd name="T42" fmla="*/ 221180 w 298090"/>
              <a:gd name="T43" fmla="*/ 131206 h 290302"/>
              <a:gd name="T44" fmla="*/ 112223 w 298090"/>
              <a:gd name="T45" fmla="*/ 115684 h 290302"/>
              <a:gd name="T46" fmla="*/ 132793 w 298090"/>
              <a:gd name="T47" fmla="*/ 139320 h 290302"/>
              <a:gd name="T48" fmla="*/ 106194 w 298090"/>
              <a:gd name="T49" fmla="*/ 116742 h 290302"/>
              <a:gd name="T50" fmla="*/ 221894 w 298090"/>
              <a:gd name="T51" fmla="*/ 116680 h 290302"/>
              <a:gd name="T52" fmla="*/ 247579 w 298090"/>
              <a:gd name="T53" fmla="*/ 159169 h 290302"/>
              <a:gd name="T54" fmla="*/ 212618 w 298090"/>
              <a:gd name="T55" fmla="*/ 152995 h 290302"/>
              <a:gd name="T56" fmla="*/ 191214 w 298090"/>
              <a:gd name="T57" fmla="*/ 137017 h 290302"/>
              <a:gd name="T58" fmla="*/ 53474 w 298090"/>
              <a:gd name="T59" fmla="*/ 110936 h 290302"/>
              <a:gd name="T60" fmla="*/ 86763 w 298090"/>
              <a:gd name="T61" fmla="*/ 144079 h 290302"/>
              <a:gd name="T62" fmla="*/ 47100 w 298090"/>
              <a:gd name="T63" fmla="*/ 112005 h 290302"/>
              <a:gd name="T64" fmla="*/ 93529 w 298090"/>
              <a:gd name="T65" fmla="*/ 102631 h 290302"/>
              <a:gd name="T66" fmla="*/ 88382 w 298090"/>
              <a:gd name="T67" fmla="*/ 110039 h 290302"/>
              <a:gd name="T68" fmla="*/ 70000 w 298090"/>
              <a:gd name="T69" fmla="*/ 87109 h 290302"/>
              <a:gd name="T70" fmla="*/ 92138 w 298090"/>
              <a:gd name="T71" fmla="*/ 61776 h 290302"/>
              <a:gd name="T72" fmla="*/ 112734 w 298090"/>
              <a:gd name="T73" fmla="*/ 79118 h 290302"/>
              <a:gd name="T74" fmla="*/ 125517 w 298090"/>
              <a:gd name="T75" fmla="*/ 64305 h 290302"/>
              <a:gd name="T76" fmla="*/ 103501 w 298090"/>
              <a:gd name="T77" fmla="*/ 46963 h 290302"/>
              <a:gd name="T78" fmla="*/ 132619 w 298090"/>
              <a:gd name="T79" fmla="*/ 69363 h 290302"/>
              <a:gd name="T80" fmla="*/ 114154 w 298090"/>
              <a:gd name="T81" fmla="*/ 88511 h 290302"/>
              <a:gd name="T82" fmla="*/ 82905 w 298090"/>
              <a:gd name="T83" fmla="*/ 65028 h 290302"/>
              <a:gd name="T84" fmla="*/ 109893 w 298090"/>
              <a:gd name="T85" fmla="*/ 39737 h 290302"/>
              <a:gd name="T86" fmla="*/ 281530 w 298090"/>
              <a:gd name="T87" fmla="*/ 118521 h 290302"/>
              <a:gd name="T88" fmla="*/ 274329 w 298090"/>
              <a:gd name="T89" fmla="*/ 197389 h 290302"/>
              <a:gd name="T90" fmla="*/ 292330 w 298090"/>
              <a:gd name="T91" fmla="*/ 213595 h 290302"/>
              <a:gd name="T92" fmla="*/ 135725 w 298090"/>
              <a:gd name="T93" fmla="*/ 290302 h 290302"/>
              <a:gd name="T94" fmla="*/ 0 w 298090"/>
              <a:gd name="T95" fmla="*/ 272296 h 290302"/>
              <a:gd name="T96" fmla="*/ 42482 w 298090"/>
              <a:gd name="T97" fmla="*/ 186585 h 290302"/>
              <a:gd name="T98" fmla="*/ 204847 w 298090"/>
              <a:gd name="T99" fmla="*/ 213235 h 290302"/>
              <a:gd name="T100" fmla="*/ 263169 w 298090"/>
              <a:gd name="T101" fmla="*/ 218277 h 290302"/>
              <a:gd name="T102" fmla="*/ 268569 w 298090"/>
              <a:gd name="T103" fmla="*/ 204591 h 290302"/>
              <a:gd name="T104" fmla="*/ 240488 w 298090"/>
              <a:gd name="T105" fmla="*/ 217916 h 290302"/>
              <a:gd name="T106" fmla="*/ 233288 w 298090"/>
              <a:gd name="T107" fmla="*/ 212875 h 290302"/>
              <a:gd name="T108" fmla="*/ 109444 w 298090"/>
              <a:gd name="T109" fmla="*/ 11563 h 290302"/>
              <a:gd name="T110" fmla="*/ 27001 w 298090"/>
              <a:gd name="T111" fmla="*/ 131846 h 290302"/>
              <a:gd name="T112" fmla="*/ 79563 w 298090"/>
              <a:gd name="T113" fmla="*/ 179022 h 290302"/>
              <a:gd name="T114" fmla="*/ 82803 w 298090"/>
              <a:gd name="T115" fmla="*/ 9762 h 2903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298090" h="290302">
                <a:moveTo>
                  <a:pt x="23019" y="206348"/>
                </a:moveTo>
                <a:cubicBezTo>
                  <a:pt x="25982" y="206348"/>
                  <a:pt x="28205" y="208647"/>
                  <a:pt x="28205" y="211713"/>
                </a:cubicBezTo>
                <a:cubicBezTo>
                  <a:pt x="28205" y="214779"/>
                  <a:pt x="25982" y="217078"/>
                  <a:pt x="23019" y="217078"/>
                </a:cubicBezTo>
                <a:cubicBezTo>
                  <a:pt x="20055" y="217078"/>
                  <a:pt x="17462" y="214779"/>
                  <a:pt x="17462" y="211713"/>
                </a:cubicBezTo>
                <a:cubicBezTo>
                  <a:pt x="17462" y="208647"/>
                  <a:pt x="20055" y="206348"/>
                  <a:pt x="23019" y="206348"/>
                </a:cubicBezTo>
                <a:close/>
                <a:moveTo>
                  <a:pt x="47162" y="195228"/>
                </a:moveTo>
                <a:lnTo>
                  <a:pt x="47162" y="268694"/>
                </a:lnTo>
                <a:cubicBezTo>
                  <a:pt x="67683" y="275177"/>
                  <a:pt x="189367" y="307588"/>
                  <a:pt x="281890" y="234482"/>
                </a:cubicBezTo>
                <a:cubicBezTo>
                  <a:pt x="283690" y="233042"/>
                  <a:pt x="289090" y="228720"/>
                  <a:pt x="289090" y="224759"/>
                </a:cubicBezTo>
                <a:cubicBezTo>
                  <a:pt x="289090" y="223678"/>
                  <a:pt x="289090" y="222238"/>
                  <a:pt x="286570" y="220437"/>
                </a:cubicBezTo>
                <a:cubicBezTo>
                  <a:pt x="284770" y="218997"/>
                  <a:pt x="275769" y="222598"/>
                  <a:pt x="266769" y="226559"/>
                </a:cubicBezTo>
                <a:cubicBezTo>
                  <a:pt x="252009" y="232682"/>
                  <a:pt x="229328" y="242405"/>
                  <a:pt x="195847" y="249247"/>
                </a:cubicBezTo>
                <a:cubicBezTo>
                  <a:pt x="188287" y="251768"/>
                  <a:pt x="177846" y="253209"/>
                  <a:pt x="164166" y="253209"/>
                </a:cubicBezTo>
                <a:cubicBezTo>
                  <a:pt x="153005" y="253209"/>
                  <a:pt x="139685" y="252489"/>
                  <a:pt x="123844" y="250328"/>
                </a:cubicBezTo>
                <a:cubicBezTo>
                  <a:pt x="121684" y="249968"/>
                  <a:pt x="119524" y="247807"/>
                  <a:pt x="120244" y="245286"/>
                </a:cubicBezTo>
                <a:cubicBezTo>
                  <a:pt x="120244" y="242765"/>
                  <a:pt x="122764" y="241325"/>
                  <a:pt x="125284" y="241325"/>
                </a:cubicBezTo>
                <a:cubicBezTo>
                  <a:pt x="165966" y="246727"/>
                  <a:pt x="184326" y="243846"/>
                  <a:pt x="192967" y="240604"/>
                </a:cubicBezTo>
                <a:cubicBezTo>
                  <a:pt x="201247" y="237363"/>
                  <a:pt x="201247" y="233402"/>
                  <a:pt x="201607" y="231601"/>
                </a:cubicBezTo>
                <a:cubicBezTo>
                  <a:pt x="201607" y="226199"/>
                  <a:pt x="200527" y="222238"/>
                  <a:pt x="198367" y="219717"/>
                </a:cubicBezTo>
                <a:cubicBezTo>
                  <a:pt x="195127" y="216476"/>
                  <a:pt x="189727" y="216476"/>
                  <a:pt x="189727" y="216476"/>
                </a:cubicBezTo>
                <a:cubicBezTo>
                  <a:pt x="145445" y="217196"/>
                  <a:pt x="137525" y="212515"/>
                  <a:pt x="128165" y="207113"/>
                </a:cubicBezTo>
                <a:cubicBezTo>
                  <a:pt x="119164" y="201710"/>
                  <a:pt x="108724" y="195948"/>
                  <a:pt x="47162" y="195228"/>
                </a:cubicBezTo>
                <a:close/>
                <a:moveTo>
                  <a:pt x="9000" y="195228"/>
                </a:moveTo>
                <a:lnTo>
                  <a:pt x="9000" y="267614"/>
                </a:lnTo>
                <a:lnTo>
                  <a:pt x="38162" y="267614"/>
                </a:lnTo>
                <a:lnTo>
                  <a:pt x="38162" y="195228"/>
                </a:lnTo>
                <a:lnTo>
                  <a:pt x="9000" y="195228"/>
                </a:lnTo>
                <a:close/>
                <a:moveTo>
                  <a:pt x="196360" y="174422"/>
                </a:moveTo>
                <a:lnTo>
                  <a:pt x="219413" y="189944"/>
                </a:lnTo>
                <a:cubicBezTo>
                  <a:pt x="221541" y="191708"/>
                  <a:pt x="221896" y="194177"/>
                  <a:pt x="220477" y="196294"/>
                </a:cubicBezTo>
                <a:cubicBezTo>
                  <a:pt x="219768" y="197705"/>
                  <a:pt x="218349" y="198058"/>
                  <a:pt x="216930" y="198058"/>
                </a:cubicBezTo>
                <a:cubicBezTo>
                  <a:pt x="215866" y="198058"/>
                  <a:pt x="215157" y="198058"/>
                  <a:pt x="214448" y="197705"/>
                </a:cubicBezTo>
                <a:lnTo>
                  <a:pt x="191395" y="181830"/>
                </a:lnTo>
                <a:cubicBezTo>
                  <a:pt x="189622" y="180772"/>
                  <a:pt x="188912" y="177597"/>
                  <a:pt x="190331" y="175833"/>
                </a:cubicBezTo>
                <a:cubicBezTo>
                  <a:pt x="191750" y="173716"/>
                  <a:pt x="194587" y="173011"/>
                  <a:pt x="196360" y="174422"/>
                </a:cubicBezTo>
                <a:close/>
                <a:moveTo>
                  <a:pt x="110688" y="149051"/>
                </a:moveTo>
                <a:lnTo>
                  <a:pt x="157480" y="181828"/>
                </a:lnTo>
                <a:cubicBezTo>
                  <a:pt x="159623" y="182909"/>
                  <a:pt x="159980" y="186151"/>
                  <a:pt x="158908" y="187951"/>
                </a:cubicBezTo>
                <a:cubicBezTo>
                  <a:pt x="157837" y="189392"/>
                  <a:pt x="156408" y="190113"/>
                  <a:pt x="154979" y="190113"/>
                </a:cubicBezTo>
                <a:cubicBezTo>
                  <a:pt x="154265" y="190113"/>
                  <a:pt x="153551" y="189752"/>
                  <a:pt x="152479" y="189032"/>
                </a:cubicBezTo>
                <a:lnTo>
                  <a:pt x="105688" y="156615"/>
                </a:lnTo>
                <a:cubicBezTo>
                  <a:pt x="103544" y="155175"/>
                  <a:pt x="103187" y="152293"/>
                  <a:pt x="104259" y="150492"/>
                </a:cubicBezTo>
                <a:cubicBezTo>
                  <a:pt x="105688" y="148331"/>
                  <a:pt x="108545" y="147611"/>
                  <a:pt x="110688" y="149051"/>
                </a:cubicBezTo>
                <a:close/>
                <a:moveTo>
                  <a:pt x="155085" y="144259"/>
                </a:moveTo>
                <a:lnTo>
                  <a:pt x="178138" y="159781"/>
                </a:lnTo>
                <a:cubicBezTo>
                  <a:pt x="180266" y="161545"/>
                  <a:pt x="180621" y="164014"/>
                  <a:pt x="179202" y="166131"/>
                </a:cubicBezTo>
                <a:cubicBezTo>
                  <a:pt x="178138" y="167542"/>
                  <a:pt x="177074" y="167895"/>
                  <a:pt x="175655" y="167895"/>
                </a:cubicBezTo>
                <a:cubicBezTo>
                  <a:pt x="174591" y="167895"/>
                  <a:pt x="173882" y="167895"/>
                  <a:pt x="173173" y="167542"/>
                </a:cubicBezTo>
                <a:lnTo>
                  <a:pt x="150120" y="151667"/>
                </a:lnTo>
                <a:cubicBezTo>
                  <a:pt x="147992" y="150256"/>
                  <a:pt x="147637" y="147434"/>
                  <a:pt x="148701" y="145670"/>
                </a:cubicBezTo>
                <a:cubicBezTo>
                  <a:pt x="150475" y="143553"/>
                  <a:pt x="152957" y="142848"/>
                  <a:pt x="155085" y="144259"/>
                </a:cubicBezTo>
                <a:close/>
                <a:moveTo>
                  <a:pt x="229742" y="137017"/>
                </a:moveTo>
                <a:cubicBezTo>
                  <a:pt x="229385" y="139922"/>
                  <a:pt x="228315" y="142464"/>
                  <a:pt x="226888" y="144643"/>
                </a:cubicBezTo>
                <a:cubicBezTo>
                  <a:pt x="225104" y="146822"/>
                  <a:pt x="223320" y="148638"/>
                  <a:pt x="220823" y="150453"/>
                </a:cubicBezTo>
                <a:cubicBezTo>
                  <a:pt x="221537" y="152995"/>
                  <a:pt x="222964" y="155174"/>
                  <a:pt x="225461" y="156627"/>
                </a:cubicBezTo>
                <a:cubicBezTo>
                  <a:pt x="230099" y="160258"/>
                  <a:pt x="236877" y="158806"/>
                  <a:pt x="240087" y="154085"/>
                </a:cubicBezTo>
                <a:cubicBezTo>
                  <a:pt x="243655" y="149001"/>
                  <a:pt x="242228" y="142464"/>
                  <a:pt x="237590" y="139196"/>
                </a:cubicBezTo>
                <a:cubicBezTo>
                  <a:pt x="235093" y="137380"/>
                  <a:pt x="232596" y="136654"/>
                  <a:pt x="229742" y="137017"/>
                </a:cubicBezTo>
                <a:close/>
                <a:moveTo>
                  <a:pt x="210478" y="122491"/>
                </a:moveTo>
                <a:cubicBezTo>
                  <a:pt x="210121" y="122491"/>
                  <a:pt x="209408" y="122491"/>
                  <a:pt x="208694" y="122854"/>
                </a:cubicBezTo>
                <a:cubicBezTo>
                  <a:pt x="205840" y="123217"/>
                  <a:pt x="203343" y="125033"/>
                  <a:pt x="201916" y="127212"/>
                </a:cubicBezTo>
                <a:cubicBezTo>
                  <a:pt x="200132" y="129754"/>
                  <a:pt x="199419" y="132296"/>
                  <a:pt x="200132" y="135564"/>
                </a:cubicBezTo>
                <a:cubicBezTo>
                  <a:pt x="200489" y="138106"/>
                  <a:pt x="202273" y="140648"/>
                  <a:pt x="204413" y="142101"/>
                </a:cubicBezTo>
                <a:cubicBezTo>
                  <a:pt x="206910" y="143917"/>
                  <a:pt x="209764" y="144643"/>
                  <a:pt x="212618" y="143917"/>
                </a:cubicBezTo>
                <a:cubicBezTo>
                  <a:pt x="215115" y="143554"/>
                  <a:pt x="217613" y="141738"/>
                  <a:pt x="219396" y="139559"/>
                </a:cubicBezTo>
                <a:cubicBezTo>
                  <a:pt x="220823" y="137017"/>
                  <a:pt x="221537" y="134112"/>
                  <a:pt x="221180" y="131206"/>
                </a:cubicBezTo>
                <a:cubicBezTo>
                  <a:pt x="220467" y="128664"/>
                  <a:pt x="219040" y="126122"/>
                  <a:pt x="216542" y="124670"/>
                </a:cubicBezTo>
                <a:cubicBezTo>
                  <a:pt x="214759" y="123217"/>
                  <a:pt x="212618" y="122491"/>
                  <a:pt x="210478" y="122491"/>
                </a:cubicBezTo>
                <a:close/>
                <a:moveTo>
                  <a:pt x="112223" y="115684"/>
                </a:moveTo>
                <a:lnTo>
                  <a:pt x="135275" y="131206"/>
                </a:lnTo>
                <a:cubicBezTo>
                  <a:pt x="137048" y="132970"/>
                  <a:pt x="137758" y="135439"/>
                  <a:pt x="136339" y="137556"/>
                </a:cubicBezTo>
                <a:cubicBezTo>
                  <a:pt x="135275" y="138967"/>
                  <a:pt x="133856" y="139320"/>
                  <a:pt x="132793" y="139320"/>
                </a:cubicBezTo>
                <a:cubicBezTo>
                  <a:pt x="131729" y="139320"/>
                  <a:pt x="130665" y="139320"/>
                  <a:pt x="130310" y="138614"/>
                </a:cubicBezTo>
                <a:lnTo>
                  <a:pt x="107258" y="123092"/>
                </a:lnTo>
                <a:cubicBezTo>
                  <a:pt x="105130" y="121681"/>
                  <a:pt x="104775" y="118859"/>
                  <a:pt x="106194" y="116742"/>
                </a:cubicBezTo>
                <a:cubicBezTo>
                  <a:pt x="107612" y="114978"/>
                  <a:pt x="110095" y="114273"/>
                  <a:pt x="112223" y="115684"/>
                </a:cubicBezTo>
                <a:close/>
                <a:moveTo>
                  <a:pt x="206910" y="113775"/>
                </a:moveTo>
                <a:cubicBezTo>
                  <a:pt x="212261" y="112686"/>
                  <a:pt x="217256" y="113775"/>
                  <a:pt x="221894" y="116680"/>
                </a:cubicBezTo>
                <a:cubicBezTo>
                  <a:pt x="225461" y="119586"/>
                  <a:pt x="228315" y="123580"/>
                  <a:pt x="229385" y="128301"/>
                </a:cubicBezTo>
                <a:cubicBezTo>
                  <a:pt x="234023" y="127575"/>
                  <a:pt x="238304" y="128664"/>
                  <a:pt x="242585" y="131206"/>
                </a:cubicBezTo>
                <a:cubicBezTo>
                  <a:pt x="251146" y="137743"/>
                  <a:pt x="253644" y="150090"/>
                  <a:pt x="247579" y="159169"/>
                </a:cubicBezTo>
                <a:cubicBezTo>
                  <a:pt x="243655" y="164979"/>
                  <a:pt x="237590" y="167885"/>
                  <a:pt x="231169" y="167885"/>
                </a:cubicBezTo>
                <a:cubicBezTo>
                  <a:pt x="227245" y="167885"/>
                  <a:pt x="223677" y="166795"/>
                  <a:pt x="220110" y="164253"/>
                </a:cubicBezTo>
                <a:cubicBezTo>
                  <a:pt x="216542" y="161711"/>
                  <a:pt x="213688" y="157716"/>
                  <a:pt x="212618" y="152995"/>
                </a:cubicBezTo>
                <a:cubicBezTo>
                  <a:pt x="211905" y="152995"/>
                  <a:pt x="211191" y="153359"/>
                  <a:pt x="210478" y="153359"/>
                </a:cubicBezTo>
                <a:cubicBezTo>
                  <a:pt x="206554" y="153359"/>
                  <a:pt x="202986" y="151906"/>
                  <a:pt x="199419" y="150090"/>
                </a:cubicBezTo>
                <a:cubicBezTo>
                  <a:pt x="195138" y="146822"/>
                  <a:pt x="192284" y="142101"/>
                  <a:pt x="191214" y="137017"/>
                </a:cubicBezTo>
                <a:cubicBezTo>
                  <a:pt x="190500" y="131933"/>
                  <a:pt x="191570" y="126485"/>
                  <a:pt x="194424" y="122128"/>
                </a:cubicBezTo>
                <a:cubicBezTo>
                  <a:pt x="197635" y="117770"/>
                  <a:pt x="201916" y="114865"/>
                  <a:pt x="206910" y="113775"/>
                </a:cubicBezTo>
                <a:close/>
                <a:moveTo>
                  <a:pt x="53474" y="110936"/>
                </a:moveTo>
                <a:lnTo>
                  <a:pt x="89242" y="135883"/>
                </a:lnTo>
                <a:cubicBezTo>
                  <a:pt x="91367" y="137308"/>
                  <a:pt x="91721" y="139803"/>
                  <a:pt x="90305" y="141941"/>
                </a:cubicBezTo>
                <a:cubicBezTo>
                  <a:pt x="89596" y="143367"/>
                  <a:pt x="88180" y="144079"/>
                  <a:pt x="86763" y="144079"/>
                </a:cubicBezTo>
                <a:cubicBezTo>
                  <a:pt x="86055" y="144079"/>
                  <a:pt x="84992" y="143723"/>
                  <a:pt x="84284" y="143010"/>
                </a:cubicBezTo>
                <a:lnTo>
                  <a:pt x="48516" y="118420"/>
                </a:lnTo>
                <a:cubicBezTo>
                  <a:pt x="46391" y="116995"/>
                  <a:pt x="46037" y="114144"/>
                  <a:pt x="47100" y="112005"/>
                </a:cubicBezTo>
                <a:cubicBezTo>
                  <a:pt x="48516" y="109867"/>
                  <a:pt x="51349" y="109511"/>
                  <a:pt x="53474" y="110936"/>
                </a:cubicBezTo>
                <a:close/>
                <a:moveTo>
                  <a:pt x="70000" y="87109"/>
                </a:moveTo>
                <a:lnTo>
                  <a:pt x="93529" y="102631"/>
                </a:lnTo>
                <a:cubicBezTo>
                  <a:pt x="95734" y="104042"/>
                  <a:pt x="96470" y="106864"/>
                  <a:pt x="94999" y="108981"/>
                </a:cubicBezTo>
                <a:cubicBezTo>
                  <a:pt x="93896" y="110392"/>
                  <a:pt x="92426" y="110745"/>
                  <a:pt x="90955" y="110745"/>
                </a:cubicBezTo>
                <a:cubicBezTo>
                  <a:pt x="90220" y="110745"/>
                  <a:pt x="89117" y="110745"/>
                  <a:pt x="88382" y="110039"/>
                </a:cubicBezTo>
                <a:lnTo>
                  <a:pt x="64486" y="94517"/>
                </a:lnTo>
                <a:cubicBezTo>
                  <a:pt x="62648" y="93106"/>
                  <a:pt x="61912" y="90284"/>
                  <a:pt x="63383" y="88167"/>
                </a:cubicBezTo>
                <a:cubicBezTo>
                  <a:pt x="65221" y="86403"/>
                  <a:pt x="67794" y="85698"/>
                  <a:pt x="70000" y="87109"/>
                </a:cubicBezTo>
                <a:close/>
                <a:moveTo>
                  <a:pt x="103501" y="46963"/>
                </a:moveTo>
                <a:cubicBezTo>
                  <a:pt x="102791" y="46963"/>
                  <a:pt x="102081" y="47324"/>
                  <a:pt x="101726" y="47686"/>
                </a:cubicBezTo>
                <a:lnTo>
                  <a:pt x="92138" y="61776"/>
                </a:lnTo>
                <a:cubicBezTo>
                  <a:pt x="91783" y="62860"/>
                  <a:pt x="91783" y="63221"/>
                  <a:pt x="91783" y="63582"/>
                </a:cubicBezTo>
                <a:cubicBezTo>
                  <a:pt x="92138" y="63944"/>
                  <a:pt x="92138" y="64666"/>
                  <a:pt x="92848" y="65028"/>
                </a:cubicBezTo>
                <a:lnTo>
                  <a:pt x="112734" y="79118"/>
                </a:lnTo>
                <a:cubicBezTo>
                  <a:pt x="113444" y="79479"/>
                  <a:pt x="114154" y="79479"/>
                  <a:pt x="114509" y="79479"/>
                </a:cubicBezTo>
                <a:cubicBezTo>
                  <a:pt x="114864" y="79118"/>
                  <a:pt x="115219" y="79118"/>
                  <a:pt x="115930" y="78395"/>
                </a:cubicBezTo>
                <a:lnTo>
                  <a:pt x="125517" y="64305"/>
                </a:lnTo>
                <a:cubicBezTo>
                  <a:pt x="125872" y="63221"/>
                  <a:pt x="125872" y="62137"/>
                  <a:pt x="124807" y="61053"/>
                </a:cubicBezTo>
                <a:lnTo>
                  <a:pt x="104566" y="47324"/>
                </a:lnTo>
                <a:cubicBezTo>
                  <a:pt x="104211" y="46963"/>
                  <a:pt x="103856" y="46963"/>
                  <a:pt x="103501" y="46963"/>
                </a:cubicBezTo>
                <a:close/>
                <a:moveTo>
                  <a:pt x="109893" y="39737"/>
                </a:moveTo>
                <a:lnTo>
                  <a:pt x="129778" y="53828"/>
                </a:lnTo>
                <a:cubicBezTo>
                  <a:pt x="135105" y="57441"/>
                  <a:pt x="136170" y="64305"/>
                  <a:pt x="132619" y="69363"/>
                </a:cubicBezTo>
                <a:lnTo>
                  <a:pt x="123387" y="83453"/>
                </a:lnTo>
                <a:cubicBezTo>
                  <a:pt x="121611" y="85982"/>
                  <a:pt x="119125" y="87789"/>
                  <a:pt x="116285" y="88511"/>
                </a:cubicBezTo>
                <a:cubicBezTo>
                  <a:pt x="115219" y="88511"/>
                  <a:pt x="114864" y="88511"/>
                  <a:pt x="114154" y="88511"/>
                </a:cubicBezTo>
                <a:cubicBezTo>
                  <a:pt x="111668" y="88511"/>
                  <a:pt x="109893" y="87789"/>
                  <a:pt x="107762" y="86344"/>
                </a:cubicBezTo>
                <a:lnTo>
                  <a:pt x="87877" y="72253"/>
                </a:lnTo>
                <a:cubicBezTo>
                  <a:pt x="85391" y="70808"/>
                  <a:pt x="83616" y="68279"/>
                  <a:pt x="82905" y="65028"/>
                </a:cubicBezTo>
                <a:cubicBezTo>
                  <a:pt x="82550" y="62137"/>
                  <a:pt x="83260" y="59247"/>
                  <a:pt x="85036" y="56718"/>
                </a:cubicBezTo>
                <a:lnTo>
                  <a:pt x="94269" y="42628"/>
                </a:lnTo>
                <a:cubicBezTo>
                  <a:pt x="97819" y="37570"/>
                  <a:pt x="104566" y="36486"/>
                  <a:pt x="109893" y="39737"/>
                </a:cubicBezTo>
                <a:close/>
                <a:moveTo>
                  <a:pt x="97429" y="399"/>
                </a:moveTo>
                <a:cubicBezTo>
                  <a:pt x="103144" y="-681"/>
                  <a:pt x="109264" y="399"/>
                  <a:pt x="114484" y="4000"/>
                </a:cubicBezTo>
                <a:lnTo>
                  <a:pt x="281530" y="118521"/>
                </a:lnTo>
                <a:cubicBezTo>
                  <a:pt x="291970" y="125723"/>
                  <a:pt x="294490" y="139768"/>
                  <a:pt x="287290" y="150212"/>
                </a:cubicBezTo>
                <a:lnTo>
                  <a:pt x="253809" y="199189"/>
                </a:lnTo>
                <a:cubicBezTo>
                  <a:pt x="263169" y="195228"/>
                  <a:pt x="269649" y="194148"/>
                  <a:pt x="274329" y="197389"/>
                </a:cubicBezTo>
                <a:cubicBezTo>
                  <a:pt x="279010" y="200990"/>
                  <a:pt x="280090" y="205311"/>
                  <a:pt x="280090" y="208193"/>
                </a:cubicBezTo>
                <a:cubicBezTo>
                  <a:pt x="280450" y="209273"/>
                  <a:pt x="280090" y="210714"/>
                  <a:pt x="279730" y="211794"/>
                </a:cubicBezTo>
                <a:cubicBezTo>
                  <a:pt x="285130" y="210714"/>
                  <a:pt x="289090" y="210714"/>
                  <a:pt x="292330" y="213595"/>
                </a:cubicBezTo>
                <a:cubicBezTo>
                  <a:pt x="297370" y="217556"/>
                  <a:pt x="298090" y="222238"/>
                  <a:pt x="298090" y="225119"/>
                </a:cubicBezTo>
                <a:cubicBezTo>
                  <a:pt x="297370" y="234122"/>
                  <a:pt x="288010" y="240965"/>
                  <a:pt x="286930" y="241685"/>
                </a:cubicBezTo>
                <a:cubicBezTo>
                  <a:pt x="238688" y="279858"/>
                  <a:pt x="182166" y="290302"/>
                  <a:pt x="135725" y="290302"/>
                </a:cubicBezTo>
                <a:cubicBezTo>
                  <a:pt x="86043" y="290302"/>
                  <a:pt x="47522" y="278418"/>
                  <a:pt x="41762" y="276617"/>
                </a:cubicBezTo>
                <a:lnTo>
                  <a:pt x="4680" y="276617"/>
                </a:lnTo>
                <a:cubicBezTo>
                  <a:pt x="2160" y="276617"/>
                  <a:pt x="0" y="274817"/>
                  <a:pt x="0" y="272296"/>
                </a:cubicBezTo>
                <a:lnTo>
                  <a:pt x="0" y="190906"/>
                </a:lnTo>
                <a:cubicBezTo>
                  <a:pt x="0" y="188385"/>
                  <a:pt x="2160" y="186585"/>
                  <a:pt x="4680" y="186585"/>
                </a:cubicBezTo>
                <a:lnTo>
                  <a:pt x="42482" y="186585"/>
                </a:lnTo>
                <a:cubicBezTo>
                  <a:pt x="110524" y="186585"/>
                  <a:pt x="122404" y="193427"/>
                  <a:pt x="132485" y="199549"/>
                </a:cubicBezTo>
                <a:cubicBezTo>
                  <a:pt x="140765" y="204231"/>
                  <a:pt x="147965" y="208193"/>
                  <a:pt x="189367" y="207473"/>
                </a:cubicBezTo>
                <a:cubicBezTo>
                  <a:pt x="189367" y="207473"/>
                  <a:pt x="198367" y="207113"/>
                  <a:pt x="204847" y="213235"/>
                </a:cubicBezTo>
                <a:cubicBezTo>
                  <a:pt x="208807" y="217916"/>
                  <a:pt x="210967" y="224039"/>
                  <a:pt x="210247" y="232322"/>
                </a:cubicBezTo>
                <a:cubicBezTo>
                  <a:pt x="210247" y="233762"/>
                  <a:pt x="210247" y="235203"/>
                  <a:pt x="209527" y="236643"/>
                </a:cubicBezTo>
                <a:cubicBezTo>
                  <a:pt x="234008" y="230881"/>
                  <a:pt x="250929" y="223318"/>
                  <a:pt x="263169" y="218277"/>
                </a:cubicBezTo>
                <a:cubicBezTo>
                  <a:pt x="264249" y="217916"/>
                  <a:pt x="264969" y="217196"/>
                  <a:pt x="266409" y="216836"/>
                </a:cubicBezTo>
                <a:cubicBezTo>
                  <a:pt x="269289" y="213595"/>
                  <a:pt x="271449" y="210714"/>
                  <a:pt x="271449" y="208553"/>
                </a:cubicBezTo>
                <a:cubicBezTo>
                  <a:pt x="271449" y="208193"/>
                  <a:pt x="271089" y="206752"/>
                  <a:pt x="268569" y="204591"/>
                </a:cubicBezTo>
                <a:cubicBezTo>
                  <a:pt x="266409" y="203511"/>
                  <a:pt x="255249" y="208193"/>
                  <a:pt x="246969" y="211794"/>
                </a:cubicBezTo>
                <a:lnTo>
                  <a:pt x="244088" y="212875"/>
                </a:lnTo>
                <a:lnTo>
                  <a:pt x="240488" y="217916"/>
                </a:lnTo>
                <a:cubicBezTo>
                  <a:pt x="239768" y="219717"/>
                  <a:pt x="238328" y="220077"/>
                  <a:pt x="236888" y="220077"/>
                </a:cubicBezTo>
                <a:cubicBezTo>
                  <a:pt x="235808" y="220077"/>
                  <a:pt x="235088" y="220077"/>
                  <a:pt x="234728" y="219357"/>
                </a:cubicBezTo>
                <a:cubicBezTo>
                  <a:pt x="232208" y="217916"/>
                  <a:pt x="231848" y="215035"/>
                  <a:pt x="233288" y="212875"/>
                </a:cubicBezTo>
                <a:lnTo>
                  <a:pt x="279730" y="145170"/>
                </a:lnTo>
                <a:cubicBezTo>
                  <a:pt x="284050" y="139048"/>
                  <a:pt x="282610" y="130405"/>
                  <a:pt x="276489" y="126083"/>
                </a:cubicBezTo>
                <a:lnTo>
                  <a:pt x="109444" y="11563"/>
                </a:lnTo>
                <a:cubicBezTo>
                  <a:pt x="103324" y="7241"/>
                  <a:pt x="94683" y="8682"/>
                  <a:pt x="90363" y="15164"/>
                </a:cubicBezTo>
                <a:lnTo>
                  <a:pt x="23401" y="112759"/>
                </a:lnTo>
                <a:cubicBezTo>
                  <a:pt x="19081" y="118881"/>
                  <a:pt x="20521" y="127524"/>
                  <a:pt x="27001" y="131846"/>
                </a:cubicBezTo>
                <a:lnTo>
                  <a:pt x="84963" y="171460"/>
                </a:lnTo>
                <a:cubicBezTo>
                  <a:pt x="86763" y="172900"/>
                  <a:pt x="87483" y="175781"/>
                  <a:pt x="86043" y="177942"/>
                </a:cubicBezTo>
                <a:cubicBezTo>
                  <a:pt x="84603" y="180103"/>
                  <a:pt x="81723" y="180463"/>
                  <a:pt x="79563" y="179022"/>
                </a:cubicBezTo>
                <a:lnTo>
                  <a:pt x="21601" y="139048"/>
                </a:lnTo>
                <a:cubicBezTo>
                  <a:pt x="11520" y="132206"/>
                  <a:pt x="8640" y="118161"/>
                  <a:pt x="15840" y="107717"/>
                </a:cubicBezTo>
                <a:lnTo>
                  <a:pt x="82803" y="9762"/>
                </a:lnTo>
                <a:cubicBezTo>
                  <a:pt x="86403" y="4721"/>
                  <a:pt x="91713" y="1479"/>
                  <a:pt x="97429" y="399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64" name="Subtitle 2">
            <a:extLst>
              <a:ext uri="{FF2B5EF4-FFF2-40B4-BE49-F238E27FC236}">
                <a16:creationId xmlns:a16="http://schemas.microsoft.com/office/drawing/2014/main" id="{3746524E-DF09-E540-972E-EA59CD856929}"/>
              </a:ext>
            </a:extLst>
          </p:cNvPr>
          <p:cNvSpPr txBox="1">
            <a:spLocks/>
          </p:cNvSpPr>
          <p:nvPr/>
        </p:nvSpPr>
        <p:spPr>
          <a:xfrm>
            <a:off x="2034601" y="8192338"/>
            <a:ext cx="2117644" cy="101566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</a:t>
            </a:r>
          </a:p>
        </p:txBody>
      </p:sp>
      <p:sp>
        <p:nvSpPr>
          <p:cNvPr id="165" name="Subtitle 2">
            <a:extLst>
              <a:ext uri="{FF2B5EF4-FFF2-40B4-BE49-F238E27FC236}">
                <a16:creationId xmlns:a16="http://schemas.microsoft.com/office/drawing/2014/main" id="{3795424B-9155-5544-A9B7-00A22582E962}"/>
              </a:ext>
            </a:extLst>
          </p:cNvPr>
          <p:cNvSpPr txBox="1">
            <a:spLocks/>
          </p:cNvSpPr>
          <p:nvPr/>
        </p:nvSpPr>
        <p:spPr>
          <a:xfrm>
            <a:off x="5373574" y="3024965"/>
            <a:ext cx="2117644" cy="101566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</a:t>
            </a:r>
          </a:p>
        </p:txBody>
      </p:sp>
      <p:sp>
        <p:nvSpPr>
          <p:cNvPr id="166" name="Subtitle 2">
            <a:extLst>
              <a:ext uri="{FF2B5EF4-FFF2-40B4-BE49-F238E27FC236}">
                <a16:creationId xmlns:a16="http://schemas.microsoft.com/office/drawing/2014/main" id="{4705D4B3-8FB0-5449-B3C8-09018458018D}"/>
              </a:ext>
            </a:extLst>
          </p:cNvPr>
          <p:cNvSpPr txBox="1">
            <a:spLocks/>
          </p:cNvSpPr>
          <p:nvPr/>
        </p:nvSpPr>
        <p:spPr>
          <a:xfrm>
            <a:off x="11027623" y="4560977"/>
            <a:ext cx="2117644" cy="101566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</a:t>
            </a:r>
          </a:p>
        </p:txBody>
      </p:sp>
      <p:sp>
        <p:nvSpPr>
          <p:cNvPr id="167" name="Subtitle 2">
            <a:extLst>
              <a:ext uri="{FF2B5EF4-FFF2-40B4-BE49-F238E27FC236}">
                <a16:creationId xmlns:a16="http://schemas.microsoft.com/office/drawing/2014/main" id="{9CB8AB4C-2F7F-3748-9FEE-4E1C1F9AC278}"/>
              </a:ext>
            </a:extLst>
          </p:cNvPr>
          <p:cNvSpPr txBox="1">
            <a:spLocks/>
          </p:cNvSpPr>
          <p:nvPr/>
        </p:nvSpPr>
        <p:spPr>
          <a:xfrm>
            <a:off x="18537099" y="3010464"/>
            <a:ext cx="2117644" cy="101566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</a:t>
            </a:r>
          </a:p>
        </p:txBody>
      </p:sp>
      <p:sp>
        <p:nvSpPr>
          <p:cNvPr id="168" name="Subtitle 2">
            <a:extLst>
              <a:ext uri="{FF2B5EF4-FFF2-40B4-BE49-F238E27FC236}">
                <a16:creationId xmlns:a16="http://schemas.microsoft.com/office/drawing/2014/main" id="{CC6058CB-ED73-F141-8E5C-12A305B09B49}"/>
              </a:ext>
            </a:extLst>
          </p:cNvPr>
          <p:cNvSpPr txBox="1">
            <a:spLocks/>
          </p:cNvSpPr>
          <p:nvPr/>
        </p:nvSpPr>
        <p:spPr>
          <a:xfrm>
            <a:off x="20229388" y="8489847"/>
            <a:ext cx="2117644" cy="101566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</a:t>
            </a:r>
          </a:p>
        </p:txBody>
      </p:sp>
    </p:spTree>
    <p:extLst>
      <p:ext uri="{BB962C8B-B14F-4D97-AF65-F5344CB8AC3E}">
        <p14:creationId xmlns:p14="http://schemas.microsoft.com/office/powerpoint/2010/main" val="13751430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5">
            <a:extLst>
              <a:ext uri="{FF2B5EF4-FFF2-40B4-BE49-F238E27FC236}">
                <a16:creationId xmlns:a16="http://schemas.microsoft.com/office/drawing/2014/main" id="{A6EDDB20-42F1-724F-99D6-7A0DE007CE52}"/>
              </a:ext>
            </a:extLst>
          </p:cNvPr>
          <p:cNvSpPr>
            <a:spLocks/>
          </p:cNvSpPr>
          <p:nvPr/>
        </p:nvSpPr>
        <p:spPr bwMode="auto">
          <a:xfrm>
            <a:off x="7441568" y="4599266"/>
            <a:ext cx="9509079" cy="6002303"/>
          </a:xfrm>
          <a:custGeom>
            <a:avLst/>
            <a:gdLst>
              <a:gd name="T0" fmla="*/ 294 w 698"/>
              <a:gd name="T1" fmla="*/ 84 h 439"/>
              <a:gd name="T2" fmla="*/ 447 w 698"/>
              <a:gd name="T3" fmla="*/ 96 h 439"/>
              <a:gd name="T4" fmla="*/ 603 w 698"/>
              <a:gd name="T5" fmla="*/ 145 h 439"/>
              <a:gd name="T6" fmla="*/ 686 w 698"/>
              <a:gd name="T7" fmla="*/ 248 h 439"/>
              <a:gd name="T8" fmla="*/ 578 w 698"/>
              <a:gd name="T9" fmla="*/ 327 h 439"/>
              <a:gd name="T10" fmla="*/ 431 w 698"/>
              <a:gd name="T11" fmla="*/ 359 h 439"/>
              <a:gd name="T12" fmla="*/ 275 w 698"/>
              <a:gd name="T13" fmla="*/ 354 h 439"/>
              <a:gd name="T14" fmla="*/ 125 w 698"/>
              <a:gd name="T15" fmla="*/ 337 h 439"/>
              <a:gd name="T16" fmla="*/ 8 w 698"/>
              <a:gd name="T17" fmla="*/ 241 h 439"/>
              <a:gd name="T18" fmla="*/ 125 w 698"/>
              <a:gd name="T19" fmla="*/ 145 h 439"/>
              <a:gd name="T20" fmla="*/ 294 w 698"/>
              <a:gd name="T21" fmla="*/ 84 h 4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98" h="439">
                <a:moveTo>
                  <a:pt x="294" y="84"/>
                </a:moveTo>
                <a:cubicBezTo>
                  <a:pt x="378" y="12"/>
                  <a:pt x="447" y="96"/>
                  <a:pt x="447" y="96"/>
                </a:cubicBezTo>
                <a:cubicBezTo>
                  <a:pt x="564" y="27"/>
                  <a:pt x="603" y="145"/>
                  <a:pt x="603" y="145"/>
                </a:cubicBezTo>
                <a:cubicBezTo>
                  <a:pt x="603" y="145"/>
                  <a:pt x="698" y="153"/>
                  <a:pt x="686" y="248"/>
                </a:cubicBezTo>
                <a:cubicBezTo>
                  <a:pt x="674" y="343"/>
                  <a:pt x="578" y="327"/>
                  <a:pt x="578" y="327"/>
                </a:cubicBezTo>
                <a:cubicBezTo>
                  <a:pt x="512" y="419"/>
                  <a:pt x="431" y="359"/>
                  <a:pt x="431" y="359"/>
                </a:cubicBezTo>
                <a:cubicBezTo>
                  <a:pt x="340" y="439"/>
                  <a:pt x="275" y="354"/>
                  <a:pt x="275" y="354"/>
                </a:cubicBezTo>
                <a:cubicBezTo>
                  <a:pt x="183" y="419"/>
                  <a:pt x="125" y="337"/>
                  <a:pt x="125" y="337"/>
                </a:cubicBezTo>
                <a:cubicBezTo>
                  <a:pt x="125" y="337"/>
                  <a:pt x="18" y="354"/>
                  <a:pt x="8" y="241"/>
                </a:cubicBezTo>
                <a:cubicBezTo>
                  <a:pt x="0" y="135"/>
                  <a:pt x="125" y="145"/>
                  <a:pt x="125" y="145"/>
                </a:cubicBezTo>
                <a:cubicBezTo>
                  <a:pt x="160" y="0"/>
                  <a:pt x="294" y="84"/>
                  <a:pt x="294" y="84"/>
                </a:cubicBezTo>
                <a:close/>
              </a:path>
            </a:pathLst>
          </a:custGeom>
          <a:noFill/>
          <a:ln w="127000" cap="flat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en-US" sz="7198" dirty="0">
              <a:latin typeface="Lato Light" panose="020F0502020204030203" pitchFamily="34" charset="0"/>
            </a:endParaRPr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F8D93BD8-1966-704D-9F31-40D2BA7B7FEA}"/>
              </a:ext>
            </a:extLst>
          </p:cNvPr>
          <p:cNvSpPr>
            <a:spLocks/>
          </p:cNvSpPr>
          <p:nvPr/>
        </p:nvSpPr>
        <p:spPr bwMode="auto">
          <a:xfrm>
            <a:off x="7685173" y="5352739"/>
            <a:ext cx="1608923" cy="1257680"/>
          </a:xfrm>
          <a:custGeom>
            <a:avLst/>
            <a:gdLst>
              <a:gd name="T0" fmla="*/ 118 w 118"/>
              <a:gd name="T1" fmla="*/ 0 h 92"/>
              <a:gd name="T2" fmla="*/ 84 w 118"/>
              <a:gd name="T3" fmla="*/ 57 h 92"/>
              <a:gd name="T4" fmla="*/ 0 w 118"/>
              <a:gd name="T5" fmla="*/ 92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8" h="92">
                <a:moveTo>
                  <a:pt x="118" y="0"/>
                </a:moveTo>
                <a:cubicBezTo>
                  <a:pt x="118" y="0"/>
                  <a:pt x="89" y="24"/>
                  <a:pt x="84" y="57"/>
                </a:cubicBezTo>
                <a:cubicBezTo>
                  <a:pt x="84" y="57"/>
                  <a:pt x="21" y="60"/>
                  <a:pt x="0" y="92"/>
                </a:cubicBezTo>
              </a:path>
            </a:pathLst>
          </a:custGeom>
          <a:noFill/>
          <a:ln w="63500" cap="sq">
            <a:solidFill>
              <a:schemeClr val="accent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en-US" sz="7198" dirty="0">
              <a:latin typeface="Lato Light" panose="020F0502020204030203" pitchFamily="34" charset="0"/>
            </a:endParaRPr>
          </a:p>
        </p:txBody>
      </p:sp>
      <p:sp>
        <p:nvSpPr>
          <p:cNvPr id="17" name="Freeform 7">
            <a:extLst>
              <a:ext uri="{FF2B5EF4-FFF2-40B4-BE49-F238E27FC236}">
                <a16:creationId xmlns:a16="http://schemas.microsoft.com/office/drawing/2014/main" id="{47A3F453-1581-164C-A72B-8DF043F8ADFF}"/>
              </a:ext>
            </a:extLst>
          </p:cNvPr>
          <p:cNvSpPr>
            <a:spLocks/>
          </p:cNvSpPr>
          <p:nvPr/>
        </p:nvSpPr>
        <p:spPr bwMode="auto">
          <a:xfrm>
            <a:off x="9973923" y="4763558"/>
            <a:ext cx="2424716" cy="439054"/>
          </a:xfrm>
          <a:custGeom>
            <a:avLst/>
            <a:gdLst>
              <a:gd name="T0" fmla="*/ 0 w 178"/>
              <a:gd name="T1" fmla="*/ 18 h 32"/>
              <a:gd name="T2" fmla="*/ 109 w 178"/>
              <a:gd name="T3" fmla="*/ 32 h 32"/>
              <a:gd name="T4" fmla="*/ 178 w 178"/>
              <a:gd name="T5" fmla="*/ 13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8" h="32">
                <a:moveTo>
                  <a:pt x="0" y="18"/>
                </a:moveTo>
                <a:cubicBezTo>
                  <a:pt x="0" y="18"/>
                  <a:pt x="45" y="0"/>
                  <a:pt x="109" y="32"/>
                </a:cubicBezTo>
                <a:cubicBezTo>
                  <a:pt x="109" y="32"/>
                  <a:pt x="144" y="10"/>
                  <a:pt x="178" y="13"/>
                </a:cubicBezTo>
              </a:path>
            </a:pathLst>
          </a:custGeom>
          <a:noFill/>
          <a:ln w="63500" cap="sq">
            <a:solidFill>
              <a:schemeClr val="accent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en-US" sz="7198" dirty="0">
              <a:latin typeface="Lato Light" panose="020F0502020204030203" pitchFamily="34" charset="0"/>
            </a:endParaRPr>
          </a:p>
        </p:txBody>
      </p:sp>
      <p:sp>
        <p:nvSpPr>
          <p:cNvPr id="18" name="Freeform 8">
            <a:extLst>
              <a:ext uri="{FF2B5EF4-FFF2-40B4-BE49-F238E27FC236}">
                <a16:creationId xmlns:a16="http://schemas.microsoft.com/office/drawing/2014/main" id="{06BEAD0B-155A-8947-AE57-88A3B2392509}"/>
              </a:ext>
            </a:extLst>
          </p:cNvPr>
          <p:cNvSpPr>
            <a:spLocks/>
          </p:cNvSpPr>
          <p:nvPr/>
        </p:nvSpPr>
        <p:spPr bwMode="auto">
          <a:xfrm>
            <a:off x="13081299" y="4874029"/>
            <a:ext cx="2206606" cy="586350"/>
          </a:xfrm>
          <a:custGeom>
            <a:avLst/>
            <a:gdLst>
              <a:gd name="T0" fmla="*/ 0 w 162"/>
              <a:gd name="T1" fmla="*/ 14 h 43"/>
              <a:gd name="T2" fmla="*/ 37 w 162"/>
              <a:gd name="T3" fmla="*/ 35 h 43"/>
              <a:gd name="T4" fmla="*/ 162 w 162"/>
              <a:gd name="T5" fmla="*/ 43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62" h="43">
                <a:moveTo>
                  <a:pt x="0" y="14"/>
                </a:moveTo>
                <a:cubicBezTo>
                  <a:pt x="0" y="14"/>
                  <a:pt x="29" y="25"/>
                  <a:pt x="37" y="35"/>
                </a:cubicBezTo>
                <a:cubicBezTo>
                  <a:pt x="37" y="35"/>
                  <a:pt x="101" y="0"/>
                  <a:pt x="162" y="43"/>
                </a:cubicBezTo>
              </a:path>
            </a:pathLst>
          </a:custGeom>
          <a:noFill/>
          <a:ln w="63500" cap="sq">
            <a:solidFill>
              <a:schemeClr val="accent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en-US" sz="7198" dirty="0">
              <a:latin typeface="Lato Light" panose="020F0502020204030203" pitchFamily="34" charset="0"/>
            </a:endParaRPr>
          </a:p>
        </p:txBody>
      </p:sp>
      <p:sp>
        <p:nvSpPr>
          <p:cNvPr id="19" name="Freeform 9">
            <a:extLst>
              <a:ext uri="{FF2B5EF4-FFF2-40B4-BE49-F238E27FC236}">
                <a16:creationId xmlns:a16="http://schemas.microsoft.com/office/drawing/2014/main" id="{E7213313-9DD0-5649-9DB0-1AAB380BAEAB}"/>
              </a:ext>
            </a:extLst>
          </p:cNvPr>
          <p:cNvSpPr>
            <a:spLocks/>
          </p:cNvSpPr>
          <p:nvPr/>
        </p:nvSpPr>
        <p:spPr bwMode="auto">
          <a:xfrm>
            <a:off x="15820434" y="5856944"/>
            <a:ext cx="1198195" cy="1093388"/>
          </a:xfrm>
          <a:custGeom>
            <a:avLst/>
            <a:gdLst>
              <a:gd name="T0" fmla="*/ 0 w 88"/>
              <a:gd name="T1" fmla="*/ 0 h 80"/>
              <a:gd name="T2" fmla="*/ 12 w 88"/>
              <a:gd name="T3" fmla="*/ 20 h 80"/>
              <a:gd name="T4" fmla="*/ 88 w 88"/>
              <a:gd name="T5" fmla="*/ 80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8" h="80">
                <a:moveTo>
                  <a:pt x="0" y="0"/>
                </a:moveTo>
                <a:cubicBezTo>
                  <a:pt x="12" y="20"/>
                  <a:pt x="12" y="20"/>
                  <a:pt x="12" y="20"/>
                </a:cubicBezTo>
                <a:cubicBezTo>
                  <a:pt x="12" y="20"/>
                  <a:pt x="43" y="23"/>
                  <a:pt x="88" y="80"/>
                </a:cubicBezTo>
              </a:path>
            </a:pathLst>
          </a:custGeom>
          <a:noFill/>
          <a:ln w="63500" cap="sq">
            <a:solidFill>
              <a:schemeClr val="accent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en-US" sz="7198" dirty="0">
              <a:latin typeface="Lato Light" panose="020F0502020204030203" pitchFamily="34" charset="0"/>
            </a:endParaRPr>
          </a:p>
        </p:txBody>
      </p:sp>
      <p:sp>
        <p:nvSpPr>
          <p:cNvPr id="20" name="Freeform 10">
            <a:extLst>
              <a:ext uri="{FF2B5EF4-FFF2-40B4-BE49-F238E27FC236}">
                <a16:creationId xmlns:a16="http://schemas.microsoft.com/office/drawing/2014/main" id="{410F59FF-9D50-5944-B760-269F8E845301}"/>
              </a:ext>
            </a:extLst>
          </p:cNvPr>
          <p:cNvSpPr>
            <a:spLocks/>
          </p:cNvSpPr>
          <p:nvPr/>
        </p:nvSpPr>
        <p:spPr bwMode="auto">
          <a:xfrm>
            <a:off x="15942237" y="7800116"/>
            <a:ext cx="1294504" cy="1665576"/>
          </a:xfrm>
          <a:custGeom>
            <a:avLst/>
            <a:gdLst>
              <a:gd name="T0" fmla="*/ 95 w 95"/>
              <a:gd name="T1" fmla="*/ 0 h 122"/>
              <a:gd name="T2" fmla="*/ 0 w 95"/>
              <a:gd name="T3" fmla="*/ 122 h 12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95" h="122">
                <a:moveTo>
                  <a:pt x="95" y="0"/>
                </a:moveTo>
                <a:cubicBezTo>
                  <a:pt x="95" y="0"/>
                  <a:pt x="95" y="90"/>
                  <a:pt x="0" y="122"/>
                </a:cubicBezTo>
              </a:path>
            </a:pathLst>
          </a:custGeom>
          <a:noFill/>
          <a:ln w="63500" cap="sq">
            <a:solidFill>
              <a:schemeClr val="accent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en-US" sz="7198" dirty="0">
              <a:latin typeface="Lato Light" panose="020F0502020204030203" pitchFamily="34" charset="0"/>
            </a:endParaRPr>
          </a:p>
        </p:txBody>
      </p:sp>
      <p:sp>
        <p:nvSpPr>
          <p:cNvPr id="21" name="Freeform 11">
            <a:extLst>
              <a:ext uri="{FF2B5EF4-FFF2-40B4-BE49-F238E27FC236}">
                <a16:creationId xmlns:a16="http://schemas.microsoft.com/office/drawing/2014/main" id="{62D9B4F5-68B4-BA4D-A0B4-A1C332F93A31}"/>
              </a:ext>
            </a:extLst>
          </p:cNvPr>
          <p:cNvSpPr>
            <a:spLocks/>
          </p:cNvSpPr>
          <p:nvPr/>
        </p:nvSpPr>
        <p:spPr bwMode="auto">
          <a:xfrm>
            <a:off x="12645077" y="9822600"/>
            <a:ext cx="2467206" cy="668496"/>
          </a:xfrm>
          <a:custGeom>
            <a:avLst/>
            <a:gdLst>
              <a:gd name="T0" fmla="*/ 0 w 181"/>
              <a:gd name="T1" fmla="*/ 41 h 49"/>
              <a:gd name="T2" fmla="*/ 52 w 181"/>
              <a:gd name="T3" fmla="*/ 17 h 49"/>
              <a:gd name="T4" fmla="*/ 181 w 181"/>
              <a:gd name="T5" fmla="*/ 0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1" h="49">
                <a:moveTo>
                  <a:pt x="0" y="41"/>
                </a:moveTo>
                <a:cubicBezTo>
                  <a:pt x="0" y="41"/>
                  <a:pt x="45" y="25"/>
                  <a:pt x="52" y="17"/>
                </a:cubicBezTo>
                <a:cubicBezTo>
                  <a:pt x="52" y="17"/>
                  <a:pt x="120" y="49"/>
                  <a:pt x="181" y="0"/>
                </a:cubicBezTo>
              </a:path>
            </a:pathLst>
          </a:custGeom>
          <a:noFill/>
          <a:ln w="63500" cap="sq">
            <a:solidFill>
              <a:schemeClr val="accent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en-US" sz="7198" dirty="0">
              <a:latin typeface="Lato Light" panose="020F0502020204030203" pitchFamily="34" charset="0"/>
            </a:endParaRPr>
          </a:p>
        </p:txBody>
      </p:sp>
      <p:sp>
        <p:nvSpPr>
          <p:cNvPr id="22" name="Freeform 12">
            <a:extLst>
              <a:ext uri="{FF2B5EF4-FFF2-40B4-BE49-F238E27FC236}">
                <a16:creationId xmlns:a16="http://schemas.microsoft.com/office/drawing/2014/main" id="{441E9087-1721-4C4C-B007-093E4D05B013}"/>
              </a:ext>
            </a:extLst>
          </p:cNvPr>
          <p:cNvSpPr>
            <a:spLocks/>
          </p:cNvSpPr>
          <p:nvPr/>
        </p:nvSpPr>
        <p:spPr bwMode="auto">
          <a:xfrm>
            <a:off x="9387573" y="9972729"/>
            <a:ext cx="2467206" cy="507037"/>
          </a:xfrm>
          <a:custGeom>
            <a:avLst/>
            <a:gdLst>
              <a:gd name="T0" fmla="*/ 0 w 181"/>
              <a:gd name="T1" fmla="*/ 0 h 37"/>
              <a:gd name="T2" fmla="*/ 127 w 181"/>
              <a:gd name="T3" fmla="*/ 0 h 37"/>
              <a:gd name="T4" fmla="*/ 176 w 181"/>
              <a:gd name="T5" fmla="*/ 28 h 37"/>
              <a:gd name="T6" fmla="*/ 181 w 181"/>
              <a:gd name="T7" fmla="*/ 30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1" h="37">
                <a:moveTo>
                  <a:pt x="0" y="0"/>
                </a:moveTo>
                <a:cubicBezTo>
                  <a:pt x="0" y="0"/>
                  <a:pt x="57" y="37"/>
                  <a:pt x="127" y="0"/>
                </a:cubicBezTo>
                <a:cubicBezTo>
                  <a:pt x="127" y="0"/>
                  <a:pt x="146" y="17"/>
                  <a:pt x="176" y="28"/>
                </a:cubicBezTo>
                <a:cubicBezTo>
                  <a:pt x="178" y="29"/>
                  <a:pt x="180" y="29"/>
                  <a:pt x="181" y="30"/>
                </a:cubicBezTo>
              </a:path>
            </a:pathLst>
          </a:custGeom>
          <a:noFill/>
          <a:ln w="63500" cap="sq">
            <a:solidFill>
              <a:schemeClr val="accent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en-US" sz="7198" dirty="0">
              <a:latin typeface="Lato Light" panose="020F0502020204030203" pitchFamily="34" charset="0"/>
            </a:endParaRPr>
          </a:p>
        </p:txBody>
      </p:sp>
      <p:sp>
        <p:nvSpPr>
          <p:cNvPr id="23" name="Freeform 13">
            <a:extLst>
              <a:ext uri="{FF2B5EF4-FFF2-40B4-BE49-F238E27FC236}">
                <a16:creationId xmlns:a16="http://schemas.microsoft.com/office/drawing/2014/main" id="{B6C31BCF-7EFF-3F4E-A35A-8D39305A6860}"/>
              </a:ext>
            </a:extLst>
          </p:cNvPr>
          <p:cNvSpPr>
            <a:spLocks/>
          </p:cNvSpPr>
          <p:nvPr/>
        </p:nvSpPr>
        <p:spPr bwMode="auto">
          <a:xfrm>
            <a:off x="7045003" y="7800116"/>
            <a:ext cx="1866692" cy="1886519"/>
          </a:xfrm>
          <a:custGeom>
            <a:avLst/>
            <a:gdLst>
              <a:gd name="T0" fmla="*/ 5 w 137"/>
              <a:gd name="T1" fmla="*/ 0 h 138"/>
              <a:gd name="T2" fmla="*/ 137 w 137"/>
              <a:gd name="T3" fmla="*/ 138 h 138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37" h="138">
                <a:moveTo>
                  <a:pt x="5" y="0"/>
                </a:moveTo>
                <a:cubicBezTo>
                  <a:pt x="5" y="0"/>
                  <a:pt x="0" y="122"/>
                  <a:pt x="137" y="138"/>
                </a:cubicBezTo>
              </a:path>
            </a:pathLst>
          </a:custGeom>
          <a:noFill/>
          <a:ln w="63500" cap="sq">
            <a:solidFill>
              <a:schemeClr val="accent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en-US" sz="7198" dirty="0">
              <a:latin typeface="Lato Light" panose="020F0502020204030203" pitchFamily="34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907F0F9-9E6F-A94E-9500-96B247FCC7DD}"/>
              </a:ext>
            </a:extLst>
          </p:cNvPr>
          <p:cNvCxnSpPr/>
          <p:nvPr/>
        </p:nvCxnSpPr>
        <p:spPr>
          <a:xfrm flipV="1">
            <a:off x="14656229" y="4327333"/>
            <a:ext cx="456053" cy="875277"/>
          </a:xfrm>
          <a:prstGeom prst="straightConnector1">
            <a:avLst/>
          </a:prstGeom>
          <a:ln w="635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632FBE8-ACBE-6742-82DA-F455EA9B5527}"/>
              </a:ext>
            </a:extLst>
          </p:cNvPr>
          <p:cNvCxnSpPr>
            <a:stCxn id="17" idx="1"/>
          </p:cNvCxnSpPr>
          <p:nvPr/>
        </p:nvCxnSpPr>
        <p:spPr>
          <a:xfrm flipH="1" flipV="1">
            <a:off x="11206108" y="4293342"/>
            <a:ext cx="252612" cy="909270"/>
          </a:xfrm>
          <a:prstGeom prst="straightConnector1">
            <a:avLst/>
          </a:prstGeom>
          <a:ln w="635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A338701-D508-CE43-871A-8A01532DA73B}"/>
              </a:ext>
            </a:extLst>
          </p:cNvPr>
          <p:cNvCxnSpPr/>
          <p:nvPr/>
        </p:nvCxnSpPr>
        <p:spPr>
          <a:xfrm flipH="1" flipV="1">
            <a:off x="8060159" y="5460378"/>
            <a:ext cx="844117" cy="396565"/>
          </a:xfrm>
          <a:prstGeom prst="straightConnector1">
            <a:avLst/>
          </a:prstGeom>
          <a:ln w="635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2B87C4F-26EF-5941-A60C-1433B5EF0024}"/>
              </a:ext>
            </a:extLst>
          </p:cNvPr>
          <p:cNvCxnSpPr/>
          <p:nvPr/>
        </p:nvCxnSpPr>
        <p:spPr>
          <a:xfrm flipH="1">
            <a:off x="6377179" y="8347888"/>
            <a:ext cx="793132" cy="305922"/>
          </a:xfrm>
          <a:prstGeom prst="straightConnector1">
            <a:avLst/>
          </a:prstGeom>
          <a:ln w="635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5F68EFB-795D-2340-A5D4-43B74E8160DB}"/>
              </a:ext>
            </a:extLst>
          </p:cNvPr>
          <p:cNvCxnSpPr/>
          <p:nvPr/>
        </p:nvCxnSpPr>
        <p:spPr>
          <a:xfrm flipH="1">
            <a:off x="10101390" y="10207835"/>
            <a:ext cx="169956" cy="764805"/>
          </a:xfrm>
          <a:prstGeom prst="straightConnector1">
            <a:avLst/>
          </a:prstGeom>
          <a:ln w="635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9903A30-A9E8-6B4C-89F0-555FDBEAC613}"/>
              </a:ext>
            </a:extLst>
          </p:cNvPr>
          <p:cNvCxnSpPr/>
          <p:nvPr/>
        </p:nvCxnSpPr>
        <p:spPr>
          <a:xfrm>
            <a:off x="14231338" y="10207835"/>
            <a:ext cx="288927" cy="747810"/>
          </a:xfrm>
          <a:prstGeom prst="straightConnector1">
            <a:avLst/>
          </a:prstGeom>
          <a:ln w="635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C12EDED-6A56-874C-9279-F50185225526}"/>
              </a:ext>
            </a:extLst>
          </p:cNvPr>
          <p:cNvCxnSpPr/>
          <p:nvPr/>
        </p:nvCxnSpPr>
        <p:spPr>
          <a:xfrm>
            <a:off x="16950647" y="8661229"/>
            <a:ext cx="790298" cy="662831"/>
          </a:xfrm>
          <a:prstGeom prst="straightConnector1">
            <a:avLst/>
          </a:prstGeom>
          <a:ln w="635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0AE9169-6FCE-C949-BB5C-670ED641FC67}"/>
              </a:ext>
            </a:extLst>
          </p:cNvPr>
          <p:cNvCxnSpPr/>
          <p:nvPr/>
        </p:nvCxnSpPr>
        <p:spPr>
          <a:xfrm flipV="1">
            <a:off x="16567234" y="5680916"/>
            <a:ext cx="647252" cy="744976"/>
          </a:xfrm>
          <a:prstGeom prst="straightConnector1">
            <a:avLst/>
          </a:prstGeom>
          <a:ln w="635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0FC7C408-FD1D-8049-9BE6-017BAAC607A7}"/>
              </a:ext>
            </a:extLst>
          </p:cNvPr>
          <p:cNvSpPr txBox="1"/>
          <p:nvPr/>
        </p:nvSpPr>
        <p:spPr>
          <a:xfrm>
            <a:off x="8242086" y="612372"/>
            <a:ext cx="789350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MINDMAP DIAGRAM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A3838FE-ED6B-2E43-A994-A85864873A6B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62" name="Freeform 691">
            <a:extLst>
              <a:ext uri="{FF2B5EF4-FFF2-40B4-BE49-F238E27FC236}">
                <a16:creationId xmlns:a16="http://schemas.microsoft.com/office/drawing/2014/main" id="{73FC396D-F7A3-C645-8868-3D34CADAB1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6271" y="4293342"/>
            <a:ext cx="781240" cy="886040"/>
          </a:xfrm>
          <a:custGeom>
            <a:avLst/>
            <a:gdLst>
              <a:gd name="T0" fmla="*/ 105149 w 259995"/>
              <a:gd name="T1" fmla="*/ 200801 h 294916"/>
              <a:gd name="T2" fmla="*/ 154842 w 259995"/>
              <a:gd name="T3" fmla="*/ 200801 h 294916"/>
              <a:gd name="T4" fmla="*/ 100827 w 259995"/>
              <a:gd name="T5" fmla="*/ 178530 h 294916"/>
              <a:gd name="T6" fmla="*/ 89664 w 259995"/>
              <a:gd name="T7" fmla="*/ 169550 h 294916"/>
              <a:gd name="T8" fmla="*/ 170326 w 259995"/>
              <a:gd name="T9" fmla="*/ 169550 h 294916"/>
              <a:gd name="T10" fmla="*/ 80661 w 259995"/>
              <a:gd name="T11" fmla="*/ 151948 h 294916"/>
              <a:gd name="T12" fmla="*/ 26621 w 259995"/>
              <a:gd name="T13" fmla="*/ 115711 h 294916"/>
              <a:gd name="T14" fmla="*/ 18562 w 259995"/>
              <a:gd name="T15" fmla="*/ 118886 h 294916"/>
              <a:gd name="T16" fmla="*/ 160129 w 259995"/>
              <a:gd name="T17" fmla="*/ 98425 h 294916"/>
              <a:gd name="T18" fmla="*/ 160129 w 259995"/>
              <a:gd name="T19" fmla="*/ 125052 h 294916"/>
              <a:gd name="T20" fmla="*/ 142729 w 259995"/>
              <a:gd name="T21" fmla="*/ 116057 h 294916"/>
              <a:gd name="T22" fmla="*/ 160129 w 259995"/>
              <a:gd name="T23" fmla="*/ 98425 h 294916"/>
              <a:gd name="T24" fmla="*/ 102541 w 259995"/>
              <a:gd name="T25" fmla="*/ 116057 h 294916"/>
              <a:gd name="T26" fmla="*/ 115679 w 259995"/>
              <a:gd name="T27" fmla="*/ 125052 h 294916"/>
              <a:gd name="T28" fmla="*/ 93663 w 259995"/>
              <a:gd name="T29" fmla="*/ 102743 h 294916"/>
              <a:gd name="T30" fmla="*/ 26621 w 259995"/>
              <a:gd name="T31" fmla="*/ 88899 h 294916"/>
              <a:gd name="T32" fmla="*/ 21859 w 259995"/>
              <a:gd name="T33" fmla="*/ 84137 h 294916"/>
              <a:gd name="T34" fmla="*/ 237947 w 259995"/>
              <a:gd name="T35" fmla="*/ 103212 h 294916"/>
              <a:gd name="T36" fmla="*/ 237947 w 259995"/>
              <a:gd name="T37" fmla="*/ 66675 h 294916"/>
              <a:gd name="T38" fmla="*/ 215900 w 259995"/>
              <a:gd name="T39" fmla="*/ 89693 h 294916"/>
              <a:gd name="T40" fmla="*/ 25156 w 259995"/>
              <a:gd name="T41" fmla="*/ 58914 h 294916"/>
              <a:gd name="T42" fmla="*/ 21859 w 259995"/>
              <a:gd name="T43" fmla="*/ 66322 h 294916"/>
              <a:gd name="T44" fmla="*/ 18562 w 259995"/>
              <a:gd name="T45" fmla="*/ 58914 h 294916"/>
              <a:gd name="T46" fmla="*/ 164745 w 259995"/>
              <a:gd name="T47" fmla="*/ 56648 h 294916"/>
              <a:gd name="T48" fmla="*/ 155868 w 259995"/>
              <a:gd name="T49" fmla="*/ 74403 h 294916"/>
              <a:gd name="T50" fmla="*/ 138113 w 259995"/>
              <a:gd name="T51" fmla="*/ 56648 h 294916"/>
              <a:gd name="T52" fmla="*/ 115679 w 259995"/>
              <a:gd name="T53" fmla="*/ 52387 h 294916"/>
              <a:gd name="T54" fmla="*/ 102541 w 259995"/>
              <a:gd name="T55" fmla="*/ 61265 h 294916"/>
              <a:gd name="T56" fmla="*/ 93663 w 259995"/>
              <a:gd name="T57" fmla="*/ 74403 h 294916"/>
              <a:gd name="T58" fmla="*/ 22326 w 259995"/>
              <a:gd name="T59" fmla="*/ 22271 h 294916"/>
              <a:gd name="T60" fmla="*/ 22326 w 259995"/>
              <a:gd name="T61" fmla="*/ 156259 h 294916"/>
              <a:gd name="T62" fmla="*/ 22326 w 259995"/>
              <a:gd name="T63" fmla="*/ 22271 h 294916"/>
              <a:gd name="T64" fmla="*/ 80661 w 259995"/>
              <a:gd name="T65" fmla="*/ 26582 h 294916"/>
              <a:gd name="T66" fmla="*/ 170326 w 259995"/>
              <a:gd name="T67" fmla="*/ 8621 h 294916"/>
              <a:gd name="T68" fmla="*/ 170326 w 259995"/>
              <a:gd name="T69" fmla="*/ 0 h 294916"/>
              <a:gd name="T70" fmla="*/ 259990 w 259995"/>
              <a:gd name="T71" fmla="*/ 35562 h 294916"/>
              <a:gd name="T72" fmla="*/ 250988 w 259995"/>
              <a:gd name="T73" fmla="*/ 62503 h 294916"/>
              <a:gd name="T74" fmla="*/ 223980 w 259995"/>
              <a:gd name="T75" fmla="*/ 22271 h 294916"/>
              <a:gd name="T76" fmla="*/ 215338 w 259995"/>
              <a:gd name="T77" fmla="*/ 62503 h 294916"/>
              <a:gd name="T78" fmla="*/ 188331 w 259995"/>
              <a:gd name="T79" fmla="*/ 31252 h 294916"/>
              <a:gd name="T80" fmla="*/ 72019 w 259995"/>
              <a:gd name="T81" fmla="*/ 31252 h 294916"/>
              <a:gd name="T82" fmla="*/ 44652 w 259995"/>
              <a:gd name="T83" fmla="*/ 156259 h 294916"/>
              <a:gd name="T84" fmla="*/ 76340 w 259995"/>
              <a:gd name="T85" fmla="*/ 142968 h 294916"/>
              <a:gd name="T86" fmla="*/ 188331 w 259995"/>
              <a:gd name="T87" fmla="*/ 156259 h 294916"/>
              <a:gd name="T88" fmla="*/ 219659 w 259995"/>
              <a:gd name="T89" fmla="*/ 111716 h 294916"/>
              <a:gd name="T90" fmla="*/ 237664 w 259995"/>
              <a:gd name="T91" fmla="*/ 156259 h 294916"/>
              <a:gd name="T92" fmla="*/ 255669 w 259995"/>
              <a:gd name="T93" fmla="*/ 111716 h 294916"/>
              <a:gd name="T94" fmla="*/ 237664 w 259995"/>
              <a:gd name="T95" fmla="*/ 165239 h 294916"/>
              <a:gd name="T96" fmla="*/ 168165 w 259995"/>
              <a:gd name="T97" fmla="*/ 178530 h 294916"/>
              <a:gd name="T98" fmla="*/ 150161 w 259995"/>
              <a:gd name="T99" fmla="*/ 210141 h 294916"/>
              <a:gd name="T100" fmla="*/ 141158 w 259995"/>
              <a:gd name="T101" fmla="*/ 290605 h 294916"/>
              <a:gd name="T102" fmla="*/ 118832 w 259995"/>
              <a:gd name="T103" fmla="*/ 272645 h 294916"/>
              <a:gd name="T104" fmla="*/ 109830 w 259995"/>
              <a:gd name="T105" fmla="*/ 210141 h 294916"/>
              <a:gd name="T106" fmla="*/ 91824 w 259995"/>
              <a:gd name="T107" fmla="*/ 178530 h 294916"/>
              <a:gd name="T108" fmla="*/ 22326 w 259995"/>
              <a:gd name="T109" fmla="*/ 165239 h 294916"/>
              <a:gd name="T110" fmla="*/ 22326 w 259995"/>
              <a:gd name="T111" fmla="*/ 13291 h 2949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259995" h="294916">
                <a:moveTo>
                  <a:pt x="100827" y="178530"/>
                </a:moveTo>
                <a:lnTo>
                  <a:pt x="100827" y="196491"/>
                </a:lnTo>
                <a:cubicBezTo>
                  <a:pt x="100827" y="199005"/>
                  <a:pt x="102988" y="200801"/>
                  <a:pt x="105149" y="200801"/>
                </a:cubicBezTo>
                <a:lnTo>
                  <a:pt x="114511" y="200801"/>
                </a:lnTo>
                <a:lnTo>
                  <a:pt x="145839" y="200801"/>
                </a:lnTo>
                <a:lnTo>
                  <a:pt x="154842" y="200801"/>
                </a:lnTo>
                <a:cubicBezTo>
                  <a:pt x="157002" y="200801"/>
                  <a:pt x="159163" y="199005"/>
                  <a:pt x="159163" y="196491"/>
                </a:cubicBezTo>
                <a:lnTo>
                  <a:pt x="159163" y="178530"/>
                </a:lnTo>
                <a:lnTo>
                  <a:pt x="100827" y="178530"/>
                </a:lnTo>
                <a:close/>
                <a:moveTo>
                  <a:pt x="80661" y="151948"/>
                </a:moveTo>
                <a:lnTo>
                  <a:pt x="80661" y="160929"/>
                </a:lnTo>
                <a:cubicBezTo>
                  <a:pt x="80661" y="165598"/>
                  <a:pt x="84623" y="169550"/>
                  <a:pt x="89664" y="169550"/>
                </a:cubicBezTo>
                <a:lnTo>
                  <a:pt x="96506" y="169550"/>
                </a:lnTo>
                <a:lnTo>
                  <a:pt x="163484" y="169550"/>
                </a:lnTo>
                <a:lnTo>
                  <a:pt x="170326" y="169550"/>
                </a:lnTo>
                <a:cubicBezTo>
                  <a:pt x="175367" y="169550"/>
                  <a:pt x="179328" y="165598"/>
                  <a:pt x="179328" y="160929"/>
                </a:cubicBezTo>
                <a:lnTo>
                  <a:pt x="179328" y="151948"/>
                </a:lnTo>
                <a:lnTo>
                  <a:pt x="80661" y="151948"/>
                </a:lnTo>
                <a:close/>
                <a:moveTo>
                  <a:pt x="18562" y="112889"/>
                </a:moveTo>
                <a:cubicBezTo>
                  <a:pt x="20394" y="111125"/>
                  <a:pt x="23324" y="111125"/>
                  <a:pt x="25156" y="112889"/>
                </a:cubicBezTo>
                <a:cubicBezTo>
                  <a:pt x="25889" y="113595"/>
                  <a:pt x="26621" y="114653"/>
                  <a:pt x="26621" y="115711"/>
                </a:cubicBezTo>
                <a:cubicBezTo>
                  <a:pt x="26621" y="116770"/>
                  <a:pt x="25889" y="118181"/>
                  <a:pt x="25156" y="118886"/>
                </a:cubicBezTo>
                <a:cubicBezTo>
                  <a:pt x="24423" y="119945"/>
                  <a:pt x="23324" y="120297"/>
                  <a:pt x="21859" y="120297"/>
                </a:cubicBezTo>
                <a:cubicBezTo>
                  <a:pt x="20760" y="120297"/>
                  <a:pt x="19661" y="119945"/>
                  <a:pt x="18562" y="118886"/>
                </a:cubicBezTo>
                <a:cubicBezTo>
                  <a:pt x="17829" y="118181"/>
                  <a:pt x="17463" y="116770"/>
                  <a:pt x="17463" y="115711"/>
                </a:cubicBezTo>
                <a:cubicBezTo>
                  <a:pt x="17463" y="114653"/>
                  <a:pt x="17829" y="113595"/>
                  <a:pt x="18562" y="112889"/>
                </a:cubicBezTo>
                <a:close/>
                <a:moveTo>
                  <a:pt x="160129" y="98425"/>
                </a:moveTo>
                <a:cubicBezTo>
                  <a:pt x="162615" y="98425"/>
                  <a:pt x="164745" y="100224"/>
                  <a:pt x="164745" y="102743"/>
                </a:cubicBezTo>
                <a:lnTo>
                  <a:pt x="164745" y="120734"/>
                </a:lnTo>
                <a:cubicBezTo>
                  <a:pt x="164745" y="123253"/>
                  <a:pt x="162615" y="125052"/>
                  <a:pt x="160129" y="125052"/>
                </a:cubicBezTo>
                <a:lnTo>
                  <a:pt x="142729" y="125052"/>
                </a:lnTo>
                <a:cubicBezTo>
                  <a:pt x="140244" y="125052"/>
                  <a:pt x="138113" y="123253"/>
                  <a:pt x="138113" y="120734"/>
                </a:cubicBezTo>
                <a:cubicBezTo>
                  <a:pt x="138113" y="117856"/>
                  <a:pt x="140244" y="116057"/>
                  <a:pt x="142729" y="116057"/>
                </a:cubicBezTo>
                <a:lnTo>
                  <a:pt x="155868" y="116057"/>
                </a:lnTo>
                <a:lnTo>
                  <a:pt x="155868" y="102743"/>
                </a:lnTo>
                <a:cubicBezTo>
                  <a:pt x="155868" y="100224"/>
                  <a:pt x="157998" y="98425"/>
                  <a:pt x="160129" y="98425"/>
                </a:cubicBezTo>
                <a:close/>
                <a:moveTo>
                  <a:pt x="98279" y="98425"/>
                </a:moveTo>
                <a:cubicBezTo>
                  <a:pt x="100765" y="98425"/>
                  <a:pt x="102541" y="100224"/>
                  <a:pt x="102541" y="102743"/>
                </a:cubicBezTo>
                <a:lnTo>
                  <a:pt x="102541" y="116057"/>
                </a:lnTo>
                <a:lnTo>
                  <a:pt x="115679" y="116057"/>
                </a:lnTo>
                <a:cubicBezTo>
                  <a:pt x="118520" y="116057"/>
                  <a:pt x="120295" y="117856"/>
                  <a:pt x="120295" y="120734"/>
                </a:cubicBezTo>
                <a:cubicBezTo>
                  <a:pt x="120295" y="123253"/>
                  <a:pt x="118520" y="125052"/>
                  <a:pt x="115679" y="125052"/>
                </a:cubicBezTo>
                <a:lnTo>
                  <a:pt x="98279" y="125052"/>
                </a:lnTo>
                <a:cubicBezTo>
                  <a:pt x="95794" y="125052"/>
                  <a:pt x="93663" y="123253"/>
                  <a:pt x="93663" y="120734"/>
                </a:cubicBezTo>
                <a:lnTo>
                  <a:pt x="93663" y="102743"/>
                </a:lnTo>
                <a:cubicBezTo>
                  <a:pt x="93663" y="100224"/>
                  <a:pt x="95794" y="98425"/>
                  <a:pt x="98279" y="98425"/>
                </a:cubicBezTo>
                <a:close/>
                <a:moveTo>
                  <a:pt x="21859" y="84137"/>
                </a:moveTo>
                <a:cubicBezTo>
                  <a:pt x="24423" y="84137"/>
                  <a:pt x="26621" y="86335"/>
                  <a:pt x="26621" y="88899"/>
                </a:cubicBezTo>
                <a:cubicBezTo>
                  <a:pt x="26621" y="91098"/>
                  <a:pt x="24423" y="93296"/>
                  <a:pt x="21859" y="93296"/>
                </a:cubicBezTo>
                <a:cubicBezTo>
                  <a:pt x="19661" y="93296"/>
                  <a:pt x="17463" y="91098"/>
                  <a:pt x="17463" y="88899"/>
                </a:cubicBezTo>
                <a:cubicBezTo>
                  <a:pt x="17463" y="86335"/>
                  <a:pt x="19661" y="84137"/>
                  <a:pt x="21859" y="84137"/>
                </a:cubicBezTo>
                <a:close/>
                <a:moveTo>
                  <a:pt x="237947" y="75809"/>
                </a:moveTo>
                <a:cubicBezTo>
                  <a:pt x="230480" y="75809"/>
                  <a:pt x="224435" y="81655"/>
                  <a:pt x="224435" y="89693"/>
                </a:cubicBezTo>
                <a:cubicBezTo>
                  <a:pt x="224435" y="97001"/>
                  <a:pt x="230480" y="103212"/>
                  <a:pt x="237947" y="103212"/>
                </a:cubicBezTo>
                <a:cubicBezTo>
                  <a:pt x="245059" y="103212"/>
                  <a:pt x="251105" y="97001"/>
                  <a:pt x="251105" y="89693"/>
                </a:cubicBezTo>
                <a:cubicBezTo>
                  <a:pt x="251105" y="81655"/>
                  <a:pt x="245059" y="75809"/>
                  <a:pt x="237947" y="75809"/>
                </a:cubicBezTo>
                <a:close/>
                <a:moveTo>
                  <a:pt x="237947" y="66675"/>
                </a:moveTo>
                <a:cubicBezTo>
                  <a:pt x="250038" y="66675"/>
                  <a:pt x="259995" y="76905"/>
                  <a:pt x="259995" y="89693"/>
                </a:cubicBezTo>
                <a:cubicBezTo>
                  <a:pt x="259995" y="102116"/>
                  <a:pt x="250038" y="112347"/>
                  <a:pt x="237947" y="112347"/>
                </a:cubicBezTo>
                <a:cubicBezTo>
                  <a:pt x="225501" y="112347"/>
                  <a:pt x="215900" y="102116"/>
                  <a:pt x="215900" y="89693"/>
                </a:cubicBezTo>
                <a:cubicBezTo>
                  <a:pt x="215900" y="76905"/>
                  <a:pt x="225501" y="66675"/>
                  <a:pt x="237947" y="66675"/>
                </a:cubicBezTo>
                <a:close/>
                <a:moveTo>
                  <a:pt x="18562" y="58914"/>
                </a:moveTo>
                <a:cubicBezTo>
                  <a:pt x="20394" y="57150"/>
                  <a:pt x="23691" y="57150"/>
                  <a:pt x="25156" y="58914"/>
                </a:cubicBezTo>
                <a:cubicBezTo>
                  <a:pt x="25889" y="59619"/>
                  <a:pt x="26621" y="61030"/>
                  <a:pt x="26621" y="62089"/>
                </a:cubicBezTo>
                <a:cubicBezTo>
                  <a:pt x="26621" y="63147"/>
                  <a:pt x="25889" y="64205"/>
                  <a:pt x="25156" y="64911"/>
                </a:cubicBezTo>
                <a:cubicBezTo>
                  <a:pt x="24423" y="65969"/>
                  <a:pt x="23324" y="66322"/>
                  <a:pt x="21859" y="66322"/>
                </a:cubicBezTo>
                <a:cubicBezTo>
                  <a:pt x="20760" y="66322"/>
                  <a:pt x="19661" y="65969"/>
                  <a:pt x="18562" y="64911"/>
                </a:cubicBezTo>
                <a:cubicBezTo>
                  <a:pt x="17829" y="64205"/>
                  <a:pt x="17463" y="63147"/>
                  <a:pt x="17463" y="62089"/>
                </a:cubicBezTo>
                <a:cubicBezTo>
                  <a:pt x="17463" y="61030"/>
                  <a:pt x="17829" y="59619"/>
                  <a:pt x="18562" y="58914"/>
                </a:cubicBezTo>
                <a:close/>
                <a:moveTo>
                  <a:pt x="142729" y="52387"/>
                </a:moveTo>
                <a:lnTo>
                  <a:pt x="160129" y="52387"/>
                </a:lnTo>
                <a:cubicBezTo>
                  <a:pt x="162615" y="52387"/>
                  <a:pt x="164745" y="54162"/>
                  <a:pt x="164745" y="56648"/>
                </a:cubicBezTo>
                <a:lnTo>
                  <a:pt x="164745" y="74403"/>
                </a:lnTo>
                <a:cubicBezTo>
                  <a:pt x="164745" y="76889"/>
                  <a:pt x="162615" y="79020"/>
                  <a:pt x="160129" y="79020"/>
                </a:cubicBezTo>
                <a:cubicBezTo>
                  <a:pt x="157998" y="79020"/>
                  <a:pt x="155868" y="76889"/>
                  <a:pt x="155868" y="74403"/>
                </a:cubicBezTo>
                <a:lnTo>
                  <a:pt x="155868" y="61265"/>
                </a:lnTo>
                <a:lnTo>
                  <a:pt x="142729" y="61265"/>
                </a:lnTo>
                <a:cubicBezTo>
                  <a:pt x="140244" y="61265"/>
                  <a:pt x="138113" y="59134"/>
                  <a:pt x="138113" y="56648"/>
                </a:cubicBezTo>
                <a:cubicBezTo>
                  <a:pt x="138113" y="54162"/>
                  <a:pt x="140244" y="52387"/>
                  <a:pt x="142729" y="52387"/>
                </a:cubicBezTo>
                <a:close/>
                <a:moveTo>
                  <a:pt x="98279" y="52387"/>
                </a:moveTo>
                <a:lnTo>
                  <a:pt x="115679" y="52387"/>
                </a:lnTo>
                <a:cubicBezTo>
                  <a:pt x="118520" y="52387"/>
                  <a:pt x="120295" y="54162"/>
                  <a:pt x="120295" y="56648"/>
                </a:cubicBezTo>
                <a:cubicBezTo>
                  <a:pt x="120295" y="59134"/>
                  <a:pt x="118520" y="61265"/>
                  <a:pt x="115679" y="61265"/>
                </a:cubicBezTo>
                <a:lnTo>
                  <a:pt x="102541" y="61265"/>
                </a:lnTo>
                <a:lnTo>
                  <a:pt x="102541" y="74403"/>
                </a:lnTo>
                <a:cubicBezTo>
                  <a:pt x="102541" y="76889"/>
                  <a:pt x="100765" y="79020"/>
                  <a:pt x="98279" y="79020"/>
                </a:cubicBezTo>
                <a:cubicBezTo>
                  <a:pt x="95794" y="79020"/>
                  <a:pt x="93663" y="76889"/>
                  <a:pt x="93663" y="74403"/>
                </a:cubicBezTo>
                <a:lnTo>
                  <a:pt x="93663" y="56648"/>
                </a:lnTo>
                <a:cubicBezTo>
                  <a:pt x="93663" y="54162"/>
                  <a:pt x="95794" y="52387"/>
                  <a:pt x="98279" y="52387"/>
                </a:cubicBezTo>
                <a:close/>
                <a:moveTo>
                  <a:pt x="22326" y="22271"/>
                </a:moveTo>
                <a:cubicBezTo>
                  <a:pt x="14764" y="22271"/>
                  <a:pt x="9002" y="28019"/>
                  <a:pt x="9002" y="35562"/>
                </a:cubicBezTo>
                <a:lnTo>
                  <a:pt x="9002" y="142968"/>
                </a:lnTo>
                <a:cubicBezTo>
                  <a:pt x="9002" y="150152"/>
                  <a:pt x="14764" y="156259"/>
                  <a:pt x="22326" y="156259"/>
                </a:cubicBezTo>
                <a:lnTo>
                  <a:pt x="36009" y="156259"/>
                </a:lnTo>
                <a:lnTo>
                  <a:pt x="36009" y="22271"/>
                </a:lnTo>
                <a:lnTo>
                  <a:pt x="22326" y="22271"/>
                </a:lnTo>
                <a:close/>
                <a:moveTo>
                  <a:pt x="89664" y="8621"/>
                </a:moveTo>
                <a:cubicBezTo>
                  <a:pt x="84623" y="8621"/>
                  <a:pt x="80661" y="12572"/>
                  <a:pt x="80661" y="17601"/>
                </a:cubicBezTo>
                <a:lnTo>
                  <a:pt x="80661" y="26582"/>
                </a:lnTo>
                <a:lnTo>
                  <a:pt x="179328" y="26582"/>
                </a:lnTo>
                <a:lnTo>
                  <a:pt x="179328" y="17601"/>
                </a:lnTo>
                <a:cubicBezTo>
                  <a:pt x="179328" y="12572"/>
                  <a:pt x="175367" y="8621"/>
                  <a:pt x="170326" y="8621"/>
                </a:cubicBezTo>
                <a:lnTo>
                  <a:pt x="89664" y="8621"/>
                </a:lnTo>
                <a:close/>
                <a:moveTo>
                  <a:pt x="89664" y="0"/>
                </a:moveTo>
                <a:lnTo>
                  <a:pt x="170326" y="0"/>
                </a:lnTo>
                <a:cubicBezTo>
                  <a:pt x="178608" y="0"/>
                  <a:pt x="185810" y="5388"/>
                  <a:pt x="187611" y="13291"/>
                </a:cubicBezTo>
                <a:lnTo>
                  <a:pt x="237664" y="13291"/>
                </a:lnTo>
                <a:cubicBezTo>
                  <a:pt x="249907" y="13291"/>
                  <a:pt x="259990" y="23349"/>
                  <a:pt x="259990" y="35562"/>
                </a:cubicBezTo>
                <a:lnTo>
                  <a:pt x="259990" y="62503"/>
                </a:lnTo>
                <a:cubicBezTo>
                  <a:pt x="259990" y="65018"/>
                  <a:pt x="257830" y="66814"/>
                  <a:pt x="255669" y="66814"/>
                </a:cubicBezTo>
                <a:cubicBezTo>
                  <a:pt x="253148" y="66814"/>
                  <a:pt x="250988" y="65018"/>
                  <a:pt x="250988" y="62503"/>
                </a:cubicBezTo>
                <a:lnTo>
                  <a:pt x="250988" y="35562"/>
                </a:lnTo>
                <a:cubicBezTo>
                  <a:pt x="250988" y="28019"/>
                  <a:pt x="244866" y="22271"/>
                  <a:pt x="237664" y="22271"/>
                </a:cubicBezTo>
                <a:lnTo>
                  <a:pt x="223980" y="22271"/>
                </a:lnTo>
                <a:lnTo>
                  <a:pt x="223980" y="62503"/>
                </a:lnTo>
                <a:cubicBezTo>
                  <a:pt x="223980" y="65018"/>
                  <a:pt x="222180" y="66814"/>
                  <a:pt x="219659" y="66814"/>
                </a:cubicBezTo>
                <a:cubicBezTo>
                  <a:pt x="217139" y="66814"/>
                  <a:pt x="215338" y="65018"/>
                  <a:pt x="215338" y="62503"/>
                </a:cubicBezTo>
                <a:lnTo>
                  <a:pt x="215338" y="22271"/>
                </a:lnTo>
                <a:lnTo>
                  <a:pt x="188331" y="22271"/>
                </a:lnTo>
                <a:lnTo>
                  <a:pt x="188331" y="31252"/>
                </a:lnTo>
                <a:cubicBezTo>
                  <a:pt x="188331" y="33766"/>
                  <a:pt x="186170" y="35562"/>
                  <a:pt x="183650" y="35562"/>
                </a:cubicBezTo>
                <a:lnTo>
                  <a:pt x="76340" y="35562"/>
                </a:lnTo>
                <a:cubicBezTo>
                  <a:pt x="73820" y="35562"/>
                  <a:pt x="72019" y="33766"/>
                  <a:pt x="72019" y="31252"/>
                </a:cubicBezTo>
                <a:lnTo>
                  <a:pt x="72019" y="22271"/>
                </a:lnTo>
                <a:lnTo>
                  <a:pt x="44652" y="22271"/>
                </a:lnTo>
                <a:lnTo>
                  <a:pt x="44652" y="156259"/>
                </a:lnTo>
                <a:lnTo>
                  <a:pt x="72019" y="156259"/>
                </a:lnTo>
                <a:lnTo>
                  <a:pt x="72019" y="147278"/>
                </a:lnTo>
                <a:cubicBezTo>
                  <a:pt x="72019" y="144764"/>
                  <a:pt x="73820" y="142968"/>
                  <a:pt x="76340" y="142968"/>
                </a:cubicBezTo>
                <a:lnTo>
                  <a:pt x="183650" y="142968"/>
                </a:lnTo>
                <a:cubicBezTo>
                  <a:pt x="186170" y="142968"/>
                  <a:pt x="188331" y="144764"/>
                  <a:pt x="188331" y="147278"/>
                </a:cubicBezTo>
                <a:lnTo>
                  <a:pt x="188331" y="156259"/>
                </a:lnTo>
                <a:lnTo>
                  <a:pt x="215338" y="156259"/>
                </a:lnTo>
                <a:lnTo>
                  <a:pt x="215338" y="116027"/>
                </a:lnTo>
                <a:cubicBezTo>
                  <a:pt x="215338" y="113512"/>
                  <a:pt x="217139" y="111716"/>
                  <a:pt x="219659" y="111716"/>
                </a:cubicBezTo>
                <a:cubicBezTo>
                  <a:pt x="222180" y="111716"/>
                  <a:pt x="223980" y="113512"/>
                  <a:pt x="223980" y="116027"/>
                </a:cubicBezTo>
                <a:lnTo>
                  <a:pt x="223980" y="156259"/>
                </a:lnTo>
                <a:lnTo>
                  <a:pt x="237664" y="156259"/>
                </a:lnTo>
                <a:cubicBezTo>
                  <a:pt x="244866" y="156259"/>
                  <a:pt x="250988" y="150152"/>
                  <a:pt x="250988" y="142968"/>
                </a:cubicBezTo>
                <a:lnTo>
                  <a:pt x="250988" y="116027"/>
                </a:lnTo>
                <a:cubicBezTo>
                  <a:pt x="250988" y="113512"/>
                  <a:pt x="253148" y="111716"/>
                  <a:pt x="255669" y="111716"/>
                </a:cubicBezTo>
                <a:cubicBezTo>
                  <a:pt x="257830" y="111716"/>
                  <a:pt x="259990" y="113512"/>
                  <a:pt x="259990" y="116027"/>
                </a:cubicBezTo>
                <a:lnTo>
                  <a:pt x="259990" y="142968"/>
                </a:lnTo>
                <a:cubicBezTo>
                  <a:pt x="259990" y="155181"/>
                  <a:pt x="249907" y="165239"/>
                  <a:pt x="237664" y="165239"/>
                </a:cubicBezTo>
                <a:lnTo>
                  <a:pt x="187611" y="165239"/>
                </a:lnTo>
                <a:cubicBezTo>
                  <a:pt x="185810" y="172783"/>
                  <a:pt x="178608" y="178530"/>
                  <a:pt x="170326" y="178530"/>
                </a:cubicBezTo>
                <a:lnTo>
                  <a:pt x="168165" y="178530"/>
                </a:lnTo>
                <a:lnTo>
                  <a:pt x="168165" y="196491"/>
                </a:lnTo>
                <a:cubicBezTo>
                  <a:pt x="168165" y="204034"/>
                  <a:pt x="162044" y="210141"/>
                  <a:pt x="154842" y="210141"/>
                </a:cubicBezTo>
                <a:lnTo>
                  <a:pt x="150161" y="210141"/>
                </a:lnTo>
                <a:lnTo>
                  <a:pt x="150161" y="290605"/>
                </a:lnTo>
                <a:cubicBezTo>
                  <a:pt x="150161" y="292761"/>
                  <a:pt x="148360" y="294916"/>
                  <a:pt x="145839" y="294916"/>
                </a:cubicBezTo>
                <a:cubicBezTo>
                  <a:pt x="143319" y="294916"/>
                  <a:pt x="141158" y="292761"/>
                  <a:pt x="141158" y="290605"/>
                </a:cubicBezTo>
                <a:lnTo>
                  <a:pt x="141158" y="210141"/>
                </a:lnTo>
                <a:lnTo>
                  <a:pt x="118832" y="210141"/>
                </a:lnTo>
                <a:lnTo>
                  <a:pt x="118832" y="272645"/>
                </a:lnTo>
                <a:cubicBezTo>
                  <a:pt x="118832" y="275159"/>
                  <a:pt x="117032" y="276955"/>
                  <a:pt x="114511" y="276955"/>
                </a:cubicBezTo>
                <a:cubicBezTo>
                  <a:pt x="111990" y="276955"/>
                  <a:pt x="109830" y="275159"/>
                  <a:pt x="109830" y="272645"/>
                </a:cubicBezTo>
                <a:lnTo>
                  <a:pt x="109830" y="210141"/>
                </a:lnTo>
                <a:lnTo>
                  <a:pt x="105149" y="210141"/>
                </a:lnTo>
                <a:cubicBezTo>
                  <a:pt x="97947" y="210141"/>
                  <a:pt x="91824" y="204034"/>
                  <a:pt x="91824" y="196491"/>
                </a:cubicBezTo>
                <a:lnTo>
                  <a:pt x="91824" y="178530"/>
                </a:lnTo>
                <a:lnTo>
                  <a:pt x="89664" y="178530"/>
                </a:lnTo>
                <a:cubicBezTo>
                  <a:pt x="81382" y="178530"/>
                  <a:pt x="74540" y="172783"/>
                  <a:pt x="72379" y="165239"/>
                </a:cubicBezTo>
                <a:lnTo>
                  <a:pt x="22326" y="165239"/>
                </a:lnTo>
                <a:cubicBezTo>
                  <a:pt x="10082" y="165239"/>
                  <a:pt x="0" y="155181"/>
                  <a:pt x="0" y="142968"/>
                </a:cubicBezTo>
                <a:lnTo>
                  <a:pt x="0" y="35562"/>
                </a:lnTo>
                <a:cubicBezTo>
                  <a:pt x="0" y="23349"/>
                  <a:pt x="10082" y="13291"/>
                  <a:pt x="22326" y="13291"/>
                </a:cubicBezTo>
                <a:lnTo>
                  <a:pt x="72379" y="13291"/>
                </a:lnTo>
                <a:cubicBezTo>
                  <a:pt x="74540" y="5388"/>
                  <a:pt x="81382" y="0"/>
                  <a:pt x="89664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63" name="Freeform 692">
            <a:extLst>
              <a:ext uri="{FF2B5EF4-FFF2-40B4-BE49-F238E27FC236}">
                <a16:creationId xmlns:a16="http://schemas.microsoft.com/office/drawing/2014/main" id="{54202C67-D9C8-9B49-89D3-057F58A820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35637" y="2474689"/>
            <a:ext cx="890804" cy="847928"/>
          </a:xfrm>
          <a:custGeom>
            <a:avLst/>
            <a:gdLst>
              <a:gd name="T0" fmla="*/ 9017 w 296503"/>
              <a:gd name="T1" fmla="*/ 264298 h 281891"/>
              <a:gd name="T2" fmla="*/ 278467 w 296503"/>
              <a:gd name="T3" fmla="*/ 273274 h 281891"/>
              <a:gd name="T4" fmla="*/ 287485 w 296503"/>
              <a:gd name="T5" fmla="*/ 255321 h 281891"/>
              <a:gd name="T6" fmla="*/ 29939 w 296503"/>
              <a:gd name="T7" fmla="*/ 214389 h 281891"/>
              <a:gd name="T8" fmla="*/ 284238 w 296503"/>
              <a:gd name="T9" fmla="*/ 246345 h 281891"/>
              <a:gd name="T10" fmla="*/ 29939 w 296503"/>
              <a:gd name="T11" fmla="*/ 214389 h 281891"/>
              <a:gd name="T12" fmla="*/ 72459 w 296503"/>
              <a:gd name="T13" fmla="*/ 173217 h 281891"/>
              <a:gd name="T14" fmla="*/ 92886 w 296503"/>
              <a:gd name="T15" fmla="*/ 97811 h 281891"/>
              <a:gd name="T16" fmla="*/ 41842 w 296503"/>
              <a:gd name="T17" fmla="*/ 29837 h 281891"/>
              <a:gd name="T18" fmla="*/ 116509 w 296503"/>
              <a:gd name="T19" fmla="*/ 34146 h 281891"/>
              <a:gd name="T20" fmla="*/ 41842 w 296503"/>
              <a:gd name="T21" fmla="*/ 38813 h 281891"/>
              <a:gd name="T22" fmla="*/ 31742 w 296503"/>
              <a:gd name="T23" fmla="*/ 205413 h 281891"/>
              <a:gd name="T24" fmla="*/ 264760 w 296503"/>
              <a:gd name="T25" fmla="*/ 48867 h 281891"/>
              <a:gd name="T26" fmla="*/ 189733 w 296503"/>
              <a:gd name="T27" fmla="*/ 38813 h 281891"/>
              <a:gd name="T28" fmla="*/ 189733 w 296503"/>
              <a:gd name="T29" fmla="*/ 29837 h 281891"/>
              <a:gd name="T30" fmla="*/ 273778 w 296503"/>
              <a:gd name="T31" fmla="*/ 48867 h 281891"/>
              <a:gd name="T32" fmla="*/ 295781 w 296503"/>
              <a:gd name="T33" fmla="*/ 248858 h 281891"/>
              <a:gd name="T34" fmla="*/ 296142 w 296503"/>
              <a:gd name="T35" fmla="*/ 249217 h 281891"/>
              <a:gd name="T36" fmla="*/ 296503 w 296503"/>
              <a:gd name="T37" fmla="*/ 251013 h 281891"/>
              <a:gd name="T38" fmla="*/ 278467 w 296503"/>
              <a:gd name="T39" fmla="*/ 281891 h 281891"/>
              <a:gd name="T40" fmla="*/ 0 w 296503"/>
              <a:gd name="T41" fmla="*/ 264298 h 281891"/>
              <a:gd name="T42" fmla="*/ 0 w 296503"/>
              <a:gd name="T43" fmla="*/ 250654 h 281891"/>
              <a:gd name="T44" fmla="*/ 360 w 296503"/>
              <a:gd name="T45" fmla="*/ 248858 h 281891"/>
              <a:gd name="T46" fmla="*/ 22724 w 296503"/>
              <a:gd name="T47" fmla="*/ 208645 h 281891"/>
              <a:gd name="T48" fmla="*/ 41842 w 296503"/>
              <a:gd name="T49" fmla="*/ 29837 h 281891"/>
              <a:gd name="T50" fmla="*/ 170292 w 296503"/>
              <a:gd name="T51" fmla="*/ 36476 h 281891"/>
              <a:gd name="T52" fmla="*/ 214012 w 296503"/>
              <a:gd name="T53" fmla="*/ 63536 h 281891"/>
              <a:gd name="T54" fmla="*/ 227271 w 296503"/>
              <a:gd name="T55" fmla="*/ 97450 h 281891"/>
              <a:gd name="T56" fmla="*/ 227988 w 296503"/>
              <a:gd name="T57" fmla="*/ 125592 h 281891"/>
              <a:gd name="T58" fmla="*/ 219029 w 296503"/>
              <a:gd name="T59" fmla="*/ 155538 h 281891"/>
              <a:gd name="T60" fmla="*/ 200752 w 296503"/>
              <a:gd name="T61" fmla="*/ 181876 h 281891"/>
              <a:gd name="T62" fmla="*/ 119763 w 296503"/>
              <a:gd name="T63" fmla="*/ 181876 h 281891"/>
              <a:gd name="T64" fmla="*/ 119763 w 296503"/>
              <a:gd name="T65" fmla="*/ 173217 h 281891"/>
              <a:gd name="T66" fmla="*/ 199677 w 296503"/>
              <a:gd name="T67" fmla="*/ 173217 h 281891"/>
              <a:gd name="T68" fmla="*/ 209353 w 296503"/>
              <a:gd name="T69" fmla="*/ 154817 h 281891"/>
              <a:gd name="T70" fmla="*/ 212578 w 296503"/>
              <a:gd name="T71" fmla="*/ 148322 h 281891"/>
              <a:gd name="T72" fmla="*/ 218670 w 296503"/>
              <a:gd name="T73" fmla="*/ 128118 h 281891"/>
              <a:gd name="T74" fmla="*/ 219387 w 296503"/>
              <a:gd name="T75" fmla="*/ 121263 h 281891"/>
              <a:gd name="T76" fmla="*/ 217954 w 296503"/>
              <a:gd name="T77" fmla="*/ 102862 h 281891"/>
              <a:gd name="T78" fmla="*/ 217954 w 296503"/>
              <a:gd name="T79" fmla="*/ 93842 h 281891"/>
              <a:gd name="T80" fmla="*/ 214012 w 296503"/>
              <a:gd name="T81" fmla="*/ 72556 h 281891"/>
              <a:gd name="T82" fmla="*/ 159541 w 296503"/>
              <a:gd name="T83" fmla="*/ 70752 h 281891"/>
              <a:gd name="T84" fmla="*/ 161691 w 296503"/>
              <a:gd name="T85" fmla="*/ 37198 h 281891"/>
              <a:gd name="T86" fmla="*/ 135531 w 296503"/>
              <a:gd name="T87" fmla="*/ 9777 h 281891"/>
              <a:gd name="T88" fmla="*/ 101845 w 296503"/>
              <a:gd name="T89" fmla="*/ 95286 h 281891"/>
              <a:gd name="T90" fmla="*/ 97545 w 296503"/>
              <a:gd name="T91" fmla="*/ 181876 h 281891"/>
              <a:gd name="T92" fmla="*/ 63500 w 296503"/>
              <a:gd name="T93" fmla="*/ 177547 h 281891"/>
              <a:gd name="T94" fmla="*/ 68159 w 296503"/>
              <a:gd name="T95" fmla="*/ 88791 h 281891"/>
              <a:gd name="T96" fmla="*/ 128722 w 296503"/>
              <a:gd name="T97" fmla="*/ 38641 h 281891"/>
              <a:gd name="T98" fmla="*/ 128364 w 296503"/>
              <a:gd name="T99" fmla="*/ 2922 h 2818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96503" h="281891">
                <a:moveTo>
                  <a:pt x="9017" y="255321"/>
                </a:moveTo>
                <a:lnTo>
                  <a:pt x="9017" y="264298"/>
                </a:lnTo>
                <a:cubicBezTo>
                  <a:pt x="9017" y="269324"/>
                  <a:pt x="12985" y="273274"/>
                  <a:pt x="18035" y="273274"/>
                </a:cubicBezTo>
                <a:lnTo>
                  <a:pt x="278467" y="273274"/>
                </a:lnTo>
                <a:cubicBezTo>
                  <a:pt x="283156" y="273274"/>
                  <a:pt x="287485" y="269324"/>
                  <a:pt x="287485" y="264298"/>
                </a:cubicBezTo>
                <a:lnTo>
                  <a:pt x="287485" y="255321"/>
                </a:lnTo>
                <a:lnTo>
                  <a:pt x="9017" y="255321"/>
                </a:lnTo>
                <a:close/>
                <a:moveTo>
                  <a:pt x="29939" y="214389"/>
                </a:moveTo>
                <a:lnTo>
                  <a:pt x="12264" y="246345"/>
                </a:lnTo>
                <a:lnTo>
                  <a:pt x="284238" y="246345"/>
                </a:lnTo>
                <a:lnTo>
                  <a:pt x="266564" y="214389"/>
                </a:lnTo>
                <a:lnTo>
                  <a:pt x="29939" y="214389"/>
                </a:lnTo>
                <a:close/>
                <a:moveTo>
                  <a:pt x="72459" y="97811"/>
                </a:moveTo>
                <a:lnTo>
                  <a:pt x="72459" y="173217"/>
                </a:lnTo>
                <a:lnTo>
                  <a:pt x="92886" y="173217"/>
                </a:lnTo>
                <a:lnTo>
                  <a:pt x="92886" y="97811"/>
                </a:lnTo>
                <a:lnTo>
                  <a:pt x="72459" y="97811"/>
                </a:lnTo>
                <a:close/>
                <a:moveTo>
                  <a:pt x="41842" y="29837"/>
                </a:moveTo>
                <a:lnTo>
                  <a:pt x="111820" y="29837"/>
                </a:lnTo>
                <a:cubicBezTo>
                  <a:pt x="114345" y="29837"/>
                  <a:pt x="116509" y="31632"/>
                  <a:pt x="116509" y="34146"/>
                </a:cubicBezTo>
                <a:cubicBezTo>
                  <a:pt x="116509" y="36659"/>
                  <a:pt x="114345" y="38813"/>
                  <a:pt x="111820" y="38813"/>
                </a:cubicBezTo>
                <a:lnTo>
                  <a:pt x="41842" y="38813"/>
                </a:lnTo>
                <a:cubicBezTo>
                  <a:pt x="36431" y="38813"/>
                  <a:pt x="31742" y="43481"/>
                  <a:pt x="31742" y="48867"/>
                </a:cubicBezTo>
                <a:lnTo>
                  <a:pt x="31742" y="205413"/>
                </a:lnTo>
                <a:lnTo>
                  <a:pt x="264760" y="205413"/>
                </a:lnTo>
                <a:lnTo>
                  <a:pt x="264760" y="48867"/>
                </a:lnTo>
                <a:cubicBezTo>
                  <a:pt x="264760" y="43481"/>
                  <a:pt x="260071" y="38813"/>
                  <a:pt x="254660" y="38813"/>
                </a:cubicBezTo>
                <a:lnTo>
                  <a:pt x="189733" y="38813"/>
                </a:lnTo>
                <a:cubicBezTo>
                  <a:pt x="187208" y="38813"/>
                  <a:pt x="185404" y="36659"/>
                  <a:pt x="185404" y="34146"/>
                </a:cubicBezTo>
                <a:cubicBezTo>
                  <a:pt x="185404" y="31632"/>
                  <a:pt x="187208" y="29837"/>
                  <a:pt x="189733" y="29837"/>
                </a:cubicBezTo>
                <a:lnTo>
                  <a:pt x="254660" y="29837"/>
                </a:lnTo>
                <a:cubicBezTo>
                  <a:pt x="265121" y="29837"/>
                  <a:pt x="273778" y="38454"/>
                  <a:pt x="273778" y="48867"/>
                </a:cubicBezTo>
                <a:lnTo>
                  <a:pt x="273778" y="208645"/>
                </a:lnTo>
                <a:lnTo>
                  <a:pt x="295781" y="248858"/>
                </a:lnTo>
                <a:lnTo>
                  <a:pt x="296142" y="248858"/>
                </a:lnTo>
                <a:cubicBezTo>
                  <a:pt x="296142" y="249217"/>
                  <a:pt x="296142" y="249217"/>
                  <a:pt x="296142" y="249217"/>
                </a:cubicBezTo>
                <a:cubicBezTo>
                  <a:pt x="296142" y="249935"/>
                  <a:pt x="296503" y="250295"/>
                  <a:pt x="296503" y="250654"/>
                </a:cubicBezTo>
                <a:cubicBezTo>
                  <a:pt x="296503" y="251013"/>
                  <a:pt x="296503" y="251013"/>
                  <a:pt x="296503" y="251013"/>
                </a:cubicBezTo>
                <a:lnTo>
                  <a:pt x="296503" y="264298"/>
                </a:lnTo>
                <a:cubicBezTo>
                  <a:pt x="296503" y="273992"/>
                  <a:pt x="288567" y="281891"/>
                  <a:pt x="278467" y="281891"/>
                </a:cubicBezTo>
                <a:lnTo>
                  <a:pt x="18035" y="281891"/>
                </a:lnTo>
                <a:cubicBezTo>
                  <a:pt x="7935" y="281891"/>
                  <a:pt x="0" y="273992"/>
                  <a:pt x="0" y="264298"/>
                </a:cubicBezTo>
                <a:lnTo>
                  <a:pt x="0" y="251013"/>
                </a:lnTo>
                <a:cubicBezTo>
                  <a:pt x="0" y="251013"/>
                  <a:pt x="0" y="251013"/>
                  <a:pt x="0" y="250654"/>
                </a:cubicBezTo>
                <a:cubicBezTo>
                  <a:pt x="0" y="250295"/>
                  <a:pt x="0" y="249935"/>
                  <a:pt x="360" y="249217"/>
                </a:cubicBezTo>
                <a:lnTo>
                  <a:pt x="360" y="248858"/>
                </a:lnTo>
                <a:cubicBezTo>
                  <a:pt x="360" y="248858"/>
                  <a:pt x="360" y="248858"/>
                  <a:pt x="721" y="248858"/>
                </a:cubicBezTo>
                <a:lnTo>
                  <a:pt x="22724" y="208645"/>
                </a:lnTo>
                <a:lnTo>
                  <a:pt x="22724" y="48867"/>
                </a:lnTo>
                <a:cubicBezTo>
                  <a:pt x="22724" y="38454"/>
                  <a:pt x="31381" y="29837"/>
                  <a:pt x="41842" y="29837"/>
                </a:cubicBezTo>
                <a:close/>
                <a:moveTo>
                  <a:pt x="145206" y="36"/>
                </a:moveTo>
                <a:cubicBezTo>
                  <a:pt x="158466" y="757"/>
                  <a:pt x="168500" y="15189"/>
                  <a:pt x="170292" y="36476"/>
                </a:cubicBezTo>
                <a:cubicBezTo>
                  <a:pt x="171367" y="47300"/>
                  <a:pt x="170292" y="57041"/>
                  <a:pt x="168858" y="63536"/>
                </a:cubicBezTo>
                <a:lnTo>
                  <a:pt x="214012" y="63536"/>
                </a:lnTo>
                <a:cubicBezTo>
                  <a:pt x="223688" y="63536"/>
                  <a:pt x="231930" y="72556"/>
                  <a:pt x="231930" y="83019"/>
                </a:cubicBezTo>
                <a:cubicBezTo>
                  <a:pt x="231930" y="89513"/>
                  <a:pt x="229780" y="94203"/>
                  <a:pt x="227271" y="97450"/>
                </a:cubicBezTo>
                <a:cubicBezTo>
                  <a:pt x="230855" y="100698"/>
                  <a:pt x="233005" y="105388"/>
                  <a:pt x="233005" y="111521"/>
                </a:cubicBezTo>
                <a:cubicBezTo>
                  <a:pt x="233005" y="116572"/>
                  <a:pt x="231213" y="121624"/>
                  <a:pt x="227988" y="125592"/>
                </a:cubicBezTo>
                <a:cubicBezTo>
                  <a:pt x="229780" y="128839"/>
                  <a:pt x="230855" y="132447"/>
                  <a:pt x="230855" y="136416"/>
                </a:cubicBezTo>
                <a:cubicBezTo>
                  <a:pt x="230855" y="144354"/>
                  <a:pt x="226196" y="151930"/>
                  <a:pt x="219029" y="155538"/>
                </a:cubicBezTo>
                <a:cubicBezTo>
                  <a:pt x="219746" y="156981"/>
                  <a:pt x="219746" y="159146"/>
                  <a:pt x="219746" y="160589"/>
                </a:cubicBezTo>
                <a:cubicBezTo>
                  <a:pt x="219746" y="171774"/>
                  <a:pt x="211503" y="180794"/>
                  <a:pt x="200752" y="181876"/>
                </a:cubicBezTo>
                <a:cubicBezTo>
                  <a:pt x="200394" y="181876"/>
                  <a:pt x="200036" y="181876"/>
                  <a:pt x="199319" y="181876"/>
                </a:cubicBezTo>
                <a:lnTo>
                  <a:pt x="119763" y="181876"/>
                </a:lnTo>
                <a:cubicBezTo>
                  <a:pt x="117254" y="181876"/>
                  <a:pt x="115104" y="180072"/>
                  <a:pt x="115104" y="177547"/>
                </a:cubicBezTo>
                <a:cubicBezTo>
                  <a:pt x="115104" y="175021"/>
                  <a:pt x="117254" y="173217"/>
                  <a:pt x="119763" y="173217"/>
                </a:cubicBezTo>
                <a:lnTo>
                  <a:pt x="199319" y="173217"/>
                </a:lnTo>
                <a:cubicBezTo>
                  <a:pt x="199677" y="173217"/>
                  <a:pt x="199677" y="173217"/>
                  <a:pt x="199677" y="173217"/>
                </a:cubicBezTo>
                <a:cubicBezTo>
                  <a:pt x="206486" y="172496"/>
                  <a:pt x="210787" y="167084"/>
                  <a:pt x="210787" y="160589"/>
                </a:cubicBezTo>
                <a:cubicBezTo>
                  <a:pt x="210787" y="158785"/>
                  <a:pt x="210428" y="156621"/>
                  <a:pt x="209353" y="154817"/>
                </a:cubicBezTo>
                <a:cubicBezTo>
                  <a:pt x="208636" y="153374"/>
                  <a:pt x="208636" y="151930"/>
                  <a:pt x="209353" y="150848"/>
                </a:cubicBezTo>
                <a:cubicBezTo>
                  <a:pt x="210070" y="149405"/>
                  <a:pt x="210787" y="148683"/>
                  <a:pt x="212578" y="148322"/>
                </a:cubicBezTo>
                <a:cubicBezTo>
                  <a:pt x="217954" y="147240"/>
                  <a:pt x="221896" y="142189"/>
                  <a:pt x="221896" y="136416"/>
                </a:cubicBezTo>
                <a:cubicBezTo>
                  <a:pt x="221896" y="133169"/>
                  <a:pt x="220821" y="130283"/>
                  <a:pt x="218670" y="128118"/>
                </a:cubicBezTo>
                <a:cubicBezTo>
                  <a:pt x="217954" y="127036"/>
                  <a:pt x="217595" y="125953"/>
                  <a:pt x="217595" y="124510"/>
                </a:cubicBezTo>
                <a:cubicBezTo>
                  <a:pt x="217595" y="123067"/>
                  <a:pt x="218312" y="122345"/>
                  <a:pt x="219387" y="121263"/>
                </a:cubicBezTo>
                <a:cubicBezTo>
                  <a:pt x="222612" y="119098"/>
                  <a:pt x="224404" y="115490"/>
                  <a:pt x="224404" y="111521"/>
                </a:cubicBezTo>
                <a:cubicBezTo>
                  <a:pt x="224404" y="105027"/>
                  <a:pt x="220104" y="102862"/>
                  <a:pt x="217954" y="102862"/>
                </a:cubicBezTo>
                <a:cubicBezTo>
                  <a:pt x="215445" y="102862"/>
                  <a:pt x="213653" y="100698"/>
                  <a:pt x="213653" y="98172"/>
                </a:cubicBezTo>
                <a:cubicBezTo>
                  <a:pt x="213653" y="95646"/>
                  <a:pt x="215445" y="93842"/>
                  <a:pt x="217954" y="93842"/>
                </a:cubicBezTo>
                <a:cubicBezTo>
                  <a:pt x="218670" y="93482"/>
                  <a:pt x="222971" y="90956"/>
                  <a:pt x="222971" y="83019"/>
                </a:cubicBezTo>
                <a:cubicBezTo>
                  <a:pt x="222971" y="76885"/>
                  <a:pt x="218312" y="72556"/>
                  <a:pt x="214012" y="72556"/>
                </a:cubicBezTo>
                <a:lnTo>
                  <a:pt x="163125" y="72556"/>
                </a:lnTo>
                <a:cubicBezTo>
                  <a:pt x="161691" y="72556"/>
                  <a:pt x="160258" y="71834"/>
                  <a:pt x="159541" y="70752"/>
                </a:cubicBezTo>
                <a:cubicBezTo>
                  <a:pt x="158824" y="69669"/>
                  <a:pt x="158466" y="68226"/>
                  <a:pt x="158824" y="66783"/>
                </a:cubicBezTo>
                <a:cubicBezTo>
                  <a:pt x="159899" y="62453"/>
                  <a:pt x="162766" y="50908"/>
                  <a:pt x="161691" y="37198"/>
                </a:cubicBezTo>
                <a:cubicBezTo>
                  <a:pt x="159899" y="21323"/>
                  <a:pt x="153090" y="9417"/>
                  <a:pt x="144490" y="9056"/>
                </a:cubicBezTo>
                <a:cubicBezTo>
                  <a:pt x="140548" y="9056"/>
                  <a:pt x="137323" y="9056"/>
                  <a:pt x="135531" y="9777"/>
                </a:cubicBezTo>
                <a:cubicBezTo>
                  <a:pt x="136964" y="17354"/>
                  <a:pt x="139473" y="33951"/>
                  <a:pt x="136964" y="41166"/>
                </a:cubicBezTo>
                <a:cubicBezTo>
                  <a:pt x="130155" y="63175"/>
                  <a:pt x="107579" y="89152"/>
                  <a:pt x="101845" y="95286"/>
                </a:cubicBezTo>
                <a:lnTo>
                  <a:pt x="101845" y="177547"/>
                </a:lnTo>
                <a:cubicBezTo>
                  <a:pt x="101845" y="180072"/>
                  <a:pt x="99695" y="181876"/>
                  <a:pt x="97545" y="181876"/>
                </a:cubicBezTo>
                <a:lnTo>
                  <a:pt x="68159" y="181876"/>
                </a:lnTo>
                <a:cubicBezTo>
                  <a:pt x="65650" y="181876"/>
                  <a:pt x="63500" y="180072"/>
                  <a:pt x="63500" y="177547"/>
                </a:cubicBezTo>
                <a:lnTo>
                  <a:pt x="63500" y="93482"/>
                </a:lnTo>
                <a:cubicBezTo>
                  <a:pt x="63500" y="90956"/>
                  <a:pt x="65650" y="88791"/>
                  <a:pt x="68159" y="88791"/>
                </a:cubicBezTo>
                <a:lnTo>
                  <a:pt x="95394" y="88791"/>
                </a:lnTo>
                <a:cubicBezTo>
                  <a:pt x="100770" y="82658"/>
                  <a:pt x="122271" y="58124"/>
                  <a:pt x="128722" y="38641"/>
                </a:cubicBezTo>
                <a:cubicBezTo>
                  <a:pt x="130514" y="33229"/>
                  <a:pt x="128005" y="16632"/>
                  <a:pt x="126213" y="7613"/>
                </a:cubicBezTo>
                <a:cubicBezTo>
                  <a:pt x="125855" y="5809"/>
                  <a:pt x="126572" y="3644"/>
                  <a:pt x="128364" y="2922"/>
                </a:cubicBezTo>
                <a:cubicBezTo>
                  <a:pt x="129080" y="2201"/>
                  <a:pt x="133739" y="-325"/>
                  <a:pt x="145206" y="36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64" name="Freeform 693">
            <a:extLst>
              <a:ext uri="{FF2B5EF4-FFF2-40B4-BE49-F238E27FC236}">
                <a16:creationId xmlns:a16="http://schemas.microsoft.com/office/drawing/2014/main" id="{503D5B53-A0FA-B84F-9D2A-CFD0794E5C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39831" y="2359293"/>
            <a:ext cx="743126" cy="890800"/>
          </a:xfrm>
          <a:custGeom>
            <a:avLst/>
            <a:gdLst>
              <a:gd name="T0" fmla="*/ 223378 w 246924"/>
              <a:gd name="T1" fmla="*/ 287934 h 297093"/>
              <a:gd name="T2" fmla="*/ 223378 w 246924"/>
              <a:gd name="T3" fmla="*/ 297093 h 297093"/>
              <a:gd name="T4" fmla="*/ 156940 w 246924"/>
              <a:gd name="T5" fmla="*/ 292330 h 297093"/>
              <a:gd name="T6" fmla="*/ 21883 w 246924"/>
              <a:gd name="T7" fmla="*/ 287934 h 297093"/>
              <a:gd name="T8" fmla="*/ 88321 w 246924"/>
              <a:gd name="T9" fmla="*/ 292330 h 297093"/>
              <a:gd name="T10" fmla="*/ 21883 w 246924"/>
              <a:gd name="T11" fmla="*/ 297093 h 297093"/>
              <a:gd name="T12" fmla="*/ 21883 w 246924"/>
              <a:gd name="T13" fmla="*/ 287934 h 297093"/>
              <a:gd name="T14" fmla="*/ 117134 w 246924"/>
              <a:gd name="T15" fmla="*/ 117845 h 297093"/>
              <a:gd name="T16" fmla="*/ 117134 w 246924"/>
              <a:gd name="T17" fmla="*/ 128893 h 297093"/>
              <a:gd name="T18" fmla="*/ 130611 w 246924"/>
              <a:gd name="T19" fmla="*/ 123547 h 297093"/>
              <a:gd name="T20" fmla="*/ 122809 w 246924"/>
              <a:gd name="T21" fmla="*/ 115707 h 297093"/>
              <a:gd name="T22" fmla="*/ 134513 w 246924"/>
              <a:gd name="T23" fmla="*/ 111787 h 297093"/>
              <a:gd name="T24" fmla="*/ 134513 w 246924"/>
              <a:gd name="T25" fmla="*/ 134951 h 297093"/>
              <a:gd name="T26" fmla="*/ 111105 w 246924"/>
              <a:gd name="T27" fmla="*/ 134951 h 297093"/>
              <a:gd name="T28" fmla="*/ 111105 w 246924"/>
              <a:gd name="T29" fmla="*/ 111787 h 297093"/>
              <a:gd name="T30" fmla="*/ 124215 w 246924"/>
              <a:gd name="T31" fmla="*/ 72273 h 297093"/>
              <a:gd name="T32" fmla="*/ 161119 w 246924"/>
              <a:gd name="T33" fmla="*/ 93704 h 297093"/>
              <a:gd name="T34" fmla="*/ 154607 w 246924"/>
              <a:gd name="T35" fmla="*/ 93704 h 297093"/>
              <a:gd name="T36" fmla="*/ 87312 w 246924"/>
              <a:gd name="T37" fmla="*/ 93704 h 297093"/>
              <a:gd name="T38" fmla="*/ 124215 w 246924"/>
              <a:gd name="T39" fmla="*/ 72273 h 297093"/>
              <a:gd name="T40" fmla="*/ 24023 w 246924"/>
              <a:gd name="T41" fmla="*/ 66524 h 297093"/>
              <a:gd name="T42" fmla="*/ 123602 w 246924"/>
              <a:gd name="T43" fmla="*/ 284728 h 297093"/>
              <a:gd name="T44" fmla="*/ 223182 w 246924"/>
              <a:gd name="T45" fmla="*/ 66524 h 297093"/>
              <a:gd name="T46" fmla="*/ 231120 w 246924"/>
              <a:gd name="T47" fmla="*/ 62210 h 297093"/>
              <a:gd name="T48" fmla="*/ 126489 w 246924"/>
              <a:gd name="T49" fmla="*/ 294075 h 297093"/>
              <a:gd name="T50" fmla="*/ 120355 w 246924"/>
              <a:gd name="T51" fmla="*/ 294075 h 297093"/>
              <a:gd name="T52" fmla="*/ 16085 w 246924"/>
              <a:gd name="T53" fmla="*/ 62210 h 297093"/>
              <a:gd name="T54" fmla="*/ 124215 w 246924"/>
              <a:gd name="T55" fmla="*/ 35522 h 297093"/>
              <a:gd name="T56" fmla="*/ 186517 w 246924"/>
              <a:gd name="T57" fmla="*/ 68241 h 297093"/>
              <a:gd name="T58" fmla="*/ 179997 w 246924"/>
              <a:gd name="T59" fmla="*/ 68241 h 297093"/>
              <a:gd name="T60" fmla="*/ 68072 w 246924"/>
              <a:gd name="T61" fmla="*/ 68241 h 297093"/>
              <a:gd name="T62" fmla="*/ 61914 w 246924"/>
              <a:gd name="T63" fmla="*/ 61624 h 297093"/>
              <a:gd name="T64" fmla="*/ 123424 w 246924"/>
              <a:gd name="T65" fmla="*/ 0 h 297093"/>
              <a:gd name="T66" fmla="*/ 210352 w 246924"/>
              <a:gd name="T67" fmla="*/ 42863 h 297093"/>
              <a:gd name="T68" fmla="*/ 203900 w 246924"/>
              <a:gd name="T69" fmla="*/ 42863 h 297093"/>
              <a:gd name="T70" fmla="*/ 36495 w 246924"/>
              <a:gd name="T71" fmla="*/ 42863 h 297093"/>
              <a:gd name="T72" fmla="*/ 123424 w 246924"/>
              <a:gd name="T73" fmla="*/ 0 h 2970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246924" h="297093">
                <a:moveTo>
                  <a:pt x="161584" y="287934"/>
                </a:moveTo>
                <a:lnTo>
                  <a:pt x="223378" y="287934"/>
                </a:lnTo>
                <a:cubicBezTo>
                  <a:pt x="225878" y="287934"/>
                  <a:pt x="228021" y="289766"/>
                  <a:pt x="228021" y="292330"/>
                </a:cubicBezTo>
                <a:cubicBezTo>
                  <a:pt x="228021" y="294895"/>
                  <a:pt x="225878" y="297093"/>
                  <a:pt x="223378" y="297093"/>
                </a:cubicBezTo>
                <a:lnTo>
                  <a:pt x="161584" y="297093"/>
                </a:lnTo>
                <a:cubicBezTo>
                  <a:pt x="158726" y="297093"/>
                  <a:pt x="156940" y="294895"/>
                  <a:pt x="156940" y="292330"/>
                </a:cubicBezTo>
                <a:cubicBezTo>
                  <a:pt x="156940" y="289766"/>
                  <a:pt x="158726" y="287934"/>
                  <a:pt x="161584" y="287934"/>
                </a:cubicBezTo>
                <a:close/>
                <a:moveTo>
                  <a:pt x="21883" y="287934"/>
                </a:moveTo>
                <a:lnTo>
                  <a:pt x="84034" y="287934"/>
                </a:lnTo>
                <a:cubicBezTo>
                  <a:pt x="86535" y="287934"/>
                  <a:pt x="88321" y="289766"/>
                  <a:pt x="88321" y="292330"/>
                </a:cubicBezTo>
                <a:cubicBezTo>
                  <a:pt x="88321" y="294895"/>
                  <a:pt x="86535" y="297093"/>
                  <a:pt x="84034" y="297093"/>
                </a:cubicBezTo>
                <a:lnTo>
                  <a:pt x="21883" y="297093"/>
                </a:lnTo>
                <a:cubicBezTo>
                  <a:pt x="19383" y="297093"/>
                  <a:pt x="17240" y="294895"/>
                  <a:pt x="17240" y="292330"/>
                </a:cubicBezTo>
                <a:cubicBezTo>
                  <a:pt x="17240" y="289766"/>
                  <a:pt x="19383" y="287934"/>
                  <a:pt x="21883" y="287934"/>
                </a:cubicBezTo>
                <a:close/>
                <a:moveTo>
                  <a:pt x="122809" y="115707"/>
                </a:moveTo>
                <a:cubicBezTo>
                  <a:pt x="120681" y="115707"/>
                  <a:pt x="118907" y="116420"/>
                  <a:pt x="117134" y="117845"/>
                </a:cubicBezTo>
                <a:cubicBezTo>
                  <a:pt x="115716" y="119271"/>
                  <a:pt x="115006" y="121053"/>
                  <a:pt x="115006" y="123547"/>
                </a:cubicBezTo>
                <a:cubicBezTo>
                  <a:pt x="115006" y="125329"/>
                  <a:pt x="115716" y="127467"/>
                  <a:pt x="117134" y="128893"/>
                </a:cubicBezTo>
                <a:cubicBezTo>
                  <a:pt x="120326" y="131744"/>
                  <a:pt x="125291" y="131744"/>
                  <a:pt x="128129" y="128893"/>
                </a:cubicBezTo>
                <a:cubicBezTo>
                  <a:pt x="129547" y="127467"/>
                  <a:pt x="130611" y="125329"/>
                  <a:pt x="130611" y="123547"/>
                </a:cubicBezTo>
                <a:cubicBezTo>
                  <a:pt x="130611" y="121053"/>
                  <a:pt x="129547" y="119271"/>
                  <a:pt x="128129" y="117845"/>
                </a:cubicBezTo>
                <a:cubicBezTo>
                  <a:pt x="126710" y="116420"/>
                  <a:pt x="124937" y="115707"/>
                  <a:pt x="122809" y="115707"/>
                </a:cubicBezTo>
                <a:close/>
                <a:moveTo>
                  <a:pt x="122676" y="106976"/>
                </a:moveTo>
                <a:cubicBezTo>
                  <a:pt x="126976" y="106976"/>
                  <a:pt x="131321" y="108579"/>
                  <a:pt x="134513" y="111787"/>
                </a:cubicBezTo>
                <a:cubicBezTo>
                  <a:pt x="137704" y="114638"/>
                  <a:pt x="139123" y="118914"/>
                  <a:pt x="139123" y="123547"/>
                </a:cubicBezTo>
                <a:cubicBezTo>
                  <a:pt x="139123" y="127824"/>
                  <a:pt x="137704" y="131744"/>
                  <a:pt x="134513" y="134951"/>
                </a:cubicBezTo>
                <a:cubicBezTo>
                  <a:pt x="131321" y="138159"/>
                  <a:pt x="127065" y="139941"/>
                  <a:pt x="122809" y="139941"/>
                </a:cubicBezTo>
                <a:cubicBezTo>
                  <a:pt x="118198" y="139941"/>
                  <a:pt x="114297" y="138159"/>
                  <a:pt x="111105" y="134951"/>
                </a:cubicBezTo>
                <a:cubicBezTo>
                  <a:pt x="107913" y="131744"/>
                  <a:pt x="106140" y="127824"/>
                  <a:pt x="106140" y="123547"/>
                </a:cubicBezTo>
                <a:cubicBezTo>
                  <a:pt x="106140" y="118914"/>
                  <a:pt x="107913" y="114638"/>
                  <a:pt x="111105" y="111787"/>
                </a:cubicBezTo>
                <a:cubicBezTo>
                  <a:pt x="114120" y="108579"/>
                  <a:pt x="118376" y="106976"/>
                  <a:pt x="122676" y="106976"/>
                </a:cubicBezTo>
                <a:close/>
                <a:moveTo>
                  <a:pt x="124215" y="72273"/>
                </a:moveTo>
                <a:cubicBezTo>
                  <a:pt x="137602" y="72273"/>
                  <a:pt x="150988" y="77273"/>
                  <a:pt x="161119" y="87274"/>
                </a:cubicBezTo>
                <a:cubicBezTo>
                  <a:pt x="162928" y="89060"/>
                  <a:pt x="162928" y="91918"/>
                  <a:pt x="161119" y="93704"/>
                </a:cubicBezTo>
                <a:cubicBezTo>
                  <a:pt x="160034" y="94418"/>
                  <a:pt x="158949" y="94775"/>
                  <a:pt x="157863" y="94775"/>
                </a:cubicBezTo>
                <a:cubicBezTo>
                  <a:pt x="156777" y="94775"/>
                  <a:pt x="155692" y="94418"/>
                  <a:pt x="154607" y="93704"/>
                </a:cubicBezTo>
                <a:cubicBezTo>
                  <a:pt x="137602" y="76916"/>
                  <a:pt x="110467" y="76916"/>
                  <a:pt x="93462" y="93704"/>
                </a:cubicBezTo>
                <a:cubicBezTo>
                  <a:pt x="92015" y="95490"/>
                  <a:pt x="88759" y="95490"/>
                  <a:pt x="87312" y="93704"/>
                </a:cubicBezTo>
                <a:cubicBezTo>
                  <a:pt x="85503" y="91918"/>
                  <a:pt x="85503" y="89060"/>
                  <a:pt x="87312" y="87274"/>
                </a:cubicBezTo>
                <a:cubicBezTo>
                  <a:pt x="97442" y="77273"/>
                  <a:pt x="110829" y="72273"/>
                  <a:pt x="124215" y="72273"/>
                </a:cubicBezTo>
                <a:close/>
                <a:moveTo>
                  <a:pt x="22219" y="60772"/>
                </a:moveTo>
                <a:cubicBezTo>
                  <a:pt x="24384" y="61850"/>
                  <a:pt x="25105" y="64367"/>
                  <a:pt x="24023" y="66524"/>
                </a:cubicBezTo>
                <a:cubicBezTo>
                  <a:pt x="-1594" y="111459"/>
                  <a:pt x="5983" y="167537"/>
                  <a:pt x="42423" y="203845"/>
                </a:cubicBezTo>
                <a:lnTo>
                  <a:pt x="123602" y="284728"/>
                </a:lnTo>
                <a:lnTo>
                  <a:pt x="204421" y="203845"/>
                </a:lnTo>
                <a:cubicBezTo>
                  <a:pt x="240861" y="167537"/>
                  <a:pt x="248438" y="111459"/>
                  <a:pt x="223182" y="66524"/>
                </a:cubicBezTo>
                <a:cubicBezTo>
                  <a:pt x="221739" y="64367"/>
                  <a:pt x="222821" y="61850"/>
                  <a:pt x="224625" y="60772"/>
                </a:cubicBezTo>
                <a:cubicBezTo>
                  <a:pt x="226790" y="59334"/>
                  <a:pt x="229677" y="60053"/>
                  <a:pt x="231120" y="62210"/>
                </a:cubicBezTo>
                <a:cubicBezTo>
                  <a:pt x="258179" y="110380"/>
                  <a:pt x="249881" y="171132"/>
                  <a:pt x="210915" y="210316"/>
                </a:cubicBezTo>
                <a:lnTo>
                  <a:pt x="126489" y="294075"/>
                </a:lnTo>
                <a:cubicBezTo>
                  <a:pt x="125767" y="294794"/>
                  <a:pt x="124685" y="295513"/>
                  <a:pt x="123602" y="295513"/>
                </a:cubicBezTo>
                <a:cubicBezTo>
                  <a:pt x="122159" y="295513"/>
                  <a:pt x="121077" y="294794"/>
                  <a:pt x="120355" y="294075"/>
                </a:cubicBezTo>
                <a:lnTo>
                  <a:pt x="35929" y="210316"/>
                </a:lnTo>
                <a:cubicBezTo>
                  <a:pt x="-3037" y="171132"/>
                  <a:pt x="-11335" y="110021"/>
                  <a:pt x="16085" y="62210"/>
                </a:cubicBezTo>
                <a:cubicBezTo>
                  <a:pt x="17168" y="60053"/>
                  <a:pt x="20054" y="59334"/>
                  <a:pt x="22219" y="60772"/>
                </a:cubicBezTo>
                <a:close/>
                <a:moveTo>
                  <a:pt x="124215" y="35522"/>
                </a:moveTo>
                <a:cubicBezTo>
                  <a:pt x="147397" y="35522"/>
                  <a:pt x="169493" y="44713"/>
                  <a:pt x="186517" y="61624"/>
                </a:cubicBezTo>
                <a:cubicBezTo>
                  <a:pt x="188328" y="63462"/>
                  <a:pt x="188328" y="66403"/>
                  <a:pt x="186517" y="68241"/>
                </a:cubicBezTo>
                <a:cubicBezTo>
                  <a:pt x="185430" y="68976"/>
                  <a:pt x="184344" y="69712"/>
                  <a:pt x="183257" y="69712"/>
                </a:cubicBezTo>
                <a:cubicBezTo>
                  <a:pt x="181808" y="69712"/>
                  <a:pt x="181084" y="68976"/>
                  <a:pt x="179997" y="68241"/>
                </a:cubicBezTo>
                <a:cubicBezTo>
                  <a:pt x="165146" y="53168"/>
                  <a:pt x="145224" y="44713"/>
                  <a:pt x="124215" y="44713"/>
                </a:cubicBezTo>
                <a:cubicBezTo>
                  <a:pt x="103207" y="44713"/>
                  <a:pt x="82922" y="53168"/>
                  <a:pt x="68072" y="68241"/>
                </a:cubicBezTo>
                <a:cubicBezTo>
                  <a:pt x="66623" y="70079"/>
                  <a:pt x="63363" y="70079"/>
                  <a:pt x="61914" y="68241"/>
                </a:cubicBezTo>
                <a:cubicBezTo>
                  <a:pt x="60103" y="66403"/>
                  <a:pt x="60103" y="63462"/>
                  <a:pt x="61914" y="61624"/>
                </a:cubicBezTo>
                <a:cubicBezTo>
                  <a:pt x="78214" y="44713"/>
                  <a:pt x="100671" y="35522"/>
                  <a:pt x="124215" y="35522"/>
                </a:cubicBezTo>
                <a:close/>
                <a:moveTo>
                  <a:pt x="123424" y="0"/>
                </a:moveTo>
                <a:cubicBezTo>
                  <a:pt x="154879" y="0"/>
                  <a:pt x="186335" y="12104"/>
                  <a:pt x="210352" y="36311"/>
                </a:cubicBezTo>
                <a:cubicBezTo>
                  <a:pt x="212145" y="38131"/>
                  <a:pt x="212145" y="41043"/>
                  <a:pt x="210352" y="42863"/>
                </a:cubicBezTo>
                <a:cubicBezTo>
                  <a:pt x="209277" y="43591"/>
                  <a:pt x="208560" y="44319"/>
                  <a:pt x="207126" y="44319"/>
                </a:cubicBezTo>
                <a:cubicBezTo>
                  <a:pt x="206051" y="44319"/>
                  <a:pt x="204975" y="43591"/>
                  <a:pt x="203900" y="42863"/>
                </a:cubicBezTo>
                <a:cubicBezTo>
                  <a:pt x="159450" y="-2275"/>
                  <a:pt x="87398" y="-2275"/>
                  <a:pt x="42948" y="42863"/>
                </a:cubicBezTo>
                <a:cubicBezTo>
                  <a:pt x="41155" y="44683"/>
                  <a:pt x="38287" y="44683"/>
                  <a:pt x="36495" y="42863"/>
                </a:cubicBezTo>
                <a:cubicBezTo>
                  <a:pt x="34703" y="41043"/>
                  <a:pt x="34703" y="38131"/>
                  <a:pt x="36495" y="36311"/>
                </a:cubicBezTo>
                <a:cubicBezTo>
                  <a:pt x="60513" y="12104"/>
                  <a:pt x="91968" y="0"/>
                  <a:pt x="123424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65" name="Freeform 694">
            <a:extLst>
              <a:ext uri="{FF2B5EF4-FFF2-40B4-BE49-F238E27FC236}">
                <a16:creationId xmlns:a16="http://schemas.microsoft.com/office/drawing/2014/main" id="{07D70334-7A94-0149-AF4A-698F98BDD8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96487" y="4791961"/>
            <a:ext cx="890802" cy="886038"/>
          </a:xfrm>
          <a:custGeom>
            <a:avLst/>
            <a:gdLst>
              <a:gd name="T0" fmla="*/ 9018 w 296501"/>
              <a:gd name="T1" fmla="*/ 158301 h 294916"/>
              <a:gd name="T2" fmla="*/ 97391 w 296501"/>
              <a:gd name="T3" fmla="*/ 241348 h 294916"/>
              <a:gd name="T4" fmla="*/ 98834 w 296501"/>
              <a:gd name="T5" fmla="*/ 241708 h 294916"/>
              <a:gd name="T6" fmla="*/ 100277 w 296501"/>
              <a:gd name="T7" fmla="*/ 242427 h 294916"/>
              <a:gd name="T8" fmla="*/ 192978 w 296501"/>
              <a:gd name="T9" fmla="*/ 242427 h 294916"/>
              <a:gd name="T10" fmla="*/ 194421 w 296501"/>
              <a:gd name="T11" fmla="*/ 241708 h 294916"/>
              <a:gd name="T12" fmla="*/ 195864 w 296501"/>
              <a:gd name="T13" fmla="*/ 241348 h 294916"/>
              <a:gd name="T14" fmla="*/ 287484 w 296501"/>
              <a:gd name="T15" fmla="*/ 220856 h 294916"/>
              <a:gd name="T16" fmla="*/ 296501 w 296501"/>
              <a:gd name="T17" fmla="*/ 220856 h 294916"/>
              <a:gd name="T18" fmla="*/ 291812 w 296501"/>
              <a:gd name="T19" fmla="*/ 249977 h 294916"/>
              <a:gd name="T20" fmla="*/ 149693 w 296501"/>
              <a:gd name="T21" fmla="*/ 293837 h 294916"/>
              <a:gd name="T22" fmla="*/ 143561 w 296501"/>
              <a:gd name="T23" fmla="*/ 293837 h 294916"/>
              <a:gd name="T24" fmla="*/ 4689 w 296501"/>
              <a:gd name="T25" fmla="*/ 249977 h 294916"/>
              <a:gd name="T26" fmla="*/ 0 w 296501"/>
              <a:gd name="T27" fmla="*/ 158301 h 294916"/>
              <a:gd name="T28" fmla="*/ 49417 w 296501"/>
              <a:gd name="T29" fmla="*/ 139360 h 294916"/>
              <a:gd name="T30" fmla="*/ 114705 w 296501"/>
              <a:gd name="T31" fmla="*/ 206874 h 294916"/>
              <a:gd name="T32" fmla="*/ 71420 w 296501"/>
              <a:gd name="T33" fmla="*/ 139360 h 294916"/>
              <a:gd name="T34" fmla="*/ 260431 w 296501"/>
              <a:gd name="T35" fmla="*/ 81233 h 294916"/>
              <a:gd name="T36" fmla="*/ 76470 w 296501"/>
              <a:gd name="T37" fmla="*/ 131417 h 294916"/>
              <a:gd name="T38" fmla="*/ 260431 w 296501"/>
              <a:gd name="T39" fmla="*/ 81233 h 294916"/>
              <a:gd name="T40" fmla="*/ 9018 w 296501"/>
              <a:gd name="T41" fmla="*/ 130334 h 294916"/>
              <a:gd name="T42" fmla="*/ 67452 w 296501"/>
              <a:gd name="T43" fmla="*/ 67514 h 294916"/>
              <a:gd name="T44" fmla="*/ 260431 w 296501"/>
              <a:gd name="T45" fmla="*/ 23467 h 294916"/>
              <a:gd name="T46" fmla="*/ 76470 w 296501"/>
              <a:gd name="T47" fmla="*/ 84122 h 294916"/>
              <a:gd name="T48" fmla="*/ 260431 w 296501"/>
              <a:gd name="T49" fmla="*/ 23467 h 294916"/>
              <a:gd name="T50" fmla="*/ 269448 w 296501"/>
              <a:gd name="T51" fmla="*/ 18052 h 294916"/>
              <a:gd name="T52" fmla="*/ 278466 w 296501"/>
              <a:gd name="T53" fmla="*/ 188822 h 294916"/>
              <a:gd name="T54" fmla="*/ 287484 w 296501"/>
              <a:gd name="T55" fmla="*/ 18052 h 294916"/>
              <a:gd name="T56" fmla="*/ 278466 w 296501"/>
              <a:gd name="T57" fmla="*/ 0 h 294916"/>
              <a:gd name="T58" fmla="*/ 296501 w 296501"/>
              <a:gd name="T59" fmla="*/ 179796 h 294916"/>
              <a:gd name="T60" fmla="*/ 261152 w 296501"/>
              <a:gd name="T61" fmla="*/ 183407 h 294916"/>
              <a:gd name="T62" fmla="*/ 114705 w 296501"/>
              <a:gd name="T63" fmla="*/ 215539 h 294916"/>
              <a:gd name="T64" fmla="*/ 40760 w 296501"/>
              <a:gd name="T65" fmla="*/ 139360 h 294916"/>
              <a:gd name="T66" fmla="*/ 0 w 296501"/>
              <a:gd name="T67" fmla="*/ 135028 h 294916"/>
              <a:gd name="T68" fmla="*/ 4689 w 296501"/>
              <a:gd name="T69" fmla="*/ 58488 h 294916"/>
              <a:gd name="T70" fmla="*/ 261152 w 296501"/>
              <a:gd name="T71" fmla="*/ 14080 h 2949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296501" h="294916">
                <a:moveTo>
                  <a:pt x="4689" y="153987"/>
                </a:moveTo>
                <a:cubicBezTo>
                  <a:pt x="7214" y="153987"/>
                  <a:pt x="9018" y="155785"/>
                  <a:pt x="9018" y="158301"/>
                </a:cubicBezTo>
                <a:lnTo>
                  <a:pt x="9018" y="241348"/>
                </a:lnTo>
                <a:lnTo>
                  <a:pt x="97391" y="241348"/>
                </a:lnTo>
                <a:cubicBezTo>
                  <a:pt x="97391" y="241348"/>
                  <a:pt x="97752" y="241348"/>
                  <a:pt x="98112" y="241348"/>
                </a:cubicBezTo>
                <a:cubicBezTo>
                  <a:pt x="98112" y="241348"/>
                  <a:pt x="98473" y="241348"/>
                  <a:pt x="98834" y="241708"/>
                </a:cubicBezTo>
                <a:cubicBezTo>
                  <a:pt x="99194" y="241708"/>
                  <a:pt x="99194" y="241708"/>
                  <a:pt x="99555" y="242067"/>
                </a:cubicBezTo>
                <a:cubicBezTo>
                  <a:pt x="99916" y="242067"/>
                  <a:pt x="99916" y="242067"/>
                  <a:pt x="100277" y="242427"/>
                </a:cubicBezTo>
                <a:lnTo>
                  <a:pt x="146808" y="284490"/>
                </a:lnTo>
                <a:lnTo>
                  <a:pt x="192978" y="242427"/>
                </a:lnTo>
                <a:cubicBezTo>
                  <a:pt x="193339" y="242067"/>
                  <a:pt x="193339" y="242067"/>
                  <a:pt x="193339" y="242067"/>
                </a:cubicBezTo>
                <a:cubicBezTo>
                  <a:pt x="194060" y="241708"/>
                  <a:pt x="194060" y="241708"/>
                  <a:pt x="194421" y="241708"/>
                </a:cubicBezTo>
                <a:cubicBezTo>
                  <a:pt x="194782" y="241348"/>
                  <a:pt x="194782" y="241348"/>
                  <a:pt x="195143" y="241348"/>
                </a:cubicBezTo>
                <a:cubicBezTo>
                  <a:pt x="195503" y="241348"/>
                  <a:pt x="195864" y="241348"/>
                  <a:pt x="195864" y="241348"/>
                </a:cubicBezTo>
                <a:lnTo>
                  <a:pt x="287484" y="241348"/>
                </a:lnTo>
                <a:lnTo>
                  <a:pt x="287484" y="220856"/>
                </a:lnTo>
                <a:cubicBezTo>
                  <a:pt x="287484" y="218340"/>
                  <a:pt x="289648" y="216183"/>
                  <a:pt x="291812" y="216183"/>
                </a:cubicBezTo>
                <a:cubicBezTo>
                  <a:pt x="294337" y="216183"/>
                  <a:pt x="296501" y="218340"/>
                  <a:pt x="296501" y="220856"/>
                </a:cubicBezTo>
                <a:lnTo>
                  <a:pt x="296501" y="245662"/>
                </a:lnTo>
                <a:cubicBezTo>
                  <a:pt x="296501" y="248179"/>
                  <a:pt x="294337" y="249977"/>
                  <a:pt x="291812" y="249977"/>
                </a:cubicBezTo>
                <a:lnTo>
                  <a:pt x="197668" y="249977"/>
                </a:lnTo>
                <a:lnTo>
                  <a:pt x="149693" y="293837"/>
                </a:lnTo>
                <a:cubicBezTo>
                  <a:pt x="148611" y="294556"/>
                  <a:pt x="147529" y="294916"/>
                  <a:pt x="146808" y="294916"/>
                </a:cubicBezTo>
                <a:cubicBezTo>
                  <a:pt x="145726" y="294916"/>
                  <a:pt x="144644" y="294556"/>
                  <a:pt x="143561" y="293837"/>
                </a:cubicBezTo>
                <a:lnTo>
                  <a:pt x="95587" y="249977"/>
                </a:lnTo>
                <a:lnTo>
                  <a:pt x="4689" y="249977"/>
                </a:lnTo>
                <a:cubicBezTo>
                  <a:pt x="2164" y="249977"/>
                  <a:pt x="0" y="248179"/>
                  <a:pt x="0" y="245662"/>
                </a:cubicBezTo>
                <a:lnTo>
                  <a:pt x="0" y="158301"/>
                </a:lnTo>
                <a:cubicBezTo>
                  <a:pt x="0" y="155785"/>
                  <a:pt x="2164" y="153987"/>
                  <a:pt x="4689" y="153987"/>
                </a:cubicBezTo>
                <a:close/>
                <a:moveTo>
                  <a:pt x="49417" y="139360"/>
                </a:moveTo>
                <a:cubicBezTo>
                  <a:pt x="49417" y="139721"/>
                  <a:pt x="49417" y="140804"/>
                  <a:pt x="49417" y="141526"/>
                </a:cubicBezTo>
                <a:cubicBezTo>
                  <a:pt x="49417" y="177630"/>
                  <a:pt x="78995" y="206874"/>
                  <a:pt x="114705" y="206874"/>
                </a:cubicBezTo>
                <a:cubicBezTo>
                  <a:pt x="143201" y="206874"/>
                  <a:pt x="167007" y="188822"/>
                  <a:pt x="176025" y="163911"/>
                </a:cubicBezTo>
                <a:lnTo>
                  <a:pt x="71420" y="139360"/>
                </a:lnTo>
                <a:lnTo>
                  <a:pt x="49417" y="139360"/>
                </a:lnTo>
                <a:close/>
                <a:moveTo>
                  <a:pt x="260431" y="81233"/>
                </a:moveTo>
                <a:lnTo>
                  <a:pt x="76470" y="93148"/>
                </a:lnTo>
                <a:lnTo>
                  <a:pt x="76470" y="131417"/>
                </a:lnTo>
                <a:lnTo>
                  <a:pt x="260431" y="174020"/>
                </a:lnTo>
                <a:lnTo>
                  <a:pt x="260431" y="81233"/>
                </a:lnTo>
                <a:close/>
                <a:moveTo>
                  <a:pt x="9018" y="67514"/>
                </a:moveTo>
                <a:lnTo>
                  <a:pt x="9018" y="130334"/>
                </a:lnTo>
                <a:lnTo>
                  <a:pt x="67452" y="130334"/>
                </a:lnTo>
                <a:lnTo>
                  <a:pt x="67452" y="67514"/>
                </a:lnTo>
                <a:lnTo>
                  <a:pt x="9018" y="67514"/>
                </a:lnTo>
                <a:close/>
                <a:moveTo>
                  <a:pt x="260431" y="23467"/>
                </a:moveTo>
                <a:lnTo>
                  <a:pt x="76470" y="66431"/>
                </a:lnTo>
                <a:lnTo>
                  <a:pt x="76470" y="84122"/>
                </a:lnTo>
                <a:lnTo>
                  <a:pt x="260431" y="72207"/>
                </a:lnTo>
                <a:lnTo>
                  <a:pt x="260431" y="23467"/>
                </a:lnTo>
                <a:close/>
                <a:moveTo>
                  <a:pt x="278466" y="9026"/>
                </a:moveTo>
                <a:cubicBezTo>
                  <a:pt x="273416" y="9026"/>
                  <a:pt x="269448" y="12997"/>
                  <a:pt x="269448" y="18052"/>
                </a:cubicBezTo>
                <a:lnTo>
                  <a:pt x="269448" y="179796"/>
                </a:lnTo>
                <a:cubicBezTo>
                  <a:pt x="269448" y="184851"/>
                  <a:pt x="273416" y="188822"/>
                  <a:pt x="278466" y="188822"/>
                </a:cubicBezTo>
                <a:cubicBezTo>
                  <a:pt x="283516" y="188822"/>
                  <a:pt x="287484" y="184851"/>
                  <a:pt x="287484" y="179796"/>
                </a:cubicBezTo>
                <a:lnTo>
                  <a:pt x="287484" y="18052"/>
                </a:lnTo>
                <a:cubicBezTo>
                  <a:pt x="287484" y="12997"/>
                  <a:pt x="283516" y="9026"/>
                  <a:pt x="278466" y="9026"/>
                </a:cubicBezTo>
                <a:close/>
                <a:moveTo>
                  <a:pt x="278466" y="0"/>
                </a:moveTo>
                <a:cubicBezTo>
                  <a:pt x="288566" y="0"/>
                  <a:pt x="296501" y="7943"/>
                  <a:pt x="296501" y="18052"/>
                </a:cubicBezTo>
                <a:lnTo>
                  <a:pt x="296501" y="179796"/>
                </a:lnTo>
                <a:cubicBezTo>
                  <a:pt x="296501" y="189905"/>
                  <a:pt x="288566" y="197848"/>
                  <a:pt x="278466" y="197848"/>
                </a:cubicBezTo>
                <a:cubicBezTo>
                  <a:pt x="269809" y="197848"/>
                  <a:pt x="262595" y="191711"/>
                  <a:pt x="261152" y="183407"/>
                </a:cubicBezTo>
                <a:lnTo>
                  <a:pt x="184682" y="165716"/>
                </a:lnTo>
                <a:cubicBezTo>
                  <a:pt x="174582" y="194599"/>
                  <a:pt x="147169" y="215539"/>
                  <a:pt x="114705" y="215539"/>
                </a:cubicBezTo>
                <a:cubicBezTo>
                  <a:pt x="73584" y="215539"/>
                  <a:pt x="40399" y="182324"/>
                  <a:pt x="40399" y="141526"/>
                </a:cubicBezTo>
                <a:cubicBezTo>
                  <a:pt x="40399" y="140804"/>
                  <a:pt x="40760" y="139721"/>
                  <a:pt x="40760" y="139360"/>
                </a:cubicBezTo>
                <a:lnTo>
                  <a:pt x="4689" y="139360"/>
                </a:lnTo>
                <a:cubicBezTo>
                  <a:pt x="2164" y="139360"/>
                  <a:pt x="0" y="137555"/>
                  <a:pt x="0" y="135028"/>
                </a:cubicBezTo>
                <a:lnTo>
                  <a:pt x="0" y="62820"/>
                </a:lnTo>
                <a:cubicBezTo>
                  <a:pt x="0" y="60293"/>
                  <a:pt x="2164" y="58488"/>
                  <a:pt x="4689" y="58488"/>
                </a:cubicBezTo>
                <a:lnTo>
                  <a:pt x="71420" y="58488"/>
                </a:lnTo>
                <a:lnTo>
                  <a:pt x="261152" y="14080"/>
                </a:lnTo>
                <a:cubicBezTo>
                  <a:pt x="262595" y="6138"/>
                  <a:pt x="269809" y="0"/>
                  <a:pt x="278466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66" name="Freeform 170">
            <a:extLst>
              <a:ext uri="{FF2B5EF4-FFF2-40B4-BE49-F238E27FC236}">
                <a16:creationId xmlns:a16="http://schemas.microsoft.com/office/drawing/2014/main" id="{3A641334-64DA-3B48-A9E5-7A81C5BD3A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87432" y="11062456"/>
            <a:ext cx="890802" cy="919382"/>
          </a:xfrm>
          <a:custGeom>
            <a:avLst/>
            <a:gdLst>
              <a:gd name="T0" fmla="*/ 43456557 w 823"/>
              <a:gd name="T1" fmla="*/ 82117470 h 852"/>
              <a:gd name="T2" fmla="*/ 68567908 w 823"/>
              <a:gd name="T3" fmla="*/ 57158796 h 852"/>
              <a:gd name="T4" fmla="*/ 68567908 w 823"/>
              <a:gd name="T5" fmla="*/ 27286423 h 852"/>
              <a:gd name="T6" fmla="*/ 38382489 w 823"/>
              <a:gd name="T7" fmla="*/ 27286423 h 852"/>
              <a:gd name="T8" fmla="*/ 41374916 w 823"/>
              <a:gd name="T9" fmla="*/ 60262583 h 852"/>
              <a:gd name="T10" fmla="*/ 28363848 w 823"/>
              <a:gd name="T11" fmla="*/ 67116374 h 852"/>
              <a:gd name="T12" fmla="*/ 28363848 w 823"/>
              <a:gd name="T13" fmla="*/ 17328846 h 852"/>
              <a:gd name="T14" fmla="*/ 78586189 w 823"/>
              <a:gd name="T15" fmla="*/ 17328846 h 852"/>
              <a:gd name="T16" fmla="*/ 78586189 w 823"/>
              <a:gd name="T17" fmla="*/ 67116374 h 852"/>
              <a:gd name="T18" fmla="*/ 74032261 w 823"/>
              <a:gd name="T19" fmla="*/ 71771874 h 852"/>
              <a:gd name="T20" fmla="*/ 53475198 w 823"/>
              <a:gd name="T21" fmla="*/ 92075047 h 852"/>
              <a:gd name="T22" fmla="*/ 92247612 w 823"/>
              <a:gd name="T23" fmla="*/ 72159892 h 852"/>
              <a:gd name="T24" fmla="*/ 90686471 w 823"/>
              <a:gd name="T25" fmla="*/ 71125297 h 852"/>
              <a:gd name="T26" fmla="*/ 80798045 w 823"/>
              <a:gd name="T27" fmla="*/ 69444124 h 852"/>
              <a:gd name="T28" fmla="*/ 80798045 w 823"/>
              <a:gd name="T29" fmla="*/ 15001096 h 852"/>
              <a:gd name="T30" fmla="*/ 26151991 w 823"/>
              <a:gd name="T31" fmla="*/ 15001096 h 852"/>
              <a:gd name="T32" fmla="*/ 26151991 w 823"/>
              <a:gd name="T33" fmla="*/ 69444124 h 852"/>
              <a:gd name="T34" fmla="*/ 30705919 w 823"/>
              <a:gd name="T35" fmla="*/ 73970165 h 852"/>
              <a:gd name="T36" fmla="*/ 31876775 w 823"/>
              <a:gd name="T37" fmla="*/ 74487642 h 852"/>
              <a:gd name="T38" fmla="*/ 44887843 w 823"/>
              <a:gd name="T39" fmla="*/ 61297179 h 852"/>
              <a:gd name="T40" fmla="*/ 44887843 w 823"/>
              <a:gd name="T41" fmla="*/ 58969428 h 852"/>
              <a:gd name="T42" fmla="*/ 40724200 w 823"/>
              <a:gd name="T43" fmla="*/ 54960506 h 852"/>
              <a:gd name="T44" fmla="*/ 40724200 w 823"/>
              <a:gd name="T45" fmla="*/ 29484714 h 852"/>
              <a:gd name="T46" fmla="*/ 66225836 w 823"/>
              <a:gd name="T47" fmla="*/ 29484714 h 852"/>
              <a:gd name="T48" fmla="*/ 40073845 w 823"/>
              <a:gd name="T49" fmla="*/ 80953415 h 852"/>
              <a:gd name="T50" fmla="*/ 39553345 w 823"/>
              <a:gd name="T51" fmla="*/ 82117470 h 852"/>
              <a:gd name="T52" fmla="*/ 40073845 w 823"/>
              <a:gd name="T53" fmla="*/ 83281165 h 852"/>
              <a:gd name="T54" fmla="*/ 52303982 w 823"/>
              <a:gd name="T55" fmla="*/ 95437393 h 852"/>
              <a:gd name="T56" fmla="*/ 53475198 w 823"/>
              <a:gd name="T57" fmla="*/ 95954511 h 852"/>
              <a:gd name="T58" fmla="*/ 75853832 w 823"/>
              <a:gd name="T59" fmla="*/ 74487642 h 852"/>
              <a:gd name="T60" fmla="*/ 102916609 w 823"/>
              <a:gd name="T61" fmla="*/ 106817225 h 852"/>
              <a:gd name="T62" fmla="*/ 17304566 w 823"/>
              <a:gd name="T63" fmla="*/ 74487642 h 852"/>
              <a:gd name="T64" fmla="*/ 20427208 w 823"/>
              <a:gd name="T65" fmla="*/ 74487642 h 852"/>
              <a:gd name="T66" fmla="*/ 22118564 w 823"/>
              <a:gd name="T67" fmla="*/ 72806470 h 852"/>
              <a:gd name="T68" fmla="*/ 16263565 w 823"/>
              <a:gd name="T69" fmla="*/ 71125297 h 852"/>
              <a:gd name="T70" fmla="*/ 14702424 w 823"/>
              <a:gd name="T71" fmla="*/ 72159892 h 852"/>
              <a:gd name="T72" fmla="*/ 130215 w 823"/>
              <a:gd name="T73" fmla="*/ 107722361 h 852"/>
              <a:gd name="T74" fmla="*/ 260070 w 823"/>
              <a:gd name="T75" fmla="*/ 109274434 h 852"/>
              <a:gd name="T76" fmla="*/ 105258680 w 823"/>
              <a:gd name="T77" fmla="*/ 110050111 h 852"/>
              <a:gd name="T78" fmla="*/ 106689966 w 823"/>
              <a:gd name="T79" fmla="*/ 109274434 h 852"/>
              <a:gd name="T80" fmla="*/ 106820182 w 823"/>
              <a:gd name="T81" fmla="*/ 107722361 h 852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0" t="0" r="r" b="b"/>
            <a:pathLst>
              <a:path w="823" h="852">
                <a:moveTo>
                  <a:pt x="411" y="712"/>
                </a:moveTo>
                <a:lnTo>
                  <a:pt x="334" y="635"/>
                </a:lnTo>
                <a:lnTo>
                  <a:pt x="527" y="442"/>
                </a:lnTo>
                <a:cubicBezTo>
                  <a:pt x="591" y="378"/>
                  <a:pt x="591" y="274"/>
                  <a:pt x="527" y="211"/>
                </a:cubicBezTo>
                <a:cubicBezTo>
                  <a:pt x="463" y="147"/>
                  <a:pt x="359" y="147"/>
                  <a:pt x="295" y="211"/>
                </a:cubicBezTo>
                <a:cubicBezTo>
                  <a:pt x="231" y="274"/>
                  <a:pt x="231" y="378"/>
                  <a:pt x="295" y="442"/>
                </a:cubicBezTo>
                <a:lnTo>
                  <a:pt x="318" y="466"/>
                </a:lnTo>
                <a:lnTo>
                  <a:pt x="244" y="545"/>
                </a:lnTo>
                <a:lnTo>
                  <a:pt x="218" y="519"/>
                </a:lnTo>
                <a:cubicBezTo>
                  <a:pt x="112" y="413"/>
                  <a:pt x="112" y="240"/>
                  <a:pt x="218" y="134"/>
                </a:cubicBezTo>
                <a:cubicBezTo>
                  <a:pt x="325" y="28"/>
                  <a:pt x="497" y="28"/>
                  <a:pt x="604" y="134"/>
                </a:cubicBezTo>
                <a:cubicBezTo>
                  <a:pt x="710" y="240"/>
                  <a:pt x="710" y="413"/>
                  <a:pt x="604" y="519"/>
                </a:cubicBezTo>
                <a:lnTo>
                  <a:pt x="569" y="555"/>
                </a:lnTo>
                <a:cubicBezTo>
                  <a:pt x="569" y="555"/>
                  <a:pt x="569" y="555"/>
                  <a:pt x="568" y="555"/>
                </a:cubicBezTo>
                <a:lnTo>
                  <a:pt x="411" y="712"/>
                </a:lnTo>
                <a:close/>
                <a:moveTo>
                  <a:pt x="821" y="833"/>
                </a:moveTo>
                <a:lnTo>
                  <a:pt x="709" y="558"/>
                </a:lnTo>
                <a:cubicBezTo>
                  <a:pt x="707" y="554"/>
                  <a:pt x="702" y="550"/>
                  <a:pt x="697" y="550"/>
                </a:cubicBezTo>
                <a:lnTo>
                  <a:pt x="608" y="550"/>
                </a:lnTo>
                <a:lnTo>
                  <a:pt x="621" y="537"/>
                </a:lnTo>
                <a:cubicBezTo>
                  <a:pt x="737" y="420"/>
                  <a:pt x="737" y="232"/>
                  <a:pt x="621" y="116"/>
                </a:cubicBezTo>
                <a:cubicBezTo>
                  <a:pt x="505" y="0"/>
                  <a:pt x="317" y="0"/>
                  <a:pt x="201" y="116"/>
                </a:cubicBezTo>
                <a:cubicBezTo>
                  <a:pt x="85" y="232"/>
                  <a:pt x="85" y="420"/>
                  <a:pt x="201" y="537"/>
                </a:cubicBezTo>
                <a:lnTo>
                  <a:pt x="236" y="572"/>
                </a:lnTo>
                <a:cubicBezTo>
                  <a:pt x="238" y="574"/>
                  <a:pt x="242" y="576"/>
                  <a:pt x="245" y="576"/>
                </a:cubicBezTo>
                <a:cubicBezTo>
                  <a:pt x="248" y="576"/>
                  <a:pt x="251" y="574"/>
                  <a:pt x="254" y="571"/>
                </a:cubicBezTo>
                <a:lnTo>
                  <a:pt x="345" y="474"/>
                </a:lnTo>
                <a:cubicBezTo>
                  <a:pt x="349" y="469"/>
                  <a:pt x="349" y="461"/>
                  <a:pt x="345" y="456"/>
                </a:cubicBezTo>
                <a:lnTo>
                  <a:pt x="313" y="425"/>
                </a:lnTo>
                <a:cubicBezTo>
                  <a:pt x="258" y="371"/>
                  <a:pt x="258" y="283"/>
                  <a:pt x="313" y="228"/>
                </a:cubicBezTo>
                <a:cubicBezTo>
                  <a:pt x="367" y="174"/>
                  <a:pt x="455" y="174"/>
                  <a:pt x="509" y="228"/>
                </a:cubicBezTo>
                <a:cubicBezTo>
                  <a:pt x="564" y="283"/>
                  <a:pt x="564" y="371"/>
                  <a:pt x="509" y="425"/>
                </a:cubicBezTo>
                <a:lnTo>
                  <a:pt x="308" y="626"/>
                </a:lnTo>
                <a:cubicBezTo>
                  <a:pt x="305" y="628"/>
                  <a:pt x="304" y="632"/>
                  <a:pt x="304" y="635"/>
                </a:cubicBezTo>
                <a:cubicBezTo>
                  <a:pt x="304" y="638"/>
                  <a:pt x="305" y="641"/>
                  <a:pt x="308" y="644"/>
                </a:cubicBezTo>
                <a:lnTo>
                  <a:pt x="402" y="738"/>
                </a:lnTo>
                <a:cubicBezTo>
                  <a:pt x="404" y="741"/>
                  <a:pt x="408" y="742"/>
                  <a:pt x="411" y="742"/>
                </a:cubicBezTo>
                <a:cubicBezTo>
                  <a:pt x="414" y="742"/>
                  <a:pt x="418" y="741"/>
                  <a:pt x="420" y="738"/>
                </a:cubicBezTo>
                <a:lnTo>
                  <a:pt x="583" y="576"/>
                </a:lnTo>
                <a:lnTo>
                  <a:pt x="689" y="576"/>
                </a:lnTo>
                <a:lnTo>
                  <a:pt x="791" y="826"/>
                </a:lnTo>
                <a:lnTo>
                  <a:pt x="31" y="826"/>
                </a:lnTo>
                <a:lnTo>
                  <a:pt x="133" y="576"/>
                </a:lnTo>
                <a:lnTo>
                  <a:pt x="157" y="576"/>
                </a:lnTo>
                <a:cubicBezTo>
                  <a:pt x="164" y="576"/>
                  <a:pt x="170" y="570"/>
                  <a:pt x="170" y="563"/>
                </a:cubicBezTo>
                <a:cubicBezTo>
                  <a:pt x="170" y="556"/>
                  <a:pt x="164" y="550"/>
                  <a:pt x="157" y="550"/>
                </a:cubicBezTo>
                <a:lnTo>
                  <a:pt x="125" y="550"/>
                </a:lnTo>
                <a:cubicBezTo>
                  <a:pt x="120" y="550"/>
                  <a:pt x="115" y="554"/>
                  <a:pt x="113" y="558"/>
                </a:cubicBezTo>
                <a:lnTo>
                  <a:pt x="1" y="833"/>
                </a:lnTo>
                <a:cubicBezTo>
                  <a:pt x="0" y="838"/>
                  <a:pt x="0" y="842"/>
                  <a:pt x="2" y="845"/>
                </a:cubicBezTo>
                <a:cubicBezTo>
                  <a:pt x="5" y="849"/>
                  <a:pt x="9" y="851"/>
                  <a:pt x="13" y="851"/>
                </a:cubicBezTo>
                <a:lnTo>
                  <a:pt x="809" y="851"/>
                </a:lnTo>
                <a:cubicBezTo>
                  <a:pt x="813" y="851"/>
                  <a:pt x="817" y="849"/>
                  <a:pt x="820" y="845"/>
                </a:cubicBezTo>
                <a:cubicBezTo>
                  <a:pt x="822" y="842"/>
                  <a:pt x="822" y="838"/>
                  <a:pt x="821" y="833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67" name="Freeform 696">
            <a:extLst>
              <a:ext uri="{FF2B5EF4-FFF2-40B4-BE49-F238E27FC236}">
                <a16:creationId xmlns:a16="http://schemas.microsoft.com/office/drawing/2014/main" id="{378E775A-50DF-B34D-8837-9C3171DA67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15392" y="9237865"/>
            <a:ext cx="890804" cy="862220"/>
          </a:xfrm>
          <a:custGeom>
            <a:avLst/>
            <a:gdLst>
              <a:gd name="T0" fmla="*/ 223953 w 296503"/>
              <a:gd name="T1" fmla="*/ 201613 h 286978"/>
              <a:gd name="T2" fmla="*/ 223953 w 296503"/>
              <a:gd name="T3" fmla="*/ 210772 h 286978"/>
              <a:gd name="T4" fmla="*/ 134938 w 296503"/>
              <a:gd name="T5" fmla="*/ 206009 h 286978"/>
              <a:gd name="T6" fmla="*/ 191682 w 296503"/>
              <a:gd name="T7" fmla="*/ 161925 h 286978"/>
              <a:gd name="T8" fmla="*/ 255225 w 296503"/>
              <a:gd name="T9" fmla="*/ 166497 h 286978"/>
              <a:gd name="T10" fmla="*/ 191682 w 296503"/>
              <a:gd name="T11" fmla="*/ 171069 h 286978"/>
              <a:gd name="T12" fmla="*/ 191682 w 296503"/>
              <a:gd name="T13" fmla="*/ 161925 h 286978"/>
              <a:gd name="T14" fmla="*/ 166704 w 296503"/>
              <a:gd name="T15" fmla="*/ 161925 h 286978"/>
              <a:gd name="T16" fmla="*/ 166704 w 296503"/>
              <a:gd name="T17" fmla="*/ 171069 h 286978"/>
              <a:gd name="T18" fmla="*/ 134938 w 296503"/>
              <a:gd name="T19" fmla="*/ 166497 h 286978"/>
              <a:gd name="T20" fmla="*/ 223775 w 296503"/>
              <a:gd name="T21" fmla="*/ 120650 h 286978"/>
              <a:gd name="T22" fmla="*/ 255227 w 296503"/>
              <a:gd name="T23" fmla="*/ 125412 h 286978"/>
              <a:gd name="T24" fmla="*/ 223775 w 296503"/>
              <a:gd name="T25" fmla="*/ 129809 h 286978"/>
              <a:gd name="T26" fmla="*/ 223775 w 296503"/>
              <a:gd name="T27" fmla="*/ 120650 h 286978"/>
              <a:gd name="T28" fmla="*/ 197754 w 296503"/>
              <a:gd name="T29" fmla="*/ 120650 h 286978"/>
              <a:gd name="T30" fmla="*/ 197754 w 296503"/>
              <a:gd name="T31" fmla="*/ 129809 h 286978"/>
              <a:gd name="T32" fmla="*/ 134938 w 296503"/>
              <a:gd name="T33" fmla="*/ 125412 h 286978"/>
              <a:gd name="T34" fmla="*/ 44450 w 296503"/>
              <a:gd name="T35" fmla="*/ 120650 h 286978"/>
              <a:gd name="T36" fmla="*/ 77421 w 296503"/>
              <a:gd name="T37" fmla="*/ 125412 h 286978"/>
              <a:gd name="T38" fmla="*/ 44450 w 296503"/>
              <a:gd name="T39" fmla="*/ 129809 h 286978"/>
              <a:gd name="T40" fmla="*/ 44450 w 296503"/>
              <a:gd name="T41" fmla="*/ 120650 h 286978"/>
              <a:gd name="T42" fmla="*/ 103162 w 296503"/>
              <a:gd name="T43" fmla="*/ 107662 h 286978"/>
              <a:gd name="T44" fmla="*/ 121198 w 296503"/>
              <a:gd name="T45" fmla="*/ 241969 h 286978"/>
              <a:gd name="T46" fmla="*/ 222918 w 296503"/>
              <a:gd name="T47" fmla="*/ 243049 h 286978"/>
              <a:gd name="T48" fmla="*/ 256103 w 296503"/>
              <a:gd name="T49" fmla="*/ 246650 h 286978"/>
              <a:gd name="T50" fmla="*/ 269449 w 296503"/>
              <a:gd name="T51" fmla="*/ 241969 h 286978"/>
              <a:gd name="T52" fmla="*/ 287485 w 296503"/>
              <a:gd name="T53" fmla="*/ 107662 h 286978"/>
              <a:gd name="T54" fmla="*/ 121198 w 296503"/>
              <a:gd name="T55" fmla="*/ 89658 h 286978"/>
              <a:gd name="T56" fmla="*/ 80728 w 296503"/>
              <a:gd name="T57" fmla="*/ 80963 h 286978"/>
              <a:gd name="T58" fmla="*/ 80728 w 296503"/>
              <a:gd name="T59" fmla="*/ 90122 h 286978"/>
              <a:gd name="T60" fmla="*/ 39688 w 296503"/>
              <a:gd name="T61" fmla="*/ 85725 h 286978"/>
              <a:gd name="T62" fmla="*/ 129794 w 296503"/>
              <a:gd name="T63" fmla="*/ 39688 h 286978"/>
              <a:gd name="T64" fmla="*/ 161560 w 296503"/>
              <a:gd name="T65" fmla="*/ 44084 h 286978"/>
              <a:gd name="T66" fmla="*/ 129794 w 296503"/>
              <a:gd name="T67" fmla="*/ 48847 h 286978"/>
              <a:gd name="T68" fmla="*/ 129794 w 296503"/>
              <a:gd name="T69" fmla="*/ 39688 h 286978"/>
              <a:gd name="T70" fmla="*/ 102866 w 296503"/>
              <a:gd name="T71" fmla="*/ 39688 h 286978"/>
              <a:gd name="T72" fmla="*/ 102866 w 296503"/>
              <a:gd name="T73" fmla="*/ 48847 h 286978"/>
              <a:gd name="T74" fmla="*/ 39688 w 296503"/>
              <a:gd name="T75" fmla="*/ 44084 h 286978"/>
              <a:gd name="T76" fmla="*/ 27053 w 296503"/>
              <a:gd name="T77" fmla="*/ 8642 h 286978"/>
              <a:gd name="T78" fmla="*/ 9017 w 296503"/>
              <a:gd name="T79" fmla="*/ 143309 h 286978"/>
              <a:gd name="T80" fmla="*/ 35710 w 296503"/>
              <a:gd name="T81" fmla="*/ 161312 h 286978"/>
              <a:gd name="T82" fmla="*/ 40399 w 296503"/>
              <a:gd name="T83" fmla="*/ 191559 h 286978"/>
              <a:gd name="T84" fmla="*/ 76470 w 296503"/>
              <a:gd name="T85" fmla="*/ 161312 h 286978"/>
              <a:gd name="T86" fmla="*/ 94145 w 296503"/>
              <a:gd name="T87" fmla="*/ 107662 h 286978"/>
              <a:gd name="T88" fmla="*/ 192979 w 296503"/>
              <a:gd name="T89" fmla="*/ 80656 h 286978"/>
              <a:gd name="T90" fmla="*/ 174944 w 296503"/>
              <a:gd name="T91" fmla="*/ 8642 h 286978"/>
              <a:gd name="T92" fmla="*/ 27053 w 296503"/>
              <a:gd name="T93" fmla="*/ 0 h 286978"/>
              <a:gd name="T94" fmla="*/ 202358 w 296503"/>
              <a:gd name="T95" fmla="*/ 26645 h 286978"/>
              <a:gd name="T96" fmla="*/ 269449 w 296503"/>
              <a:gd name="T97" fmla="*/ 80656 h 286978"/>
              <a:gd name="T98" fmla="*/ 296503 w 296503"/>
              <a:gd name="T99" fmla="*/ 223965 h 286978"/>
              <a:gd name="T100" fmla="*/ 264760 w 296503"/>
              <a:gd name="T101" fmla="*/ 250971 h 286978"/>
              <a:gd name="T102" fmla="*/ 262235 w 296503"/>
              <a:gd name="T103" fmla="*/ 286618 h 286978"/>
              <a:gd name="T104" fmla="*/ 257546 w 296503"/>
              <a:gd name="T105" fmla="*/ 285538 h 286978"/>
              <a:gd name="T106" fmla="*/ 121198 w 296503"/>
              <a:gd name="T107" fmla="*/ 250971 h 286978"/>
              <a:gd name="T108" fmla="*/ 94145 w 296503"/>
              <a:gd name="T109" fmla="*/ 169954 h 286978"/>
              <a:gd name="T110" fmla="*/ 38956 w 296503"/>
              <a:gd name="T111" fmla="*/ 205242 h 286978"/>
              <a:gd name="T112" fmla="*/ 34267 w 296503"/>
              <a:gd name="T113" fmla="*/ 205602 h 286978"/>
              <a:gd name="T114" fmla="*/ 31381 w 296503"/>
              <a:gd name="T115" fmla="*/ 169954 h 286978"/>
              <a:gd name="T116" fmla="*/ 0 w 296503"/>
              <a:gd name="T117" fmla="*/ 143309 h 286978"/>
              <a:gd name="T118" fmla="*/ 27053 w 296503"/>
              <a:gd name="T119" fmla="*/ 0 h 2869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296503" h="286978">
                <a:moveTo>
                  <a:pt x="139228" y="201613"/>
                </a:moveTo>
                <a:lnTo>
                  <a:pt x="223953" y="201613"/>
                </a:lnTo>
                <a:cubicBezTo>
                  <a:pt x="226098" y="201613"/>
                  <a:pt x="228243" y="203445"/>
                  <a:pt x="228243" y="206009"/>
                </a:cubicBezTo>
                <a:cubicBezTo>
                  <a:pt x="228243" y="208940"/>
                  <a:pt x="226098" y="210772"/>
                  <a:pt x="223953" y="210772"/>
                </a:cubicBezTo>
                <a:lnTo>
                  <a:pt x="139228" y="210772"/>
                </a:lnTo>
                <a:cubicBezTo>
                  <a:pt x="136726" y="210772"/>
                  <a:pt x="134938" y="208940"/>
                  <a:pt x="134938" y="206009"/>
                </a:cubicBezTo>
                <a:cubicBezTo>
                  <a:pt x="134938" y="203445"/>
                  <a:pt x="136726" y="201613"/>
                  <a:pt x="139228" y="201613"/>
                </a:cubicBezTo>
                <a:close/>
                <a:moveTo>
                  <a:pt x="191682" y="161925"/>
                </a:moveTo>
                <a:lnTo>
                  <a:pt x="250505" y="161925"/>
                </a:lnTo>
                <a:cubicBezTo>
                  <a:pt x="253047" y="161925"/>
                  <a:pt x="255225" y="164211"/>
                  <a:pt x="255225" y="166497"/>
                </a:cubicBezTo>
                <a:cubicBezTo>
                  <a:pt x="255225" y="169164"/>
                  <a:pt x="253047" y="171069"/>
                  <a:pt x="250505" y="171069"/>
                </a:cubicBezTo>
                <a:lnTo>
                  <a:pt x="191682" y="171069"/>
                </a:lnTo>
                <a:cubicBezTo>
                  <a:pt x="189141" y="171069"/>
                  <a:pt x="187325" y="169164"/>
                  <a:pt x="187325" y="166497"/>
                </a:cubicBezTo>
                <a:cubicBezTo>
                  <a:pt x="187325" y="164211"/>
                  <a:pt x="189141" y="161925"/>
                  <a:pt x="191682" y="161925"/>
                </a:cubicBezTo>
                <a:close/>
                <a:moveTo>
                  <a:pt x="139320" y="161925"/>
                </a:moveTo>
                <a:lnTo>
                  <a:pt x="166704" y="161925"/>
                </a:lnTo>
                <a:cubicBezTo>
                  <a:pt x="169260" y="161925"/>
                  <a:pt x="171085" y="164211"/>
                  <a:pt x="171085" y="166497"/>
                </a:cubicBezTo>
                <a:cubicBezTo>
                  <a:pt x="171085" y="169164"/>
                  <a:pt x="169260" y="171069"/>
                  <a:pt x="166704" y="171069"/>
                </a:cubicBezTo>
                <a:lnTo>
                  <a:pt x="139320" y="171069"/>
                </a:lnTo>
                <a:cubicBezTo>
                  <a:pt x="136764" y="171069"/>
                  <a:pt x="134938" y="169164"/>
                  <a:pt x="134938" y="166497"/>
                </a:cubicBezTo>
                <a:cubicBezTo>
                  <a:pt x="134938" y="164211"/>
                  <a:pt x="136764" y="161925"/>
                  <a:pt x="139320" y="161925"/>
                </a:cubicBezTo>
                <a:close/>
                <a:moveTo>
                  <a:pt x="223775" y="120650"/>
                </a:moveTo>
                <a:lnTo>
                  <a:pt x="250527" y="120650"/>
                </a:lnTo>
                <a:cubicBezTo>
                  <a:pt x="253058" y="120650"/>
                  <a:pt x="255227" y="122482"/>
                  <a:pt x="255227" y="125412"/>
                </a:cubicBezTo>
                <a:cubicBezTo>
                  <a:pt x="255227" y="127611"/>
                  <a:pt x="253058" y="129809"/>
                  <a:pt x="250527" y="129809"/>
                </a:cubicBezTo>
                <a:lnTo>
                  <a:pt x="223775" y="129809"/>
                </a:lnTo>
                <a:cubicBezTo>
                  <a:pt x="221244" y="129809"/>
                  <a:pt x="219075" y="127611"/>
                  <a:pt x="219075" y="125412"/>
                </a:cubicBezTo>
                <a:cubicBezTo>
                  <a:pt x="219075" y="122482"/>
                  <a:pt x="221244" y="120650"/>
                  <a:pt x="223775" y="120650"/>
                </a:cubicBezTo>
                <a:close/>
                <a:moveTo>
                  <a:pt x="139295" y="120650"/>
                </a:moveTo>
                <a:lnTo>
                  <a:pt x="197754" y="120650"/>
                </a:lnTo>
                <a:cubicBezTo>
                  <a:pt x="200659" y="120650"/>
                  <a:pt x="202837" y="122482"/>
                  <a:pt x="202837" y="125412"/>
                </a:cubicBezTo>
                <a:cubicBezTo>
                  <a:pt x="202837" y="127611"/>
                  <a:pt x="200659" y="129809"/>
                  <a:pt x="197754" y="129809"/>
                </a:cubicBezTo>
                <a:lnTo>
                  <a:pt x="139295" y="129809"/>
                </a:lnTo>
                <a:cubicBezTo>
                  <a:pt x="136754" y="129809"/>
                  <a:pt x="134938" y="127611"/>
                  <a:pt x="134938" y="125412"/>
                </a:cubicBezTo>
                <a:cubicBezTo>
                  <a:pt x="134938" y="122482"/>
                  <a:pt x="136754" y="120650"/>
                  <a:pt x="139295" y="120650"/>
                </a:cubicBezTo>
                <a:close/>
                <a:moveTo>
                  <a:pt x="44450" y="120650"/>
                </a:moveTo>
                <a:lnTo>
                  <a:pt x="72659" y="120650"/>
                </a:lnTo>
                <a:cubicBezTo>
                  <a:pt x="75223" y="120650"/>
                  <a:pt x="77421" y="122482"/>
                  <a:pt x="77421" y="125412"/>
                </a:cubicBezTo>
                <a:cubicBezTo>
                  <a:pt x="77421" y="127611"/>
                  <a:pt x="75223" y="129809"/>
                  <a:pt x="72659" y="129809"/>
                </a:cubicBezTo>
                <a:lnTo>
                  <a:pt x="44450" y="129809"/>
                </a:lnTo>
                <a:cubicBezTo>
                  <a:pt x="41886" y="129809"/>
                  <a:pt x="39688" y="127611"/>
                  <a:pt x="39688" y="125412"/>
                </a:cubicBezTo>
                <a:cubicBezTo>
                  <a:pt x="39688" y="122482"/>
                  <a:pt x="41886" y="120650"/>
                  <a:pt x="44450" y="120650"/>
                </a:cubicBezTo>
                <a:close/>
                <a:moveTo>
                  <a:pt x="121198" y="89658"/>
                </a:moveTo>
                <a:cubicBezTo>
                  <a:pt x="111459" y="89658"/>
                  <a:pt x="103162" y="97580"/>
                  <a:pt x="103162" y="107662"/>
                </a:cubicBezTo>
                <a:lnTo>
                  <a:pt x="103162" y="223965"/>
                </a:lnTo>
                <a:cubicBezTo>
                  <a:pt x="103162" y="234047"/>
                  <a:pt x="111459" y="241969"/>
                  <a:pt x="121198" y="241969"/>
                </a:cubicBezTo>
                <a:lnTo>
                  <a:pt x="220032" y="241969"/>
                </a:lnTo>
                <a:cubicBezTo>
                  <a:pt x="221114" y="241969"/>
                  <a:pt x="222197" y="242329"/>
                  <a:pt x="222918" y="243049"/>
                </a:cubicBezTo>
                <a:lnTo>
                  <a:pt x="256103" y="272215"/>
                </a:lnTo>
                <a:lnTo>
                  <a:pt x="256103" y="246650"/>
                </a:lnTo>
                <a:cubicBezTo>
                  <a:pt x="256103" y="243769"/>
                  <a:pt x="257907" y="241969"/>
                  <a:pt x="260432" y="241969"/>
                </a:cubicBezTo>
                <a:lnTo>
                  <a:pt x="269449" y="241969"/>
                </a:lnTo>
                <a:cubicBezTo>
                  <a:pt x="279189" y="241969"/>
                  <a:pt x="287485" y="234047"/>
                  <a:pt x="287485" y="223965"/>
                </a:cubicBezTo>
                <a:lnTo>
                  <a:pt x="287485" y="107662"/>
                </a:lnTo>
                <a:cubicBezTo>
                  <a:pt x="287485" y="97580"/>
                  <a:pt x="279189" y="89658"/>
                  <a:pt x="269449" y="89658"/>
                </a:cubicBezTo>
                <a:lnTo>
                  <a:pt x="121198" y="89658"/>
                </a:lnTo>
                <a:close/>
                <a:moveTo>
                  <a:pt x="44327" y="80963"/>
                </a:moveTo>
                <a:lnTo>
                  <a:pt x="80728" y="80963"/>
                </a:lnTo>
                <a:cubicBezTo>
                  <a:pt x="83227" y="80963"/>
                  <a:pt x="85368" y="82795"/>
                  <a:pt x="85368" y="85725"/>
                </a:cubicBezTo>
                <a:cubicBezTo>
                  <a:pt x="85368" y="87924"/>
                  <a:pt x="83227" y="90122"/>
                  <a:pt x="80728" y="90122"/>
                </a:cubicBezTo>
                <a:lnTo>
                  <a:pt x="44327" y="90122"/>
                </a:lnTo>
                <a:cubicBezTo>
                  <a:pt x="41829" y="90122"/>
                  <a:pt x="39688" y="87924"/>
                  <a:pt x="39688" y="85725"/>
                </a:cubicBezTo>
                <a:cubicBezTo>
                  <a:pt x="39688" y="82795"/>
                  <a:pt x="41829" y="80963"/>
                  <a:pt x="44327" y="80963"/>
                </a:cubicBezTo>
                <a:close/>
                <a:moveTo>
                  <a:pt x="129794" y="39688"/>
                </a:moveTo>
                <a:lnTo>
                  <a:pt x="157179" y="39688"/>
                </a:lnTo>
                <a:cubicBezTo>
                  <a:pt x="159369" y="39688"/>
                  <a:pt x="161560" y="41520"/>
                  <a:pt x="161560" y="44084"/>
                </a:cubicBezTo>
                <a:cubicBezTo>
                  <a:pt x="161560" y="46649"/>
                  <a:pt x="159369" y="48847"/>
                  <a:pt x="157179" y="48847"/>
                </a:cubicBezTo>
                <a:lnTo>
                  <a:pt x="129794" y="48847"/>
                </a:lnTo>
                <a:cubicBezTo>
                  <a:pt x="127238" y="48847"/>
                  <a:pt x="125413" y="46649"/>
                  <a:pt x="125413" y="44084"/>
                </a:cubicBezTo>
                <a:cubicBezTo>
                  <a:pt x="125413" y="41520"/>
                  <a:pt x="127238" y="39688"/>
                  <a:pt x="129794" y="39688"/>
                </a:cubicBezTo>
                <a:close/>
                <a:moveTo>
                  <a:pt x="44408" y="39688"/>
                </a:moveTo>
                <a:lnTo>
                  <a:pt x="102866" y="39688"/>
                </a:lnTo>
                <a:cubicBezTo>
                  <a:pt x="105408" y="39688"/>
                  <a:pt x="107587" y="41520"/>
                  <a:pt x="107587" y="44084"/>
                </a:cubicBezTo>
                <a:cubicBezTo>
                  <a:pt x="107587" y="46649"/>
                  <a:pt x="105408" y="48847"/>
                  <a:pt x="102866" y="48847"/>
                </a:cubicBezTo>
                <a:lnTo>
                  <a:pt x="44408" y="48847"/>
                </a:lnTo>
                <a:cubicBezTo>
                  <a:pt x="41866" y="48847"/>
                  <a:pt x="39688" y="46649"/>
                  <a:pt x="39688" y="44084"/>
                </a:cubicBezTo>
                <a:cubicBezTo>
                  <a:pt x="39688" y="41520"/>
                  <a:pt x="41866" y="39688"/>
                  <a:pt x="44408" y="39688"/>
                </a:cubicBezTo>
                <a:close/>
                <a:moveTo>
                  <a:pt x="27053" y="8642"/>
                </a:moveTo>
                <a:cubicBezTo>
                  <a:pt x="16953" y="8642"/>
                  <a:pt x="9017" y="16923"/>
                  <a:pt x="9017" y="26645"/>
                </a:cubicBezTo>
                <a:lnTo>
                  <a:pt x="9017" y="143309"/>
                </a:lnTo>
                <a:cubicBezTo>
                  <a:pt x="9017" y="153391"/>
                  <a:pt x="16953" y="161312"/>
                  <a:pt x="27053" y="161312"/>
                </a:cubicBezTo>
                <a:lnTo>
                  <a:pt x="35710" y="161312"/>
                </a:lnTo>
                <a:cubicBezTo>
                  <a:pt x="38596" y="161312"/>
                  <a:pt x="40399" y="163473"/>
                  <a:pt x="40399" y="165633"/>
                </a:cubicBezTo>
                <a:lnTo>
                  <a:pt x="40399" y="191559"/>
                </a:lnTo>
                <a:lnTo>
                  <a:pt x="73224" y="162393"/>
                </a:lnTo>
                <a:cubicBezTo>
                  <a:pt x="74306" y="161673"/>
                  <a:pt x="75388" y="161312"/>
                  <a:pt x="76470" y="161312"/>
                </a:cubicBezTo>
                <a:lnTo>
                  <a:pt x="94145" y="161312"/>
                </a:lnTo>
                <a:lnTo>
                  <a:pt x="94145" y="107662"/>
                </a:lnTo>
                <a:cubicBezTo>
                  <a:pt x="94145" y="92899"/>
                  <a:pt x="106409" y="80656"/>
                  <a:pt x="121198" y="80656"/>
                </a:cubicBezTo>
                <a:lnTo>
                  <a:pt x="192979" y="80656"/>
                </a:lnTo>
                <a:lnTo>
                  <a:pt x="192979" y="26645"/>
                </a:lnTo>
                <a:cubicBezTo>
                  <a:pt x="192979" y="16923"/>
                  <a:pt x="185044" y="8642"/>
                  <a:pt x="174944" y="8642"/>
                </a:cubicBezTo>
                <a:lnTo>
                  <a:pt x="27053" y="8642"/>
                </a:lnTo>
                <a:close/>
                <a:moveTo>
                  <a:pt x="27053" y="0"/>
                </a:moveTo>
                <a:lnTo>
                  <a:pt x="174944" y="0"/>
                </a:lnTo>
                <a:cubicBezTo>
                  <a:pt x="190094" y="0"/>
                  <a:pt x="202358" y="11882"/>
                  <a:pt x="202358" y="26645"/>
                </a:cubicBezTo>
                <a:lnTo>
                  <a:pt x="202358" y="80656"/>
                </a:lnTo>
                <a:lnTo>
                  <a:pt x="269449" y="80656"/>
                </a:lnTo>
                <a:cubicBezTo>
                  <a:pt x="284238" y="80656"/>
                  <a:pt x="296503" y="92899"/>
                  <a:pt x="296503" y="107662"/>
                </a:cubicBezTo>
                <a:lnTo>
                  <a:pt x="296503" y="223965"/>
                </a:lnTo>
                <a:cubicBezTo>
                  <a:pt x="296503" y="238728"/>
                  <a:pt x="284238" y="250971"/>
                  <a:pt x="269449" y="250971"/>
                </a:cubicBezTo>
                <a:lnTo>
                  <a:pt x="264760" y="250971"/>
                </a:lnTo>
                <a:lnTo>
                  <a:pt x="264760" y="282297"/>
                </a:lnTo>
                <a:cubicBezTo>
                  <a:pt x="264760" y="284097"/>
                  <a:pt x="263678" y="285538"/>
                  <a:pt x="262235" y="286618"/>
                </a:cubicBezTo>
                <a:cubicBezTo>
                  <a:pt x="261875" y="286618"/>
                  <a:pt x="261153" y="286978"/>
                  <a:pt x="260432" y="286978"/>
                </a:cubicBezTo>
                <a:cubicBezTo>
                  <a:pt x="259350" y="286978"/>
                  <a:pt x="258267" y="286618"/>
                  <a:pt x="257546" y="285538"/>
                </a:cubicBezTo>
                <a:lnTo>
                  <a:pt x="218229" y="250971"/>
                </a:lnTo>
                <a:lnTo>
                  <a:pt x="121198" y="250971"/>
                </a:lnTo>
                <a:cubicBezTo>
                  <a:pt x="106409" y="250971"/>
                  <a:pt x="94145" y="238728"/>
                  <a:pt x="94145" y="223965"/>
                </a:cubicBezTo>
                <a:lnTo>
                  <a:pt x="94145" y="169954"/>
                </a:lnTo>
                <a:lnTo>
                  <a:pt x="77913" y="169954"/>
                </a:lnTo>
                <a:lnTo>
                  <a:pt x="38956" y="205242"/>
                </a:lnTo>
                <a:cubicBezTo>
                  <a:pt x="37874" y="205602"/>
                  <a:pt x="36792" y="205962"/>
                  <a:pt x="35710" y="205962"/>
                </a:cubicBezTo>
                <a:cubicBezTo>
                  <a:pt x="35349" y="205962"/>
                  <a:pt x="34628" y="205962"/>
                  <a:pt x="34267" y="205602"/>
                </a:cubicBezTo>
                <a:cubicBezTo>
                  <a:pt x="32464" y="205242"/>
                  <a:pt x="31381" y="203441"/>
                  <a:pt x="31381" y="201641"/>
                </a:cubicBezTo>
                <a:lnTo>
                  <a:pt x="31381" y="169954"/>
                </a:lnTo>
                <a:lnTo>
                  <a:pt x="27053" y="169954"/>
                </a:lnTo>
                <a:cubicBezTo>
                  <a:pt x="12264" y="169954"/>
                  <a:pt x="0" y="158072"/>
                  <a:pt x="0" y="143309"/>
                </a:cubicBezTo>
                <a:lnTo>
                  <a:pt x="0" y="26645"/>
                </a:lnTo>
                <a:cubicBezTo>
                  <a:pt x="0" y="11882"/>
                  <a:pt x="12264" y="0"/>
                  <a:pt x="27053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68" name="Freeform 697">
            <a:extLst>
              <a:ext uri="{FF2B5EF4-FFF2-40B4-BE49-F238E27FC236}">
                <a16:creationId xmlns:a16="http://schemas.microsoft.com/office/drawing/2014/main" id="{FC3287DA-7E8D-C743-81B1-1399418137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36570" y="11234022"/>
            <a:ext cx="886038" cy="824112"/>
          </a:xfrm>
          <a:custGeom>
            <a:avLst/>
            <a:gdLst>
              <a:gd name="T0" fmla="*/ 114129 w 294915"/>
              <a:gd name="T1" fmla="*/ 223166 h 274278"/>
              <a:gd name="T2" fmla="*/ 261491 w 294915"/>
              <a:gd name="T3" fmla="*/ 77788 h 274278"/>
              <a:gd name="T4" fmla="*/ 247353 w 294915"/>
              <a:gd name="T5" fmla="*/ 86947 h 274278"/>
              <a:gd name="T6" fmla="*/ 178983 w 294915"/>
              <a:gd name="T7" fmla="*/ 77788 h 274278"/>
              <a:gd name="T8" fmla="*/ 225104 w 294915"/>
              <a:gd name="T9" fmla="*/ 86947 h 274278"/>
              <a:gd name="T10" fmla="*/ 178983 w 294915"/>
              <a:gd name="T11" fmla="*/ 77788 h 274278"/>
              <a:gd name="T12" fmla="*/ 266337 w 294915"/>
              <a:gd name="T13" fmla="*/ 56960 h 274278"/>
              <a:gd name="T14" fmla="*/ 215900 w 294915"/>
              <a:gd name="T15" fmla="*/ 56960 h 274278"/>
              <a:gd name="T16" fmla="*/ 196706 w 294915"/>
              <a:gd name="T17" fmla="*/ 52388 h 274278"/>
              <a:gd name="T18" fmla="*/ 178831 w 294915"/>
              <a:gd name="T19" fmla="*/ 61532 h 274278"/>
              <a:gd name="T20" fmla="*/ 132194 w 294915"/>
              <a:gd name="T21" fmla="*/ 44006 h 274278"/>
              <a:gd name="T22" fmla="*/ 144907 w 294915"/>
              <a:gd name="T23" fmla="*/ 55993 h 274278"/>
              <a:gd name="T24" fmla="*/ 153625 w 294915"/>
              <a:gd name="T25" fmla="*/ 55993 h 274278"/>
              <a:gd name="T26" fmla="*/ 132194 w 294915"/>
              <a:gd name="T27" fmla="*/ 34925 h 274278"/>
              <a:gd name="T28" fmla="*/ 68746 w 294915"/>
              <a:gd name="T29" fmla="*/ 37934 h 274278"/>
              <a:gd name="T30" fmla="*/ 50559 w 294915"/>
              <a:gd name="T31" fmla="*/ 52692 h 274278"/>
              <a:gd name="T32" fmla="*/ 41644 w 294915"/>
              <a:gd name="T33" fmla="*/ 59532 h 274278"/>
              <a:gd name="T34" fmla="*/ 32728 w 294915"/>
              <a:gd name="T35" fmla="*/ 73570 h 274278"/>
              <a:gd name="T36" fmla="*/ 72312 w 294915"/>
              <a:gd name="T37" fmla="*/ 85809 h 274278"/>
              <a:gd name="T38" fmla="*/ 23813 w 294915"/>
              <a:gd name="T39" fmla="*/ 73570 h 274278"/>
              <a:gd name="T40" fmla="*/ 46993 w 294915"/>
              <a:gd name="T41" fmla="*/ 42254 h 274278"/>
              <a:gd name="T42" fmla="*/ 234484 w 294915"/>
              <a:gd name="T43" fmla="*/ 26988 h 274278"/>
              <a:gd name="T44" fmla="*/ 261689 w 294915"/>
              <a:gd name="T45" fmla="*/ 36147 h 274278"/>
              <a:gd name="T46" fmla="*/ 234484 w 294915"/>
              <a:gd name="T47" fmla="*/ 26988 h 274278"/>
              <a:gd name="T48" fmla="*/ 215538 w 294915"/>
              <a:gd name="T49" fmla="*/ 31384 h 274278"/>
              <a:gd name="T50" fmla="*/ 174625 w 294915"/>
              <a:gd name="T51" fmla="*/ 31384 h 274278"/>
              <a:gd name="T52" fmla="*/ 89968 w 294915"/>
              <a:gd name="T53" fmla="*/ 132021 h 274278"/>
              <a:gd name="T54" fmla="*/ 286271 w 294915"/>
              <a:gd name="T55" fmla="*/ 103242 h 274278"/>
              <a:gd name="T56" fmla="*/ 85646 w 294915"/>
              <a:gd name="T57" fmla="*/ 0 h 274278"/>
              <a:gd name="T58" fmla="*/ 294915 w 294915"/>
              <a:gd name="T59" fmla="*/ 107559 h 274278"/>
              <a:gd name="T60" fmla="*/ 88167 w 294915"/>
              <a:gd name="T61" fmla="*/ 144611 h 274278"/>
              <a:gd name="T62" fmla="*/ 80963 w 294915"/>
              <a:gd name="T63" fmla="*/ 141014 h 274278"/>
              <a:gd name="T64" fmla="*/ 4321 w 294915"/>
              <a:gd name="T65" fmla="*/ 0 h 274278"/>
              <a:gd name="T66" fmla="*/ 68045 w 294915"/>
              <a:gd name="T67" fmla="*/ 8999 h 274278"/>
              <a:gd name="T68" fmla="*/ 61565 w 294915"/>
              <a:gd name="T69" fmla="*/ 164495 h 274278"/>
              <a:gd name="T70" fmla="*/ 168133 w 294915"/>
              <a:gd name="T71" fmla="*/ 133900 h 274278"/>
              <a:gd name="T72" fmla="*/ 216377 w 294915"/>
              <a:gd name="T73" fmla="*/ 182132 h 274278"/>
              <a:gd name="T74" fmla="*/ 109089 w 294915"/>
              <a:gd name="T75" fmla="*/ 205529 h 274278"/>
              <a:gd name="T76" fmla="*/ 217817 w 294915"/>
              <a:gd name="T77" fmla="*/ 227485 h 274278"/>
              <a:gd name="T78" fmla="*/ 9001 w 294915"/>
              <a:gd name="T79" fmla="*/ 265280 h 274278"/>
              <a:gd name="T80" fmla="*/ 231498 w 294915"/>
              <a:gd name="T81" fmla="*/ 121661 h 274278"/>
              <a:gd name="T82" fmla="*/ 231498 w 294915"/>
              <a:gd name="T83" fmla="*/ 274278 h 274278"/>
              <a:gd name="T84" fmla="*/ 0 w 294915"/>
              <a:gd name="T85" fmla="*/ 4679 h 2742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294915" h="274278">
                <a:moveTo>
                  <a:pt x="64445" y="173854"/>
                </a:moveTo>
                <a:lnTo>
                  <a:pt x="15121" y="223166"/>
                </a:lnTo>
                <a:lnTo>
                  <a:pt x="114129" y="223166"/>
                </a:lnTo>
                <a:lnTo>
                  <a:pt x="64445" y="173854"/>
                </a:lnTo>
                <a:close/>
                <a:moveTo>
                  <a:pt x="247353" y="77788"/>
                </a:moveTo>
                <a:lnTo>
                  <a:pt x="261491" y="77788"/>
                </a:lnTo>
                <a:cubicBezTo>
                  <a:pt x="264096" y="77788"/>
                  <a:pt x="266328" y="79620"/>
                  <a:pt x="266328" y="82184"/>
                </a:cubicBezTo>
                <a:cubicBezTo>
                  <a:pt x="266328" y="85115"/>
                  <a:pt x="264096" y="86947"/>
                  <a:pt x="261491" y="86947"/>
                </a:cubicBezTo>
                <a:lnTo>
                  <a:pt x="247353" y="86947"/>
                </a:lnTo>
                <a:cubicBezTo>
                  <a:pt x="245121" y="86947"/>
                  <a:pt x="242888" y="85115"/>
                  <a:pt x="242888" y="82184"/>
                </a:cubicBezTo>
                <a:cubicBezTo>
                  <a:pt x="242888" y="79620"/>
                  <a:pt x="245121" y="77788"/>
                  <a:pt x="247353" y="77788"/>
                </a:cubicBezTo>
                <a:close/>
                <a:moveTo>
                  <a:pt x="178983" y="77788"/>
                </a:moveTo>
                <a:lnTo>
                  <a:pt x="225104" y="77788"/>
                </a:lnTo>
                <a:cubicBezTo>
                  <a:pt x="227646" y="77788"/>
                  <a:pt x="229825" y="79620"/>
                  <a:pt x="229825" y="82184"/>
                </a:cubicBezTo>
                <a:cubicBezTo>
                  <a:pt x="229825" y="85115"/>
                  <a:pt x="227646" y="86947"/>
                  <a:pt x="225104" y="86947"/>
                </a:cubicBezTo>
                <a:lnTo>
                  <a:pt x="178983" y="86947"/>
                </a:lnTo>
                <a:cubicBezTo>
                  <a:pt x="176804" y="86947"/>
                  <a:pt x="174625" y="85115"/>
                  <a:pt x="174625" y="82184"/>
                </a:cubicBezTo>
                <a:cubicBezTo>
                  <a:pt x="174625" y="79620"/>
                  <a:pt x="176804" y="77788"/>
                  <a:pt x="178983" y="77788"/>
                </a:cubicBezTo>
                <a:close/>
                <a:moveTo>
                  <a:pt x="220255" y="52388"/>
                </a:moveTo>
                <a:lnTo>
                  <a:pt x="261620" y="52388"/>
                </a:lnTo>
                <a:cubicBezTo>
                  <a:pt x="264160" y="52388"/>
                  <a:pt x="266337" y="54293"/>
                  <a:pt x="266337" y="56960"/>
                </a:cubicBezTo>
                <a:cubicBezTo>
                  <a:pt x="266337" y="59627"/>
                  <a:pt x="264160" y="61532"/>
                  <a:pt x="261620" y="61532"/>
                </a:cubicBezTo>
                <a:lnTo>
                  <a:pt x="220255" y="61532"/>
                </a:lnTo>
                <a:cubicBezTo>
                  <a:pt x="218077" y="61532"/>
                  <a:pt x="215900" y="59627"/>
                  <a:pt x="215900" y="56960"/>
                </a:cubicBezTo>
                <a:cubicBezTo>
                  <a:pt x="215900" y="54293"/>
                  <a:pt x="218077" y="52388"/>
                  <a:pt x="220255" y="52388"/>
                </a:cubicBezTo>
                <a:close/>
                <a:moveTo>
                  <a:pt x="178831" y="52388"/>
                </a:moveTo>
                <a:lnTo>
                  <a:pt x="196706" y="52388"/>
                </a:lnTo>
                <a:cubicBezTo>
                  <a:pt x="199160" y="52388"/>
                  <a:pt x="201263" y="54293"/>
                  <a:pt x="201263" y="56960"/>
                </a:cubicBezTo>
                <a:cubicBezTo>
                  <a:pt x="201263" y="59627"/>
                  <a:pt x="199160" y="61532"/>
                  <a:pt x="196706" y="61532"/>
                </a:cubicBezTo>
                <a:lnTo>
                  <a:pt x="178831" y="61532"/>
                </a:lnTo>
                <a:cubicBezTo>
                  <a:pt x="176728" y="61532"/>
                  <a:pt x="174625" y="59627"/>
                  <a:pt x="174625" y="56960"/>
                </a:cubicBezTo>
                <a:cubicBezTo>
                  <a:pt x="174625" y="54293"/>
                  <a:pt x="176728" y="52388"/>
                  <a:pt x="178831" y="52388"/>
                </a:cubicBezTo>
                <a:close/>
                <a:moveTo>
                  <a:pt x="132194" y="44006"/>
                </a:moveTo>
                <a:cubicBezTo>
                  <a:pt x="125655" y="44006"/>
                  <a:pt x="120206" y="49455"/>
                  <a:pt x="120206" y="55993"/>
                </a:cubicBezTo>
                <a:cubicBezTo>
                  <a:pt x="120206" y="62895"/>
                  <a:pt x="125655" y="68344"/>
                  <a:pt x="132194" y="68344"/>
                </a:cubicBezTo>
                <a:cubicBezTo>
                  <a:pt x="139095" y="68344"/>
                  <a:pt x="144907" y="62895"/>
                  <a:pt x="144907" y="55993"/>
                </a:cubicBezTo>
                <a:cubicBezTo>
                  <a:pt x="144907" y="49455"/>
                  <a:pt x="139095" y="44006"/>
                  <a:pt x="132194" y="44006"/>
                </a:cubicBezTo>
                <a:close/>
                <a:moveTo>
                  <a:pt x="132194" y="34925"/>
                </a:moveTo>
                <a:cubicBezTo>
                  <a:pt x="144181" y="34925"/>
                  <a:pt x="153625" y="44369"/>
                  <a:pt x="153625" y="55993"/>
                </a:cubicBezTo>
                <a:cubicBezTo>
                  <a:pt x="153625" y="67617"/>
                  <a:pt x="144181" y="77425"/>
                  <a:pt x="132194" y="77425"/>
                </a:cubicBezTo>
                <a:cubicBezTo>
                  <a:pt x="120570" y="77425"/>
                  <a:pt x="111125" y="67617"/>
                  <a:pt x="111125" y="55993"/>
                </a:cubicBezTo>
                <a:cubicBezTo>
                  <a:pt x="111125" y="44369"/>
                  <a:pt x="120570" y="34925"/>
                  <a:pt x="132194" y="34925"/>
                </a:cubicBezTo>
                <a:close/>
                <a:moveTo>
                  <a:pt x="66606" y="29295"/>
                </a:moveTo>
                <a:cubicBezTo>
                  <a:pt x="69103" y="28575"/>
                  <a:pt x="71599" y="30375"/>
                  <a:pt x="71955" y="32535"/>
                </a:cubicBezTo>
                <a:cubicBezTo>
                  <a:pt x="72669" y="35054"/>
                  <a:pt x="71242" y="37574"/>
                  <a:pt x="68746" y="37934"/>
                </a:cubicBezTo>
                <a:cubicBezTo>
                  <a:pt x="63040" y="39014"/>
                  <a:pt x="58761" y="44053"/>
                  <a:pt x="58048" y="49813"/>
                </a:cubicBezTo>
                <a:cubicBezTo>
                  <a:pt x="57691" y="51612"/>
                  <a:pt x="56621" y="53052"/>
                  <a:pt x="54838" y="53412"/>
                </a:cubicBezTo>
                <a:cubicBezTo>
                  <a:pt x="53768" y="54132"/>
                  <a:pt x="51985" y="53412"/>
                  <a:pt x="50559" y="52692"/>
                </a:cubicBezTo>
                <a:cubicBezTo>
                  <a:pt x="49489" y="51612"/>
                  <a:pt x="48063" y="51252"/>
                  <a:pt x="46993" y="51252"/>
                </a:cubicBezTo>
                <a:cubicBezTo>
                  <a:pt x="43783" y="51252"/>
                  <a:pt x="41287" y="53412"/>
                  <a:pt x="41287" y="56652"/>
                </a:cubicBezTo>
                <a:cubicBezTo>
                  <a:pt x="41287" y="57732"/>
                  <a:pt x="41287" y="58812"/>
                  <a:pt x="41644" y="59532"/>
                </a:cubicBezTo>
                <a:cubicBezTo>
                  <a:pt x="42714" y="60611"/>
                  <a:pt x="42714" y="62411"/>
                  <a:pt x="42000" y="63851"/>
                </a:cubicBezTo>
                <a:cubicBezTo>
                  <a:pt x="41287" y="64931"/>
                  <a:pt x="40217" y="66011"/>
                  <a:pt x="38791" y="66371"/>
                </a:cubicBezTo>
                <a:cubicBezTo>
                  <a:pt x="35225" y="67091"/>
                  <a:pt x="32728" y="69970"/>
                  <a:pt x="32728" y="73570"/>
                </a:cubicBezTo>
                <a:cubicBezTo>
                  <a:pt x="32728" y="77889"/>
                  <a:pt x="36295" y="81129"/>
                  <a:pt x="40217" y="81129"/>
                </a:cubicBezTo>
                <a:lnTo>
                  <a:pt x="67676" y="81129"/>
                </a:lnTo>
                <a:cubicBezTo>
                  <a:pt x="70172" y="81129"/>
                  <a:pt x="72312" y="83289"/>
                  <a:pt x="72312" y="85809"/>
                </a:cubicBezTo>
                <a:cubicBezTo>
                  <a:pt x="72312" y="87968"/>
                  <a:pt x="70172" y="90128"/>
                  <a:pt x="67676" y="90128"/>
                </a:cubicBezTo>
                <a:lnTo>
                  <a:pt x="40217" y="90128"/>
                </a:lnTo>
                <a:cubicBezTo>
                  <a:pt x="31302" y="90128"/>
                  <a:pt x="23813" y="82569"/>
                  <a:pt x="23813" y="73570"/>
                </a:cubicBezTo>
                <a:cubicBezTo>
                  <a:pt x="23813" y="67451"/>
                  <a:pt x="27379" y="61691"/>
                  <a:pt x="32372" y="59172"/>
                </a:cubicBezTo>
                <a:cubicBezTo>
                  <a:pt x="32372" y="58092"/>
                  <a:pt x="32372" y="57732"/>
                  <a:pt x="32372" y="56652"/>
                </a:cubicBezTo>
                <a:cubicBezTo>
                  <a:pt x="32372" y="48733"/>
                  <a:pt x="38791" y="42254"/>
                  <a:pt x="46993" y="42254"/>
                </a:cubicBezTo>
                <a:cubicBezTo>
                  <a:pt x="48063" y="42254"/>
                  <a:pt x="49489" y="42254"/>
                  <a:pt x="50916" y="42613"/>
                </a:cubicBezTo>
                <a:cubicBezTo>
                  <a:pt x="53768" y="36134"/>
                  <a:pt x="59474" y="31095"/>
                  <a:pt x="66606" y="29295"/>
                </a:cubicBezTo>
                <a:close/>
                <a:moveTo>
                  <a:pt x="234484" y="26988"/>
                </a:moveTo>
                <a:lnTo>
                  <a:pt x="261689" y="26988"/>
                </a:lnTo>
                <a:cubicBezTo>
                  <a:pt x="264195" y="26988"/>
                  <a:pt x="266342" y="29186"/>
                  <a:pt x="266342" y="31384"/>
                </a:cubicBezTo>
                <a:cubicBezTo>
                  <a:pt x="266342" y="34315"/>
                  <a:pt x="264195" y="36147"/>
                  <a:pt x="261689" y="36147"/>
                </a:cubicBezTo>
                <a:lnTo>
                  <a:pt x="234484" y="36147"/>
                </a:lnTo>
                <a:cubicBezTo>
                  <a:pt x="232336" y="36147"/>
                  <a:pt x="230188" y="34315"/>
                  <a:pt x="230188" y="31384"/>
                </a:cubicBezTo>
                <a:cubicBezTo>
                  <a:pt x="230188" y="29186"/>
                  <a:pt x="232336" y="26988"/>
                  <a:pt x="234484" y="26988"/>
                </a:cubicBezTo>
                <a:close/>
                <a:moveTo>
                  <a:pt x="178970" y="26988"/>
                </a:moveTo>
                <a:lnTo>
                  <a:pt x="211193" y="26988"/>
                </a:lnTo>
                <a:cubicBezTo>
                  <a:pt x="213728" y="26988"/>
                  <a:pt x="215538" y="29186"/>
                  <a:pt x="215538" y="31384"/>
                </a:cubicBezTo>
                <a:cubicBezTo>
                  <a:pt x="215538" y="34315"/>
                  <a:pt x="213728" y="36147"/>
                  <a:pt x="211193" y="36147"/>
                </a:cubicBezTo>
                <a:lnTo>
                  <a:pt x="178970" y="36147"/>
                </a:lnTo>
                <a:cubicBezTo>
                  <a:pt x="176798" y="36147"/>
                  <a:pt x="174625" y="34315"/>
                  <a:pt x="174625" y="31384"/>
                </a:cubicBezTo>
                <a:cubicBezTo>
                  <a:pt x="174625" y="29186"/>
                  <a:pt x="176798" y="26988"/>
                  <a:pt x="178970" y="26988"/>
                </a:cubicBezTo>
                <a:close/>
                <a:moveTo>
                  <a:pt x="89968" y="8993"/>
                </a:moveTo>
                <a:lnTo>
                  <a:pt x="89968" y="132021"/>
                </a:lnTo>
                <a:lnTo>
                  <a:pt x="125266" y="104321"/>
                </a:lnTo>
                <a:cubicBezTo>
                  <a:pt x="126347" y="103602"/>
                  <a:pt x="127067" y="103242"/>
                  <a:pt x="128148" y="103242"/>
                </a:cubicBezTo>
                <a:lnTo>
                  <a:pt x="286271" y="103242"/>
                </a:lnTo>
                <a:lnTo>
                  <a:pt x="286271" y="8993"/>
                </a:lnTo>
                <a:lnTo>
                  <a:pt x="89968" y="8993"/>
                </a:lnTo>
                <a:close/>
                <a:moveTo>
                  <a:pt x="85646" y="0"/>
                </a:moveTo>
                <a:lnTo>
                  <a:pt x="290593" y="0"/>
                </a:lnTo>
                <a:cubicBezTo>
                  <a:pt x="293114" y="0"/>
                  <a:pt x="294915" y="1799"/>
                  <a:pt x="294915" y="4677"/>
                </a:cubicBezTo>
                <a:lnTo>
                  <a:pt x="294915" y="107559"/>
                </a:lnTo>
                <a:cubicBezTo>
                  <a:pt x="294915" y="110077"/>
                  <a:pt x="293114" y="112236"/>
                  <a:pt x="290593" y="112236"/>
                </a:cubicBezTo>
                <a:lnTo>
                  <a:pt x="129949" y="112236"/>
                </a:lnTo>
                <a:lnTo>
                  <a:pt x="88167" y="144611"/>
                </a:lnTo>
                <a:cubicBezTo>
                  <a:pt x="87447" y="145331"/>
                  <a:pt x="86726" y="145690"/>
                  <a:pt x="85646" y="145690"/>
                </a:cubicBezTo>
                <a:cubicBezTo>
                  <a:pt x="84925" y="145690"/>
                  <a:pt x="84205" y="145690"/>
                  <a:pt x="83845" y="144971"/>
                </a:cubicBezTo>
                <a:cubicBezTo>
                  <a:pt x="82404" y="144251"/>
                  <a:pt x="80963" y="142813"/>
                  <a:pt x="80963" y="141014"/>
                </a:cubicBezTo>
                <a:lnTo>
                  <a:pt x="80963" y="4677"/>
                </a:lnTo>
                <a:cubicBezTo>
                  <a:pt x="80963" y="1799"/>
                  <a:pt x="83124" y="0"/>
                  <a:pt x="85646" y="0"/>
                </a:cubicBezTo>
                <a:close/>
                <a:moveTo>
                  <a:pt x="4321" y="0"/>
                </a:moveTo>
                <a:lnTo>
                  <a:pt x="68045" y="0"/>
                </a:lnTo>
                <a:cubicBezTo>
                  <a:pt x="70566" y="0"/>
                  <a:pt x="72726" y="1800"/>
                  <a:pt x="72726" y="4679"/>
                </a:cubicBezTo>
                <a:cubicBezTo>
                  <a:pt x="72726" y="7199"/>
                  <a:pt x="70566" y="8999"/>
                  <a:pt x="68045" y="8999"/>
                </a:cubicBezTo>
                <a:lnTo>
                  <a:pt x="9001" y="8999"/>
                </a:lnTo>
                <a:lnTo>
                  <a:pt x="9001" y="216687"/>
                </a:lnTo>
                <a:lnTo>
                  <a:pt x="61565" y="164495"/>
                </a:lnTo>
                <a:cubicBezTo>
                  <a:pt x="63365" y="162335"/>
                  <a:pt x="65885" y="162335"/>
                  <a:pt x="67685" y="164495"/>
                </a:cubicBezTo>
                <a:lnTo>
                  <a:pt x="102968" y="199410"/>
                </a:lnTo>
                <a:lnTo>
                  <a:pt x="168133" y="133900"/>
                </a:lnTo>
                <a:cubicBezTo>
                  <a:pt x="169933" y="132100"/>
                  <a:pt x="172813" y="132100"/>
                  <a:pt x="174614" y="133900"/>
                </a:cubicBezTo>
                <a:lnTo>
                  <a:pt x="216377" y="175653"/>
                </a:lnTo>
                <a:cubicBezTo>
                  <a:pt x="218177" y="177453"/>
                  <a:pt x="218177" y="180333"/>
                  <a:pt x="216377" y="182132"/>
                </a:cubicBezTo>
                <a:cubicBezTo>
                  <a:pt x="214577" y="183932"/>
                  <a:pt x="211696" y="183932"/>
                  <a:pt x="209896" y="182132"/>
                </a:cubicBezTo>
                <a:lnTo>
                  <a:pt x="171373" y="143258"/>
                </a:lnTo>
                <a:lnTo>
                  <a:pt x="109089" y="205529"/>
                </a:lnTo>
                <a:lnTo>
                  <a:pt x="126730" y="223166"/>
                </a:lnTo>
                <a:lnTo>
                  <a:pt x="213136" y="223166"/>
                </a:lnTo>
                <a:cubicBezTo>
                  <a:pt x="215657" y="223166"/>
                  <a:pt x="217817" y="225326"/>
                  <a:pt x="217817" y="227485"/>
                </a:cubicBezTo>
                <a:cubicBezTo>
                  <a:pt x="217817" y="230005"/>
                  <a:pt x="215657" y="232165"/>
                  <a:pt x="213136" y="232165"/>
                </a:cubicBezTo>
                <a:lnTo>
                  <a:pt x="9001" y="232165"/>
                </a:lnTo>
                <a:lnTo>
                  <a:pt x="9001" y="265280"/>
                </a:lnTo>
                <a:lnTo>
                  <a:pt x="227178" y="265280"/>
                </a:lnTo>
                <a:lnTo>
                  <a:pt x="227178" y="125981"/>
                </a:lnTo>
                <a:cubicBezTo>
                  <a:pt x="227178" y="123461"/>
                  <a:pt x="228978" y="121661"/>
                  <a:pt x="231498" y="121661"/>
                </a:cubicBezTo>
                <a:cubicBezTo>
                  <a:pt x="234018" y="121661"/>
                  <a:pt x="236178" y="123461"/>
                  <a:pt x="236178" y="125981"/>
                </a:cubicBezTo>
                <a:lnTo>
                  <a:pt x="236178" y="269599"/>
                </a:lnTo>
                <a:cubicBezTo>
                  <a:pt x="236178" y="272119"/>
                  <a:pt x="234018" y="274278"/>
                  <a:pt x="231498" y="274278"/>
                </a:cubicBezTo>
                <a:lnTo>
                  <a:pt x="4321" y="274278"/>
                </a:lnTo>
                <a:cubicBezTo>
                  <a:pt x="1800" y="274278"/>
                  <a:pt x="0" y="272119"/>
                  <a:pt x="0" y="269599"/>
                </a:cubicBezTo>
                <a:lnTo>
                  <a:pt x="0" y="4679"/>
                </a:lnTo>
                <a:cubicBezTo>
                  <a:pt x="0" y="1800"/>
                  <a:pt x="1800" y="0"/>
                  <a:pt x="4321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69" name="Freeform 698">
            <a:extLst>
              <a:ext uri="{FF2B5EF4-FFF2-40B4-BE49-F238E27FC236}">
                <a16:creationId xmlns:a16="http://schemas.microsoft.com/office/drawing/2014/main" id="{91949274-C507-FA4A-ABAE-2A1F6E870B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9194" y="8657945"/>
            <a:ext cx="757418" cy="890800"/>
          </a:xfrm>
          <a:custGeom>
            <a:avLst/>
            <a:gdLst>
              <a:gd name="T0" fmla="*/ 244555 w 252052"/>
              <a:gd name="T1" fmla="*/ 287337 h 296496"/>
              <a:gd name="T2" fmla="*/ 244555 w 252052"/>
              <a:gd name="T3" fmla="*/ 296496 h 296496"/>
              <a:gd name="T4" fmla="*/ 163512 w 252052"/>
              <a:gd name="T5" fmla="*/ 292100 h 296496"/>
              <a:gd name="T6" fmla="*/ 53888 w 252052"/>
              <a:gd name="T7" fmla="*/ 117475 h 296496"/>
              <a:gd name="T8" fmla="*/ 135892 w 252052"/>
              <a:gd name="T9" fmla="*/ 117475 h 296496"/>
              <a:gd name="T10" fmla="*/ 135892 w 252052"/>
              <a:gd name="T11" fmla="*/ 126405 h 296496"/>
              <a:gd name="T12" fmla="*/ 58563 w 252052"/>
              <a:gd name="T13" fmla="*/ 126405 h 296496"/>
              <a:gd name="T14" fmla="*/ 134453 w 252052"/>
              <a:gd name="T15" fmla="*/ 177125 h 296496"/>
              <a:gd name="T16" fmla="*/ 137331 w 252052"/>
              <a:gd name="T17" fmla="*/ 185340 h 296496"/>
              <a:gd name="T18" fmla="*/ 49212 w 252052"/>
              <a:gd name="T19" fmla="*/ 121761 h 296496"/>
              <a:gd name="T20" fmla="*/ 166377 w 252052"/>
              <a:gd name="T21" fmla="*/ 99479 h 296496"/>
              <a:gd name="T22" fmla="*/ 157738 w 252052"/>
              <a:gd name="T23" fmla="*/ 212774 h 296496"/>
              <a:gd name="T24" fmla="*/ 151978 w 252052"/>
              <a:gd name="T25" fmla="*/ 217090 h 296496"/>
              <a:gd name="T26" fmla="*/ 103021 w 252052"/>
              <a:gd name="T27" fmla="*/ 228959 h 296496"/>
              <a:gd name="T28" fmla="*/ 122460 w 252052"/>
              <a:gd name="T29" fmla="*/ 233995 h 296496"/>
              <a:gd name="T30" fmla="*/ 161338 w 252052"/>
              <a:gd name="T31" fmla="*/ 254136 h 296496"/>
              <a:gd name="T32" fmla="*/ 241253 w 252052"/>
              <a:gd name="T33" fmla="*/ 265286 h 296496"/>
              <a:gd name="T34" fmla="*/ 243053 w 252052"/>
              <a:gd name="T35" fmla="*/ 181123 h 296496"/>
              <a:gd name="T36" fmla="*/ 232973 w 252052"/>
              <a:gd name="T37" fmla="*/ 171772 h 296496"/>
              <a:gd name="T38" fmla="*/ 224334 w 252052"/>
              <a:gd name="T39" fmla="*/ 173211 h 296496"/>
              <a:gd name="T40" fmla="*/ 212095 w 252052"/>
              <a:gd name="T41" fmla="*/ 162421 h 296496"/>
              <a:gd name="T42" fmla="*/ 201655 w 252052"/>
              <a:gd name="T43" fmla="*/ 166017 h 296496"/>
              <a:gd name="T44" fmla="*/ 190496 w 252052"/>
              <a:gd name="T45" fmla="*/ 160263 h 296496"/>
              <a:gd name="T46" fmla="*/ 177897 w 252052"/>
              <a:gd name="T47" fmla="*/ 166017 h 296496"/>
              <a:gd name="T48" fmla="*/ 174657 w 252052"/>
              <a:gd name="T49" fmla="*/ 105593 h 296496"/>
              <a:gd name="T50" fmla="*/ 166377 w 252052"/>
              <a:gd name="T51" fmla="*/ 90487 h 296496"/>
              <a:gd name="T52" fmla="*/ 183656 w 252052"/>
              <a:gd name="T53" fmla="*/ 152710 h 296496"/>
              <a:gd name="T54" fmla="*/ 212095 w 252052"/>
              <a:gd name="T55" fmla="*/ 153429 h 296496"/>
              <a:gd name="T56" fmla="*/ 232973 w 252052"/>
              <a:gd name="T57" fmla="*/ 162780 h 296496"/>
              <a:gd name="T58" fmla="*/ 252052 w 252052"/>
              <a:gd name="T59" fmla="*/ 181123 h 296496"/>
              <a:gd name="T60" fmla="*/ 241253 w 252052"/>
              <a:gd name="T61" fmla="*/ 274277 h 296496"/>
              <a:gd name="T62" fmla="*/ 155578 w 252052"/>
              <a:gd name="T63" fmla="*/ 261329 h 296496"/>
              <a:gd name="T64" fmla="*/ 101222 w 252052"/>
              <a:gd name="T65" fmla="*/ 245504 h 296496"/>
              <a:gd name="T66" fmla="*/ 94382 w 252052"/>
              <a:gd name="T67" fmla="*/ 228240 h 296496"/>
              <a:gd name="T68" fmla="*/ 148739 w 252052"/>
              <a:gd name="T69" fmla="*/ 207020 h 296496"/>
              <a:gd name="T70" fmla="*/ 166377 w 252052"/>
              <a:gd name="T71" fmla="*/ 90487 h 296496"/>
              <a:gd name="T72" fmla="*/ 102596 w 252052"/>
              <a:gd name="T73" fmla="*/ 71261 h 296496"/>
              <a:gd name="T74" fmla="*/ 99328 w 252052"/>
              <a:gd name="T75" fmla="*/ 78670 h 296496"/>
              <a:gd name="T76" fmla="*/ 57565 w 252052"/>
              <a:gd name="T77" fmla="*/ 77258 h 296496"/>
              <a:gd name="T78" fmla="*/ 51391 w 252052"/>
              <a:gd name="T79" fmla="*/ 71261 h 296496"/>
              <a:gd name="T80" fmla="*/ 156940 w 252052"/>
              <a:gd name="T81" fmla="*/ 60678 h 296496"/>
              <a:gd name="T82" fmla="*/ 182019 w 252052"/>
              <a:gd name="T83" fmla="*/ 77258 h 296496"/>
              <a:gd name="T84" fmla="*/ 175983 w 252052"/>
              <a:gd name="T85" fmla="*/ 77258 h 296496"/>
              <a:gd name="T86" fmla="*/ 131595 w 252052"/>
              <a:gd name="T87" fmla="*/ 77258 h 296496"/>
              <a:gd name="T88" fmla="*/ 156940 w 252052"/>
              <a:gd name="T89" fmla="*/ 60678 h 296496"/>
              <a:gd name="T90" fmla="*/ 228241 w 252052"/>
              <a:gd name="T91" fmla="*/ 114177 h 296496"/>
              <a:gd name="T92" fmla="*/ 220346 w 252052"/>
              <a:gd name="T93" fmla="*/ 142183 h 296496"/>
              <a:gd name="T94" fmla="*/ 219269 w 252052"/>
              <a:gd name="T95" fmla="*/ 114177 h 296496"/>
              <a:gd name="T96" fmla="*/ 8971 w 252052"/>
              <a:gd name="T97" fmla="*/ 114177 h 296496"/>
              <a:gd name="T98" fmla="*/ 81463 w 252052"/>
              <a:gd name="T99" fmla="*/ 219019 h 296496"/>
              <a:gd name="T100" fmla="*/ 76080 w 252052"/>
              <a:gd name="T101" fmla="*/ 221891 h 296496"/>
              <a:gd name="T102" fmla="*/ 114121 w 252052"/>
              <a:gd name="T103" fmla="*/ 0 h 2964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252052" h="296496">
                <a:moveTo>
                  <a:pt x="167834" y="287337"/>
                </a:moveTo>
                <a:lnTo>
                  <a:pt x="244555" y="287337"/>
                </a:lnTo>
                <a:cubicBezTo>
                  <a:pt x="246716" y="287337"/>
                  <a:pt x="248877" y="289535"/>
                  <a:pt x="248877" y="292100"/>
                </a:cubicBezTo>
                <a:cubicBezTo>
                  <a:pt x="248877" y="294298"/>
                  <a:pt x="246716" y="296496"/>
                  <a:pt x="244555" y="296496"/>
                </a:cubicBezTo>
                <a:lnTo>
                  <a:pt x="167834" y="296496"/>
                </a:lnTo>
                <a:cubicBezTo>
                  <a:pt x="165673" y="296496"/>
                  <a:pt x="163512" y="294298"/>
                  <a:pt x="163512" y="292100"/>
                </a:cubicBezTo>
                <a:cubicBezTo>
                  <a:pt x="163512" y="289535"/>
                  <a:pt x="165673" y="287337"/>
                  <a:pt x="167834" y="287337"/>
                </a:cubicBezTo>
                <a:close/>
                <a:moveTo>
                  <a:pt x="53888" y="117475"/>
                </a:moveTo>
                <a:lnTo>
                  <a:pt x="121146" y="117475"/>
                </a:lnTo>
                <a:lnTo>
                  <a:pt x="135892" y="117475"/>
                </a:lnTo>
                <a:cubicBezTo>
                  <a:pt x="138410" y="117475"/>
                  <a:pt x="140208" y="119618"/>
                  <a:pt x="140208" y="121761"/>
                </a:cubicBezTo>
                <a:cubicBezTo>
                  <a:pt x="140208" y="124262"/>
                  <a:pt x="138410" y="126405"/>
                  <a:pt x="135892" y="126405"/>
                </a:cubicBezTo>
                <a:lnTo>
                  <a:pt x="121146" y="126405"/>
                </a:lnTo>
                <a:lnTo>
                  <a:pt x="58563" y="126405"/>
                </a:lnTo>
                <a:cubicBezTo>
                  <a:pt x="60721" y="156051"/>
                  <a:pt x="86258" y="179625"/>
                  <a:pt x="116470" y="179625"/>
                </a:cubicBezTo>
                <a:cubicBezTo>
                  <a:pt x="122584" y="179625"/>
                  <a:pt x="128699" y="178554"/>
                  <a:pt x="134453" y="177125"/>
                </a:cubicBezTo>
                <a:cubicBezTo>
                  <a:pt x="136971" y="176053"/>
                  <a:pt x="139489" y="177482"/>
                  <a:pt x="140208" y="179625"/>
                </a:cubicBezTo>
                <a:cubicBezTo>
                  <a:pt x="140927" y="182126"/>
                  <a:pt x="139848" y="184626"/>
                  <a:pt x="137331" y="185340"/>
                </a:cubicBezTo>
                <a:cubicBezTo>
                  <a:pt x="130857" y="187483"/>
                  <a:pt x="123663" y="188555"/>
                  <a:pt x="116470" y="188555"/>
                </a:cubicBezTo>
                <a:cubicBezTo>
                  <a:pt x="79424" y="188555"/>
                  <a:pt x="49212" y="158909"/>
                  <a:pt x="49212" y="121761"/>
                </a:cubicBezTo>
                <a:cubicBezTo>
                  <a:pt x="49212" y="119618"/>
                  <a:pt x="51370" y="117475"/>
                  <a:pt x="53888" y="117475"/>
                </a:cubicBezTo>
                <a:close/>
                <a:moveTo>
                  <a:pt x="166377" y="99479"/>
                </a:moveTo>
                <a:cubicBezTo>
                  <a:pt x="161698" y="99479"/>
                  <a:pt x="157738" y="102356"/>
                  <a:pt x="157738" y="105593"/>
                </a:cubicBezTo>
                <a:lnTo>
                  <a:pt x="157738" y="212774"/>
                </a:lnTo>
                <a:cubicBezTo>
                  <a:pt x="157738" y="214213"/>
                  <a:pt x="157018" y="215652"/>
                  <a:pt x="155938" y="216371"/>
                </a:cubicBezTo>
                <a:cubicBezTo>
                  <a:pt x="154858" y="217090"/>
                  <a:pt x="153418" y="217450"/>
                  <a:pt x="151978" y="217090"/>
                </a:cubicBezTo>
                <a:cubicBezTo>
                  <a:pt x="148379" y="216011"/>
                  <a:pt x="138299" y="213494"/>
                  <a:pt x="126420" y="214573"/>
                </a:cubicBezTo>
                <a:cubicBezTo>
                  <a:pt x="113101" y="216011"/>
                  <a:pt x="103381" y="221766"/>
                  <a:pt x="103021" y="228959"/>
                </a:cubicBezTo>
                <a:cubicBezTo>
                  <a:pt x="103021" y="231837"/>
                  <a:pt x="103021" y="234354"/>
                  <a:pt x="103381" y="235793"/>
                </a:cubicBezTo>
                <a:cubicBezTo>
                  <a:pt x="108061" y="235074"/>
                  <a:pt x="116341" y="233995"/>
                  <a:pt x="122460" y="233995"/>
                </a:cubicBezTo>
                <a:cubicBezTo>
                  <a:pt x="125700" y="233995"/>
                  <a:pt x="128220" y="233995"/>
                  <a:pt x="130380" y="234714"/>
                </a:cubicBezTo>
                <a:cubicBezTo>
                  <a:pt x="141899" y="238670"/>
                  <a:pt x="152338" y="246943"/>
                  <a:pt x="161338" y="254136"/>
                </a:cubicBezTo>
                <a:cubicBezTo>
                  <a:pt x="167457" y="259531"/>
                  <a:pt x="174657" y="265286"/>
                  <a:pt x="178257" y="265286"/>
                </a:cubicBezTo>
                <a:lnTo>
                  <a:pt x="241253" y="265286"/>
                </a:lnTo>
                <a:cubicBezTo>
                  <a:pt x="242333" y="265286"/>
                  <a:pt x="243053" y="264566"/>
                  <a:pt x="243053" y="263487"/>
                </a:cubicBezTo>
                <a:lnTo>
                  <a:pt x="243053" y="181123"/>
                </a:lnTo>
                <a:lnTo>
                  <a:pt x="243053" y="180764"/>
                </a:lnTo>
                <a:cubicBezTo>
                  <a:pt x="242693" y="175728"/>
                  <a:pt x="238373" y="171772"/>
                  <a:pt x="232973" y="171772"/>
                </a:cubicBezTo>
                <a:cubicBezTo>
                  <a:pt x="231533" y="171772"/>
                  <a:pt x="230093" y="172132"/>
                  <a:pt x="228294" y="173211"/>
                </a:cubicBezTo>
                <a:cubicBezTo>
                  <a:pt x="227214" y="173930"/>
                  <a:pt x="225774" y="173930"/>
                  <a:pt x="224334" y="173211"/>
                </a:cubicBezTo>
                <a:cubicBezTo>
                  <a:pt x="223254" y="172851"/>
                  <a:pt x="222174" y="171412"/>
                  <a:pt x="221814" y="169974"/>
                </a:cubicBezTo>
                <a:cubicBezTo>
                  <a:pt x="220734" y="165658"/>
                  <a:pt x="216774" y="162421"/>
                  <a:pt x="212095" y="162421"/>
                </a:cubicBezTo>
                <a:cubicBezTo>
                  <a:pt x="209575" y="162421"/>
                  <a:pt x="207415" y="163500"/>
                  <a:pt x="205255" y="164938"/>
                </a:cubicBezTo>
                <a:cubicBezTo>
                  <a:pt x="204535" y="166017"/>
                  <a:pt x="203095" y="166377"/>
                  <a:pt x="201655" y="166017"/>
                </a:cubicBezTo>
                <a:cubicBezTo>
                  <a:pt x="200575" y="166017"/>
                  <a:pt x="199495" y="165658"/>
                  <a:pt x="198775" y="164219"/>
                </a:cubicBezTo>
                <a:cubicBezTo>
                  <a:pt x="196616" y="162061"/>
                  <a:pt x="193736" y="160263"/>
                  <a:pt x="190496" y="160263"/>
                </a:cubicBezTo>
                <a:cubicBezTo>
                  <a:pt x="187616" y="160263"/>
                  <a:pt x="184736" y="162061"/>
                  <a:pt x="182936" y="164219"/>
                </a:cubicBezTo>
                <a:cubicBezTo>
                  <a:pt x="181496" y="166017"/>
                  <a:pt x="179697" y="166377"/>
                  <a:pt x="177897" y="166017"/>
                </a:cubicBezTo>
                <a:cubicBezTo>
                  <a:pt x="176097" y="165298"/>
                  <a:pt x="174657" y="163500"/>
                  <a:pt x="174657" y="161701"/>
                </a:cubicBezTo>
                <a:lnTo>
                  <a:pt x="174657" y="105593"/>
                </a:lnTo>
                <a:cubicBezTo>
                  <a:pt x="174657" y="102356"/>
                  <a:pt x="170697" y="99479"/>
                  <a:pt x="166377" y="99479"/>
                </a:cubicBezTo>
                <a:close/>
                <a:moveTo>
                  <a:pt x="166377" y="90487"/>
                </a:moveTo>
                <a:cubicBezTo>
                  <a:pt x="175737" y="90487"/>
                  <a:pt x="183656" y="97321"/>
                  <a:pt x="183656" y="105593"/>
                </a:cubicBezTo>
                <a:lnTo>
                  <a:pt x="183656" y="152710"/>
                </a:lnTo>
                <a:cubicBezTo>
                  <a:pt x="189776" y="150192"/>
                  <a:pt x="197695" y="151631"/>
                  <a:pt x="202735" y="155587"/>
                </a:cubicBezTo>
                <a:cubicBezTo>
                  <a:pt x="205615" y="154148"/>
                  <a:pt x="208855" y="153429"/>
                  <a:pt x="212095" y="153429"/>
                </a:cubicBezTo>
                <a:cubicBezTo>
                  <a:pt x="219294" y="153429"/>
                  <a:pt x="225774" y="157385"/>
                  <a:pt x="229013" y="163500"/>
                </a:cubicBezTo>
                <a:cubicBezTo>
                  <a:pt x="230453" y="163140"/>
                  <a:pt x="231893" y="162780"/>
                  <a:pt x="232973" y="162780"/>
                </a:cubicBezTo>
                <a:cubicBezTo>
                  <a:pt x="243053" y="162780"/>
                  <a:pt x="250972" y="170333"/>
                  <a:pt x="252052" y="180044"/>
                </a:cubicBezTo>
                <a:cubicBezTo>
                  <a:pt x="252052" y="180404"/>
                  <a:pt x="252052" y="180764"/>
                  <a:pt x="252052" y="181123"/>
                </a:cubicBezTo>
                <a:lnTo>
                  <a:pt x="252052" y="263487"/>
                </a:lnTo>
                <a:cubicBezTo>
                  <a:pt x="252052" y="269242"/>
                  <a:pt x="247372" y="274277"/>
                  <a:pt x="241253" y="274277"/>
                </a:cubicBezTo>
                <a:lnTo>
                  <a:pt x="178257" y="274277"/>
                </a:lnTo>
                <a:cubicBezTo>
                  <a:pt x="171777" y="274277"/>
                  <a:pt x="164578" y="268523"/>
                  <a:pt x="155578" y="261329"/>
                </a:cubicBezTo>
                <a:cubicBezTo>
                  <a:pt x="146939" y="254136"/>
                  <a:pt x="137219" y="246223"/>
                  <a:pt x="127500" y="243346"/>
                </a:cubicBezTo>
                <a:cubicBezTo>
                  <a:pt x="123540" y="241907"/>
                  <a:pt x="109501" y="243706"/>
                  <a:pt x="101222" y="245504"/>
                </a:cubicBezTo>
                <a:cubicBezTo>
                  <a:pt x="99422" y="245864"/>
                  <a:pt x="97262" y="244785"/>
                  <a:pt x="96182" y="243346"/>
                </a:cubicBezTo>
                <a:cubicBezTo>
                  <a:pt x="95822" y="242627"/>
                  <a:pt x="93662" y="238311"/>
                  <a:pt x="94382" y="228240"/>
                </a:cubicBezTo>
                <a:cubicBezTo>
                  <a:pt x="94742" y="216731"/>
                  <a:pt x="107341" y="207379"/>
                  <a:pt x="126060" y="205941"/>
                </a:cubicBezTo>
                <a:cubicBezTo>
                  <a:pt x="135059" y="204862"/>
                  <a:pt x="142979" y="205941"/>
                  <a:pt x="148739" y="207020"/>
                </a:cubicBezTo>
                <a:lnTo>
                  <a:pt x="148739" y="105593"/>
                </a:lnTo>
                <a:cubicBezTo>
                  <a:pt x="148739" y="97321"/>
                  <a:pt x="156658" y="90487"/>
                  <a:pt x="166377" y="90487"/>
                </a:cubicBezTo>
                <a:close/>
                <a:moveTo>
                  <a:pt x="76857" y="60810"/>
                </a:moveTo>
                <a:cubicBezTo>
                  <a:pt x="86163" y="60854"/>
                  <a:pt x="95515" y="64382"/>
                  <a:pt x="102596" y="71261"/>
                </a:cubicBezTo>
                <a:cubicBezTo>
                  <a:pt x="104412" y="72672"/>
                  <a:pt x="104412" y="75495"/>
                  <a:pt x="102596" y="77258"/>
                </a:cubicBezTo>
                <a:cubicBezTo>
                  <a:pt x="101870" y="78317"/>
                  <a:pt x="100780" y="78670"/>
                  <a:pt x="99328" y="78670"/>
                </a:cubicBezTo>
                <a:cubicBezTo>
                  <a:pt x="98238" y="78670"/>
                  <a:pt x="97149" y="78317"/>
                  <a:pt x="96422" y="77258"/>
                </a:cubicBezTo>
                <a:cubicBezTo>
                  <a:pt x="85528" y="67028"/>
                  <a:pt x="68096" y="67028"/>
                  <a:pt x="57565" y="77258"/>
                </a:cubicBezTo>
                <a:cubicBezTo>
                  <a:pt x="55749" y="79022"/>
                  <a:pt x="52844" y="79022"/>
                  <a:pt x="51391" y="77258"/>
                </a:cubicBezTo>
                <a:cubicBezTo>
                  <a:pt x="49212" y="75495"/>
                  <a:pt x="49212" y="72672"/>
                  <a:pt x="51391" y="71261"/>
                </a:cubicBezTo>
                <a:cubicBezTo>
                  <a:pt x="58291" y="64206"/>
                  <a:pt x="67552" y="60766"/>
                  <a:pt x="76857" y="60810"/>
                </a:cubicBezTo>
                <a:close/>
                <a:moveTo>
                  <a:pt x="156940" y="60678"/>
                </a:moveTo>
                <a:cubicBezTo>
                  <a:pt x="166040" y="60678"/>
                  <a:pt x="175095" y="64206"/>
                  <a:pt x="182019" y="71261"/>
                </a:cubicBezTo>
                <a:cubicBezTo>
                  <a:pt x="183795" y="72672"/>
                  <a:pt x="183795" y="75495"/>
                  <a:pt x="182019" y="77258"/>
                </a:cubicBezTo>
                <a:cubicBezTo>
                  <a:pt x="181309" y="78317"/>
                  <a:pt x="180244" y="78670"/>
                  <a:pt x="179179" y="78670"/>
                </a:cubicBezTo>
                <a:cubicBezTo>
                  <a:pt x="178113" y="78670"/>
                  <a:pt x="176693" y="78317"/>
                  <a:pt x="175983" y="77258"/>
                </a:cubicBezTo>
                <a:cubicBezTo>
                  <a:pt x="165330" y="67028"/>
                  <a:pt x="148285" y="67028"/>
                  <a:pt x="137987" y="77258"/>
                </a:cubicBezTo>
                <a:cubicBezTo>
                  <a:pt x="136212" y="79022"/>
                  <a:pt x="133726" y="79022"/>
                  <a:pt x="131595" y="77258"/>
                </a:cubicBezTo>
                <a:cubicBezTo>
                  <a:pt x="130175" y="75495"/>
                  <a:pt x="130175" y="72672"/>
                  <a:pt x="131595" y="71261"/>
                </a:cubicBezTo>
                <a:cubicBezTo>
                  <a:pt x="138697" y="64206"/>
                  <a:pt x="147841" y="60678"/>
                  <a:pt x="156940" y="60678"/>
                </a:cubicBezTo>
                <a:close/>
                <a:moveTo>
                  <a:pt x="114121" y="0"/>
                </a:moveTo>
                <a:cubicBezTo>
                  <a:pt x="177282" y="0"/>
                  <a:pt x="228241" y="51344"/>
                  <a:pt x="228241" y="114177"/>
                </a:cubicBezTo>
                <a:cubicBezTo>
                  <a:pt x="228241" y="122435"/>
                  <a:pt x="227523" y="130693"/>
                  <a:pt x="225729" y="138592"/>
                </a:cubicBezTo>
                <a:cubicBezTo>
                  <a:pt x="225011" y="141105"/>
                  <a:pt x="222858" y="142542"/>
                  <a:pt x="220346" y="142183"/>
                </a:cubicBezTo>
                <a:cubicBezTo>
                  <a:pt x="218193" y="141465"/>
                  <a:pt x="216398" y="138951"/>
                  <a:pt x="217116" y="136797"/>
                </a:cubicBezTo>
                <a:cubicBezTo>
                  <a:pt x="218552" y="129616"/>
                  <a:pt x="219269" y="121717"/>
                  <a:pt x="219269" y="114177"/>
                </a:cubicBezTo>
                <a:cubicBezTo>
                  <a:pt x="219269" y="56370"/>
                  <a:pt x="172257" y="8976"/>
                  <a:pt x="114121" y="8976"/>
                </a:cubicBezTo>
                <a:cubicBezTo>
                  <a:pt x="55984" y="8976"/>
                  <a:pt x="8971" y="56370"/>
                  <a:pt x="8971" y="114177"/>
                </a:cubicBezTo>
                <a:cubicBezTo>
                  <a:pt x="8971" y="158699"/>
                  <a:pt x="36963" y="198553"/>
                  <a:pt x="78951" y="213274"/>
                </a:cubicBezTo>
                <a:cubicBezTo>
                  <a:pt x="81105" y="214351"/>
                  <a:pt x="82540" y="216864"/>
                  <a:pt x="81463" y="219019"/>
                </a:cubicBezTo>
                <a:cubicBezTo>
                  <a:pt x="81105" y="220814"/>
                  <a:pt x="78951" y="221891"/>
                  <a:pt x="77516" y="221891"/>
                </a:cubicBezTo>
                <a:cubicBezTo>
                  <a:pt x="76798" y="221891"/>
                  <a:pt x="76439" y="221891"/>
                  <a:pt x="76080" y="221891"/>
                </a:cubicBezTo>
                <a:cubicBezTo>
                  <a:pt x="30504" y="205734"/>
                  <a:pt x="0" y="162648"/>
                  <a:pt x="0" y="114177"/>
                </a:cubicBezTo>
                <a:cubicBezTo>
                  <a:pt x="0" y="51344"/>
                  <a:pt x="51318" y="0"/>
                  <a:pt x="114121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0104A48-B1F9-BC4F-BC78-B92C83C6D565}"/>
              </a:ext>
            </a:extLst>
          </p:cNvPr>
          <p:cNvSpPr txBox="1"/>
          <p:nvPr/>
        </p:nvSpPr>
        <p:spPr>
          <a:xfrm>
            <a:off x="8555536" y="12267900"/>
            <a:ext cx="2448106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39DEEE1-A006-3146-8440-B158116C271E}"/>
              </a:ext>
            </a:extLst>
          </p:cNvPr>
          <p:cNvSpPr txBox="1"/>
          <p:nvPr/>
        </p:nvSpPr>
        <p:spPr>
          <a:xfrm>
            <a:off x="13708780" y="12173666"/>
            <a:ext cx="2448106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DFCB4CB-C974-E345-8CD9-66F0FACA3C93}"/>
              </a:ext>
            </a:extLst>
          </p:cNvPr>
          <p:cNvSpPr txBox="1"/>
          <p:nvPr/>
        </p:nvSpPr>
        <p:spPr>
          <a:xfrm>
            <a:off x="17236741" y="10370870"/>
            <a:ext cx="2448106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0186312-68C0-ED47-8EE2-054C9BE3BD58}"/>
              </a:ext>
            </a:extLst>
          </p:cNvPr>
          <p:cNvSpPr txBox="1"/>
          <p:nvPr/>
        </p:nvSpPr>
        <p:spPr>
          <a:xfrm>
            <a:off x="17515429" y="5948784"/>
            <a:ext cx="2448106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33B9B31-D927-314A-B49D-A3E6FD337342}"/>
              </a:ext>
            </a:extLst>
          </p:cNvPr>
          <p:cNvSpPr txBox="1"/>
          <p:nvPr/>
        </p:nvSpPr>
        <p:spPr>
          <a:xfrm>
            <a:off x="14187341" y="3521206"/>
            <a:ext cx="2448106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3CB0BA0-A346-8F40-A758-72AEAE5BD610}"/>
              </a:ext>
            </a:extLst>
          </p:cNvPr>
          <p:cNvSpPr txBox="1"/>
          <p:nvPr/>
        </p:nvSpPr>
        <p:spPr>
          <a:xfrm>
            <a:off x="9856986" y="3532383"/>
            <a:ext cx="2448106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EFDEBB3-F9A4-BA46-9BCA-6E169AA8EDB0}"/>
              </a:ext>
            </a:extLst>
          </p:cNvPr>
          <p:cNvSpPr txBox="1"/>
          <p:nvPr/>
        </p:nvSpPr>
        <p:spPr>
          <a:xfrm>
            <a:off x="5348214" y="5364009"/>
            <a:ext cx="2448106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ED8515A-61B0-B649-A24A-011C0FBEC6F1}"/>
              </a:ext>
            </a:extLst>
          </p:cNvPr>
          <p:cNvSpPr txBox="1"/>
          <p:nvPr/>
        </p:nvSpPr>
        <p:spPr>
          <a:xfrm>
            <a:off x="4453850" y="9835039"/>
            <a:ext cx="2448106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DFF21DE3-2E06-C148-B7BD-B98BAD33F359}"/>
              </a:ext>
            </a:extLst>
          </p:cNvPr>
          <p:cNvSpPr txBox="1"/>
          <p:nvPr/>
        </p:nvSpPr>
        <p:spPr>
          <a:xfrm>
            <a:off x="9970566" y="7208664"/>
            <a:ext cx="4434227" cy="101566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</p:spTree>
    <p:extLst>
      <p:ext uri="{BB962C8B-B14F-4D97-AF65-F5344CB8AC3E}">
        <p14:creationId xmlns:p14="http://schemas.microsoft.com/office/powerpoint/2010/main" val="289456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A285F2B-E771-0344-AEC9-4A7A0A7B8651}"/>
              </a:ext>
            </a:extLst>
          </p:cNvPr>
          <p:cNvCxnSpPr>
            <a:cxnSpLocks/>
          </p:cNvCxnSpPr>
          <p:nvPr/>
        </p:nvCxnSpPr>
        <p:spPr>
          <a:xfrm flipV="1">
            <a:off x="17630274" y="5166523"/>
            <a:ext cx="673787" cy="452016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F0A401D-1647-2F4B-AA77-725DB8066402}"/>
              </a:ext>
            </a:extLst>
          </p:cNvPr>
          <p:cNvCxnSpPr/>
          <p:nvPr/>
        </p:nvCxnSpPr>
        <p:spPr>
          <a:xfrm flipV="1">
            <a:off x="19789574" y="3544504"/>
            <a:ext cx="856235" cy="57242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AE773DC-296A-7445-8269-614087C60777}"/>
              </a:ext>
            </a:extLst>
          </p:cNvPr>
          <p:cNvCxnSpPr>
            <a:stCxn id="27" idx="5"/>
          </p:cNvCxnSpPr>
          <p:nvPr/>
        </p:nvCxnSpPr>
        <p:spPr>
          <a:xfrm>
            <a:off x="19704588" y="5137437"/>
            <a:ext cx="678904" cy="752489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F88A8DC-0DD9-874E-B2D9-4D1E965B252B}"/>
              </a:ext>
            </a:extLst>
          </p:cNvPr>
          <p:cNvCxnSpPr/>
          <p:nvPr/>
        </p:nvCxnSpPr>
        <p:spPr>
          <a:xfrm flipV="1">
            <a:off x="12312319" y="6656340"/>
            <a:ext cx="349761" cy="719813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E87FF06-3F35-E74B-92EA-3B964E29681F}"/>
              </a:ext>
            </a:extLst>
          </p:cNvPr>
          <p:cNvCxnSpPr/>
          <p:nvPr/>
        </p:nvCxnSpPr>
        <p:spPr>
          <a:xfrm flipV="1">
            <a:off x="17115284" y="8673653"/>
            <a:ext cx="714790" cy="411636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9A3FC6E-9426-8D4D-941D-B04B74DF29FB}"/>
              </a:ext>
            </a:extLst>
          </p:cNvPr>
          <p:cNvCxnSpPr/>
          <p:nvPr/>
        </p:nvCxnSpPr>
        <p:spPr>
          <a:xfrm>
            <a:off x="19618996" y="8969295"/>
            <a:ext cx="458698" cy="205819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0C9D1CF-9013-6C45-A8A6-B18127CE1C25}"/>
              </a:ext>
            </a:extLst>
          </p:cNvPr>
          <p:cNvCxnSpPr/>
          <p:nvPr/>
        </p:nvCxnSpPr>
        <p:spPr>
          <a:xfrm flipH="1">
            <a:off x="18242902" y="10097522"/>
            <a:ext cx="1801138" cy="856235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0DFC4DE-DFF6-DE41-AAED-CAA749634ADD}"/>
              </a:ext>
            </a:extLst>
          </p:cNvPr>
          <p:cNvCxnSpPr>
            <a:stCxn id="29" idx="4"/>
            <a:endCxn id="33" idx="0"/>
          </p:cNvCxnSpPr>
          <p:nvPr/>
        </p:nvCxnSpPr>
        <p:spPr>
          <a:xfrm flipH="1">
            <a:off x="20768128" y="10386125"/>
            <a:ext cx="165801" cy="851461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437BC19-E417-864C-A52E-9DD70771C569}"/>
              </a:ext>
            </a:extLst>
          </p:cNvPr>
          <p:cNvCxnSpPr/>
          <p:nvPr/>
        </p:nvCxnSpPr>
        <p:spPr>
          <a:xfrm>
            <a:off x="12555051" y="8167170"/>
            <a:ext cx="1102610" cy="596308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EF7D63F-C84E-5B49-962B-0286705EC82B}"/>
              </a:ext>
            </a:extLst>
          </p:cNvPr>
          <p:cNvCxnSpPr/>
          <p:nvPr/>
        </p:nvCxnSpPr>
        <p:spPr>
          <a:xfrm flipH="1">
            <a:off x="9832248" y="7615031"/>
            <a:ext cx="1147937" cy="23987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FDDCAB7-1363-294C-A61E-BEC00C2391FD}"/>
              </a:ext>
            </a:extLst>
          </p:cNvPr>
          <p:cNvCxnSpPr/>
          <p:nvPr/>
        </p:nvCxnSpPr>
        <p:spPr>
          <a:xfrm>
            <a:off x="12217477" y="10738275"/>
            <a:ext cx="809061" cy="268048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25C80B5-BECB-D94D-A91E-7018F752B48C}"/>
              </a:ext>
            </a:extLst>
          </p:cNvPr>
          <p:cNvCxnSpPr/>
          <p:nvPr/>
        </p:nvCxnSpPr>
        <p:spPr>
          <a:xfrm>
            <a:off x="14282812" y="6656337"/>
            <a:ext cx="532760" cy="970686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ED9B45C-A19C-7748-AA67-EBDB6446CC9A}"/>
              </a:ext>
            </a:extLst>
          </p:cNvPr>
          <p:cNvCxnSpPr/>
          <p:nvPr/>
        </p:nvCxnSpPr>
        <p:spPr>
          <a:xfrm flipH="1">
            <a:off x="7889127" y="9226841"/>
            <a:ext cx="87134" cy="717785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953F76A-710C-874D-9954-3C180330BAF7}"/>
              </a:ext>
            </a:extLst>
          </p:cNvPr>
          <p:cNvCxnSpPr/>
          <p:nvPr/>
        </p:nvCxnSpPr>
        <p:spPr>
          <a:xfrm>
            <a:off x="9266526" y="9011045"/>
            <a:ext cx="856235" cy="872423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557D669-A40F-3D4F-9E14-7C26429863C9}"/>
              </a:ext>
            </a:extLst>
          </p:cNvPr>
          <p:cNvCxnSpPr/>
          <p:nvPr/>
        </p:nvCxnSpPr>
        <p:spPr>
          <a:xfrm flipH="1">
            <a:off x="5622746" y="10143402"/>
            <a:ext cx="97709" cy="771183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45384B9-650E-9B49-A182-B06FC9B5C924}"/>
              </a:ext>
            </a:extLst>
          </p:cNvPr>
          <p:cNvCxnSpPr/>
          <p:nvPr/>
        </p:nvCxnSpPr>
        <p:spPr>
          <a:xfrm flipH="1">
            <a:off x="4296101" y="9226841"/>
            <a:ext cx="623306" cy="152061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EAA1B75-C9DE-F745-8CB3-B69A51D1B658}"/>
              </a:ext>
            </a:extLst>
          </p:cNvPr>
          <p:cNvCxnSpPr/>
          <p:nvPr/>
        </p:nvCxnSpPr>
        <p:spPr>
          <a:xfrm flipH="1">
            <a:off x="6540140" y="11298745"/>
            <a:ext cx="552824" cy="262787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0F42487-7CF5-AA46-B8A3-597A2AAD153F}"/>
              </a:ext>
            </a:extLst>
          </p:cNvPr>
          <p:cNvCxnSpPr/>
          <p:nvPr/>
        </p:nvCxnSpPr>
        <p:spPr>
          <a:xfrm flipH="1" flipV="1">
            <a:off x="3797392" y="5618539"/>
            <a:ext cx="999698" cy="373641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D22E4C8-22F1-CD4F-8C55-2878E774BC56}"/>
              </a:ext>
            </a:extLst>
          </p:cNvPr>
          <p:cNvCxnSpPr/>
          <p:nvPr/>
        </p:nvCxnSpPr>
        <p:spPr>
          <a:xfrm flipH="1" flipV="1">
            <a:off x="5720455" y="7507687"/>
            <a:ext cx="165801" cy="758874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7D9D7EB-B177-B943-AB30-1673FFA99505}"/>
              </a:ext>
            </a:extLst>
          </p:cNvPr>
          <p:cNvCxnSpPr/>
          <p:nvPr/>
        </p:nvCxnSpPr>
        <p:spPr>
          <a:xfrm flipV="1">
            <a:off x="9417035" y="6018460"/>
            <a:ext cx="337569" cy="637876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E486557-481B-2D46-8C2F-517B31DCA1C8}"/>
              </a:ext>
            </a:extLst>
          </p:cNvPr>
          <p:cNvCxnSpPr>
            <a:stCxn id="32" idx="6"/>
            <a:endCxn id="34" idx="2"/>
          </p:cNvCxnSpPr>
          <p:nvPr/>
        </p:nvCxnSpPr>
        <p:spPr>
          <a:xfrm>
            <a:off x="8744277" y="5137856"/>
            <a:ext cx="672759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B356054F-BBDA-544C-8D53-2F72B5D023EC}"/>
              </a:ext>
            </a:extLst>
          </p:cNvPr>
          <p:cNvSpPr/>
          <p:nvPr/>
        </p:nvSpPr>
        <p:spPr>
          <a:xfrm>
            <a:off x="20642418" y="2191719"/>
            <a:ext cx="1712472" cy="17124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latin typeface="Lato Light" panose="020F0502020204030203" pitchFamily="34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CDCAFC5-C8D8-C341-B234-FC056945D053}"/>
              </a:ext>
            </a:extLst>
          </p:cNvPr>
          <p:cNvSpPr/>
          <p:nvPr/>
        </p:nvSpPr>
        <p:spPr>
          <a:xfrm>
            <a:off x="18211320" y="3707332"/>
            <a:ext cx="1712472" cy="17124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latin typeface="Lato Light" panose="020F0502020204030203" pitchFamily="34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1C2911C-8FD5-BB4A-8A28-D5B00607AEF6}"/>
              </a:ext>
            </a:extLst>
          </p:cNvPr>
          <p:cNvSpPr/>
          <p:nvPr/>
        </p:nvSpPr>
        <p:spPr>
          <a:xfrm>
            <a:off x="20351909" y="5831682"/>
            <a:ext cx="1712472" cy="17124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latin typeface="Lato Light" panose="020F0502020204030203" pitchFamily="34" charset="0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B1C5840-91CB-8640-B28F-45CF822F693F}"/>
              </a:ext>
            </a:extLst>
          </p:cNvPr>
          <p:cNvSpPr/>
          <p:nvPr/>
        </p:nvSpPr>
        <p:spPr>
          <a:xfrm>
            <a:off x="20046111" y="8705234"/>
            <a:ext cx="1712472" cy="17124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latin typeface="Lato Light" panose="020F0502020204030203" pitchFamily="34" charset="0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9064539-E4D7-6041-BE40-CCE3C6F6F2E8}"/>
              </a:ext>
            </a:extLst>
          </p:cNvPr>
          <p:cNvSpPr/>
          <p:nvPr/>
        </p:nvSpPr>
        <p:spPr>
          <a:xfrm>
            <a:off x="17874941" y="7698013"/>
            <a:ext cx="1712472" cy="17124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latin typeface="Lato Light" panose="020F0502020204030203" pitchFamily="34" charset="0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5B41FAE0-464B-0143-930F-DFD448FA99A2}"/>
              </a:ext>
            </a:extLst>
          </p:cNvPr>
          <p:cNvSpPr/>
          <p:nvPr/>
        </p:nvSpPr>
        <p:spPr>
          <a:xfrm>
            <a:off x="16588198" y="10779410"/>
            <a:ext cx="1712472" cy="17124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latin typeface="Lato Light" panose="020F0502020204030203" pitchFamily="34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9F4E8079-8F84-B24C-A538-9FD3D3BC8DC8}"/>
              </a:ext>
            </a:extLst>
          </p:cNvPr>
          <p:cNvSpPr/>
          <p:nvPr/>
        </p:nvSpPr>
        <p:spPr>
          <a:xfrm>
            <a:off x="7000223" y="4313202"/>
            <a:ext cx="1712472" cy="17124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latin typeface="Lato Light" panose="020F0502020204030203" pitchFamily="34" charset="0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64C7BF3-A7D0-EF47-848C-1E3547C9AC92}"/>
              </a:ext>
            </a:extLst>
          </p:cNvPr>
          <p:cNvSpPr/>
          <p:nvPr/>
        </p:nvSpPr>
        <p:spPr>
          <a:xfrm>
            <a:off x="19880310" y="11269167"/>
            <a:ext cx="1712472" cy="17124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latin typeface="Lato Light" panose="020F0502020204030203" pitchFamily="34" charset="0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0B7E8C03-A341-D242-8571-35CA75022C43}"/>
              </a:ext>
            </a:extLst>
          </p:cNvPr>
          <p:cNvSpPr/>
          <p:nvPr/>
        </p:nvSpPr>
        <p:spPr>
          <a:xfrm>
            <a:off x="9385452" y="4313202"/>
            <a:ext cx="1712472" cy="17124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latin typeface="Lato Light" panose="020F0502020204030203" pitchFamily="34" charset="0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12A5B74B-D222-6C40-BB09-61351C4CF173}"/>
              </a:ext>
            </a:extLst>
          </p:cNvPr>
          <p:cNvSpPr/>
          <p:nvPr/>
        </p:nvSpPr>
        <p:spPr>
          <a:xfrm>
            <a:off x="4734927" y="5741857"/>
            <a:ext cx="1712472" cy="17124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latin typeface="Lato Light" panose="020F0502020204030203" pitchFamily="34" charset="0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4E1931B-8F24-C240-9164-29847FCCFE95}"/>
              </a:ext>
            </a:extLst>
          </p:cNvPr>
          <p:cNvSpPr/>
          <p:nvPr/>
        </p:nvSpPr>
        <p:spPr>
          <a:xfrm>
            <a:off x="2022758" y="4337570"/>
            <a:ext cx="1712472" cy="17124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latin typeface="Lato Light" panose="020F0502020204030203" pitchFamily="34" charset="0"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228B3BAF-D4E5-0E4F-9339-6FFABB0A7B52}"/>
              </a:ext>
            </a:extLst>
          </p:cNvPr>
          <p:cNvSpPr/>
          <p:nvPr/>
        </p:nvSpPr>
        <p:spPr>
          <a:xfrm>
            <a:off x="2399150" y="8554248"/>
            <a:ext cx="1712472" cy="17124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latin typeface="Lato Light" panose="020F0502020204030203" pitchFamily="34" charset="0"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08BCFEC3-2FD8-054E-9097-240F11E74380}"/>
              </a:ext>
            </a:extLst>
          </p:cNvPr>
          <p:cNvSpPr/>
          <p:nvPr/>
        </p:nvSpPr>
        <p:spPr>
          <a:xfrm>
            <a:off x="4998436" y="8389881"/>
            <a:ext cx="1712472" cy="17124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latin typeface="Lato Light" panose="020F0502020204030203" pitchFamily="34" charset="0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DD9A2FB8-401C-744C-A11A-6BF5F1E20786}"/>
              </a:ext>
            </a:extLst>
          </p:cNvPr>
          <p:cNvSpPr/>
          <p:nvPr/>
        </p:nvSpPr>
        <p:spPr>
          <a:xfrm>
            <a:off x="7000223" y="10039278"/>
            <a:ext cx="1712472" cy="17124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latin typeface="Lato Light" panose="020F0502020204030203" pitchFamily="34" charset="0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E0641B9-DE64-C84C-AFD8-54A7479EDBFA}"/>
              </a:ext>
            </a:extLst>
          </p:cNvPr>
          <p:cNvSpPr/>
          <p:nvPr/>
        </p:nvSpPr>
        <p:spPr>
          <a:xfrm>
            <a:off x="4734927" y="11037903"/>
            <a:ext cx="1712472" cy="17124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latin typeface="Lato Light" panose="020F0502020204030203" pitchFamily="34" charset="0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0A2C9882-1B10-3047-9E49-64CACAF302E0}"/>
              </a:ext>
            </a:extLst>
          </p:cNvPr>
          <p:cNvSpPr/>
          <p:nvPr/>
        </p:nvSpPr>
        <p:spPr>
          <a:xfrm>
            <a:off x="13160869" y="10329794"/>
            <a:ext cx="1712472" cy="17124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latin typeface="Lato Light" panose="020F0502020204030203" pitchFamily="34" charset="0"/>
            </a:endParaRPr>
          </a:p>
        </p:txBody>
      </p:sp>
      <p:sp>
        <p:nvSpPr>
          <p:cNvPr id="42" name="Oval 5">
            <a:extLst>
              <a:ext uri="{FF2B5EF4-FFF2-40B4-BE49-F238E27FC236}">
                <a16:creationId xmlns:a16="http://schemas.microsoft.com/office/drawing/2014/main" id="{9A65D3E8-3DDE-A44B-B54D-957715C732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50705" y="4059826"/>
            <a:ext cx="2322636" cy="2322634"/>
          </a:xfrm>
          <a:prstGeom prst="ellipse">
            <a:avLst/>
          </a:prstGeom>
          <a:solidFill>
            <a:schemeClr val="tx2"/>
          </a:solidFill>
          <a:ln>
            <a:noFill/>
          </a:ln>
          <a:extLst/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en-US" sz="7198" dirty="0">
              <a:latin typeface="Lato Light" panose="020F0502020204030203" pitchFamily="34" charset="0"/>
            </a:endParaRPr>
          </a:p>
        </p:txBody>
      </p:sp>
      <p:sp>
        <p:nvSpPr>
          <p:cNvPr id="43" name="Freeform 7">
            <a:extLst>
              <a:ext uri="{FF2B5EF4-FFF2-40B4-BE49-F238E27FC236}">
                <a16:creationId xmlns:a16="http://schemas.microsoft.com/office/drawing/2014/main" id="{64FDC1AB-51DA-BA4F-B46B-DADD131B5737}"/>
              </a:ext>
            </a:extLst>
          </p:cNvPr>
          <p:cNvSpPr>
            <a:spLocks noEditPoints="1"/>
          </p:cNvSpPr>
          <p:nvPr/>
        </p:nvSpPr>
        <p:spPr bwMode="auto">
          <a:xfrm>
            <a:off x="12175145" y="3683924"/>
            <a:ext cx="3073754" cy="3073752"/>
          </a:xfrm>
          <a:custGeom>
            <a:avLst/>
            <a:gdLst>
              <a:gd name="T0" fmla="*/ 432 w 864"/>
              <a:gd name="T1" fmla="*/ 0 h 864"/>
              <a:gd name="T2" fmla="*/ 0 w 864"/>
              <a:gd name="T3" fmla="*/ 432 h 864"/>
              <a:gd name="T4" fmla="*/ 432 w 864"/>
              <a:gd name="T5" fmla="*/ 864 h 864"/>
              <a:gd name="T6" fmla="*/ 864 w 864"/>
              <a:gd name="T7" fmla="*/ 432 h 864"/>
              <a:gd name="T8" fmla="*/ 432 w 864"/>
              <a:gd name="T9" fmla="*/ 0 h 864"/>
              <a:gd name="T10" fmla="*/ 432 w 864"/>
              <a:gd name="T11" fmla="*/ 778 h 864"/>
              <a:gd name="T12" fmla="*/ 86 w 864"/>
              <a:gd name="T13" fmla="*/ 432 h 864"/>
              <a:gd name="T14" fmla="*/ 432 w 864"/>
              <a:gd name="T15" fmla="*/ 86 h 864"/>
              <a:gd name="T16" fmla="*/ 778 w 864"/>
              <a:gd name="T17" fmla="*/ 432 h 864"/>
              <a:gd name="T18" fmla="*/ 432 w 864"/>
              <a:gd name="T19" fmla="*/ 778 h 8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64" h="864">
                <a:moveTo>
                  <a:pt x="432" y="0"/>
                </a:moveTo>
                <a:cubicBezTo>
                  <a:pt x="194" y="0"/>
                  <a:pt x="0" y="194"/>
                  <a:pt x="0" y="432"/>
                </a:cubicBezTo>
                <a:cubicBezTo>
                  <a:pt x="0" y="670"/>
                  <a:pt x="194" y="864"/>
                  <a:pt x="432" y="864"/>
                </a:cubicBezTo>
                <a:cubicBezTo>
                  <a:pt x="670" y="864"/>
                  <a:pt x="864" y="670"/>
                  <a:pt x="864" y="432"/>
                </a:cubicBezTo>
                <a:cubicBezTo>
                  <a:pt x="864" y="194"/>
                  <a:pt x="670" y="0"/>
                  <a:pt x="432" y="0"/>
                </a:cubicBezTo>
                <a:close/>
                <a:moveTo>
                  <a:pt x="432" y="778"/>
                </a:moveTo>
                <a:cubicBezTo>
                  <a:pt x="241" y="778"/>
                  <a:pt x="86" y="623"/>
                  <a:pt x="86" y="432"/>
                </a:cubicBezTo>
                <a:cubicBezTo>
                  <a:pt x="86" y="241"/>
                  <a:pt x="241" y="86"/>
                  <a:pt x="432" y="86"/>
                </a:cubicBezTo>
                <a:cubicBezTo>
                  <a:pt x="623" y="86"/>
                  <a:pt x="778" y="241"/>
                  <a:pt x="778" y="432"/>
                </a:cubicBezTo>
                <a:cubicBezTo>
                  <a:pt x="778" y="623"/>
                  <a:pt x="623" y="778"/>
                  <a:pt x="432" y="77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en-US" sz="7198" dirty="0">
              <a:latin typeface="Lato Light" panose="020F0502020204030203" pitchFamily="34" charset="0"/>
            </a:endParaRPr>
          </a:p>
        </p:txBody>
      </p:sp>
      <p:sp>
        <p:nvSpPr>
          <p:cNvPr id="44" name="Oval 11">
            <a:extLst>
              <a:ext uri="{FF2B5EF4-FFF2-40B4-BE49-F238E27FC236}">
                <a16:creationId xmlns:a16="http://schemas.microsoft.com/office/drawing/2014/main" id="{AC686CAD-BCF1-2E49-9670-F294B82B98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4389" y="6597272"/>
            <a:ext cx="2377780" cy="2377782"/>
          </a:xfrm>
          <a:prstGeom prst="ellipse">
            <a:avLst/>
          </a:prstGeom>
          <a:solidFill>
            <a:schemeClr val="tx2"/>
          </a:solidFill>
          <a:ln>
            <a:noFill/>
          </a:ln>
          <a:extLst/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en-US" sz="7198" dirty="0">
              <a:latin typeface="Lato Light" panose="020F0502020204030203" pitchFamily="34" charset="0"/>
            </a:endParaRPr>
          </a:p>
        </p:txBody>
      </p:sp>
      <p:sp>
        <p:nvSpPr>
          <p:cNvPr id="45" name="Freeform 13">
            <a:extLst>
              <a:ext uri="{FF2B5EF4-FFF2-40B4-BE49-F238E27FC236}">
                <a16:creationId xmlns:a16="http://schemas.microsoft.com/office/drawing/2014/main" id="{235CC70C-19EB-E445-A1A2-5817FB52AAA1}"/>
              </a:ext>
            </a:extLst>
          </p:cNvPr>
          <p:cNvSpPr>
            <a:spLocks noEditPoints="1"/>
          </p:cNvSpPr>
          <p:nvPr/>
        </p:nvSpPr>
        <p:spPr bwMode="auto">
          <a:xfrm>
            <a:off x="6646406" y="6249286"/>
            <a:ext cx="3073751" cy="3073754"/>
          </a:xfrm>
          <a:custGeom>
            <a:avLst/>
            <a:gdLst>
              <a:gd name="T0" fmla="*/ 432 w 864"/>
              <a:gd name="T1" fmla="*/ 0 h 864"/>
              <a:gd name="T2" fmla="*/ 0 w 864"/>
              <a:gd name="T3" fmla="*/ 432 h 864"/>
              <a:gd name="T4" fmla="*/ 432 w 864"/>
              <a:gd name="T5" fmla="*/ 864 h 864"/>
              <a:gd name="T6" fmla="*/ 864 w 864"/>
              <a:gd name="T7" fmla="*/ 432 h 864"/>
              <a:gd name="T8" fmla="*/ 432 w 864"/>
              <a:gd name="T9" fmla="*/ 0 h 864"/>
              <a:gd name="T10" fmla="*/ 432 w 864"/>
              <a:gd name="T11" fmla="*/ 778 h 864"/>
              <a:gd name="T12" fmla="*/ 86 w 864"/>
              <a:gd name="T13" fmla="*/ 432 h 864"/>
              <a:gd name="T14" fmla="*/ 432 w 864"/>
              <a:gd name="T15" fmla="*/ 86 h 864"/>
              <a:gd name="T16" fmla="*/ 778 w 864"/>
              <a:gd name="T17" fmla="*/ 432 h 864"/>
              <a:gd name="T18" fmla="*/ 432 w 864"/>
              <a:gd name="T19" fmla="*/ 778 h 8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64" h="864">
                <a:moveTo>
                  <a:pt x="432" y="0"/>
                </a:moveTo>
                <a:cubicBezTo>
                  <a:pt x="194" y="0"/>
                  <a:pt x="0" y="194"/>
                  <a:pt x="0" y="432"/>
                </a:cubicBezTo>
                <a:cubicBezTo>
                  <a:pt x="0" y="670"/>
                  <a:pt x="194" y="864"/>
                  <a:pt x="432" y="864"/>
                </a:cubicBezTo>
                <a:cubicBezTo>
                  <a:pt x="670" y="864"/>
                  <a:pt x="864" y="670"/>
                  <a:pt x="864" y="432"/>
                </a:cubicBezTo>
                <a:cubicBezTo>
                  <a:pt x="864" y="194"/>
                  <a:pt x="670" y="0"/>
                  <a:pt x="432" y="0"/>
                </a:cubicBezTo>
                <a:close/>
                <a:moveTo>
                  <a:pt x="432" y="778"/>
                </a:moveTo>
                <a:cubicBezTo>
                  <a:pt x="241" y="778"/>
                  <a:pt x="86" y="623"/>
                  <a:pt x="86" y="432"/>
                </a:cubicBezTo>
                <a:cubicBezTo>
                  <a:pt x="86" y="241"/>
                  <a:pt x="241" y="86"/>
                  <a:pt x="432" y="86"/>
                </a:cubicBezTo>
                <a:cubicBezTo>
                  <a:pt x="623" y="86"/>
                  <a:pt x="778" y="241"/>
                  <a:pt x="778" y="432"/>
                </a:cubicBezTo>
                <a:cubicBezTo>
                  <a:pt x="778" y="623"/>
                  <a:pt x="623" y="778"/>
                  <a:pt x="432" y="77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en-US" sz="7198" dirty="0">
              <a:latin typeface="Lato Light" panose="020F0502020204030203" pitchFamily="34" charset="0"/>
            </a:endParaRPr>
          </a:p>
        </p:txBody>
      </p:sp>
      <p:sp>
        <p:nvSpPr>
          <p:cNvPr id="46" name="Oval 17">
            <a:extLst>
              <a:ext uri="{FF2B5EF4-FFF2-40B4-BE49-F238E27FC236}">
                <a16:creationId xmlns:a16="http://schemas.microsoft.com/office/drawing/2014/main" id="{C933DA60-A542-A549-A58B-DF3B1701FB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18506" y="9648484"/>
            <a:ext cx="2232214" cy="2232214"/>
          </a:xfrm>
          <a:prstGeom prst="ellipse">
            <a:avLst/>
          </a:prstGeom>
          <a:solidFill>
            <a:schemeClr val="tx2"/>
          </a:solidFill>
          <a:ln>
            <a:noFill/>
          </a:ln>
          <a:extLst/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en-US" sz="7198" dirty="0">
              <a:latin typeface="Lato Light" panose="020F0502020204030203" pitchFamily="34" charset="0"/>
            </a:endParaRPr>
          </a:p>
        </p:txBody>
      </p:sp>
      <p:sp>
        <p:nvSpPr>
          <p:cNvPr id="47" name="Oval 22">
            <a:extLst>
              <a:ext uri="{FF2B5EF4-FFF2-40B4-BE49-F238E27FC236}">
                <a16:creationId xmlns:a16="http://schemas.microsoft.com/office/drawing/2014/main" id="{DF9619C4-34E7-4643-8815-C4B3872B33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55860" y="7928301"/>
            <a:ext cx="2378082" cy="2378082"/>
          </a:xfrm>
          <a:prstGeom prst="ellipse">
            <a:avLst/>
          </a:prstGeom>
          <a:solidFill>
            <a:schemeClr val="tx2"/>
          </a:solidFill>
          <a:ln>
            <a:noFill/>
          </a:ln>
          <a:extLst/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en-US" sz="7198" dirty="0">
              <a:latin typeface="Lato Light" panose="020F0502020204030203" pitchFamily="34" charset="0"/>
            </a:endParaRPr>
          </a:p>
        </p:txBody>
      </p:sp>
      <p:sp>
        <p:nvSpPr>
          <p:cNvPr id="48" name="Freeform 24">
            <a:extLst>
              <a:ext uri="{FF2B5EF4-FFF2-40B4-BE49-F238E27FC236}">
                <a16:creationId xmlns:a16="http://schemas.microsoft.com/office/drawing/2014/main" id="{DE0C78D8-B8CA-034D-A0F7-1295EE79F4BD}"/>
              </a:ext>
            </a:extLst>
          </p:cNvPr>
          <p:cNvSpPr>
            <a:spLocks noEditPoints="1"/>
          </p:cNvSpPr>
          <p:nvPr/>
        </p:nvSpPr>
        <p:spPr bwMode="auto">
          <a:xfrm>
            <a:off x="14008024" y="7580465"/>
            <a:ext cx="3073754" cy="3073754"/>
          </a:xfrm>
          <a:custGeom>
            <a:avLst/>
            <a:gdLst>
              <a:gd name="T0" fmla="*/ 432 w 864"/>
              <a:gd name="T1" fmla="*/ 0 h 864"/>
              <a:gd name="T2" fmla="*/ 0 w 864"/>
              <a:gd name="T3" fmla="*/ 432 h 864"/>
              <a:gd name="T4" fmla="*/ 432 w 864"/>
              <a:gd name="T5" fmla="*/ 864 h 864"/>
              <a:gd name="T6" fmla="*/ 864 w 864"/>
              <a:gd name="T7" fmla="*/ 432 h 864"/>
              <a:gd name="T8" fmla="*/ 432 w 864"/>
              <a:gd name="T9" fmla="*/ 0 h 864"/>
              <a:gd name="T10" fmla="*/ 432 w 864"/>
              <a:gd name="T11" fmla="*/ 778 h 864"/>
              <a:gd name="T12" fmla="*/ 86 w 864"/>
              <a:gd name="T13" fmla="*/ 432 h 864"/>
              <a:gd name="T14" fmla="*/ 432 w 864"/>
              <a:gd name="T15" fmla="*/ 86 h 864"/>
              <a:gd name="T16" fmla="*/ 778 w 864"/>
              <a:gd name="T17" fmla="*/ 432 h 864"/>
              <a:gd name="T18" fmla="*/ 432 w 864"/>
              <a:gd name="T19" fmla="*/ 778 h 8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64" h="864">
                <a:moveTo>
                  <a:pt x="432" y="0"/>
                </a:moveTo>
                <a:cubicBezTo>
                  <a:pt x="194" y="0"/>
                  <a:pt x="0" y="194"/>
                  <a:pt x="0" y="432"/>
                </a:cubicBezTo>
                <a:cubicBezTo>
                  <a:pt x="0" y="670"/>
                  <a:pt x="194" y="864"/>
                  <a:pt x="432" y="864"/>
                </a:cubicBezTo>
                <a:cubicBezTo>
                  <a:pt x="670" y="864"/>
                  <a:pt x="864" y="670"/>
                  <a:pt x="864" y="432"/>
                </a:cubicBezTo>
                <a:cubicBezTo>
                  <a:pt x="864" y="194"/>
                  <a:pt x="670" y="0"/>
                  <a:pt x="432" y="0"/>
                </a:cubicBezTo>
                <a:close/>
                <a:moveTo>
                  <a:pt x="432" y="778"/>
                </a:moveTo>
                <a:cubicBezTo>
                  <a:pt x="241" y="778"/>
                  <a:pt x="86" y="623"/>
                  <a:pt x="86" y="432"/>
                </a:cubicBezTo>
                <a:cubicBezTo>
                  <a:pt x="86" y="241"/>
                  <a:pt x="241" y="86"/>
                  <a:pt x="432" y="86"/>
                </a:cubicBezTo>
                <a:cubicBezTo>
                  <a:pt x="623" y="86"/>
                  <a:pt x="778" y="241"/>
                  <a:pt x="778" y="432"/>
                </a:cubicBezTo>
                <a:cubicBezTo>
                  <a:pt x="778" y="623"/>
                  <a:pt x="623" y="778"/>
                  <a:pt x="432" y="778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en-US" sz="7198" dirty="0">
              <a:latin typeface="Lato Light" panose="020F0502020204030203" pitchFamily="34" charset="0"/>
            </a:endParaRPr>
          </a:p>
        </p:txBody>
      </p:sp>
      <p:sp>
        <p:nvSpPr>
          <p:cNvPr id="49" name="Oval 28">
            <a:extLst>
              <a:ext uri="{FF2B5EF4-FFF2-40B4-BE49-F238E27FC236}">
                <a16:creationId xmlns:a16="http://schemas.microsoft.com/office/drawing/2014/main" id="{36FFFE29-A5A0-864C-A2AB-A6A23FA162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63866" y="5123042"/>
            <a:ext cx="2366208" cy="2366208"/>
          </a:xfrm>
          <a:prstGeom prst="ellipse">
            <a:avLst/>
          </a:prstGeom>
          <a:solidFill>
            <a:schemeClr val="tx2"/>
          </a:solidFill>
          <a:ln>
            <a:noFill/>
          </a:ln>
          <a:extLst/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en-US" sz="7198" dirty="0">
              <a:latin typeface="Lato Light" panose="020F0502020204030203" pitchFamily="34" charset="0"/>
            </a:endParaRPr>
          </a:p>
        </p:txBody>
      </p:sp>
      <p:sp>
        <p:nvSpPr>
          <p:cNvPr id="87" name="Freeform 86">
            <a:extLst>
              <a:ext uri="{FF2B5EF4-FFF2-40B4-BE49-F238E27FC236}">
                <a16:creationId xmlns:a16="http://schemas.microsoft.com/office/drawing/2014/main" id="{F411822A-E411-544C-BECF-BCE319A16410}"/>
              </a:ext>
            </a:extLst>
          </p:cNvPr>
          <p:cNvSpPr/>
          <p:nvPr/>
        </p:nvSpPr>
        <p:spPr>
          <a:xfrm>
            <a:off x="11174189" y="6930324"/>
            <a:ext cx="1670267" cy="1670266"/>
          </a:xfrm>
          <a:custGeom>
            <a:avLst/>
            <a:gdLst>
              <a:gd name="connsiteX0" fmla="*/ 1670267 w 1670267"/>
              <a:gd name="connsiteY0" fmla="*/ 674231 h 1670266"/>
              <a:gd name="connsiteX1" fmla="*/ 1670267 w 1670267"/>
              <a:gd name="connsiteY1" fmla="*/ 996035 h 1670266"/>
              <a:gd name="connsiteX2" fmla="*/ 996036 w 1670267"/>
              <a:gd name="connsiteY2" fmla="*/ 996035 h 1670266"/>
              <a:gd name="connsiteX3" fmla="*/ 996036 w 1670267"/>
              <a:gd name="connsiteY3" fmla="*/ 1670266 h 1670266"/>
              <a:gd name="connsiteX4" fmla="*/ 674232 w 1670267"/>
              <a:gd name="connsiteY4" fmla="*/ 1670266 h 1670266"/>
              <a:gd name="connsiteX5" fmla="*/ 674232 w 1670267"/>
              <a:gd name="connsiteY5" fmla="*/ 996035 h 1670266"/>
              <a:gd name="connsiteX6" fmla="*/ 0 w 1670267"/>
              <a:gd name="connsiteY6" fmla="*/ 996035 h 1670266"/>
              <a:gd name="connsiteX7" fmla="*/ 0 w 1670267"/>
              <a:gd name="connsiteY7" fmla="*/ 674231 h 1670266"/>
              <a:gd name="connsiteX8" fmla="*/ 674232 w 1670267"/>
              <a:gd name="connsiteY8" fmla="*/ 674231 h 1670266"/>
              <a:gd name="connsiteX9" fmla="*/ 674232 w 1670267"/>
              <a:gd name="connsiteY9" fmla="*/ 0 h 1670266"/>
              <a:gd name="connsiteX10" fmla="*/ 996036 w 1670267"/>
              <a:gd name="connsiteY10" fmla="*/ 0 h 1670266"/>
              <a:gd name="connsiteX11" fmla="*/ 996036 w 1670267"/>
              <a:gd name="connsiteY11" fmla="*/ 674231 h 1670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670267" h="1670266">
                <a:moveTo>
                  <a:pt x="1670267" y="674231"/>
                </a:moveTo>
                <a:lnTo>
                  <a:pt x="1670267" y="996035"/>
                </a:lnTo>
                <a:lnTo>
                  <a:pt x="996036" y="996035"/>
                </a:lnTo>
                <a:lnTo>
                  <a:pt x="996036" y="1670266"/>
                </a:lnTo>
                <a:lnTo>
                  <a:pt x="674232" y="1670266"/>
                </a:lnTo>
                <a:lnTo>
                  <a:pt x="674232" y="996035"/>
                </a:lnTo>
                <a:lnTo>
                  <a:pt x="0" y="996035"/>
                </a:lnTo>
                <a:lnTo>
                  <a:pt x="0" y="674231"/>
                </a:lnTo>
                <a:lnTo>
                  <a:pt x="674232" y="674231"/>
                </a:lnTo>
                <a:lnTo>
                  <a:pt x="674232" y="0"/>
                </a:lnTo>
                <a:lnTo>
                  <a:pt x="996036" y="0"/>
                </a:lnTo>
                <a:lnTo>
                  <a:pt x="996036" y="67423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7198" dirty="0">
              <a:latin typeface="Lato Light" panose="020F0502020204030203" pitchFamily="34" charset="0"/>
            </a:endParaRPr>
          </a:p>
        </p:txBody>
      </p:sp>
      <p:sp>
        <p:nvSpPr>
          <p:cNvPr id="89" name="Freeform 88">
            <a:extLst>
              <a:ext uri="{FF2B5EF4-FFF2-40B4-BE49-F238E27FC236}">
                <a16:creationId xmlns:a16="http://schemas.microsoft.com/office/drawing/2014/main" id="{0CDA90CD-69CB-8D4D-A228-A6AF83B96E81}"/>
              </a:ext>
            </a:extLst>
          </p:cNvPr>
          <p:cNvSpPr/>
          <p:nvPr/>
        </p:nvSpPr>
        <p:spPr>
          <a:xfrm>
            <a:off x="10579819" y="10314422"/>
            <a:ext cx="876270" cy="876270"/>
          </a:xfrm>
          <a:custGeom>
            <a:avLst/>
            <a:gdLst>
              <a:gd name="connsiteX0" fmla="*/ 353721 w 876270"/>
              <a:gd name="connsiteY0" fmla="*/ 0 h 876270"/>
              <a:gd name="connsiteX1" fmla="*/ 522549 w 876270"/>
              <a:gd name="connsiteY1" fmla="*/ 0 h 876270"/>
              <a:gd name="connsiteX2" fmla="*/ 522549 w 876270"/>
              <a:gd name="connsiteY2" fmla="*/ 353721 h 876270"/>
              <a:gd name="connsiteX3" fmla="*/ 876270 w 876270"/>
              <a:gd name="connsiteY3" fmla="*/ 353721 h 876270"/>
              <a:gd name="connsiteX4" fmla="*/ 876270 w 876270"/>
              <a:gd name="connsiteY4" fmla="*/ 522549 h 876270"/>
              <a:gd name="connsiteX5" fmla="*/ 522549 w 876270"/>
              <a:gd name="connsiteY5" fmla="*/ 522549 h 876270"/>
              <a:gd name="connsiteX6" fmla="*/ 522549 w 876270"/>
              <a:gd name="connsiteY6" fmla="*/ 876270 h 876270"/>
              <a:gd name="connsiteX7" fmla="*/ 353721 w 876270"/>
              <a:gd name="connsiteY7" fmla="*/ 876270 h 876270"/>
              <a:gd name="connsiteX8" fmla="*/ 353721 w 876270"/>
              <a:gd name="connsiteY8" fmla="*/ 522549 h 876270"/>
              <a:gd name="connsiteX9" fmla="*/ 0 w 876270"/>
              <a:gd name="connsiteY9" fmla="*/ 522549 h 876270"/>
              <a:gd name="connsiteX10" fmla="*/ 0 w 876270"/>
              <a:gd name="connsiteY10" fmla="*/ 353721 h 876270"/>
              <a:gd name="connsiteX11" fmla="*/ 353721 w 876270"/>
              <a:gd name="connsiteY11" fmla="*/ 353721 h 876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76270" h="876270">
                <a:moveTo>
                  <a:pt x="353721" y="0"/>
                </a:moveTo>
                <a:lnTo>
                  <a:pt x="522549" y="0"/>
                </a:lnTo>
                <a:lnTo>
                  <a:pt x="522549" y="353721"/>
                </a:lnTo>
                <a:lnTo>
                  <a:pt x="876270" y="353721"/>
                </a:lnTo>
                <a:lnTo>
                  <a:pt x="876270" y="522549"/>
                </a:lnTo>
                <a:lnTo>
                  <a:pt x="522549" y="522549"/>
                </a:lnTo>
                <a:lnTo>
                  <a:pt x="522549" y="876270"/>
                </a:lnTo>
                <a:lnTo>
                  <a:pt x="353721" y="876270"/>
                </a:lnTo>
                <a:lnTo>
                  <a:pt x="353721" y="522549"/>
                </a:lnTo>
                <a:lnTo>
                  <a:pt x="0" y="522549"/>
                </a:lnTo>
                <a:lnTo>
                  <a:pt x="0" y="353721"/>
                </a:lnTo>
                <a:lnTo>
                  <a:pt x="353721" y="35372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7198" dirty="0">
              <a:solidFill>
                <a:schemeClr val="bg1"/>
              </a:solidFill>
              <a:latin typeface="Lato Light" panose="020F0502020204030203" pitchFamily="34" charset="0"/>
            </a:endParaRPr>
          </a:p>
        </p:txBody>
      </p:sp>
      <p:sp>
        <p:nvSpPr>
          <p:cNvPr id="88" name="Freeform 87">
            <a:extLst>
              <a:ext uri="{FF2B5EF4-FFF2-40B4-BE49-F238E27FC236}">
                <a16:creationId xmlns:a16="http://schemas.microsoft.com/office/drawing/2014/main" id="{93E3D304-16CD-B742-B2E1-8124BE81B2BA}"/>
              </a:ext>
            </a:extLst>
          </p:cNvPr>
          <p:cNvSpPr/>
          <p:nvPr/>
        </p:nvSpPr>
        <p:spPr>
          <a:xfrm>
            <a:off x="16206172" y="5866708"/>
            <a:ext cx="876270" cy="876270"/>
          </a:xfrm>
          <a:custGeom>
            <a:avLst/>
            <a:gdLst>
              <a:gd name="connsiteX0" fmla="*/ 353721 w 876270"/>
              <a:gd name="connsiteY0" fmla="*/ 0 h 876270"/>
              <a:gd name="connsiteX1" fmla="*/ 522549 w 876270"/>
              <a:gd name="connsiteY1" fmla="*/ 0 h 876270"/>
              <a:gd name="connsiteX2" fmla="*/ 522549 w 876270"/>
              <a:gd name="connsiteY2" fmla="*/ 353721 h 876270"/>
              <a:gd name="connsiteX3" fmla="*/ 876270 w 876270"/>
              <a:gd name="connsiteY3" fmla="*/ 353721 h 876270"/>
              <a:gd name="connsiteX4" fmla="*/ 876270 w 876270"/>
              <a:gd name="connsiteY4" fmla="*/ 522549 h 876270"/>
              <a:gd name="connsiteX5" fmla="*/ 522549 w 876270"/>
              <a:gd name="connsiteY5" fmla="*/ 522549 h 876270"/>
              <a:gd name="connsiteX6" fmla="*/ 522549 w 876270"/>
              <a:gd name="connsiteY6" fmla="*/ 876270 h 876270"/>
              <a:gd name="connsiteX7" fmla="*/ 353721 w 876270"/>
              <a:gd name="connsiteY7" fmla="*/ 876270 h 876270"/>
              <a:gd name="connsiteX8" fmla="*/ 353721 w 876270"/>
              <a:gd name="connsiteY8" fmla="*/ 522549 h 876270"/>
              <a:gd name="connsiteX9" fmla="*/ 0 w 876270"/>
              <a:gd name="connsiteY9" fmla="*/ 522549 h 876270"/>
              <a:gd name="connsiteX10" fmla="*/ 0 w 876270"/>
              <a:gd name="connsiteY10" fmla="*/ 353721 h 876270"/>
              <a:gd name="connsiteX11" fmla="*/ 353721 w 876270"/>
              <a:gd name="connsiteY11" fmla="*/ 353721 h 876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76270" h="876270">
                <a:moveTo>
                  <a:pt x="353721" y="0"/>
                </a:moveTo>
                <a:lnTo>
                  <a:pt x="522549" y="0"/>
                </a:lnTo>
                <a:lnTo>
                  <a:pt x="522549" y="353721"/>
                </a:lnTo>
                <a:lnTo>
                  <a:pt x="876270" y="353721"/>
                </a:lnTo>
                <a:lnTo>
                  <a:pt x="876270" y="522549"/>
                </a:lnTo>
                <a:lnTo>
                  <a:pt x="522549" y="522549"/>
                </a:lnTo>
                <a:lnTo>
                  <a:pt x="522549" y="876270"/>
                </a:lnTo>
                <a:lnTo>
                  <a:pt x="353721" y="876270"/>
                </a:lnTo>
                <a:lnTo>
                  <a:pt x="353721" y="522549"/>
                </a:lnTo>
                <a:lnTo>
                  <a:pt x="0" y="522549"/>
                </a:lnTo>
                <a:lnTo>
                  <a:pt x="0" y="353721"/>
                </a:lnTo>
                <a:lnTo>
                  <a:pt x="353721" y="35372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7198" dirty="0">
              <a:solidFill>
                <a:schemeClr val="bg1"/>
              </a:solidFill>
              <a:latin typeface="Lato Light" panose="020F0502020204030203" pitchFamily="34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FB0E5CE-00CB-384E-9C32-27C47D4B5677}"/>
              </a:ext>
            </a:extLst>
          </p:cNvPr>
          <p:cNvSpPr txBox="1"/>
          <p:nvPr/>
        </p:nvSpPr>
        <p:spPr>
          <a:xfrm>
            <a:off x="8242086" y="612372"/>
            <a:ext cx="789350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MINDMAP DIAGRAM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3090A1C-0203-C445-93AE-4E40A9D6605D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91" name="Subtitle 2">
            <a:extLst>
              <a:ext uri="{FF2B5EF4-FFF2-40B4-BE49-F238E27FC236}">
                <a16:creationId xmlns:a16="http://schemas.microsoft.com/office/drawing/2014/main" id="{FA3B7734-9214-FD48-939F-E90E2C8AD95A}"/>
              </a:ext>
            </a:extLst>
          </p:cNvPr>
          <p:cNvSpPr txBox="1">
            <a:spLocks/>
          </p:cNvSpPr>
          <p:nvPr/>
        </p:nvSpPr>
        <p:spPr>
          <a:xfrm>
            <a:off x="7053286" y="10364467"/>
            <a:ext cx="1593686" cy="101566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</a:t>
            </a:r>
          </a:p>
        </p:txBody>
      </p:sp>
      <p:sp>
        <p:nvSpPr>
          <p:cNvPr id="92" name="Subtitle 2">
            <a:extLst>
              <a:ext uri="{FF2B5EF4-FFF2-40B4-BE49-F238E27FC236}">
                <a16:creationId xmlns:a16="http://schemas.microsoft.com/office/drawing/2014/main" id="{14FB8A4B-AEA6-5448-84C4-B3F912276543}"/>
              </a:ext>
            </a:extLst>
          </p:cNvPr>
          <p:cNvSpPr txBox="1">
            <a:spLocks/>
          </p:cNvSpPr>
          <p:nvPr/>
        </p:nvSpPr>
        <p:spPr>
          <a:xfrm>
            <a:off x="4790927" y="11386307"/>
            <a:ext cx="1593686" cy="101566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</a:t>
            </a:r>
          </a:p>
        </p:txBody>
      </p:sp>
      <p:sp>
        <p:nvSpPr>
          <p:cNvPr id="93" name="Subtitle 2">
            <a:extLst>
              <a:ext uri="{FF2B5EF4-FFF2-40B4-BE49-F238E27FC236}">
                <a16:creationId xmlns:a16="http://schemas.microsoft.com/office/drawing/2014/main" id="{D9E9888D-9FE3-EF43-9584-CC9767085325}"/>
              </a:ext>
            </a:extLst>
          </p:cNvPr>
          <p:cNvSpPr txBox="1">
            <a:spLocks/>
          </p:cNvSpPr>
          <p:nvPr/>
        </p:nvSpPr>
        <p:spPr>
          <a:xfrm>
            <a:off x="5035659" y="8738284"/>
            <a:ext cx="1593686" cy="101566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</a:t>
            </a:r>
          </a:p>
        </p:txBody>
      </p:sp>
      <p:sp>
        <p:nvSpPr>
          <p:cNvPr id="94" name="Subtitle 2">
            <a:extLst>
              <a:ext uri="{FF2B5EF4-FFF2-40B4-BE49-F238E27FC236}">
                <a16:creationId xmlns:a16="http://schemas.microsoft.com/office/drawing/2014/main" id="{495AC026-A324-694A-A82F-D415736ECA0E}"/>
              </a:ext>
            </a:extLst>
          </p:cNvPr>
          <p:cNvSpPr txBox="1">
            <a:spLocks/>
          </p:cNvSpPr>
          <p:nvPr/>
        </p:nvSpPr>
        <p:spPr>
          <a:xfrm>
            <a:off x="2461387" y="8916107"/>
            <a:ext cx="1593686" cy="101566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</a:t>
            </a:r>
          </a:p>
        </p:txBody>
      </p:sp>
      <p:sp>
        <p:nvSpPr>
          <p:cNvPr id="96" name="Subtitle 2">
            <a:extLst>
              <a:ext uri="{FF2B5EF4-FFF2-40B4-BE49-F238E27FC236}">
                <a16:creationId xmlns:a16="http://schemas.microsoft.com/office/drawing/2014/main" id="{63306987-9AD1-0041-BAD1-E02107CBA588}"/>
              </a:ext>
            </a:extLst>
          </p:cNvPr>
          <p:cNvSpPr txBox="1">
            <a:spLocks/>
          </p:cNvSpPr>
          <p:nvPr/>
        </p:nvSpPr>
        <p:spPr>
          <a:xfrm>
            <a:off x="4782827" y="6084090"/>
            <a:ext cx="1593686" cy="101566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</a:t>
            </a:r>
          </a:p>
        </p:txBody>
      </p:sp>
      <p:sp>
        <p:nvSpPr>
          <p:cNvPr id="97" name="Subtitle 2">
            <a:extLst>
              <a:ext uri="{FF2B5EF4-FFF2-40B4-BE49-F238E27FC236}">
                <a16:creationId xmlns:a16="http://schemas.microsoft.com/office/drawing/2014/main" id="{CFAC8584-0339-2244-BD68-C17F0D1806D9}"/>
              </a:ext>
            </a:extLst>
          </p:cNvPr>
          <p:cNvSpPr txBox="1">
            <a:spLocks/>
          </p:cNvSpPr>
          <p:nvPr/>
        </p:nvSpPr>
        <p:spPr>
          <a:xfrm>
            <a:off x="2081626" y="4685974"/>
            <a:ext cx="1593686" cy="101566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</a:t>
            </a:r>
          </a:p>
        </p:txBody>
      </p:sp>
      <p:sp>
        <p:nvSpPr>
          <p:cNvPr id="98" name="Subtitle 2">
            <a:extLst>
              <a:ext uri="{FF2B5EF4-FFF2-40B4-BE49-F238E27FC236}">
                <a16:creationId xmlns:a16="http://schemas.microsoft.com/office/drawing/2014/main" id="{EB8E7571-A3F1-D54A-B038-E2A7185C1971}"/>
              </a:ext>
            </a:extLst>
          </p:cNvPr>
          <p:cNvSpPr txBox="1">
            <a:spLocks/>
          </p:cNvSpPr>
          <p:nvPr/>
        </p:nvSpPr>
        <p:spPr>
          <a:xfrm>
            <a:off x="7035185" y="4657782"/>
            <a:ext cx="1593686" cy="101566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</a:t>
            </a:r>
          </a:p>
        </p:txBody>
      </p:sp>
      <p:sp>
        <p:nvSpPr>
          <p:cNvPr id="99" name="Subtitle 2">
            <a:extLst>
              <a:ext uri="{FF2B5EF4-FFF2-40B4-BE49-F238E27FC236}">
                <a16:creationId xmlns:a16="http://schemas.microsoft.com/office/drawing/2014/main" id="{75DFB82F-E11D-ED47-BD83-A6C1FBB8BEAC}"/>
              </a:ext>
            </a:extLst>
          </p:cNvPr>
          <p:cNvSpPr txBox="1">
            <a:spLocks/>
          </p:cNvSpPr>
          <p:nvPr/>
        </p:nvSpPr>
        <p:spPr>
          <a:xfrm>
            <a:off x="9424268" y="4633107"/>
            <a:ext cx="1593686" cy="101566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</a:t>
            </a:r>
          </a:p>
        </p:txBody>
      </p:sp>
      <p:sp>
        <p:nvSpPr>
          <p:cNvPr id="100" name="Subtitle 2">
            <a:extLst>
              <a:ext uri="{FF2B5EF4-FFF2-40B4-BE49-F238E27FC236}">
                <a16:creationId xmlns:a16="http://schemas.microsoft.com/office/drawing/2014/main" id="{F36CAC89-0EDA-F44E-B6C6-A39EA16DEFF6}"/>
              </a:ext>
            </a:extLst>
          </p:cNvPr>
          <p:cNvSpPr txBox="1">
            <a:spLocks/>
          </p:cNvSpPr>
          <p:nvPr/>
        </p:nvSpPr>
        <p:spPr>
          <a:xfrm>
            <a:off x="13220262" y="10677630"/>
            <a:ext cx="1593686" cy="101566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</a:t>
            </a:r>
          </a:p>
        </p:txBody>
      </p:sp>
      <p:sp>
        <p:nvSpPr>
          <p:cNvPr id="101" name="Subtitle 2">
            <a:extLst>
              <a:ext uri="{FF2B5EF4-FFF2-40B4-BE49-F238E27FC236}">
                <a16:creationId xmlns:a16="http://schemas.microsoft.com/office/drawing/2014/main" id="{4EDF6793-8066-4347-A7B3-91BE2401674F}"/>
              </a:ext>
            </a:extLst>
          </p:cNvPr>
          <p:cNvSpPr txBox="1">
            <a:spLocks/>
          </p:cNvSpPr>
          <p:nvPr/>
        </p:nvSpPr>
        <p:spPr>
          <a:xfrm>
            <a:off x="16599566" y="11134830"/>
            <a:ext cx="1593686" cy="101566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</a:t>
            </a:r>
          </a:p>
        </p:txBody>
      </p:sp>
      <p:sp>
        <p:nvSpPr>
          <p:cNvPr id="102" name="Subtitle 2">
            <a:extLst>
              <a:ext uri="{FF2B5EF4-FFF2-40B4-BE49-F238E27FC236}">
                <a16:creationId xmlns:a16="http://schemas.microsoft.com/office/drawing/2014/main" id="{CEDF795A-EDAF-3F46-8A32-25785B8C16A3}"/>
              </a:ext>
            </a:extLst>
          </p:cNvPr>
          <p:cNvSpPr txBox="1">
            <a:spLocks/>
          </p:cNvSpPr>
          <p:nvPr/>
        </p:nvSpPr>
        <p:spPr>
          <a:xfrm>
            <a:off x="20098140" y="9067490"/>
            <a:ext cx="1593686" cy="101566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</a:t>
            </a:r>
          </a:p>
        </p:txBody>
      </p:sp>
      <p:sp>
        <p:nvSpPr>
          <p:cNvPr id="103" name="Subtitle 2">
            <a:extLst>
              <a:ext uri="{FF2B5EF4-FFF2-40B4-BE49-F238E27FC236}">
                <a16:creationId xmlns:a16="http://schemas.microsoft.com/office/drawing/2014/main" id="{3B540B2A-CB88-5C44-B639-71930701E775}"/>
              </a:ext>
            </a:extLst>
          </p:cNvPr>
          <p:cNvSpPr txBox="1">
            <a:spLocks/>
          </p:cNvSpPr>
          <p:nvPr/>
        </p:nvSpPr>
        <p:spPr>
          <a:xfrm>
            <a:off x="20411302" y="6148504"/>
            <a:ext cx="1593686" cy="101566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</a:t>
            </a:r>
          </a:p>
        </p:txBody>
      </p:sp>
      <p:sp>
        <p:nvSpPr>
          <p:cNvPr id="104" name="Subtitle 2">
            <a:extLst>
              <a:ext uri="{FF2B5EF4-FFF2-40B4-BE49-F238E27FC236}">
                <a16:creationId xmlns:a16="http://schemas.microsoft.com/office/drawing/2014/main" id="{7BCC199F-7CEF-2745-AB29-A0B87009C99E}"/>
              </a:ext>
            </a:extLst>
          </p:cNvPr>
          <p:cNvSpPr txBox="1">
            <a:spLocks/>
          </p:cNvSpPr>
          <p:nvPr/>
        </p:nvSpPr>
        <p:spPr>
          <a:xfrm>
            <a:off x="17928933" y="8044696"/>
            <a:ext cx="1593686" cy="101566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</a:t>
            </a:r>
          </a:p>
        </p:txBody>
      </p:sp>
      <p:sp>
        <p:nvSpPr>
          <p:cNvPr id="106" name="Subtitle 2">
            <a:extLst>
              <a:ext uri="{FF2B5EF4-FFF2-40B4-BE49-F238E27FC236}">
                <a16:creationId xmlns:a16="http://schemas.microsoft.com/office/drawing/2014/main" id="{3548D356-18F2-E145-8A55-A2506BC18D1D}"/>
              </a:ext>
            </a:extLst>
          </p:cNvPr>
          <p:cNvSpPr txBox="1">
            <a:spLocks/>
          </p:cNvSpPr>
          <p:nvPr/>
        </p:nvSpPr>
        <p:spPr>
          <a:xfrm>
            <a:off x="18270283" y="4064503"/>
            <a:ext cx="1593686" cy="101566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</a:t>
            </a:r>
          </a:p>
        </p:txBody>
      </p:sp>
      <p:sp>
        <p:nvSpPr>
          <p:cNvPr id="107" name="Subtitle 2">
            <a:extLst>
              <a:ext uri="{FF2B5EF4-FFF2-40B4-BE49-F238E27FC236}">
                <a16:creationId xmlns:a16="http://schemas.microsoft.com/office/drawing/2014/main" id="{611717FC-76B2-DF46-87FC-7B6E31DB057A}"/>
              </a:ext>
            </a:extLst>
          </p:cNvPr>
          <p:cNvSpPr txBox="1">
            <a:spLocks/>
          </p:cNvSpPr>
          <p:nvPr/>
        </p:nvSpPr>
        <p:spPr>
          <a:xfrm>
            <a:off x="20701810" y="2487063"/>
            <a:ext cx="1593686" cy="101566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</a:t>
            </a:r>
          </a:p>
        </p:txBody>
      </p:sp>
      <p:sp>
        <p:nvSpPr>
          <p:cNvPr id="108" name="Subtitle 2">
            <a:extLst>
              <a:ext uri="{FF2B5EF4-FFF2-40B4-BE49-F238E27FC236}">
                <a16:creationId xmlns:a16="http://schemas.microsoft.com/office/drawing/2014/main" id="{6ECF4F46-DF3B-BD48-9A13-541DA722BC1B}"/>
              </a:ext>
            </a:extLst>
          </p:cNvPr>
          <p:cNvSpPr txBox="1">
            <a:spLocks/>
          </p:cNvSpPr>
          <p:nvPr/>
        </p:nvSpPr>
        <p:spPr>
          <a:xfrm>
            <a:off x="19939703" y="11618985"/>
            <a:ext cx="1593686" cy="101566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42629091-0EFB-D24E-9F48-D3ACCD068363}"/>
              </a:ext>
            </a:extLst>
          </p:cNvPr>
          <p:cNvSpPr txBox="1"/>
          <p:nvPr/>
        </p:nvSpPr>
        <p:spPr>
          <a:xfrm>
            <a:off x="7476753" y="7241135"/>
            <a:ext cx="1425390" cy="1077218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</a:t>
            </a:r>
          </a:p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TITLE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3AF18EA6-91C6-6247-93E0-7121B0ABD8B3}"/>
              </a:ext>
            </a:extLst>
          </p:cNvPr>
          <p:cNvSpPr txBox="1"/>
          <p:nvPr/>
        </p:nvSpPr>
        <p:spPr>
          <a:xfrm>
            <a:off x="12997949" y="4717188"/>
            <a:ext cx="1425390" cy="1077218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</a:t>
            </a:r>
          </a:p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TITLE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89D232E5-B9D7-974C-8E9E-E9491A944FE4}"/>
              </a:ext>
            </a:extLst>
          </p:cNvPr>
          <p:cNvSpPr txBox="1"/>
          <p:nvPr/>
        </p:nvSpPr>
        <p:spPr>
          <a:xfrm>
            <a:off x="14832206" y="8578733"/>
            <a:ext cx="1425390" cy="1077218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</a:t>
            </a:r>
          </a:p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5271780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5">
            <a:extLst>
              <a:ext uri="{FF2B5EF4-FFF2-40B4-BE49-F238E27FC236}">
                <a16:creationId xmlns:a16="http://schemas.microsoft.com/office/drawing/2014/main" id="{E95A559C-11C6-1341-B73A-808113C8CE68}"/>
              </a:ext>
            </a:extLst>
          </p:cNvPr>
          <p:cNvSpPr>
            <a:spLocks/>
          </p:cNvSpPr>
          <p:nvPr/>
        </p:nvSpPr>
        <p:spPr bwMode="auto">
          <a:xfrm>
            <a:off x="9065440" y="3214051"/>
            <a:ext cx="2983723" cy="2155263"/>
          </a:xfrm>
          <a:custGeom>
            <a:avLst/>
            <a:gdLst>
              <a:gd name="T0" fmla="*/ 752 w 752"/>
              <a:gd name="T1" fmla="*/ 0 h 543"/>
              <a:gd name="T2" fmla="*/ 0 w 752"/>
              <a:gd name="T3" fmla="*/ 312 h 543"/>
              <a:gd name="T4" fmla="*/ 230 w 752"/>
              <a:gd name="T5" fmla="*/ 543 h 543"/>
              <a:gd name="T6" fmla="*/ 438 w 752"/>
              <a:gd name="T7" fmla="*/ 403 h 543"/>
              <a:gd name="T8" fmla="*/ 538 w 752"/>
              <a:gd name="T9" fmla="*/ 517 h 543"/>
              <a:gd name="T10" fmla="*/ 529 w 752"/>
              <a:gd name="T11" fmla="*/ 366 h 543"/>
              <a:gd name="T12" fmla="*/ 752 w 752"/>
              <a:gd name="T13" fmla="*/ 326 h 543"/>
              <a:gd name="T14" fmla="*/ 752 w 752"/>
              <a:gd name="T15" fmla="*/ 0 h 5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52" h="543">
                <a:moveTo>
                  <a:pt x="752" y="0"/>
                </a:moveTo>
                <a:cubicBezTo>
                  <a:pt x="461" y="8"/>
                  <a:pt x="197" y="125"/>
                  <a:pt x="0" y="312"/>
                </a:cubicBezTo>
                <a:cubicBezTo>
                  <a:pt x="230" y="543"/>
                  <a:pt x="230" y="543"/>
                  <a:pt x="230" y="543"/>
                </a:cubicBezTo>
                <a:cubicBezTo>
                  <a:pt x="292" y="486"/>
                  <a:pt x="361" y="439"/>
                  <a:pt x="438" y="403"/>
                </a:cubicBezTo>
                <a:cubicBezTo>
                  <a:pt x="538" y="517"/>
                  <a:pt x="538" y="517"/>
                  <a:pt x="538" y="517"/>
                </a:cubicBezTo>
                <a:cubicBezTo>
                  <a:pt x="529" y="366"/>
                  <a:pt x="529" y="366"/>
                  <a:pt x="529" y="366"/>
                </a:cubicBezTo>
                <a:cubicBezTo>
                  <a:pt x="599" y="343"/>
                  <a:pt x="674" y="329"/>
                  <a:pt x="752" y="326"/>
                </a:cubicBezTo>
                <a:lnTo>
                  <a:pt x="75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en-US" sz="7198" dirty="0">
              <a:latin typeface="Lato Light" panose="020F0502020204030203" pitchFamily="34" charset="0"/>
            </a:endParaRPr>
          </a:p>
        </p:txBody>
      </p:sp>
      <p:sp>
        <p:nvSpPr>
          <p:cNvPr id="3" name="Freeform 6">
            <a:extLst>
              <a:ext uri="{FF2B5EF4-FFF2-40B4-BE49-F238E27FC236}">
                <a16:creationId xmlns:a16="http://schemas.microsoft.com/office/drawing/2014/main" id="{9E8330AC-0FFB-6349-ACCC-8CCB0C5BF567}"/>
              </a:ext>
            </a:extLst>
          </p:cNvPr>
          <p:cNvSpPr>
            <a:spLocks/>
          </p:cNvSpPr>
          <p:nvPr/>
        </p:nvSpPr>
        <p:spPr bwMode="auto">
          <a:xfrm>
            <a:off x="7649759" y="4648776"/>
            <a:ext cx="2158438" cy="2986896"/>
          </a:xfrm>
          <a:custGeom>
            <a:avLst/>
            <a:gdLst>
              <a:gd name="T0" fmla="*/ 544 w 544"/>
              <a:gd name="T1" fmla="*/ 515 h 752"/>
              <a:gd name="T2" fmla="*/ 418 w 544"/>
              <a:gd name="T3" fmla="*/ 403 h 752"/>
              <a:gd name="T4" fmla="*/ 539 w 544"/>
              <a:gd name="T5" fmla="*/ 231 h 752"/>
              <a:gd name="T6" fmla="*/ 308 w 544"/>
              <a:gd name="T7" fmla="*/ 0 h 752"/>
              <a:gd name="T8" fmla="*/ 0 w 544"/>
              <a:gd name="T9" fmla="*/ 752 h 752"/>
              <a:gd name="T10" fmla="*/ 326 w 544"/>
              <a:gd name="T11" fmla="*/ 752 h 752"/>
              <a:gd name="T12" fmla="*/ 374 w 544"/>
              <a:gd name="T13" fmla="*/ 504 h 752"/>
              <a:gd name="T14" fmla="*/ 544 w 544"/>
              <a:gd name="T15" fmla="*/ 515 h 7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44" h="752">
                <a:moveTo>
                  <a:pt x="544" y="515"/>
                </a:moveTo>
                <a:cubicBezTo>
                  <a:pt x="418" y="403"/>
                  <a:pt x="418" y="403"/>
                  <a:pt x="418" y="403"/>
                </a:cubicBezTo>
                <a:cubicBezTo>
                  <a:pt x="451" y="341"/>
                  <a:pt x="491" y="283"/>
                  <a:pt x="539" y="231"/>
                </a:cubicBezTo>
                <a:cubicBezTo>
                  <a:pt x="308" y="0"/>
                  <a:pt x="308" y="0"/>
                  <a:pt x="308" y="0"/>
                </a:cubicBezTo>
                <a:cubicBezTo>
                  <a:pt x="123" y="198"/>
                  <a:pt x="7" y="461"/>
                  <a:pt x="0" y="752"/>
                </a:cubicBezTo>
                <a:cubicBezTo>
                  <a:pt x="326" y="752"/>
                  <a:pt x="326" y="752"/>
                  <a:pt x="326" y="752"/>
                </a:cubicBezTo>
                <a:cubicBezTo>
                  <a:pt x="329" y="665"/>
                  <a:pt x="346" y="582"/>
                  <a:pt x="374" y="504"/>
                </a:cubicBezTo>
                <a:lnTo>
                  <a:pt x="544" y="51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en-US" sz="7198" dirty="0">
              <a:latin typeface="Lato Light" panose="020F0502020204030203" pitchFamily="34" charset="0"/>
            </a:endParaRPr>
          </a:p>
        </p:txBody>
      </p:sp>
      <p:sp>
        <p:nvSpPr>
          <p:cNvPr id="4" name="Freeform 7">
            <a:extLst>
              <a:ext uri="{FF2B5EF4-FFF2-40B4-BE49-F238E27FC236}">
                <a16:creationId xmlns:a16="http://schemas.microsoft.com/office/drawing/2014/main" id="{984430EE-567B-5146-B04C-15F4722B6E99}"/>
              </a:ext>
            </a:extLst>
          </p:cNvPr>
          <p:cNvSpPr>
            <a:spLocks/>
          </p:cNvSpPr>
          <p:nvPr/>
        </p:nvSpPr>
        <p:spPr bwMode="auto">
          <a:xfrm>
            <a:off x="7649760" y="7908652"/>
            <a:ext cx="2155265" cy="2967851"/>
          </a:xfrm>
          <a:custGeom>
            <a:avLst/>
            <a:gdLst>
              <a:gd name="T0" fmla="*/ 402 w 543"/>
              <a:gd name="T1" fmla="*/ 308 h 747"/>
              <a:gd name="T2" fmla="*/ 535 w 543"/>
              <a:gd name="T3" fmla="*/ 192 h 747"/>
              <a:gd name="T4" fmla="*/ 361 w 543"/>
              <a:gd name="T5" fmla="*/ 203 h 747"/>
              <a:gd name="T6" fmla="*/ 326 w 543"/>
              <a:gd name="T7" fmla="*/ 0 h 747"/>
              <a:gd name="T8" fmla="*/ 0 w 543"/>
              <a:gd name="T9" fmla="*/ 0 h 747"/>
              <a:gd name="T10" fmla="*/ 312 w 543"/>
              <a:gd name="T11" fmla="*/ 747 h 747"/>
              <a:gd name="T12" fmla="*/ 543 w 543"/>
              <a:gd name="T13" fmla="*/ 517 h 747"/>
              <a:gd name="T14" fmla="*/ 402 w 543"/>
              <a:gd name="T15" fmla="*/ 308 h 7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43" h="747">
                <a:moveTo>
                  <a:pt x="402" y="308"/>
                </a:moveTo>
                <a:cubicBezTo>
                  <a:pt x="535" y="192"/>
                  <a:pt x="535" y="192"/>
                  <a:pt x="535" y="192"/>
                </a:cubicBezTo>
                <a:cubicBezTo>
                  <a:pt x="361" y="203"/>
                  <a:pt x="361" y="203"/>
                  <a:pt x="361" y="203"/>
                </a:cubicBezTo>
                <a:cubicBezTo>
                  <a:pt x="342" y="138"/>
                  <a:pt x="329" y="70"/>
                  <a:pt x="326" y="0"/>
                </a:cubicBezTo>
                <a:cubicBezTo>
                  <a:pt x="0" y="0"/>
                  <a:pt x="0" y="0"/>
                  <a:pt x="0" y="0"/>
                </a:cubicBezTo>
                <a:cubicBezTo>
                  <a:pt x="10" y="289"/>
                  <a:pt x="127" y="551"/>
                  <a:pt x="312" y="747"/>
                </a:cubicBezTo>
                <a:cubicBezTo>
                  <a:pt x="543" y="517"/>
                  <a:pt x="543" y="517"/>
                  <a:pt x="543" y="517"/>
                </a:cubicBezTo>
                <a:cubicBezTo>
                  <a:pt x="486" y="455"/>
                  <a:pt x="438" y="385"/>
                  <a:pt x="402" y="308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en-US" sz="7198" dirty="0">
              <a:latin typeface="Lato Light" panose="020F0502020204030203" pitchFamily="34" charset="0"/>
            </a:endParaRPr>
          </a:p>
        </p:txBody>
      </p:sp>
      <p:sp>
        <p:nvSpPr>
          <p:cNvPr id="5" name="Freeform 8">
            <a:extLst>
              <a:ext uri="{FF2B5EF4-FFF2-40B4-BE49-F238E27FC236}">
                <a16:creationId xmlns:a16="http://schemas.microsoft.com/office/drawing/2014/main" id="{2F6C3E11-9172-2C4F-816D-616C7DD94559}"/>
              </a:ext>
            </a:extLst>
          </p:cNvPr>
          <p:cNvSpPr>
            <a:spLocks/>
          </p:cNvSpPr>
          <p:nvPr/>
        </p:nvSpPr>
        <p:spPr bwMode="auto">
          <a:xfrm>
            <a:off x="9081311" y="10130575"/>
            <a:ext cx="2967853" cy="2164786"/>
          </a:xfrm>
          <a:custGeom>
            <a:avLst/>
            <a:gdLst>
              <a:gd name="T0" fmla="*/ 521 w 748"/>
              <a:gd name="T1" fmla="*/ 177 h 545"/>
              <a:gd name="T2" fmla="*/ 533 w 748"/>
              <a:gd name="T3" fmla="*/ 0 h 545"/>
              <a:gd name="T4" fmla="*/ 415 w 748"/>
              <a:gd name="T5" fmla="*/ 133 h 545"/>
              <a:gd name="T6" fmla="*/ 231 w 748"/>
              <a:gd name="T7" fmla="*/ 6 h 545"/>
              <a:gd name="T8" fmla="*/ 0 w 748"/>
              <a:gd name="T9" fmla="*/ 237 h 545"/>
              <a:gd name="T10" fmla="*/ 748 w 748"/>
              <a:gd name="T11" fmla="*/ 545 h 545"/>
              <a:gd name="T12" fmla="*/ 748 w 748"/>
              <a:gd name="T13" fmla="*/ 219 h 545"/>
              <a:gd name="T14" fmla="*/ 521 w 748"/>
              <a:gd name="T15" fmla="*/ 177 h 5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48" h="545">
                <a:moveTo>
                  <a:pt x="521" y="177"/>
                </a:moveTo>
                <a:cubicBezTo>
                  <a:pt x="533" y="0"/>
                  <a:pt x="533" y="0"/>
                  <a:pt x="533" y="0"/>
                </a:cubicBezTo>
                <a:cubicBezTo>
                  <a:pt x="415" y="133"/>
                  <a:pt x="415" y="133"/>
                  <a:pt x="415" y="133"/>
                </a:cubicBezTo>
                <a:cubicBezTo>
                  <a:pt x="348" y="99"/>
                  <a:pt x="286" y="57"/>
                  <a:pt x="231" y="6"/>
                </a:cubicBezTo>
                <a:cubicBezTo>
                  <a:pt x="0" y="237"/>
                  <a:pt x="0" y="237"/>
                  <a:pt x="0" y="237"/>
                </a:cubicBezTo>
                <a:cubicBezTo>
                  <a:pt x="197" y="421"/>
                  <a:pt x="459" y="537"/>
                  <a:pt x="748" y="545"/>
                </a:cubicBezTo>
                <a:cubicBezTo>
                  <a:pt x="748" y="219"/>
                  <a:pt x="748" y="219"/>
                  <a:pt x="748" y="219"/>
                </a:cubicBezTo>
                <a:cubicBezTo>
                  <a:pt x="669" y="216"/>
                  <a:pt x="593" y="201"/>
                  <a:pt x="521" y="17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en-US" sz="7198" dirty="0">
              <a:latin typeface="Lato Light" panose="020F0502020204030203" pitchFamily="34" charset="0"/>
            </a:endParaRPr>
          </a:p>
        </p:txBody>
      </p:sp>
      <p:sp>
        <p:nvSpPr>
          <p:cNvPr id="6" name="Freeform 9">
            <a:extLst>
              <a:ext uri="{FF2B5EF4-FFF2-40B4-BE49-F238E27FC236}">
                <a16:creationId xmlns:a16="http://schemas.microsoft.com/office/drawing/2014/main" id="{BD6DE300-D5CB-3840-A832-25633F1F511D}"/>
              </a:ext>
            </a:extLst>
          </p:cNvPr>
          <p:cNvSpPr>
            <a:spLocks/>
          </p:cNvSpPr>
          <p:nvPr/>
        </p:nvSpPr>
        <p:spPr bwMode="auto">
          <a:xfrm>
            <a:off x="12322143" y="10130575"/>
            <a:ext cx="2964678" cy="2164786"/>
          </a:xfrm>
          <a:custGeom>
            <a:avLst/>
            <a:gdLst>
              <a:gd name="T0" fmla="*/ 516 w 747"/>
              <a:gd name="T1" fmla="*/ 6 h 545"/>
              <a:gd name="T2" fmla="*/ 332 w 747"/>
              <a:gd name="T3" fmla="*/ 133 h 545"/>
              <a:gd name="T4" fmla="*/ 215 w 747"/>
              <a:gd name="T5" fmla="*/ 0 h 545"/>
              <a:gd name="T6" fmla="*/ 226 w 747"/>
              <a:gd name="T7" fmla="*/ 177 h 545"/>
              <a:gd name="T8" fmla="*/ 0 w 747"/>
              <a:gd name="T9" fmla="*/ 219 h 545"/>
              <a:gd name="T10" fmla="*/ 0 w 747"/>
              <a:gd name="T11" fmla="*/ 545 h 545"/>
              <a:gd name="T12" fmla="*/ 747 w 747"/>
              <a:gd name="T13" fmla="*/ 237 h 545"/>
              <a:gd name="T14" fmla="*/ 516 w 747"/>
              <a:gd name="T15" fmla="*/ 6 h 5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47" h="545">
                <a:moveTo>
                  <a:pt x="516" y="6"/>
                </a:moveTo>
                <a:cubicBezTo>
                  <a:pt x="461" y="57"/>
                  <a:pt x="399" y="100"/>
                  <a:pt x="332" y="133"/>
                </a:cubicBezTo>
                <a:cubicBezTo>
                  <a:pt x="215" y="0"/>
                  <a:pt x="215" y="0"/>
                  <a:pt x="215" y="0"/>
                </a:cubicBezTo>
                <a:cubicBezTo>
                  <a:pt x="226" y="177"/>
                  <a:pt x="226" y="177"/>
                  <a:pt x="226" y="177"/>
                </a:cubicBezTo>
                <a:cubicBezTo>
                  <a:pt x="154" y="201"/>
                  <a:pt x="79" y="216"/>
                  <a:pt x="0" y="219"/>
                </a:cubicBezTo>
                <a:cubicBezTo>
                  <a:pt x="0" y="545"/>
                  <a:pt x="0" y="545"/>
                  <a:pt x="0" y="545"/>
                </a:cubicBezTo>
                <a:cubicBezTo>
                  <a:pt x="288" y="537"/>
                  <a:pt x="550" y="421"/>
                  <a:pt x="747" y="237"/>
                </a:cubicBezTo>
                <a:lnTo>
                  <a:pt x="516" y="6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en-US" sz="7198" dirty="0">
              <a:latin typeface="Lato Light" panose="020F0502020204030203" pitchFamily="34" charset="0"/>
            </a:endParaRPr>
          </a:p>
        </p:txBody>
      </p:sp>
      <p:sp>
        <p:nvSpPr>
          <p:cNvPr id="7" name="Freeform 10">
            <a:extLst>
              <a:ext uri="{FF2B5EF4-FFF2-40B4-BE49-F238E27FC236}">
                <a16:creationId xmlns:a16="http://schemas.microsoft.com/office/drawing/2014/main" id="{F0239FA4-00C3-ED44-9590-0AEEE53112A5}"/>
              </a:ext>
            </a:extLst>
          </p:cNvPr>
          <p:cNvSpPr>
            <a:spLocks/>
          </p:cNvSpPr>
          <p:nvPr/>
        </p:nvSpPr>
        <p:spPr bwMode="auto">
          <a:xfrm>
            <a:off x="14566283" y="7908652"/>
            <a:ext cx="2155265" cy="2967851"/>
          </a:xfrm>
          <a:custGeom>
            <a:avLst/>
            <a:gdLst>
              <a:gd name="T0" fmla="*/ 217 w 543"/>
              <a:gd name="T1" fmla="*/ 0 h 747"/>
              <a:gd name="T2" fmla="*/ 180 w 543"/>
              <a:gd name="T3" fmla="*/ 210 h 747"/>
              <a:gd name="T4" fmla="*/ 6 w 543"/>
              <a:gd name="T5" fmla="*/ 199 h 747"/>
              <a:gd name="T6" fmla="*/ 138 w 543"/>
              <a:gd name="T7" fmla="*/ 315 h 747"/>
              <a:gd name="T8" fmla="*/ 0 w 543"/>
              <a:gd name="T9" fmla="*/ 517 h 747"/>
              <a:gd name="T10" fmla="*/ 231 w 543"/>
              <a:gd name="T11" fmla="*/ 747 h 747"/>
              <a:gd name="T12" fmla="*/ 543 w 543"/>
              <a:gd name="T13" fmla="*/ 0 h 747"/>
              <a:gd name="T14" fmla="*/ 217 w 543"/>
              <a:gd name="T15" fmla="*/ 0 h 7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43" h="747">
                <a:moveTo>
                  <a:pt x="217" y="0"/>
                </a:moveTo>
                <a:cubicBezTo>
                  <a:pt x="214" y="73"/>
                  <a:pt x="201" y="143"/>
                  <a:pt x="180" y="210"/>
                </a:cubicBezTo>
                <a:cubicBezTo>
                  <a:pt x="6" y="199"/>
                  <a:pt x="6" y="199"/>
                  <a:pt x="6" y="199"/>
                </a:cubicBezTo>
                <a:cubicBezTo>
                  <a:pt x="138" y="315"/>
                  <a:pt x="138" y="315"/>
                  <a:pt x="138" y="315"/>
                </a:cubicBezTo>
                <a:cubicBezTo>
                  <a:pt x="102" y="389"/>
                  <a:pt x="56" y="457"/>
                  <a:pt x="0" y="517"/>
                </a:cubicBezTo>
                <a:cubicBezTo>
                  <a:pt x="231" y="747"/>
                  <a:pt x="231" y="747"/>
                  <a:pt x="231" y="747"/>
                </a:cubicBezTo>
                <a:cubicBezTo>
                  <a:pt x="417" y="551"/>
                  <a:pt x="534" y="289"/>
                  <a:pt x="543" y="0"/>
                </a:cubicBezTo>
                <a:lnTo>
                  <a:pt x="217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en-US" sz="7198" dirty="0">
              <a:latin typeface="Lato Light" panose="020F0502020204030203" pitchFamily="34" charset="0"/>
            </a:endParaRPr>
          </a:p>
        </p:txBody>
      </p:sp>
      <p:sp>
        <p:nvSpPr>
          <p:cNvPr id="8" name="Freeform 11">
            <a:extLst>
              <a:ext uri="{FF2B5EF4-FFF2-40B4-BE49-F238E27FC236}">
                <a16:creationId xmlns:a16="http://schemas.microsoft.com/office/drawing/2014/main" id="{9894C81C-E373-554A-9555-3DB27E04A2EB}"/>
              </a:ext>
            </a:extLst>
          </p:cNvPr>
          <p:cNvSpPr>
            <a:spLocks/>
          </p:cNvSpPr>
          <p:nvPr/>
        </p:nvSpPr>
        <p:spPr bwMode="auto">
          <a:xfrm>
            <a:off x="14566282" y="4648776"/>
            <a:ext cx="2158438" cy="2986896"/>
          </a:xfrm>
          <a:custGeom>
            <a:avLst/>
            <a:gdLst>
              <a:gd name="T0" fmla="*/ 544 w 544"/>
              <a:gd name="T1" fmla="*/ 752 h 752"/>
              <a:gd name="T2" fmla="*/ 235 w 544"/>
              <a:gd name="T3" fmla="*/ 0 h 752"/>
              <a:gd name="T4" fmla="*/ 5 w 544"/>
              <a:gd name="T5" fmla="*/ 231 h 752"/>
              <a:gd name="T6" fmla="*/ 130 w 544"/>
              <a:gd name="T7" fmla="*/ 413 h 752"/>
              <a:gd name="T8" fmla="*/ 0 w 544"/>
              <a:gd name="T9" fmla="*/ 527 h 752"/>
              <a:gd name="T10" fmla="*/ 174 w 544"/>
              <a:gd name="T11" fmla="*/ 517 h 752"/>
              <a:gd name="T12" fmla="*/ 218 w 544"/>
              <a:gd name="T13" fmla="*/ 752 h 752"/>
              <a:gd name="T14" fmla="*/ 544 w 544"/>
              <a:gd name="T15" fmla="*/ 752 h 7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44" h="752">
                <a:moveTo>
                  <a:pt x="544" y="752"/>
                </a:moveTo>
                <a:cubicBezTo>
                  <a:pt x="536" y="461"/>
                  <a:pt x="420" y="198"/>
                  <a:pt x="235" y="0"/>
                </a:cubicBezTo>
                <a:cubicBezTo>
                  <a:pt x="5" y="231"/>
                  <a:pt x="5" y="231"/>
                  <a:pt x="5" y="231"/>
                </a:cubicBezTo>
                <a:cubicBezTo>
                  <a:pt x="54" y="285"/>
                  <a:pt x="97" y="346"/>
                  <a:pt x="130" y="413"/>
                </a:cubicBezTo>
                <a:cubicBezTo>
                  <a:pt x="0" y="527"/>
                  <a:pt x="0" y="527"/>
                  <a:pt x="0" y="527"/>
                </a:cubicBezTo>
                <a:cubicBezTo>
                  <a:pt x="174" y="517"/>
                  <a:pt x="174" y="517"/>
                  <a:pt x="174" y="517"/>
                </a:cubicBezTo>
                <a:cubicBezTo>
                  <a:pt x="200" y="591"/>
                  <a:pt x="215" y="670"/>
                  <a:pt x="218" y="752"/>
                </a:cubicBezTo>
                <a:lnTo>
                  <a:pt x="544" y="75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en-US" sz="7198" dirty="0">
              <a:latin typeface="Lato Light" panose="020F0502020204030203" pitchFamily="34" charset="0"/>
            </a:endParaRPr>
          </a:p>
        </p:txBody>
      </p:sp>
      <p:sp>
        <p:nvSpPr>
          <p:cNvPr id="9" name="Freeform 12">
            <a:extLst>
              <a:ext uri="{FF2B5EF4-FFF2-40B4-BE49-F238E27FC236}">
                <a16:creationId xmlns:a16="http://schemas.microsoft.com/office/drawing/2014/main" id="{57961FE8-3C6B-7342-AA6C-2BDA35C35F74}"/>
              </a:ext>
            </a:extLst>
          </p:cNvPr>
          <p:cNvSpPr>
            <a:spLocks/>
          </p:cNvSpPr>
          <p:nvPr/>
        </p:nvSpPr>
        <p:spPr bwMode="auto">
          <a:xfrm>
            <a:off x="12322143" y="3214051"/>
            <a:ext cx="2980550" cy="2155263"/>
          </a:xfrm>
          <a:custGeom>
            <a:avLst/>
            <a:gdLst>
              <a:gd name="T0" fmla="*/ 751 w 751"/>
              <a:gd name="T1" fmla="*/ 312 h 543"/>
              <a:gd name="T2" fmla="*/ 0 w 751"/>
              <a:gd name="T3" fmla="*/ 0 h 543"/>
              <a:gd name="T4" fmla="*/ 0 w 751"/>
              <a:gd name="T5" fmla="*/ 326 h 543"/>
              <a:gd name="T6" fmla="*/ 230 w 751"/>
              <a:gd name="T7" fmla="*/ 369 h 543"/>
              <a:gd name="T8" fmla="*/ 220 w 751"/>
              <a:gd name="T9" fmla="*/ 520 h 543"/>
              <a:gd name="T10" fmla="*/ 321 w 751"/>
              <a:gd name="T11" fmla="*/ 406 h 543"/>
              <a:gd name="T12" fmla="*/ 521 w 751"/>
              <a:gd name="T13" fmla="*/ 543 h 543"/>
              <a:gd name="T14" fmla="*/ 751 w 751"/>
              <a:gd name="T15" fmla="*/ 312 h 5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51" h="543">
                <a:moveTo>
                  <a:pt x="751" y="312"/>
                </a:moveTo>
                <a:cubicBezTo>
                  <a:pt x="554" y="125"/>
                  <a:pt x="291" y="8"/>
                  <a:pt x="0" y="0"/>
                </a:cubicBezTo>
                <a:cubicBezTo>
                  <a:pt x="0" y="326"/>
                  <a:pt x="0" y="326"/>
                  <a:pt x="0" y="326"/>
                </a:cubicBezTo>
                <a:cubicBezTo>
                  <a:pt x="80" y="329"/>
                  <a:pt x="157" y="344"/>
                  <a:pt x="230" y="369"/>
                </a:cubicBezTo>
                <a:cubicBezTo>
                  <a:pt x="220" y="520"/>
                  <a:pt x="220" y="520"/>
                  <a:pt x="220" y="520"/>
                </a:cubicBezTo>
                <a:cubicBezTo>
                  <a:pt x="321" y="406"/>
                  <a:pt x="321" y="406"/>
                  <a:pt x="321" y="406"/>
                </a:cubicBezTo>
                <a:cubicBezTo>
                  <a:pt x="394" y="442"/>
                  <a:pt x="462" y="488"/>
                  <a:pt x="521" y="543"/>
                </a:cubicBezTo>
                <a:lnTo>
                  <a:pt x="751" y="312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en-US" sz="7198" dirty="0">
              <a:latin typeface="Lato Light" panose="020F0502020204030203" pitchFamily="34" charset="0"/>
            </a:endParaRPr>
          </a:p>
        </p:txBody>
      </p:sp>
      <p:sp>
        <p:nvSpPr>
          <p:cNvPr id="42" name="Freeform 41">
            <a:extLst>
              <a:ext uri="{FF2B5EF4-FFF2-40B4-BE49-F238E27FC236}">
                <a16:creationId xmlns:a16="http://schemas.microsoft.com/office/drawing/2014/main" id="{890232B3-3C10-444F-9224-69D6AA4C3D62}"/>
              </a:ext>
            </a:extLst>
          </p:cNvPr>
          <p:cNvSpPr>
            <a:spLocks/>
          </p:cNvSpPr>
          <p:nvPr/>
        </p:nvSpPr>
        <p:spPr bwMode="auto">
          <a:xfrm>
            <a:off x="10226010" y="5874675"/>
            <a:ext cx="3925661" cy="3977374"/>
          </a:xfrm>
          <a:custGeom>
            <a:avLst/>
            <a:gdLst>
              <a:gd name="connsiteX0" fmla="*/ 3532650 w 3925661"/>
              <a:gd name="connsiteY0" fmla="*/ 1813525 h 3977374"/>
              <a:gd name="connsiteX1" fmla="*/ 3920571 w 3925661"/>
              <a:gd name="connsiteY1" fmla="*/ 2389116 h 3977374"/>
              <a:gd name="connsiteX2" fmla="*/ 3532650 w 3925661"/>
              <a:gd name="connsiteY2" fmla="*/ 2933594 h 3977374"/>
              <a:gd name="connsiteX3" fmla="*/ 3113696 w 3925661"/>
              <a:gd name="connsiteY3" fmla="*/ 3431403 h 3977374"/>
              <a:gd name="connsiteX4" fmla="*/ 2663708 w 3925661"/>
              <a:gd name="connsiteY4" fmla="*/ 3820315 h 3977374"/>
              <a:gd name="connsiteX5" fmla="*/ 2167169 w 3925661"/>
              <a:gd name="connsiteY5" fmla="*/ 3229168 h 3977374"/>
              <a:gd name="connsiteX6" fmla="*/ 2120618 w 3925661"/>
              <a:gd name="connsiteY6" fmla="*/ 2575794 h 3977374"/>
              <a:gd name="connsiteX7" fmla="*/ 2461989 w 3925661"/>
              <a:gd name="connsiteY7" fmla="*/ 2560238 h 3977374"/>
              <a:gd name="connsiteX8" fmla="*/ 2803359 w 3925661"/>
              <a:gd name="connsiteY8" fmla="*/ 2715803 h 3977374"/>
              <a:gd name="connsiteX9" fmla="*/ 2756809 w 3925661"/>
              <a:gd name="connsiteY9" fmla="*/ 3213611 h 3977374"/>
              <a:gd name="connsiteX10" fmla="*/ 2477506 w 3925661"/>
              <a:gd name="connsiteY10" fmla="*/ 2949151 h 3977374"/>
              <a:gd name="connsiteX11" fmla="*/ 2446472 w 3925661"/>
              <a:gd name="connsiteY11" fmla="*/ 3058046 h 3977374"/>
              <a:gd name="connsiteX12" fmla="*/ 2477506 w 3925661"/>
              <a:gd name="connsiteY12" fmla="*/ 3540298 h 3977374"/>
              <a:gd name="connsiteX13" fmla="*/ 2524056 w 3925661"/>
              <a:gd name="connsiteY13" fmla="*/ 3633637 h 3977374"/>
              <a:gd name="connsiteX14" fmla="*/ 2772325 w 3925661"/>
              <a:gd name="connsiteY14" fmla="*/ 3322507 h 3977374"/>
              <a:gd name="connsiteX15" fmla="*/ 2927494 w 3925661"/>
              <a:gd name="connsiteY15" fmla="*/ 2669133 h 3977374"/>
              <a:gd name="connsiteX16" fmla="*/ 2803359 w 3925661"/>
              <a:gd name="connsiteY16" fmla="*/ 2404673 h 3977374"/>
              <a:gd name="connsiteX17" fmla="*/ 3346448 w 3925661"/>
              <a:gd name="connsiteY17" fmla="*/ 2202438 h 3977374"/>
              <a:gd name="connsiteX18" fmla="*/ 3532650 w 3925661"/>
              <a:gd name="connsiteY18" fmla="*/ 1813525 h 3977374"/>
              <a:gd name="connsiteX19" fmla="*/ 378221 w 3925661"/>
              <a:gd name="connsiteY19" fmla="*/ 1813525 h 3977374"/>
              <a:gd name="connsiteX20" fmla="*/ 564773 w 3925661"/>
              <a:gd name="connsiteY20" fmla="*/ 2202438 h 3977374"/>
              <a:gd name="connsiteX21" fmla="*/ 1124426 w 3925661"/>
              <a:gd name="connsiteY21" fmla="*/ 2404673 h 3977374"/>
              <a:gd name="connsiteX22" fmla="*/ 1000059 w 3925661"/>
              <a:gd name="connsiteY22" fmla="*/ 2669133 h 3977374"/>
              <a:gd name="connsiteX23" fmla="*/ 1155518 w 3925661"/>
              <a:gd name="connsiteY23" fmla="*/ 3322507 h 3977374"/>
              <a:gd name="connsiteX24" fmla="*/ 1404253 w 3925661"/>
              <a:gd name="connsiteY24" fmla="*/ 3633637 h 3977374"/>
              <a:gd name="connsiteX25" fmla="*/ 1435345 w 3925661"/>
              <a:gd name="connsiteY25" fmla="*/ 3540298 h 3977374"/>
              <a:gd name="connsiteX26" fmla="*/ 1466437 w 3925661"/>
              <a:gd name="connsiteY26" fmla="*/ 3058046 h 3977374"/>
              <a:gd name="connsiteX27" fmla="*/ 1450891 w 3925661"/>
              <a:gd name="connsiteY27" fmla="*/ 2949151 h 3977374"/>
              <a:gd name="connsiteX28" fmla="*/ 1155518 w 3925661"/>
              <a:gd name="connsiteY28" fmla="*/ 3213611 h 3977374"/>
              <a:gd name="connsiteX29" fmla="*/ 1124426 w 3925661"/>
              <a:gd name="connsiteY29" fmla="*/ 2715803 h 3977374"/>
              <a:gd name="connsiteX30" fmla="*/ 1450891 w 3925661"/>
              <a:gd name="connsiteY30" fmla="*/ 2560238 h 3977374"/>
              <a:gd name="connsiteX31" fmla="*/ 1808448 w 3925661"/>
              <a:gd name="connsiteY31" fmla="*/ 2575794 h 3977374"/>
              <a:gd name="connsiteX32" fmla="*/ 1746264 w 3925661"/>
              <a:gd name="connsiteY32" fmla="*/ 3229168 h 3977374"/>
              <a:gd name="connsiteX33" fmla="*/ 1264340 w 3925661"/>
              <a:gd name="connsiteY33" fmla="*/ 3820315 h 3977374"/>
              <a:gd name="connsiteX34" fmla="*/ 797962 w 3925661"/>
              <a:gd name="connsiteY34" fmla="*/ 3431403 h 3977374"/>
              <a:gd name="connsiteX35" fmla="*/ 378221 w 3925661"/>
              <a:gd name="connsiteY35" fmla="*/ 2933594 h 3977374"/>
              <a:gd name="connsiteX36" fmla="*/ 5119 w 3925661"/>
              <a:gd name="connsiteY36" fmla="*/ 2389116 h 3977374"/>
              <a:gd name="connsiteX37" fmla="*/ 378221 w 3925661"/>
              <a:gd name="connsiteY37" fmla="*/ 1813525 h 3977374"/>
              <a:gd name="connsiteX38" fmla="*/ 3269030 w 3925661"/>
              <a:gd name="connsiteY38" fmla="*/ 647755 h 3977374"/>
              <a:gd name="connsiteX39" fmla="*/ 3424161 w 3925661"/>
              <a:gd name="connsiteY39" fmla="*/ 1191782 h 3977374"/>
              <a:gd name="connsiteX40" fmla="*/ 3765448 w 3925661"/>
              <a:gd name="connsiteY40" fmla="*/ 1766895 h 3977374"/>
              <a:gd name="connsiteX41" fmla="*/ 3393135 w 3925661"/>
              <a:gd name="connsiteY41" fmla="*/ 1751352 h 3977374"/>
              <a:gd name="connsiteX42" fmla="*/ 3036334 w 3925661"/>
              <a:gd name="connsiteY42" fmla="*/ 1393849 h 3977374"/>
              <a:gd name="connsiteX43" fmla="*/ 2896717 w 3925661"/>
              <a:gd name="connsiteY43" fmla="*/ 1005258 h 3977374"/>
              <a:gd name="connsiteX44" fmla="*/ 3269030 w 3925661"/>
              <a:gd name="connsiteY44" fmla="*/ 647755 h 3977374"/>
              <a:gd name="connsiteX45" fmla="*/ 658946 w 3925661"/>
              <a:gd name="connsiteY45" fmla="*/ 647755 h 3977374"/>
              <a:gd name="connsiteX46" fmla="*/ 1016972 w 3925661"/>
              <a:gd name="connsiteY46" fmla="*/ 1005258 h 3977374"/>
              <a:gd name="connsiteX47" fmla="*/ 892442 w 3925661"/>
              <a:gd name="connsiteY47" fmla="*/ 1393849 h 3977374"/>
              <a:gd name="connsiteX48" fmla="*/ 534416 w 3925661"/>
              <a:gd name="connsiteY48" fmla="*/ 1751352 h 3977374"/>
              <a:gd name="connsiteX49" fmla="*/ 160823 w 3925661"/>
              <a:gd name="connsiteY49" fmla="*/ 1766895 h 3977374"/>
              <a:gd name="connsiteX50" fmla="*/ 487717 w 3925661"/>
              <a:gd name="connsiteY50" fmla="*/ 1191782 h 3977374"/>
              <a:gd name="connsiteX51" fmla="*/ 658946 w 3925661"/>
              <a:gd name="connsiteY51" fmla="*/ 647755 h 3977374"/>
              <a:gd name="connsiteX52" fmla="*/ 2363006 w 3925661"/>
              <a:gd name="connsiteY52" fmla="*/ 290 h 3977374"/>
              <a:gd name="connsiteX53" fmla="*/ 2803103 w 3925661"/>
              <a:gd name="connsiteY53" fmla="*/ 304601 h 3977374"/>
              <a:gd name="connsiteX54" fmla="*/ 3130074 w 3925661"/>
              <a:gd name="connsiteY54" fmla="*/ 693809 h 3977374"/>
              <a:gd name="connsiteX55" fmla="*/ 2476132 w 3925661"/>
              <a:gd name="connsiteY55" fmla="*/ 693809 h 3977374"/>
              <a:gd name="connsiteX56" fmla="*/ 2740823 w 3925661"/>
              <a:gd name="connsiteY56" fmla="*/ 553694 h 3977374"/>
              <a:gd name="connsiteX57" fmla="*/ 2662973 w 3925661"/>
              <a:gd name="connsiteY57" fmla="*/ 491421 h 3977374"/>
              <a:gd name="connsiteX58" fmla="*/ 2258152 w 3925661"/>
              <a:gd name="connsiteY58" fmla="*/ 444716 h 3977374"/>
              <a:gd name="connsiteX59" fmla="*/ 2149162 w 3925661"/>
              <a:gd name="connsiteY59" fmla="*/ 460284 h 3977374"/>
              <a:gd name="connsiteX60" fmla="*/ 2367142 w 3925661"/>
              <a:gd name="connsiteY60" fmla="*/ 678241 h 3977374"/>
              <a:gd name="connsiteX61" fmla="*/ 2756393 w 3925661"/>
              <a:gd name="connsiteY61" fmla="*/ 1036312 h 3977374"/>
              <a:gd name="connsiteX62" fmla="*/ 2880953 w 3925661"/>
              <a:gd name="connsiteY62" fmla="*/ 1456656 h 3977374"/>
              <a:gd name="connsiteX63" fmla="*/ 2912093 w 3925661"/>
              <a:gd name="connsiteY63" fmla="*/ 1674612 h 3977374"/>
              <a:gd name="connsiteX64" fmla="*/ 2585122 w 3925661"/>
              <a:gd name="connsiteY64" fmla="*/ 1736885 h 3977374"/>
              <a:gd name="connsiteX65" fmla="*/ 2413852 w 3925661"/>
              <a:gd name="connsiteY65" fmla="*/ 1378814 h 3977374"/>
              <a:gd name="connsiteX66" fmla="*/ 2367142 w 3925661"/>
              <a:gd name="connsiteY66" fmla="*/ 1472224 h 3977374"/>
              <a:gd name="connsiteX67" fmla="*/ 2476132 w 3925661"/>
              <a:gd name="connsiteY67" fmla="*/ 1721317 h 3977374"/>
              <a:gd name="connsiteX68" fmla="*/ 2336002 w 3925661"/>
              <a:gd name="connsiteY68" fmla="*/ 1923705 h 3977374"/>
              <a:gd name="connsiteX69" fmla="*/ 2382712 w 3925661"/>
              <a:gd name="connsiteY69" fmla="*/ 2032683 h 3977374"/>
              <a:gd name="connsiteX70" fmla="*/ 2553982 w 3925661"/>
              <a:gd name="connsiteY70" fmla="*/ 1845864 h 3977374"/>
              <a:gd name="connsiteX71" fmla="*/ 2974373 w 3925661"/>
              <a:gd name="connsiteY71" fmla="*/ 1768022 h 3977374"/>
              <a:gd name="connsiteX72" fmla="*/ 3254634 w 3925661"/>
              <a:gd name="connsiteY72" fmla="*/ 1877000 h 3977374"/>
              <a:gd name="connsiteX73" fmla="*/ 3207924 w 3925661"/>
              <a:gd name="connsiteY73" fmla="*/ 2048252 h 3977374"/>
              <a:gd name="connsiteX74" fmla="*/ 2694113 w 3925661"/>
              <a:gd name="connsiteY74" fmla="*/ 2359618 h 3977374"/>
              <a:gd name="connsiteX75" fmla="*/ 2460562 w 3925661"/>
              <a:gd name="connsiteY75" fmla="*/ 2421891 h 3977374"/>
              <a:gd name="connsiteX76" fmla="*/ 2133591 w 3925661"/>
              <a:gd name="connsiteY76" fmla="*/ 2437459 h 3977374"/>
              <a:gd name="connsiteX77" fmla="*/ 2242582 w 3925661"/>
              <a:gd name="connsiteY77" fmla="*/ 1690181 h 3977374"/>
              <a:gd name="connsiteX78" fmla="*/ 2149162 w 3925661"/>
              <a:gd name="connsiteY78" fmla="*/ 880629 h 3977374"/>
              <a:gd name="connsiteX79" fmla="*/ 2180302 w 3925661"/>
              <a:gd name="connsiteY79" fmla="*/ 71077 h 3977374"/>
              <a:gd name="connsiteX80" fmla="*/ 2363006 w 3925661"/>
              <a:gd name="connsiteY80" fmla="*/ 290 h 3977374"/>
              <a:gd name="connsiteX81" fmla="*/ 1563983 w 3925661"/>
              <a:gd name="connsiteY81" fmla="*/ 290 h 3977374"/>
              <a:gd name="connsiteX82" fmla="*/ 1746134 w 3925661"/>
              <a:gd name="connsiteY82" fmla="*/ 71077 h 3977374"/>
              <a:gd name="connsiteX83" fmla="*/ 1761657 w 3925661"/>
              <a:gd name="connsiteY83" fmla="*/ 880629 h 3977374"/>
              <a:gd name="connsiteX84" fmla="*/ 1684043 w 3925661"/>
              <a:gd name="connsiteY84" fmla="*/ 1690181 h 3977374"/>
              <a:gd name="connsiteX85" fmla="*/ 1792703 w 3925661"/>
              <a:gd name="connsiteY85" fmla="*/ 2437459 h 3977374"/>
              <a:gd name="connsiteX86" fmla="*/ 1466723 w 3925661"/>
              <a:gd name="connsiteY86" fmla="*/ 2421891 h 3977374"/>
              <a:gd name="connsiteX87" fmla="*/ 1218357 w 3925661"/>
              <a:gd name="connsiteY87" fmla="*/ 2359618 h 3977374"/>
              <a:gd name="connsiteX88" fmla="*/ 721625 w 3925661"/>
              <a:gd name="connsiteY88" fmla="*/ 2048252 h 3977374"/>
              <a:gd name="connsiteX89" fmla="*/ 675057 w 3925661"/>
              <a:gd name="connsiteY89" fmla="*/ 1877000 h 3977374"/>
              <a:gd name="connsiteX90" fmla="*/ 938946 w 3925661"/>
              <a:gd name="connsiteY90" fmla="*/ 1768022 h 3977374"/>
              <a:gd name="connsiteX91" fmla="*/ 1358063 w 3925661"/>
              <a:gd name="connsiteY91" fmla="*/ 1845864 h 3977374"/>
              <a:gd name="connsiteX92" fmla="*/ 1544337 w 3925661"/>
              <a:gd name="connsiteY92" fmla="*/ 2032683 h 3977374"/>
              <a:gd name="connsiteX93" fmla="*/ 1590906 w 3925661"/>
              <a:gd name="connsiteY93" fmla="*/ 1923705 h 3977374"/>
              <a:gd name="connsiteX94" fmla="*/ 1435677 w 3925661"/>
              <a:gd name="connsiteY94" fmla="*/ 1721317 h 3977374"/>
              <a:gd name="connsiteX95" fmla="*/ 1559860 w 3925661"/>
              <a:gd name="connsiteY95" fmla="*/ 1472224 h 3977374"/>
              <a:gd name="connsiteX96" fmla="*/ 1497769 w 3925661"/>
              <a:gd name="connsiteY96" fmla="*/ 1378814 h 3977374"/>
              <a:gd name="connsiteX97" fmla="*/ 1342540 w 3925661"/>
              <a:gd name="connsiteY97" fmla="*/ 1736885 h 3977374"/>
              <a:gd name="connsiteX98" fmla="*/ 1016560 w 3925661"/>
              <a:gd name="connsiteY98" fmla="*/ 1674612 h 3977374"/>
              <a:gd name="connsiteX99" fmla="*/ 1047606 w 3925661"/>
              <a:gd name="connsiteY99" fmla="*/ 1456656 h 3977374"/>
              <a:gd name="connsiteX100" fmla="*/ 1156266 w 3925661"/>
              <a:gd name="connsiteY100" fmla="*/ 1036312 h 3977374"/>
              <a:gd name="connsiteX101" fmla="*/ 1559860 w 3925661"/>
              <a:gd name="connsiteY101" fmla="*/ 678241 h 3977374"/>
              <a:gd name="connsiteX102" fmla="*/ 1777180 w 3925661"/>
              <a:gd name="connsiteY102" fmla="*/ 460284 h 3977374"/>
              <a:gd name="connsiteX103" fmla="*/ 1668520 w 3925661"/>
              <a:gd name="connsiteY103" fmla="*/ 444716 h 3977374"/>
              <a:gd name="connsiteX104" fmla="*/ 1264926 w 3925661"/>
              <a:gd name="connsiteY104" fmla="*/ 491421 h 3977374"/>
              <a:gd name="connsiteX105" fmla="*/ 1187311 w 3925661"/>
              <a:gd name="connsiteY105" fmla="*/ 553694 h 3977374"/>
              <a:gd name="connsiteX106" fmla="*/ 1451200 w 3925661"/>
              <a:gd name="connsiteY106" fmla="*/ 693809 h 3977374"/>
              <a:gd name="connsiteX107" fmla="*/ 799240 w 3925661"/>
              <a:gd name="connsiteY107" fmla="*/ 693809 h 3977374"/>
              <a:gd name="connsiteX108" fmla="*/ 1125220 w 3925661"/>
              <a:gd name="connsiteY108" fmla="*/ 304601 h 3977374"/>
              <a:gd name="connsiteX109" fmla="*/ 1563983 w 3925661"/>
              <a:gd name="connsiteY109" fmla="*/ 290 h 3977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</a:cxnLst>
            <a:rect l="l" t="t" r="r" b="b"/>
            <a:pathLst>
              <a:path w="3925661" h="3977374">
                <a:moveTo>
                  <a:pt x="3532650" y="1813525"/>
                </a:moveTo>
                <a:cubicBezTo>
                  <a:pt x="3842987" y="1813525"/>
                  <a:pt x="3951605" y="2140212"/>
                  <a:pt x="3920571" y="2389116"/>
                </a:cubicBezTo>
                <a:cubicBezTo>
                  <a:pt x="3905054" y="2653577"/>
                  <a:pt x="3780920" y="2840255"/>
                  <a:pt x="3532650" y="2933594"/>
                </a:cubicBezTo>
                <a:cubicBezTo>
                  <a:pt x="3641268" y="3244725"/>
                  <a:pt x="3455066" y="3509185"/>
                  <a:pt x="3113696" y="3431403"/>
                </a:cubicBezTo>
                <a:cubicBezTo>
                  <a:pt x="3175763" y="3758089"/>
                  <a:pt x="2958528" y="3944768"/>
                  <a:pt x="2663708" y="3820315"/>
                </a:cubicBezTo>
                <a:cubicBezTo>
                  <a:pt x="2260270" y="4255898"/>
                  <a:pt x="1763731" y="3695863"/>
                  <a:pt x="2167169" y="3229168"/>
                </a:cubicBezTo>
                <a:cubicBezTo>
                  <a:pt x="1996484" y="3058046"/>
                  <a:pt x="1934416" y="2762473"/>
                  <a:pt x="2120618" y="2575794"/>
                </a:cubicBezTo>
                <a:cubicBezTo>
                  <a:pt x="2213719" y="2466899"/>
                  <a:pt x="2353371" y="2482455"/>
                  <a:pt x="2461989" y="2560238"/>
                </a:cubicBezTo>
                <a:cubicBezTo>
                  <a:pt x="2648191" y="2373560"/>
                  <a:pt x="2865426" y="2466899"/>
                  <a:pt x="2803359" y="2715803"/>
                </a:cubicBezTo>
                <a:cubicBezTo>
                  <a:pt x="3082662" y="2855812"/>
                  <a:pt x="3067145" y="3166942"/>
                  <a:pt x="2756809" y="3213611"/>
                </a:cubicBezTo>
                <a:cubicBezTo>
                  <a:pt x="2725775" y="3073603"/>
                  <a:pt x="2617157" y="2980264"/>
                  <a:pt x="2477506" y="2949151"/>
                </a:cubicBezTo>
                <a:cubicBezTo>
                  <a:pt x="2446472" y="3058046"/>
                  <a:pt x="2446472" y="3058046"/>
                  <a:pt x="2446472" y="3058046"/>
                </a:cubicBezTo>
                <a:cubicBezTo>
                  <a:pt x="2725775" y="3104716"/>
                  <a:pt x="2725775" y="3431403"/>
                  <a:pt x="2477506" y="3540298"/>
                </a:cubicBezTo>
                <a:cubicBezTo>
                  <a:pt x="2524056" y="3633637"/>
                  <a:pt x="2524056" y="3633637"/>
                  <a:pt x="2524056" y="3633637"/>
                </a:cubicBezTo>
                <a:cubicBezTo>
                  <a:pt x="2648191" y="3571411"/>
                  <a:pt x="2756809" y="3462516"/>
                  <a:pt x="2772325" y="3322507"/>
                </a:cubicBezTo>
                <a:cubicBezTo>
                  <a:pt x="3144730" y="3275837"/>
                  <a:pt x="3222314" y="2840255"/>
                  <a:pt x="2927494" y="2669133"/>
                </a:cubicBezTo>
                <a:cubicBezTo>
                  <a:pt x="2927494" y="2560238"/>
                  <a:pt x="2880943" y="2466899"/>
                  <a:pt x="2803359" y="2404673"/>
                </a:cubicBezTo>
                <a:cubicBezTo>
                  <a:pt x="2865426" y="2077986"/>
                  <a:pt x="3144730" y="2109099"/>
                  <a:pt x="3346448" y="2202438"/>
                </a:cubicBezTo>
                <a:cubicBezTo>
                  <a:pt x="3268864" y="2046873"/>
                  <a:pt x="3284381" y="1829082"/>
                  <a:pt x="3532650" y="1813525"/>
                </a:cubicBezTo>
                <a:close/>
                <a:moveTo>
                  <a:pt x="378221" y="1813525"/>
                </a:moveTo>
                <a:cubicBezTo>
                  <a:pt x="642502" y="1829082"/>
                  <a:pt x="642502" y="2046873"/>
                  <a:pt x="564773" y="2202438"/>
                </a:cubicBezTo>
                <a:cubicBezTo>
                  <a:pt x="766870" y="2109099"/>
                  <a:pt x="1062242" y="2077986"/>
                  <a:pt x="1124426" y="2404673"/>
                </a:cubicBezTo>
                <a:cubicBezTo>
                  <a:pt x="1031151" y="2466899"/>
                  <a:pt x="984513" y="2560238"/>
                  <a:pt x="1000059" y="2669133"/>
                </a:cubicBezTo>
                <a:cubicBezTo>
                  <a:pt x="704686" y="2840255"/>
                  <a:pt x="782416" y="3275837"/>
                  <a:pt x="1155518" y="3322507"/>
                </a:cubicBezTo>
                <a:cubicBezTo>
                  <a:pt x="1171064" y="3462516"/>
                  <a:pt x="1264340" y="3571411"/>
                  <a:pt x="1404253" y="3633637"/>
                </a:cubicBezTo>
                <a:cubicBezTo>
                  <a:pt x="1404253" y="3633637"/>
                  <a:pt x="1404253" y="3633637"/>
                  <a:pt x="1435345" y="3540298"/>
                </a:cubicBezTo>
                <a:cubicBezTo>
                  <a:pt x="1202156" y="3431403"/>
                  <a:pt x="1186610" y="3104716"/>
                  <a:pt x="1466437" y="3058046"/>
                </a:cubicBezTo>
                <a:cubicBezTo>
                  <a:pt x="1466437" y="3058046"/>
                  <a:pt x="1466437" y="3058046"/>
                  <a:pt x="1450891" y="2949151"/>
                </a:cubicBezTo>
                <a:cubicBezTo>
                  <a:pt x="1310978" y="2980264"/>
                  <a:pt x="1186610" y="3073603"/>
                  <a:pt x="1155518" y="3213611"/>
                </a:cubicBezTo>
                <a:cubicBezTo>
                  <a:pt x="860145" y="3166942"/>
                  <a:pt x="844599" y="2855812"/>
                  <a:pt x="1124426" y="2715803"/>
                </a:cubicBezTo>
                <a:cubicBezTo>
                  <a:pt x="1062242" y="2466899"/>
                  <a:pt x="1279886" y="2373560"/>
                  <a:pt x="1450891" y="2560238"/>
                </a:cubicBezTo>
                <a:cubicBezTo>
                  <a:pt x="1559712" y="2482455"/>
                  <a:pt x="1715172" y="2466899"/>
                  <a:pt x="1808448" y="2575794"/>
                </a:cubicBezTo>
                <a:cubicBezTo>
                  <a:pt x="1994999" y="2762473"/>
                  <a:pt x="1932815" y="3058046"/>
                  <a:pt x="1746264" y="3229168"/>
                </a:cubicBezTo>
                <a:cubicBezTo>
                  <a:pt x="2166004" y="3695863"/>
                  <a:pt x="1668534" y="4255898"/>
                  <a:pt x="1264340" y="3820315"/>
                </a:cubicBezTo>
                <a:cubicBezTo>
                  <a:pt x="968967" y="3944768"/>
                  <a:pt x="751324" y="3758089"/>
                  <a:pt x="797962" y="3431403"/>
                </a:cubicBezTo>
                <a:cubicBezTo>
                  <a:pt x="471497" y="3509185"/>
                  <a:pt x="269400" y="3244725"/>
                  <a:pt x="378221" y="2933594"/>
                </a:cubicBezTo>
                <a:cubicBezTo>
                  <a:pt x="129486" y="2840255"/>
                  <a:pt x="20665" y="2653577"/>
                  <a:pt x="5119" y="2389116"/>
                </a:cubicBezTo>
                <a:cubicBezTo>
                  <a:pt x="-25973" y="2140212"/>
                  <a:pt x="82849" y="1813525"/>
                  <a:pt x="378221" y="1813525"/>
                </a:cubicBezTo>
                <a:close/>
                <a:moveTo>
                  <a:pt x="3269030" y="647755"/>
                </a:moveTo>
                <a:cubicBezTo>
                  <a:pt x="3563778" y="647755"/>
                  <a:pt x="3579291" y="1020802"/>
                  <a:pt x="3424161" y="1191782"/>
                </a:cubicBezTo>
                <a:cubicBezTo>
                  <a:pt x="3749935" y="1176238"/>
                  <a:pt x="3951605" y="1533741"/>
                  <a:pt x="3765448" y="1766895"/>
                </a:cubicBezTo>
                <a:cubicBezTo>
                  <a:pt x="3625831" y="1704721"/>
                  <a:pt x="3517239" y="1704721"/>
                  <a:pt x="3393135" y="1751352"/>
                </a:cubicBezTo>
                <a:cubicBezTo>
                  <a:pt x="3160439" y="1813526"/>
                  <a:pt x="2834664" y="1627003"/>
                  <a:pt x="3036334" y="1393849"/>
                </a:cubicBezTo>
                <a:cubicBezTo>
                  <a:pt x="2834664" y="1409392"/>
                  <a:pt x="2757099" y="1145151"/>
                  <a:pt x="2896717" y="1005258"/>
                </a:cubicBezTo>
                <a:cubicBezTo>
                  <a:pt x="3067360" y="943084"/>
                  <a:pt x="3206978" y="818735"/>
                  <a:pt x="3269030" y="647755"/>
                </a:cubicBezTo>
                <a:close/>
                <a:moveTo>
                  <a:pt x="658946" y="647755"/>
                </a:moveTo>
                <a:cubicBezTo>
                  <a:pt x="721212" y="818735"/>
                  <a:pt x="845743" y="943084"/>
                  <a:pt x="1016972" y="1005258"/>
                </a:cubicBezTo>
                <a:cubicBezTo>
                  <a:pt x="1172636" y="1145151"/>
                  <a:pt x="1094804" y="1409392"/>
                  <a:pt x="892442" y="1393849"/>
                </a:cubicBezTo>
                <a:cubicBezTo>
                  <a:pt x="1094804" y="1627003"/>
                  <a:pt x="752345" y="1813526"/>
                  <a:pt x="534416" y="1751352"/>
                </a:cubicBezTo>
                <a:cubicBezTo>
                  <a:pt x="394318" y="1704721"/>
                  <a:pt x="285354" y="1704721"/>
                  <a:pt x="160823" y="1766895"/>
                </a:cubicBezTo>
                <a:cubicBezTo>
                  <a:pt x="-25973" y="1533741"/>
                  <a:pt x="176390" y="1176238"/>
                  <a:pt x="487717" y="1191782"/>
                </a:cubicBezTo>
                <a:cubicBezTo>
                  <a:pt x="332053" y="1020802"/>
                  <a:pt x="347619" y="647755"/>
                  <a:pt x="658946" y="647755"/>
                </a:cubicBezTo>
                <a:close/>
                <a:moveTo>
                  <a:pt x="2363006" y="290"/>
                </a:moveTo>
                <a:cubicBezTo>
                  <a:pt x="2540359" y="-7738"/>
                  <a:pt x="2698006" y="152811"/>
                  <a:pt x="2803103" y="304601"/>
                </a:cubicBezTo>
                <a:cubicBezTo>
                  <a:pt x="3036654" y="195623"/>
                  <a:pt x="3270204" y="460284"/>
                  <a:pt x="3130074" y="693809"/>
                </a:cubicBezTo>
                <a:cubicBezTo>
                  <a:pt x="2958803" y="974039"/>
                  <a:pt x="2507272" y="1020743"/>
                  <a:pt x="2476132" y="693809"/>
                </a:cubicBezTo>
                <a:cubicBezTo>
                  <a:pt x="2585122" y="693809"/>
                  <a:pt x="2678543" y="631536"/>
                  <a:pt x="2740823" y="553694"/>
                </a:cubicBezTo>
                <a:cubicBezTo>
                  <a:pt x="2662973" y="491421"/>
                  <a:pt x="2662973" y="491421"/>
                  <a:pt x="2662973" y="491421"/>
                </a:cubicBezTo>
                <a:cubicBezTo>
                  <a:pt x="2538412" y="631536"/>
                  <a:pt x="2304862" y="631536"/>
                  <a:pt x="2258152" y="444716"/>
                </a:cubicBezTo>
                <a:cubicBezTo>
                  <a:pt x="2149162" y="460284"/>
                  <a:pt x="2149162" y="460284"/>
                  <a:pt x="2149162" y="460284"/>
                </a:cubicBezTo>
                <a:cubicBezTo>
                  <a:pt x="2180302" y="569263"/>
                  <a:pt x="2258152" y="662672"/>
                  <a:pt x="2367142" y="678241"/>
                </a:cubicBezTo>
                <a:cubicBezTo>
                  <a:pt x="2382712" y="911765"/>
                  <a:pt x="2538412" y="1036312"/>
                  <a:pt x="2756393" y="1036312"/>
                </a:cubicBezTo>
                <a:cubicBezTo>
                  <a:pt x="2694113" y="1176426"/>
                  <a:pt x="2725253" y="1378814"/>
                  <a:pt x="2880953" y="1456656"/>
                </a:cubicBezTo>
                <a:cubicBezTo>
                  <a:pt x="2849813" y="1534498"/>
                  <a:pt x="2865383" y="1612339"/>
                  <a:pt x="2912093" y="1674612"/>
                </a:cubicBezTo>
                <a:cubicBezTo>
                  <a:pt x="2834243" y="1799159"/>
                  <a:pt x="2694113" y="1814727"/>
                  <a:pt x="2585122" y="1736885"/>
                </a:cubicBezTo>
                <a:cubicBezTo>
                  <a:pt x="2600692" y="1581202"/>
                  <a:pt x="2538412" y="1456656"/>
                  <a:pt x="2413852" y="1378814"/>
                </a:cubicBezTo>
                <a:cubicBezTo>
                  <a:pt x="2367142" y="1472224"/>
                  <a:pt x="2367142" y="1472224"/>
                  <a:pt x="2367142" y="1472224"/>
                </a:cubicBezTo>
                <a:cubicBezTo>
                  <a:pt x="2444992" y="1518929"/>
                  <a:pt x="2491702" y="1612339"/>
                  <a:pt x="2476132" y="1721317"/>
                </a:cubicBezTo>
                <a:cubicBezTo>
                  <a:pt x="2476132" y="1799159"/>
                  <a:pt x="2429422" y="1892569"/>
                  <a:pt x="2336002" y="1923705"/>
                </a:cubicBezTo>
                <a:cubicBezTo>
                  <a:pt x="2382712" y="2032683"/>
                  <a:pt x="2382712" y="2032683"/>
                  <a:pt x="2382712" y="2032683"/>
                </a:cubicBezTo>
                <a:cubicBezTo>
                  <a:pt x="2460562" y="1985978"/>
                  <a:pt x="2522842" y="1923705"/>
                  <a:pt x="2553982" y="1845864"/>
                </a:cubicBezTo>
                <a:cubicBezTo>
                  <a:pt x="2709683" y="1923705"/>
                  <a:pt x="2880953" y="1892569"/>
                  <a:pt x="2974373" y="1768022"/>
                </a:cubicBezTo>
                <a:cubicBezTo>
                  <a:pt x="3052224" y="1830295"/>
                  <a:pt x="3145644" y="1861432"/>
                  <a:pt x="3254634" y="1877000"/>
                </a:cubicBezTo>
                <a:cubicBezTo>
                  <a:pt x="3223494" y="1923705"/>
                  <a:pt x="3207924" y="1985978"/>
                  <a:pt x="3207924" y="2048252"/>
                </a:cubicBezTo>
                <a:cubicBezTo>
                  <a:pt x="2958803" y="2001547"/>
                  <a:pt x="2756393" y="2110525"/>
                  <a:pt x="2694113" y="2359618"/>
                </a:cubicBezTo>
                <a:cubicBezTo>
                  <a:pt x="2616263" y="2344049"/>
                  <a:pt x="2522842" y="2375186"/>
                  <a:pt x="2460562" y="2421891"/>
                </a:cubicBezTo>
                <a:cubicBezTo>
                  <a:pt x="2351572" y="2375186"/>
                  <a:pt x="2227012" y="2390754"/>
                  <a:pt x="2133591" y="2437459"/>
                </a:cubicBezTo>
                <a:cubicBezTo>
                  <a:pt x="1962321" y="2188366"/>
                  <a:pt x="2024601" y="1877000"/>
                  <a:pt x="2242582" y="1690181"/>
                </a:cubicBezTo>
                <a:cubicBezTo>
                  <a:pt x="1977891" y="1487793"/>
                  <a:pt x="1931181" y="1145290"/>
                  <a:pt x="2149162" y="880629"/>
                </a:cubicBezTo>
                <a:cubicBezTo>
                  <a:pt x="1977891" y="678241"/>
                  <a:pt x="1915611" y="273465"/>
                  <a:pt x="2180302" y="71077"/>
                </a:cubicBezTo>
                <a:cubicBezTo>
                  <a:pt x="2242582" y="24372"/>
                  <a:pt x="2303889" y="2966"/>
                  <a:pt x="2363006" y="290"/>
                </a:cubicBezTo>
                <a:close/>
                <a:moveTo>
                  <a:pt x="1563983" y="290"/>
                </a:moveTo>
                <a:cubicBezTo>
                  <a:pt x="1622922" y="2966"/>
                  <a:pt x="1684043" y="24372"/>
                  <a:pt x="1746134" y="71077"/>
                </a:cubicBezTo>
                <a:cubicBezTo>
                  <a:pt x="2010023" y="273465"/>
                  <a:pt x="1932409" y="678241"/>
                  <a:pt x="1761657" y="880629"/>
                </a:cubicBezTo>
                <a:cubicBezTo>
                  <a:pt x="1994500" y="1145290"/>
                  <a:pt x="1947932" y="1487793"/>
                  <a:pt x="1684043" y="1690181"/>
                </a:cubicBezTo>
                <a:cubicBezTo>
                  <a:pt x="1901363" y="1877000"/>
                  <a:pt x="1947932" y="2188366"/>
                  <a:pt x="1792703" y="2437459"/>
                </a:cubicBezTo>
                <a:cubicBezTo>
                  <a:pt x="1699566" y="2390754"/>
                  <a:pt x="1559860" y="2375186"/>
                  <a:pt x="1466723" y="2421891"/>
                </a:cubicBezTo>
                <a:cubicBezTo>
                  <a:pt x="1404631" y="2375186"/>
                  <a:pt x="1311494" y="2344049"/>
                  <a:pt x="1218357" y="2359618"/>
                </a:cubicBezTo>
                <a:cubicBezTo>
                  <a:pt x="1156266" y="2110525"/>
                  <a:pt x="954468" y="2001547"/>
                  <a:pt x="721625" y="2048252"/>
                </a:cubicBezTo>
                <a:cubicBezTo>
                  <a:pt x="721625" y="1985978"/>
                  <a:pt x="706103" y="1923705"/>
                  <a:pt x="675057" y="1877000"/>
                </a:cubicBezTo>
                <a:cubicBezTo>
                  <a:pt x="768194" y="1861432"/>
                  <a:pt x="876854" y="1830295"/>
                  <a:pt x="938946" y="1768022"/>
                </a:cubicBezTo>
                <a:cubicBezTo>
                  <a:pt x="1047606" y="1892569"/>
                  <a:pt x="1218357" y="1923705"/>
                  <a:pt x="1358063" y="1845864"/>
                </a:cubicBezTo>
                <a:cubicBezTo>
                  <a:pt x="1404631" y="1923705"/>
                  <a:pt x="1451200" y="1985978"/>
                  <a:pt x="1544337" y="2032683"/>
                </a:cubicBezTo>
                <a:cubicBezTo>
                  <a:pt x="1544337" y="2032683"/>
                  <a:pt x="1544337" y="2032683"/>
                  <a:pt x="1590906" y="1923705"/>
                </a:cubicBezTo>
                <a:cubicBezTo>
                  <a:pt x="1497769" y="1892569"/>
                  <a:pt x="1451200" y="1799159"/>
                  <a:pt x="1435677" y="1721317"/>
                </a:cubicBezTo>
                <a:cubicBezTo>
                  <a:pt x="1435677" y="1612339"/>
                  <a:pt x="1482246" y="1518929"/>
                  <a:pt x="1559860" y="1472224"/>
                </a:cubicBezTo>
                <a:cubicBezTo>
                  <a:pt x="1559860" y="1472224"/>
                  <a:pt x="1559860" y="1472224"/>
                  <a:pt x="1497769" y="1378814"/>
                </a:cubicBezTo>
                <a:cubicBezTo>
                  <a:pt x="1389108" y="1456656"/>
                  <a:pt x="1327017" y="1581202"/>
                  <a:pt x="1342540" y="1736885"/>
                </a:cubicBezTo>
                <a:cubicBezTo>
                  <a:pt x="1218357" y="1814727"/>
                  <a:pt x="1078651" y="1799159"/>
                  <a:pt x="1016560" y="1674612"/>
                </a:cubicBezTo>
                <a:cubicBezTo>
                  <a:pt x="1047606" y="1612339"/>
                  <a:pt x="1063128" y="1534498"/>
                  <a:pt x="1047606" y="1456656"/>
                </a:cubicBezTo>
                <a:cubicBezTo>
                  <a:pt x="1202834" y="1378814"/>
                  <a:pt x="1233880" y="1176426"/>
                  <a:pt x="1156266" y="1036312"/>
                </a:cubicBezTo>
                <a:cubicBezTo>
                  <a:pt x="1373586" y="1036312"/>
                  <a:pt x="1544337" y="911765"/>
                  <a:pt x="1559860" y="678241"/>
                </a:cubicBezTo>
                <a:cubicBezTo>
                  <a:pt x="1668520" y="662672"/>
                  <a:pt x="1746134" y="569263"/>
                  <a:pt x="1777180" y="460284"/>
                </a:cubicBezTo>
                <a:cubicBezTo>
                  <a:pt x="1777180" y="460284"/>
                  <a:pt x="1777180" y="460284"/>
                  <a:pt x="1668520" y="444716"/>
                </a:cubicBezTo>
                <a:cubicBezTo>
                  <a:pt x="1621951" y="631536"/>
                  <a:pt x="1389108" y="631536"/>
                  <a:pt x="1264926" y="491421"/>
                </a:cubicBezTo>
                <a:cubicBezTo>
                  <a:pt x="1264926" y="491421"/>
                  <a:pt x="1264926" y="491421"/>
                  <a:pt x="1187311" y="553694"/>
                </a:cubicBezTo>
                <a:cubicBezTo>
                  <a:pt x="1249403" y="631536"/>
                  <a:pt x="1342540" y="693809"/>
                  <a:pt x="1451200" y="693809"/>
                </a:cubicBezTo>
                <a:cubicBezTo>
                  <a:pt x="1404631" y="1020743"/>
                  <a:pt x="969991" y="974039"/>
                  <a:pt x="799240" y="693809"/>
                </a:cubicBezTo>
                <a:cubicBezTo>
                  <a:pt x="659534" y="460284"/>
                  <a:pt x="876854" y="195623"/>
                  <a:pt x="1125220" y="304601"/>
                </a:cubicBezTo>
                <a:cubicBezTo>
                  <a:pt x="1229999" y="152811"/>
                  <a:pt x="1387169" y="-7738"/>
                  <a:pt x="1563983" y="29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xtLst/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  <a:noAutofit/>
          </a:bodyPr>
          <a:lstStyle/>
          <a:p>
            <a:endParaRPr lang="id-ID" sz="7198" dirty="0">
              <a:latin typeface="Lato Light" panose="020F0502020204030203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B5E6A8B-7A88-5548-B67A-9BC6481DAC1C}"/>
              </a:ext>
            </a:extLst>
          </p:cNvPr>
          <p:cNvSpPr txBox="1"/>
          <p:nvPr/>
        </p:nvSpPr>
        <p:spPr>
          <a:xfrm>
            <a:off x="8242086" y="612372"/>
            <a:ext cx="789350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MINDMAP DIAGRAM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6BFDB18-47EC-7E45-A3A2-F128EFA5D2C0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45" name="Freeform 700">
            <a:extLst>
              <a:ext uri="{FF2B5EF4-FFF2-40B4-BE49-F238E27FC236}">
                <a16:creationId xmlns:a16="http://schemas.microsoft.com/office/drawing/2014/main" id="{4DFAAEEB-49F4-544F-AC89-BBEF20BFAC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44864" y="3816578"/>
            <a:ext cx="759908" cy="759908"/>
          </a:xfrm>
          <a:custGeom>
            <a:avLst/>
            <a:gdLst>
              <a:gd name="T0" fmla="*/ 255636 w 296501"/>
              <a:gd name="T1" fmla="*/ 261652 h 296503"/>
              <a:gd name="T2" fmla="*/ 138191 w 296501"/>
              <a:gd name="T3" fmla="*/ 259969 h 296503"/>
              <a:gd name="T4" fmla="*/ 39305 w 296501"/>
              <a:gd name="T5" fmla="*/ 250825 h 296503"/>
              <a:gd name="T6" fmla="*/ 39305 w 296501"/>
              <a:gd name="T7" fmla="*/ 259969 h 296503"/>
              <a:gd name="T8" fmla="*/ 204513 w 296501"/>
              <a:gd name="T9" fmla="*/ 219075 h 296503"/>
              <a:gd name="T10" fmla="*/ 128587 w 296501"/>
              <a:gd name="T11" fmla="*/ 223837 h 296503"/>
              <a:gd name="T12" fmla="*/ 110766 w 296501"/>
              <a:gd name="T13" fmla="*/ 223837 h 296503"/>
              <a:gd name="T14" fmla="*/ 39238 w 296501"/>
              <a:gd name="T15" fmla="*/ 219075 h 296503"/>
              <a:gd name="T16" fmla="*/ 182283 w 296501"/>
              <a:gd name="T17" fmla="*/ 198071 h 296503"/>
              <a:gd name="T18" fmla="*/ 39236 w 296501"/>
              <a:gd name="T19" fmla="*/ 188912 h 296503"/>
              <a:gd name="T20" fmla="*/ 39236 w 296501"/>
              <a:gd name="T21" fmla="*/ 198071 h 296503"/>
              <a:gd name="T22" fmla="*/ 206054 w 296501"/>
              <a:gd name="T23" fmla="*/ 157162 h 296503"/>
              <a:gd name="T24" fmla="*/ 142875 w 296501"/>
              <a:gd name="T25" fmla="*/ 161558 h 296503"/>
              <a:gd name="T26" fmla="*/ 123468 w 296501"/>
              <a:gd name="T27" fmla="*/ 161558 h 296503"/>
              <a:gd name="T28" fmla="*/ 39210 w 296501"/>
              <a:gd name="T29" fmla="*/ 157162 h 296503"/>
              <a:gd name="T30" fmla="*/ 204579 w 296501"/>
              <a:gd name="T31" fmla="*/ 134571 h 296503"/>
              <a:gd name="T32" fmla="*/ 120523 w 296501"/>
              <a:gd name="T33" fmla="*/ 125412 h 296503"/>
              <a:gd name="T34" fmla="*/ 120523 w 296501"/>
              <a:gd name="T35" fmla="*/ 134571 h 296503"/>
              <a:gd name="T36" fmla="*/ 93677 w 296501"/>
              <a:gd name="T37" fmla="*/ 125412 h 296503"/>
              <a:gd name="T38" fmla="*/ 57150 w 296501"/>
              <a:gd name="T39" fmla="*/ 129808 h 296503"/>
              <a:gd name="T40" fmla="*/ 250951 w 296501"/>
              <a:gd name="T41" fmla="*/ 253029 h 296503"/>
              <a:gd name="T42" fmla="*/ 270050 w 296501"/>
              <a:gd name="T43" fmla="*/ 111469 h 296503"/>
              <a:gd name="T44" fmla="*/ 261402 w 296501"/>
              <a:gd name="T45" fmla="*/ 111469 h 296503"/>
              <a:gd name="T46" fmla="*/ 245546 w 296501"/>
              <a:gd name="T47" fmla="*/ 102127 h 296503"/>
              <a:gd name="T48" fmla="*/ 254555 w 296501"/>
              <a:gd name="T49" fmla="*/ 81648 h 296503"/>
              <a:gd name="T50" fmla="*/ 294915 w 296501"/>
              <a:gd name="T51" fmla="*/ 242969 h 296503"/>
              <a:gd name="T52" fmla="*/ 261762 w 296501"/>
              <a:gd name="T53" fmla="*/ 293988 h 296503"/>
              <a:gd name="T54" fmla="*/ 254555 w 296501"/>
              <a:gd name="T55" fmla="*/ 73025 h 296503"/>
              <a:gd name="T56" fmla="*/ 271526 w 296501"/>
              <a:gd name="T57" fmla="*/ 29633 h 296503"/>
              <a:gd name="T58" fmla="*/ 264668 w 296501"/>
              <a:gd name="T59" fmla="*/ 23636 h 296503"/>
              <a:gd name="T60" fmla="*/ 212481 w 296501"/>
              <a:gd name="T61" fmla="*/ 29633 h 296503"/>
              <a:gd name="T62" fmla="*/ 206253 w 296501"/>
              <a:gd name="T63" fmla="*/ 23636 h 296503"/>
              <a:gd name="T64" fmla="*/ 233362 w 296501"/>
              <a:gd name="T65" fmla="*/ 26811 h 296503"/>
              <a:gd name="T66" fmla="*/ 143792 w 296501"/>
              <a:gd name="T67" fmla="*/ 33008 h 296503"/>
              <a:gd name="T68" fmla="*/ 140917 w 296501"/>
              <a:gd name="T69" fmla="*/ 65298 h 296503"/>
              <a:gd name="T70" fmla="*/ 145229 w 296501"/>
              <a:gd name="T71" fmla="*/ 15786 h 296503"/>
              <a:gd name="T72" fmla="*/ 190141 w 296501"/>
              <a:gd name="T73" fmla="*/ 49871 h 296503"/>
              <a:gd name="T74" fmla="*/ 136247 w 296501"/>
              <a:gd name="T75" fmla="*/ 94360 h 296503"/>
              <a:gd name="T76" fmla="*/ 37800 w 296501"/>
              <a:gd name="T77" fmla="*/ 115169 h 296503"/>
              <a:gd name="T78" fmla="*/ 138762 w 296501"/>
              <a:gd name="T79" fmla="*/ 717 h 296503"/>
              <a:gd name="T80" fmla="*/ 296501 w 296501"/>
              <a:gd name="T81" fmla="*/ 49328 h 296503"/>
              <a:gd name="T82" fmla="*/ 209091 w 296501"/>
              <a:gd name="T83" fmla="*/ 44324 h 296503"/>
              <a:gd name="T84" fmla="*/ 168275 w 296501"/>
              <a:gd name="T85" fmla="*/ 4647 h 296503"/>
              <a:gd name="T86" fmla="*/ 123566 w 296501"/>
              <a:gd name="T87" fmla="*/ 4689 h 296503"/>
              <a:gd name="T88" fmla="*/ 48274 w 296501"/>
              <a:gd name="T89" fmla="*/ 44728 h 296503"/>
              <a:gd name="T90" fmla="*/ 9006 w 296501"/>
              <a:gd name="T91" fmla="*/ 287484 h 296503"/>
              <a:gd name="T92" fmla="*/ 4683 w 296501"/>
              <a:gd name="T93" fmla="*/ 296501 h 296503"/>
              <a:gd name="T94" fmla="*/ 4683 w 296501"/>
              <a:gd name="T95" fmla="*/ 0 h 2965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96501" h="296503">
                <a:moveTo>
                  <a:pt x="255636" y="261652"/>
                </a:moveTo>
                <a:lnTo>
                  <a:pt x="265726" y="282131"/>
                </a:lnTo>
                <a:lnTo>
                  <a:pt x="275816" y="261652"/>
                </a:lnTo>
                <a:lnTo>
                  <a:pt x="255636" y="261652"/>
                </a:lnTo>
                <a:close/>
                <a:moveTo>
                  <a:pt x="88822" y="250825"/>
                </a:moveTo>
                <a:lnTo>
                  <a:pt x="138191" y="250825"/>
                </a:lnTo>
                <a:cubicBezTo>
                  <a:pt x="140713" y="250825"/>
                  <a:pt x="142515" y="252730"/>
                  <a:pt x="142515" y="255397"/>
                </a:cubicBezTo>
                <a:cubicBezTo>
                  <a:pt x="142515" y="258064"/>
                  <a:pt x="140713" y="259969"/>
                  <a:pt x="138191" y="259969"/>
                </a:cubicBezTo>
                <a:lnTo>
                  <a:pt x="88822" y="259969"/>
                </a:lnTo>
                <a:cubicBezTo>
                  <a:pt x="86299" y="259969"/>
                  <a:pt x="84137" y="258064"/>
                  <a:pt x="84137" y="255397"/>
                </a:cubicBezTo>
                <a:cubicBezTo>
                  <a:pt x="84137" y="252730"/>
                  <a:pt x="86299" y="250825"/>
                  <a:pt x="88822" y="250825"/>
                </a:cubicBezTo>
                <a:close/>
                <a:moveTo>
                  <a:pt x="39305" y="250825"/>
                </a:moveTo>
                <a:lnTo>
                  <a:pt x="61931" y="250825"/>
                </a:lnTo>
                <a:cubicBezTo>
                  <a:pt x="64486" y="250825"/>
                  <a:pt x="66310" y="252730"/>
                  <a:pt x="66310" y="255397"/>
                </a:cubicBezTo>
                <a:cubicBezTo>
                  <a:pt x="66310" y="258064"/>
                  <a:pt x="64486" y="259969"/>
                  <a:pt x="61931" y="259969"/>
                </a:cubicBezTo>
                <a:lnTo>
                  <a:pt x="39305" y="259969"/>
                </a:lnTo>
                <a:cubicBezTo>
                  <a:pt x="36750" y="259969"/>
                  <a:pt x="34925" y="258064"/>
                  <a:pt x="34925" y="255397"/>
                </a:cubicBezTo>
                <a:cubicBezTo>
                  <a:pt x="34925" y="252730"/>
                  <a:pt x="36750" y="250825"/>
                  <a:pt x="39305" y="250825"/>
                </a:cubicBezTo>
                <a:close/>
                <a:moveTo>
                  <a:pt x="132905" y="219075"/>
                </a:moveTo>
                <a:lnTo>
                  <a:pt x="204513" y="219075"/>
                </a:lnTo>
                <a:cubicBezTo>
                  <a:pt x="207031" y="219075"/>
                  <a:pt x="209190" y="221273"/>
                  <a:pt x="209190" y="223837"/>
                </a:cubicBezTo>
                <a:cubicBezTo>
                  <a:pt x="209190" y="226035"/>
                  <a:pt x="207031" y="228234"/>
                  <a:pt x="204513" y="228234"/>
                </a:cubicBezTo>
                <a:lnTo>
                  <a:pt x="132905" y="228234"/>
                </a:lnTo>
                <a:cubicBezTo>
                  <a:pt x="130386" y="228234"/>
                  <a:pt x="128587" y="226035"/>
                  <a:pt x="128587" y="223837"/>
                </a:cubicBezTo>
                <a:cubicBezTo>
                  <a:pt x="128587" y="221273"/>
                  <a:pt x="130386" y="219075"/>
                  <a:pt x="132905" y="219075"/>
                </a:cubicBezTo>
                <a:close/>
                <a:moveTo>
                  <a:pt x="39238" y="219075"/>
                </a:moveTo>
                <a:lnTo>
                  <a:pt x="106453" y="219075"/>
                </a:lnTo>
                <a:cubicBezTo>
                  <a:pt x="108609" y="219075"/>
                  <a:pt x="110766" y="221273"/>
                  <a:pt x="110766" y="223837"/>
                </a:cubicBezTo>
                <a:cubicBezTo>
                  <a:pt x="110766" y="226035"/>
                  <a:pt x="108609" y="228234"/>
                  <a:pt x="106453" y="228234"/>
                </a:cubicBezTo>
                <a:lnTo>
                  <a:pt x="39238" y="228234"/>
                </a:lnTo>
                <a:cubicBezTo>
                  <a:pt x="36722" y="228234"/>
                  <a:pt x="34925" y="226035"/>
                  <a:pt x="34925" y="223837"/>
                </a:cubicBezTo>
                <a:cubicBezTo>
                  <a:pt x="34925" y="221273"/>
                  <a:pt x="36722" y="219075"/>
                  <a:pt x="39238" y="219075"/>
                </a:cubicBezTo>
                <a:close/>
                <a:moveTo>
                  <a:pt x="106283" y="188912"/>
                </a:moveTo>
                <a:lnTo>
                  <a:pt x="182283" y="188912"/>
                </a:lnTo>
                <a:cubicBezTo>
                  <a:pt x="184804" y="188912"/>
                  <a:pt x="186965" y="190744"/>
                  <a:pt x="186965" y="193308"/>
                </a:cubicBezTo>
                <a:cubicBezTo>
                  <a:pt x="186965" y="196239"/>
                  <a:pt x="184804" y="198071"/>
                  <a:pt x="182283" y="198071"/>
                </a:cubicBezTo>
                <a:lnTo>
                  <a:pt x="106283" y="198071"/>
                </a:lnTo>
                <a:cubicBezTo>
                  <a:pt x="103761" y="198071"/>
                  <a:pt x="101600" y="196239"/>
                  <a:pt x="101600" y="193308"/>
                </a:cubicBezTo>
                <a:cubicBezTo>
                  <a:pt x="101600" y="190744"/>
                  <a:pt x="103761" y="188912"/>
                  <a:pt x="106283" y="188912"/>
                </a:cubicBezTo>
                <a:close/>
                <a:moveTo>
                  <a:pt x="39236" y="188912"/>
                </a:moveTo>
                <a:lnTo>
                  <a:pt x="79108" y="188912"/>
                </a:lnTo>
                <a:cubicBezTo>
                  <a:pt x="81982" y="188912"/>
                  <a:pt x="83778" y="190744"/>
                  <a:pt x="83778" y="193308"/>
                </a:cubicBezTo>
                <a:cubicBezTo>
                  <a:pt x="83778" y="196239"/>
                  <a:pt x="81982" y="198071"/>
                  <a:pt x="79108" y="198071"/>
                </a:cubicBezTo>
                <a:lnTo>
                  <a:pt x="39236" y="198071"/>
                </a:lnTo>
                <a:cubicBezTo>
                  <a:pt x="36721" y="198071"/>
                  <a:pt x="34925" y="196239"/>
                  <a:pt x="34925" y="193308"/>
                </a:cubicBezTo>
                <a:cubicBezTo>
                  <a:pt x="34925" y="190744"/>
                  <a:pt x="36721" y="188912"/>
                  <a:pt x="39236" y="188912"/>
                </a:cubicBezTo>
                <a:close/>
                <a:moveTo>
                  <a:pt x="147232" y="157162"/>
                </a:moveTo>
                <a:lnTo>
                  <a:pt x="206054" y="157162"/>
                </a:lnTo>
                <a:cubicBezTo>
                  <a:pt x="208596" y="157162"/>
                  <a:pt x="210774" y="159360"/>
                  <a:pt x="210774" y="161558"/>
                </a:cubicBezTo>
                <a:cubicBezTo>
                  <a:pt x="210774" y="164122"/>
                  <a:pt x="208596" y="166321"/>
                  <a:pt x="206054" y="166321"/>
                </a:cubicBezTo>
                <a:lnTo>
                  <a:pt x="147232" y="166321"/>
                </a:lnTo>
                <a:cubicBezTo>
                  <a:pt x="145054" y="166321"/>
                  <a:pt x="142875" y="164122"/>
                  <a:pt x="142875" y="161558"/>
                </a:cubicBezTo>
                <a:cubicBezTo>
                  <a:pt x="142875" y="159360"/>
                  <a:pt x="145054" y="157162"/>
                  <a:pt x="147232" y="157162"/>
                </a:cubicBezTo>
                <a:close/>
                <a:moveTo>
                  <a:pt x="39210" y="157162"/>
                </a:moveTo>
                <a:lnTo>
                  <a:pt x="119184" y="157162"/>
                </a:lnTo>
                <a:cubicBezTo>
                  <a:pt x="121683" y="157162"/>
                  <a:pt x="123468" y="159360"/>
                  <a:pt x="123468" y="161558"/>
                </a:cubicBezTo>
                <a:cubicBezTo>
                  <a:pt x="123468" y="164122"/>
                  <a:pt x="121683" y="166321"/>
                  <a:pt x="119184" y="166321"/>
                </a:cubicBezTo>
                <a:lnTo>
                  <a:pt x="39210" y="166321"/>
                </a:lnTo>
                <a:cubicBezTo>
                  <a:pt x="36710" y="166321"/>
                  <a:pt x="34925" y="164122"/>
                  <a:pt x="34925" y="161558"/>
                </a:cubicBezTo>
                <a:cubicBezTo>
                  <a:pt x="34925" y="159360"/>
                  <a:pt x="36710" y="157162"/>
                  <a:pt x="39210" y="157162"/>
                </a:cubicBezTo>
                <a:close/>
                <a:moveTo>
                  <a:pt x="187179" y="125412"/>
                </a:moveTo>
                <a:lnTo>
                  <a:pt x="204579" y="125412"/>
                </a:lnTo>
                <a:cubicBezTo>
                  <a:pt x="207065" y="125412"/>
                  <a:pt x="209195" y="127244"/>
                  <a:pt x="209195" y="129808"/>
                </a:cubicBezTo>
                <a:cubicBezTo>
                  <a:pt x="209195" y="132372"/>
                  <a:pt x="207065" y="134571"/>
                  <a:pt x="204579" y="134571"/>
                </a:cubicBezTo>
                <a:lnTo>
                  <a:pt x="187179" y="134571"/>
                </a:lnTo>
                <a:cubicBezTo>
                  <a:pt x="184693" y="134571"/>
                  <a:pt x="182562" y="132372"/>
                  <a:pt x="182562" y="129808"/>
                </a:cubicBezTo>
                <a:cubicBezTo>
                  <a:pt x="182562" y="127244"/>
                  <a:pt x="184693" y="125412"/>
                  <a:pt x="187179" y="125412"/>
                </a:cubicBezTo>
                <a:close/>
                <a:moveTo>
                  <a:pt x="120523" y="125412"/>
                </a:moveTo>
                <a:lnTo>
                  <a:pt x="160464" y="125412"/>
                </a:lnTo>
                <a:cubicBezTo>
                  <a:pt x="162961" y="125412"/>
                  <a:pt x="164744" y="127244"/>
                  <a:pt x="164744" y="129808"/>
                </a:cubicBezTo>
                <a:cubicBezTo>
                  <a:pt x="164744" y="132372"/>
                  <a:pt x="162961" y="134571"/>
                  <a:pt x="160464" y="134571"/>
                </a:cubicBezTo>
                <a:lnTo>
                  <a:pt x="120523" y="134571"/>
                </a:lnTo>
                <a:cubicBezTo>
                  <a:pt x="118027" y="134571"/>
                  <a:pt x="115887" y="132372"/>
                  <a:pt x="115887" y="129808"/>
                </a:cubicBezTo>
                <a:cubicBezTo>
                  <a:pt x="115887" y="127244"/>
                  <a:pt x="118027" y="125412"/>
                  <a:pt x="120523" y="125412"/>
                </a:cubicBezTo>
                <a:close/>
                <a:moveTo>
                  <a:pt x="61899" y="125412"/>
                </a:moveTo>
                <a:lnTo>
                  <a:pt x="93677" y="125412"/>
                </a:lnTo>
                <a:cubicBezTo>
                  <a:pt x="96234" y="125412"/>
                  <a:pt x="98060" y="127244"/>
                  <a:pt x="98060" y="129808"/>
                </a:cubicBezTo>
                <a:cubicBezTo>
                  <a:pt x="98060" y="132372"/>
                  <a:pt x="96234" y="134571"/>
                  <a:pt x="93677" y="134571"/>
                </a:cubicBezTo>
                <a:lnTo>
                  <a:pt x="61899" y="134571"/>
                </a:lnTo>
                <a:cubicBezTo>
                  <a:pt x="59342" y="134571"/>
                  <a:pt x="57150" y="132372"/>
                  <a:pt x="57150" y="129808"/>
                </a:cubicBezTo>
                <a:cubicBezTo>
                  <a:pt x="57150" y="127244"/>
                  <a:pt x="59342" y="125412"/>
                  <a:pt x="61899" y="125412"/>
                </a:cubicBezTo>
                <a:close/>
                <a:moveTo>
                  <a:pt x="245546" y="111469"/>
                </a:moveTo>
                <a:lnTo>
                  <a:pt x="245546" y="241531"/>
                </a:lnTo>
                <a:lnTo>
                  <a:pt x="250951" y="253029"/>
                </a:lnTo>
                <a:lnTo>
                  <a:pt x="280501" y="253029"/>
                </a:lnTo>
                <a:lnTo>
                  <a:pt x="285906" y="241531"/>
                </a:lnTo>
                <a:lnTo>
                  <a:pt x="285906" y="111469"/>
                </a:lnTo>
                <a:lnTo>
                  <a:pt x="270050" y="111469"/>
                </a:lnTo>
                <a:lnTo>
                  <a:pt x="270050" y="233627"/>
                </a:lnTo>
                <a:cubicBezTo>
                  <a:pt x="270050" y="236142"/>
                  <a:pt x="268249" y="237938"/>
                  <a:pt x="265726" y="237938"/>
                </a:cubicBezTo>
                <a:cubicBezTo>
                  <a:pt x="263204" y="237938"/>
                  <a:pt x="261402" y="236142"/>
                  <a:pt x="261402" y="233627"/>
                </a:cubicBezTo>
                <a:lnTo>
                  <a:pt x="261402" y="111469"/>
                </a:lnTo>
                <a:lnTo>
                  <a:pt x="245546" y="111469"/>
                </a:lnTo>
                <a:close/>
                <a:moveTo>
                  <a:pt x="254555" y="81648"/>
                </a:moveTo>
                <a:cubicBezTo>
                  <a:pt x="249870" y="81648"/>
                  <a:pt x="245546" y="85600"/>
                  <a:pt x="245546" y="90630"/>
                </a:cubicBezTo>
                <a:lnTo>
                  <a:pt x="245546" y="102127"/>
                </a:lnTo>
                <a:lnTo>
                  <a:pt x="285906" y="102127"/>
                </a:lnTo>
                <a:lnTo>
                  <a:pt x="285906" y="90630"/>
                </a:lnTo>
                <a:cubicBezTo>
                  <a:pt x="285906" y="85600"/>
                  <a:pt x="281942" y="81648"/>
                  <a:pt x="276897" y="81648"/>
                </a:cubicBezTo>
                <a:lnTo>
                  <a:pt x="254555" y="81648"/>
                </a:lnTo>
                <a:close/>
                <a:moveTo>
                  <a:pt x="254555" y="73025"/>
                </a:moveTo>
                <a:lnTo>
                  <a:pt x="276897" y="73025"/>
                </a:lnTo>
                <a:cubicBezTo>
                  <a:pt x="286987" y="73025"/>
                  <a:pt x="294915" y="80929"/>
                  <a:pt x="294915" y="90630"/>
                </a:cubicBezTo>
                <a:lnTo>
                  <a:pt x="294915" y="242969"/>
                </a:lnTo>
                <a:cubicBezTo>
                  <a:pt x="294915" y="243328"/>
                  <a:pt x="294555" y="244046"/>
                  <a:pt x="294194" y="244765"/>
                </a:cubicBezTo>
                <a:lnTo>
                  <a:pt x="269690" y="293988"/>
                </a:lnTo>
                <a:cubicBezTo>
                  <a:pt x="268969" y="295425"/>
                  <a:pt x="267528" y="296503"/>
                  <a:pt x="265726" y="296503"/>
                </a:cubicBezTo>
                <a:cubicBezTo>
                  <a:pt x="264285" y="296503"/>
                  <a:pt x="262483" y="295425"/>
                  <a:pt x="261762" y="293988"/>
                </a:cubicBezTo>
                <a:lnTo>
                  <a:pt x="237258" y="244765"/>
                </a:lnTo>
                <a:cubicBezTo>
                  <a:pt x="236898" y="244046"/>
                  <a:pt x="236537" y="243328"/>
                  <a:pt x="236537" y="242969"/>
                </a:cubicBezTo>
                <a:lnTo>
                  <a:pt x="236537" y="90630"/>
                </a:lnTo>
                <a:cubicBezTo>
                  <a:pt x="236537" y="80929"/>
                  <a:pt x="244465" y="73025"/>
                  <a:pt x="254555" y="73025"/>
                </a:cubicBezTo>
                <a:close/>
                <a:moveTo>
                  <a:pt x="264668" y="23636"/>
                </a:moveTo>
                <a:cubicBezTo>
                  <a:pt x="266573" y="22225"/>
                  <a:pt x="269621" y="22225"/>
                  <a:pt x="271526" y="23636"/>
                </a:cubicBezTo>
                <a:cubicBezTo>
                  <a:pt x="272288" y="24342"/>
                  <a:pt x="272669" y="25400"/>
                  <a:pt x="272669" y="26811"/>
                </a:cubicBezTo>
                <a:cubicBezTo>
                  <a:pt x="272669" y="27869"/>
                  <a:pt x="272288" y="28928"/>
                  <a:pt x="271526" y="29633"/>
                </a:cubicBezTo>
                <a:cubicBezTo>
                  <a:pt x="270383" y="30692"/>
                  <a:pt x="269621" y="31397"/>
                  <a:pt x="268097" y="31397"/>
                </a:cubicBezTo>
                <a:cubicBezTo>
                  <a:pt x="266954" y="31397"/>
                  <a:pt x="265811" y="30692"/>
                  <a:pt x="264668" y="29633"/>
                </a:cubicBezTo>
                <a:cubicBezTo>
                  <a:pt x="263906" y="28928"/>
                  <a:pt x="263525" y="27869"/>
                  <a:pt x="263525" y="26811"/>
                </a:cubicBezTo>
                <a:cubicBezTo>
                  <a:pt x="263525" y="25400"/>
                  <a:pt x="263906" y="24342"/>
                  <a:pt x="264668" y="23636"/>
                </a:cubicBezTo>
                <a:close/>
                <a:moveTo>
                  <a:pt x="206253" y="23636"/>
                </a:moveTo>
                <a:cubicBezTo>
                  <a:pt x="207718" y="22225"/>
                  <a:pt x="211015" y="22225"/>
                  <a:pt x="212481" y="23636"/>
                </a:cubicBezTo>
                <a:cubicBezTo>
                  <a:pt x="213213" y="24342"/>
                  <a:pt x="213946" y="25400"/>
                  <a:pt x="213946" y="26811"/>
                </a:cubicBezTo>
                <a:cubicBezTo>
                  <a:pt x="213946" y="27869"/>
                  <a:pt x="213213" y="28928"/>
                  <a:pt x="212481" y="29633"/>
                </a:cubicBezTo>
                <a:cubicBezTo>
                  <a:pt x="211381" y="30692"/>
                  <a:pt x="210649" y="31397"/>
                  <a:pt x="209183" y="31397"/>
                </a:cubicBezTo>
                <a:cubicBezTo>
                  <a:pt x="208084" y="31397"/>
                  <a:pt x="206985" y="30692"/>
                  <a:pt x="205886" y="29633"/>
                </a:cubicBezTo>
                <a:cubicBezTo>
                  <a:pt x="205154" y="28928"/>
                  <a:pt x="204787" y="27869"/>
                  <a:pt x="204787" y="26811"/>
                </a:cubicBezTo>
                <a:cubicBezTo>
                  <a:pt x="204787" y="25400"/>
                  <a:pt x="205154" y="24342"/>
                  <a:pt x="206253" y="23636"/>
                </a:cubicBezTo>
                <a:close/>
                <a:moveTo>
                  <a:pt x="237934" y="22225"/>
                </a:moveTo>
                <a:cubicBezTo>
                  <a:pt x="240601" y="22225"/>
                  <a:pt x="242506" y="24342"/>
                  <a:pt x="242506" y="26811"/>
                </a:cubicBezTo>
                <a:cubicBezTo>
                  <a:pt x="242506" y="28928"/>
                  <a:pt x="240601" y="31397"/>
                  <a:pt x="237934" y="31397"/>
                </a:cubicBezTo>
                <a:cubicBezTo>
                  <a:pt x="235648" y="31397"/>
                  <a:pt x="233362" y="28928"/>
                  <a:pt x="233362" y="26811"/>
                </a:cubicBezTo>
                <a:cubicBezTo>
                  <a:pt x="233362" y="24342"/>
                  <a:pt x="235648" y="22225"/>
                  <a:pt x="237934" y="22225"/>
                </a:cubicBezTo>
                <a:close/>
                <a:moveTo>
                  <a:pt x="145229" y="15786"/>
                </a:moveTo>
                <a:lnTo>
                  <a:pt x="145229" y="29420"/>
                </a:lnTo>
                <a:cubicBezTo>
                  <a:pt x="145229" y="30855"/>
                  <a:pt x="144510" y="32290"/>
                  <a:pt x="143792" y="33008"/>
                </a:cubicBezTo>
                <a:cubicBezTo>
                  <a:pt x="143073" y="33726"/>
                  <a:pt x="141636" y="34443"/>
                  <a:pt x="140558" y="34084"/>
                </a:cubicBezTo>
                <a:cubicBezTo>
                  <a:pt x="140199" y="34084"/>
                  <a:pt x="139840" y="34084"/>
                  <a:pt x="138762" y="34084"/>
                </a:cubicBezTo>
                <a:cubicBezTo>
                  <a:pt x="128342" y="34084"/>
                  <a:pt x="75526" y="36955"/>
                  <a:pt x="50375" y="93284"/>
                </a:cubicBezTo>
                <a:cubicBezTo>
                  <a:pt x="66184" y="80009"/>
                  <a:pt x="94928" y="64222"/>
                  <a:pt x="140917" y="65298"/>
                </a:cubicBezTo>
                <a:cubicBezTo>
                  <a:pt x="143073" y="65298"/>
                  <a:pt x="145229" y="67451"/>
                  <a:pt x="145229" y="69604"/>
                </a:cubicBezTo>
                <a:lnTo>
                  <a:pt x="145229" y="83596"/>
                </a:lnTo>
                <a:lnTo>
                  <a:pt x="179362" y="49871"/>
                </a:lnTo>
                <a:lnTo>
                  <a:pt x="145229" y="15786"/>
                </a:lnTo>
                <a:close/>
                <a:moveTo>
                  <a:pt x="138762" y="717"/>
                </a:moveTo>
                <a:cubicBezTo>
                  <a:pt x="140558" y="0"/>
                  <a:pt x="142355" y="359"/>
                  <a:pt x="143792" y="1794"/>
                </a:cubicBezTo>
                <a:lnTo>
                  <a:pt x="188704" y="46642"/>
                </a:lnTo>
                <a:cubicBezTo>
                  <a:pt x="189422" y="47359"/>
                  <a:pt x="190141" y="48436"/>
                  <a:pt x="190141" y="49871"/>
                </a:cubicBezTo>
                <a:cubicBezTo>
                  <a:pt x="190141" y="50947"/>
                  <a:pt x="189422" y="52023"/>
                  <a:pt x="188704" y="52741"/>
                </a:cubicBezTo>
                <a:lnTo>
                  <a:pt x="143792" y="97589"/>
                </a:lnTo>
                <a:cubicBezTo>
                  <a:pt x="142355" y="99024"/>
                  <a:pt x="140558" y="99383"/>
                  <a:pt x="138762" y="98665"/>
                </a:cubicBezTo>
                <a:cubicBezTo>
                  <a:pt x="137324" y="97948"/>
                  <a:pt x="136247" y="96154"/>
                  <a:pt x="136247" y="94360"/>
                </a:cubicBezTo>
                <a:lnTo>
                  <a:pt x="136247" y="74268"/>
                </a:lnTo>
                <a:cubicBezTo>
                  <a:pt x="70496" y="74268"/>
                  <a:pt x="43548" y="113017"/>
                  <a:pt x="43189" y="113375"/>
                </a:cubicBezTo>
                <a:cubicBezTo>
                  <a:pt x="42470" y="114452"/>
                  <a:pt x="41033" y="115528"/>
                  <a:pt x="39596" y="115528"/>
                </a:cubicBezTo>
                <a:cubicBezTo>
                  <a:pt x="38878" y="115528"/>
                  <a:pt x="38518" y="115169"/>
                  <a:pt x="37800" y="115169"/>
                </a:cubicBezTo>
                <a:cubicBezTo>
                  <a:pt x="35644" y="114093"/>
                  <a:pt x="34925" y="111940"/>
                  <a:pt x="35285" y="109788"/>
                </a:cubicBezTo>
                <a:cubicBezTo>
                  <a:pt x="55764" y="34802"/>
                  <a:pt x="118641" y="26191"/>
                  <a:pt x="136247" y="25115"/>
                </a:cubicBezTo>
                <a:lnTo>
                  <a:pt x="136247" y="5023"/>
                </a:lnTo>
                <a:cubicBezTo>
                  <a:pt x="136247" y="3229"/>
                  <a:pt x="137324" y="1435"/>
                  <a:pt x="138762" y="717"/>
                </a:cubicBezTo>
                <a:close/>
                <a:moveTo>
                  <a:pt x="172971" y="0"/>
                </a:moveTo>
                <a:lnTo>
                  <a:pt x="291805" y="0"/>
                </a:lnTo>
                <a:cubicBezTo>
                  <a:pt x="294334" y="0"/>
                  <a:pt x="296501" y="2145"/>
                  <a:pt x="296501" y="4647"/>
                </a:cubicBezTo>
                <a:lnTo>
                  <a:pt x="296501" y="49328"/>
                </a:lnTo>
                <a:cubicBezTo>
                  <a:pt x="296501" y="51473"/>
                  <a:pt x="294334" y="53617"/>
                  <a:pt x="291805" y="53617"/>
                </a:cubicBezTo>
                <a:lnTo>
                  <a:pt x="209091" y="53617"/>
                </a:lnTo>
                <a:cubicBezTo>
                  <a:pt x="206562" y="53617"/>
                  <a:pt x="204395" y="51473"/>
                  <a:pt x="204395" y="49328"/>
                </a:cubicBezTo>
                <a:cubicBezTo>
                  <a:pt x="204395" y="46468"/>
                  <a:pt x="206562" y="44324"/>
                  <a:pt x="209091" y="44324"/>
                </a:cubicBezTo>
                <a:lnTo>
                  <a:pt x="287471" y="44324"/>
                </a:lnTo>
                <a:lnTo>
                  <a:pt x="287471" y="8936"/>
                </a:lnTo>
                <a:lnTo>
                  <a:pt x="172971" y="8936"/>
                </a:lnTo>
                <a:cubicBezTo>
                  <a:pt x="170442" y="8936"/>
                  <a:pt x="168275" y="6791"/>
                  <a:pt x="168275" y="4647"/>
                </a:cubicBezTo>
                <a:cubicBezTo>
                  <a:pt x="168275" y="2145"/>
                  <a:pt x="170442" y="0"/>
                  <a:pt x="172971" y="0"/>
                </a:cubicBezTo>
                <a:close/>
                <a:moveTo>
                  <a:pt x="4683" y="0"/>
                </a:moveTo>
                <a:lnTo>
                  <a:pt x="118883" y="0"/>
                </a:lnTo>
                <a:cubicBezTo>
                  <a:pt x="121404" y="0"/>
                  <a:pt x="123566" y="2164"/>
                  <a:pt x="123566" y="4689"/>
                </a:cubicBezTo>
                <a:cubicBezTo>
                  <a:pt x="123566" y="6853"/>
                  <a:pt x="121404" y="9018"/>
                  <a:pt x="118883" y="9018"/>
                </a:cubicBezTo>
                <a:lnTo>
                  <a:pt x="9006" y="9018"/>
                </a:lnTo>
                <a:lnTo>
                  <a:pt x="9006" y="44728"/>
                </a:lnTo>
                <a:lnTo>
                  <a:pt x="48274" y="44728"/>
                </a:lnTo>
                <a:cubicBezTo>
                  <a:pt x="50795" y="44728"/>
                  <a:pt x="52957" y="46892"/>
                  <a:pt x="52957" y="49777"/>
                </a:cubicBezTo>
                <a:cubicBezTo>
                  <a:pt x="52957" y="51942"/>
                  <a:pt x="50795" y="54106"/>
                  <a:pt x="48274" y="54106"/>
                </a:cubicBezTo>
                <a:lnTo>
                  <a:pt x="9006" y="54106"/>
                </a:lnTo>
                <a:lnTo>
                  <a:pt x="9006" y="287484"/>
                </a:lnTo>
                <a:lnTo>
                  <a:pt x="233442" y="287484"/>
                </a:lnTo>
                <a:cubicBezTo>
                  <a:pt x="235964" y="287484"/>
                  <a:pt x="237765" y="289287"/>
                  <a:pt x="237765" y="291812"/>
                </a:cubicBezTo>
                <a:cubicBezTo>
                  <a:pt x="237765" y="294337"/>
                  <a:pt x="235964" y="296501"/>
                  <a:pt x="233442" y="296501"/>
                </a:cubicBezTo>
                <a:lnTo>
                  <a:pt x="4683" y="296501"/>
                </a:lnTo>
                <a:cubicBezTo>
                  <a:pt x="2161" y="296501"/>
                  <a:pt x="0" y="294337"/>
                  <a:pt x="0" y="291812"/>
                </a:cubicBezTo>
                <a:lnTo>
                  <a:pt x="0" y="49777"/>
                </a:lnTo>
                <a:lnTo>
                  <a:pt x="0" y="4689"/>
                </a:lnTo>
                <a:cubicBezTo>
                  <a:pt x="0" y="2164"/>
                  <a:pt x="2161" y="0"/>
                  <a:pt x="468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46" name="Freeform 701">
            <a:extLst>
              <a:ext uri="{FF2B5EF4-FFF2-40B4-BE49-F238E27FC236}">
                <a16:creationId xmlns:a16="http://schemas.microsoft.com/office/drawing/2014/main" id="{DFC477D9-EB3A-9840-BBE1-BD40D9D1CF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57376" y="9012623"/>
            <a:ext cx="759911" cy="759908"/>
          </a:xfrm>
          <a:custGeom>
            <a:avLst/>
            <a:gdLst>
              <a:gd name="T0" fmla="*/ 217122 w 296503"/>
              <a:gd name="T1" fmla="*/ 266876 h 296502"/>
              <a:gd name="T2" fmla="*/ 209429 w 296503"/>
              <a:gd name="T3" fmla="*/ 270051 h 296502"/>
              <a:gd name="T4" fmla="*/ 191599 w 296503"/>
              <a:gd name="T5" fmla="*/ 263701 h 296502"/>
              <a:gd name="T6" fmla="*/ 198193 w 296503"/>
              <a:gd name="T7" fmla="*/ 270051 h 296502"/>
              <a:gd name="T8" fmla="*/ 190500 w 296503"/>
              <a:gd name="T9" fmla="*/ 266876 h 296502"/>
              <a:gd name="T10" fmla="*/ 169511 w 296503"/>
              <a:gd name="T11" fmla="*/ 261937 h 296502"/>
              <a:gd name="T12" fmla="*/ 137733 w 296503"/>
              <a:gd name="T13" fmla="*/ 271096 h 296502"/>
              <a:gd name="T14" fmla="*/ 122824 w 296503"/>
              <a:gd name="T15" fmla="*/ 247232 h 296502"/>
              <a:gd name="T16" fmla="*/ 122824 w 296503"/>
              <a:gd name="T17" fmla="*/ 287152 h 296502"/>
              <a:gd name="T18" fmla="*/ 235090 w 296503"/>
              <a:gd name="T19" fmla="*/ 256223 h 296502"/>
              <a:gd name="T20" fmla="*/ 209429 w 296503"/>
              <a:gd name="T21" fmla="*/ 214489 h 296502"/>
              <a:gd name="T22" fmla="*/ 216023 w 296503"/>
              <a:gd name="T23" fmla="*/ 220839 h 296502"/>
              <a:gd name="T24" fmla="*/ 207963 w 296503"/>
              <a:gd name="T25" fmla="*/ 217664 h 296502"/>
              <a:gd name="T26" fmla="*/ 198193 w 296503"/>
              <a:gd name="T27" fmla="*/ 214489 h 296502"/>
              <a:gd name="T28" fmla="*/ 194896 w 296503"/>
              <a:gd name="T29" fmla="*/ 221897 h 296502"/>
              <a:gd name="T30" fmla="*/ 191599 w 296503"/>
              <a:gd name="T31" fmla="*/ 214489 h 296502"/>
              <a:gd name="T32" fmla="*/ 174259 w 296503"/>
              <a:gd name="T33" fmla="*/ 217297 h 296502"/>
              <a:gd name="T34" fmla="*/ 133350 w 296503"/>
              <a:gd name="T35" fmla="*/ 217297 h 296502"/>
              <a:gd name="T36" fmla="*/ 113799 w 296503"/>
              <a:gd name="T37" fmla="*/ 206952 h 296502"/>
              <a:gd name="T38" fmla="*/ 226065 w 296503"/>
              <a:gd name="T39" fmla="*/ 238241 h 296502"/>
              <a:gd name="T40" fmla="*/ 226065 w 296503"/>
              <a:gd name="T41" fmla="*/ 197602 h 296502"/>
              <a:gd name="T42" fmla="*/ 216023 w 296503"/>
              <a:gd name="T43" fmla="*/ 165276 h 296502"/>
              <a:gd name="T44" fmla="*/ 212726 w 296503"/>
              <a:gd name="T45" fmla="*/ 172684 h 296502"/>
              <a:gd name="T46" fmla="*/ 209429 w 296503"/>
              <a:gd name="T47" fmla="*/ 165276 h 296502"/>
              <a:gd name="T48" fmla="*/ 199658 w 296503"/>
              <a:gd name="T49" fmla="*/ 168451 h 296502"/>
              <a:gd name="T50" fmla="*/ 191599 w 296503"/>
              <a:gd name="T51" fmla="*/ 171626 h 296502"/>
              <a:gd name="T52" fmla="*/ 137733 w 296503"/>
              <a:gd name="T53" fmla="*/ 163512 h 296502"/>
              <a:gd name="T54" fmla="*/ 169511 w 296503"/>
              <a:gd name="T55" fmla="*/ 172656 h 296502"/>
              <a:gd name="T56" fmla="*/ 137733 w 296503"/>
              <a:gd name="T57" fmla="*/ 163512 h 296502"/>
              <a:gd name="T58" fmla="*/ 113799 w 296503"/>
              <a:gd name="T59" fmla="*/ 179979 h 296502"/>
              <a:gd name="T60" fmla="*/ 235090 w 296503"/>
              <a:gd name="T61" fmla="*/ 179979 h 296502"/>
              <a:gd name="T62" fmla="*/ 122824 w 296503"/>
              <a:gd name="T63" fmla="*/ 148691 h 296502"/>
              <a:gd name="T64" fmla="*/ 244114 w 296503"/>
              <a:gd name="T65" fmla="*/ 157682 h 296502"/>
              <a:gd name="T66" fmla="*/ 244114 w 296503"/>
              <a:gd name="T67" fmla="*/ 206952 h 296502"/>
              <a:gd name="T68" fmla="*/ 244114 w 296503"/>
              <a:gd name="T69" fmla="*/ 256223 h 296502"/>
              <a:gd name="T70" fmla="*/ 122824 w 296503"/>
              <a:gd name="T71" fmla="*/ 296502 h 296502"/>
              <a:gd name="T72" fmla="*/ 110911 w 296503"/>
              <a:gd name="T73" fmla="*/ 242556 h 296502"/>
              <a:gd name="T74" fmla="*/ 110911 w 296503"/>
              <a:gd name="T75" fmla="*/ 193286 h 296502"/>
              <a:gd name="T76" fmla="*/ 122824 w 296503"/>
              <a:gd name="T77" fmla="*/ 139700 h 296502"/>
              <a:gd name="T78" fmla="*/ 58795 w 296503"/>
              <a:gd name="T79" fmla="*/ 53397 h 296502"/>
              <a:gd name="T80" fmla="*/ 9017 w 296503"/>
              <a:gd name="T81" fmla="*/ 107156 h 296502"/>
              <a:gd name="T82" fmla="*/ 98473 w 296503"/>
              <a:gd name="T83" fmla="*/ 105713 h 296502"/>
              <a:gd name="T84" fmla="*/ 146087 w 296503"/>
              <a:gd name="T85" fmla="*/ 22730 h 296502"/>
              <a:gd name="T86" fmla="*/ 124083 w 296503"/>
              <a:gd name="T87" fmla="*/ 26338 h 296502"/>
              <a:gd name="T88" fmla="*/ 129133 w 296503"/>
              <a:gd name="T89" fmla="*/ 18040 h 296502"/>
              <a:gd name="T90" fmla="*/ 217507 w 296503"/>
              <a:gd name="T91" fmla="*/ 90559 h 296502"/>
              <a:gd name="T92" fmla="*/ 268367 w 296503"/>
              <a:gd name="T93" fmla="*/ 133855 h 296502"/>
              <a:gd name="T94" fmla="*/ 250693 w 296503"/>
              <a:gd name="T95" fmla="*/ 209261 h 296502"/>
              <a:gd name="T96" fmla="*/ 261153 w 296503"/>
              <a:gd name="T97" fmla="*/ 141071 h 296502"/>
              <a:gd name="T98" fmla="*/ 261875 w 296503"/>
              <a:gd name="T99" fmla="*/ 121227 h 296502"/>
              <a:gd name="T100" fmla="*/ 212818 w 296503"/>
              <a:gd name="T101" fmla="*/ 102826 h 296502"/>
              <a:gd name="T102" fmla="*/ 107130 w 296503"/>
              <a:gd name="T103" fmla="*/ 105713 h 296502"/>
              <a:gd name="T104" fmla="*/ 102802 w 296503"/>
              <a:gd name="T105" fmla="*/ 120505 h 296502"/>
              <a:gd name="T106" fmla="*/ 94145 w 296503"/>
              <a:gd name="T107" fmla="*/ 204931 h 296502"/>
              <a:gd name="T108" fmla="*/ 42563 w 296503"/>
              <a:gd name="T109" fmla="*/ 162357 h 296502"/>
              <a:gd name="T110" fmla="*/ 48695 w 296503"/>
              <a:gd name="T111" fmla="*/ 44738 h 2965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296503" h="296502">
                <a:moveTo>
                  <a:pt x="209429" y="263701"/>
                </a:moveTo>
                <a:cubicBezTo>
                  <a:pt x="210894" y="261937"/>
                  <a:pt x="214191" y="261937"/>
                  <a:pt x="216023" y="263701"/>
                </a:cubicBezTo>
                <a:cubicBezTo>
                  <a:pt x="216756" y="264407"/>
                  <a:pt x="217122" y="265465"/>
                  <a:pt x="217122" y="266876"/>
                </a:cubicBezTo>
                <a:cubicBezTo>
                  <a:pt x="217122" y="267934"/>
                  <a:pt x="216756" y="268993"/>
                  <a:pt x="215657" y="270051"/>
                </a:cubicBezTo>
                <a:cubicBezTo>
                  <a:pt x="215290" y="270757"/>
                  <a:pt x="213825" y="271109"/>
                  <a:pt x="212726" y="271109"/>
                </a:cubicBezTo>
                <a:cubicBezTo>
                  <a:pt x="211627" y="271109"/>
                  <a:pt x="210528" y="270757"/>
                  <a:pt x="209429" y="270051"/>
                </a:cubicBezTo>
                <a:cubicBezTo>
                  <a:pt x="208696" y="268993"/>
                  <a:pt x="207963" y="267934"/>
                  <a:pt x="207963" y="266876"/>
                </a:cubicBezTo>
                <a:cubicBezTo>
                  <a:pt x="207963" y="265465"/>
                  <a:pt x="208696" y="264407"/>
                  <a:pt x="209429" y="263701"/>
                </a:cubicBezTo>
                <a:close/>
                <a:moveTo>
                  <a:pt x="191599" y="263701"/>
                </a:moveTo>
                <a:cubicBezTo>
                  <a:pt x="193431" y="261937"/>
                  <a:pt x="196361" y="261937"/>
                  <a:pt x="198193" y="263701"/>
                </a:cubicBezTo>
                <a:cubicBezTo>
                  <a:pt x="198926" y="264407"/>
                  <a:pt x="199658" y="265465"/>
                  <a:pt x="199658" y="266876"/>
                </a:cubicBezTo>
                <a:cubicBezTo>
                  <a:pt x="199658" y="267934"/>
                  <a:pt x="198926" y="268993"/>
                  <a:pt x="198193" y="270051"/>
                </a:cubicBezTo>
                <a:cubicBezTo>
                  <a:pt x="197460" y="270757"/>
                  <a:pt x="195995" y="271109"/>
                  <a:pt x="194896" y="271109"/>
                </a:cubicBezTo>
                <a:cubicBezTo>
                  <a:pt x="193797" y="271109"/>
                  <a:pt x="192698" y="270757"/>
                  <a:pt x="191599" y="270051"/>
                </a:cubicBezTo>
                <a:cubicBezTo>
                  <a:pt x="190866" y="268993"/>
                  <a:pt x="190500" y="267934"/>
                  <a:pt x="190500" y="266876"/>
                </a:cubicBezTo>
                <a:cubicBezTo>
                  <a:pt x="190500" y="265465"/>
                  <a:pt x="190866" y="264407"/>
                  <a:pt x="191599" y="263701"/>
                </a:cubicBezTo>
                <a:close/>
                <a:moveTo>
                  <a:pt x="137733" y="261937"/>
                </a:moveTo>
                <a:lnTo>
                  <a:pt x="169511" y="261937"/>
                </a:lnTo>
                <a:cubicBezTo>
                  <a:pt x="172068" y="261937"/>
                  <a:pt x="174259" y="264135"/>
                  <a:pt x="174259" y="266700"/>
                </a:cubicBezTo>
                <a:cubicBezTo>
                  <a:pt x="174259" y="269264"/>
                  <a:pt x="172068" y="271096"/>
                  <a:pt x="169511" y="271096"/>
                </a:cubicBezTo>
                <a:lnTo>
                  <a:pt x="137733" y="271096"/>
                </a:lnTo>
                <a:cubicBezTo>
                  <a:pt x="135176" y="271096"/>
                  <a:pt x="133350" y="269264"/>
                  <a:pt x="133350" y="266700"/>
                </a:cubicBezTo>
                <a:cubicBezTo>
                  <a:pt x="133350" y="264135"/>
                  <a:pt x="135176" y="261937"/>
                  <a:pt x="137733" y="261937"/>
                </a:cubicBezTo>
                <a:close/>
                <a:moveTo>
                  <a:pt x="122824" y="247232"/>
                </a:moveTo>
                <a:cubicBezTo>
                  <a:pt x="117770" y="247232"/>
                  <a:pt x="113799" y="251188"/>
                  <a:pt x="113799" y="256223"/>
                </a:cubicBezTo>
                <a:lnTo>
                  <a:pt x="113799" y="278521"/>
                </a:lnTo>
                <a:cubicBezTo>
                  <a:pt x="113799" y="283196"/>
                  <a:pt x="117770" y="287152"/>
                  <a:pt x="122824" y="287152"/>
                </a:cubicBezTo>
                <a:lnTo>
                  <a:pt x="226065" y="287152"/>
                </a:lnTo>
                <a:cubicBezTo>
                  <a:pt x="231119" y="287152"/>
                  <a:pt x="235090" y="283196"/>
                  <a:pt x="235090" y="278521"/>
                </a:cubicBezTo>
                <a:lnTo>
                  <a:pt x="235090" y="256223"/>
                </a:lnTo>
                <a:cubicBezTo>
                  <a:pt x="235090" y="251188"/>
                  <a:pt x="231119" y="247232"/>
                  <a:pt x="226065" y="247232"/>
                </a:cubicBezTo>
                <a:lnTo>
                  <a:pt x="122824" y="247232"/>
                </a:lnTo>
                <a:close/>
                <a:moveTo>
                  <a:pt x="209429" y="214489"/>
                </a:moveTo>
                <a:cubicBezTo>
                  <a:pt x="210894" y="212725"/>
                  <a:pt x="214191" y="212725"/>
                  <a:pt x="216023" y="214489"/>
                </a:cubicBezTo>
                <a:cubicBezTo>
                  <a:pt x="216756" y="215194"/>
                  <a:pt x="217122" y="216253"/>
                  <a:pt x="217122" y="217664"/>
                </a:cubicBezTo>
                <a:cubicBezTo>
                  <a:pt x="217122" y="218722"/>
                  <a:pt x="216756" y="219780"/>
                  <a:pt x="216023" y="220839"/>
                </a:cubicBezTo>
                <a:cubicBezTo>
                  <a:pt x="215290" y="221544"/>
                  <a:pt x="213825" y="221897"/>
                  <a:pt x="212726" y="221897"/>
                </a:cubicBezTo>
                <a:cubicBezTo>
                  <a:pt x="211627" y="221897"/>
                  <a:pt x="210528" y="221544"/>
                  <a:pt x="209429" y="220839"/>
                </a:cubicBezTo>
                <a:cubicBezTo>
                  <a:pt x="208696" y="219780"/>
                  <a:pt x="207963" y="218722"/>
                  <a:pt x="207963" y="217664"/>
                </a:cubicBezTo>
                <a:cubicBezTo>
                  <a:pt x="207963" y="216253"/>
                  <a:pt x="208696" y="215194"/>
                  <a:pt x="209429" y="214489"/>
                </a:cubicBezTo>
                <a:close/>
                <a:moveTo>
                  <a:pt x="191599" y="214489"/>
                </a:moveTo>
                <a:cubicBezTo>
                  <a:pt x="193431" y="212725"/>
                  <a:pt x="196361" y="212725"/>
                  <a:pt x="198193" y="214489"/>
                </a:cubicBezTo>
                <a:cubicBezTo>
                  <a:pt x="198926" y="215194"/>
                  <a:pt x="199658" y="216253"/>
                  <a:pt x="199658" y="217664"/>
                </a:cubicBezTo>
                <a:cubicBezTo>
                  <a:pt x="199658" y="218722"/>
                  <a:pt x="198926" y="219780"/>
                  <a:pt x="198193" y="220839"/>
                </a:cubicBezTo>
                <a:cubicBezTo>
                  <a:pt x="197460" y="221544"/>
                  <a:pt x="195995" y="221897"/>
                  <a:pt x="194896" y="221897"/>
                </a:cubicBezTo>
                <a:cubicBezTo>
                  <a:pt x="193797" y="221897"/>
                  <a:pt x="192698" y="221544"/>
                  <a:pt x="191599" y="220839"/>
                </a:cubicBezTo>
                <a:cubicBezTo>
                  <a:pt x="190866" y="219780"/>
                  <a:pt x="190500" y="218722"/>
                  <a:pt x="190500" y="217664"/>
                </a:cubicBezTo>
                <a:cubicBezTo>
                  <a:pt x="190500" y="216253"/>
                  <a:pt x="190866" y="215194"/>
                  <a:pt x="191599" y="214489"/>
                </a:cubicBezTo>
                <a:close/>
                <a:moveTo>
                  <a:pt x="137733" y="212725"/>
                </a:moveTo>
                <a:lnTo>
                  <a:pt x="169511" y="212725"/>
                </a:lnTo>
                <a:cubicBezTo>
                  <a:pt x="172068" y="212725"/>
                  <a:pt x="174259" y="214630"/>
                  <a:pt x="174259" y="217297"/>
                </a:cubicBezTo>
                <a:cubicBezTo>
                  <a:pt x="174259" y="219964"/>
                  <a:pt x="172068" y="221869"/>
                  <a:pt x="169511" y="221869"/>
                </a:cubicBezTo>
                <a:lnTo>
                  <a:pt x="137733" y="221869"/>
                </a:lnTo>
                <a:cubicBezTo>
                  <a:pt x="135176" y="221869"/>
                  <a:pt x="133350" y="219964"/>
                  <a:pt x="133350" y="217297"/>
                </a:cubicBezTo>
                <a:cubicBezTo>
                  <a:pt x="133350" y="214630"/>
                  <a:pt x="135176" y="212725"/>
                  <a:pt x="137733" y="212725"/>
                </a:cubicBezTo>
                <a:close/>
                <a:moveTo>
                  <a:pt x="122824" y="197602"/>
                </a:moveTo>
                <a:cubicBezTo>
                  <a:pt x="117770" y="197602"/>
                  <a:pt x="113799" y="201917"/>
                  <a:pt x="113799" y="206952"/>
                </a:cubicBezTo>
                <a:lnTo>
                  <a:pt x="113799" y="229250"/>
                </a:lnTo>
                <a:cubicBezTo>
                  <a:pt x="113799" y="233925"/>
                  <a:pt x="117770" y="238241"/>
                  <a:pt x="122824" y="238241"/>
                </a:cubicBezTo>
                <a:lnTo>
                  <a:pt x="226065" y="238241"/>
                </a:lnTo>
                <a:cubicBezTo>
                  <a:pt x="231119" y="238241"/>
                  <a:pt x="235090" y="233925"/>
                  <a:pt x="235090" y="229250"/>
                </a:cubicBezTo>
                <a:lnTo>
                  <a:pt x="235090" y="206952"/>
                </a:lnTo>
                <a:cubicBezTo>
                  <a:pt x="235090" y="201917"/>
                  <a:pt x="231119" y="197602"/>
                  <a:pt x="226065" y="197602"/>
                </a:cubicBezTo>
                <a:lnTo>
                  <a:pt x="122824" y="197602"/>
                </a:lnTo>
                <a:close/>
                <a:moveTo>
                  <a:pt x="209429" y="165276"/>
                </a:moveTo>
                <a:cubicBezTo>
                  <a:pt x="210894" y="163512"/>
                  <a:pt x="214191" y="163512"/>
                  <a:pt x="216023" y="165276"/>
                </a:cubicBezTo>
                <a:cubicBezTo>
                  <a:pt x="216756" y="165981"/>
                  <a:pt x="217122" y="167040"/>
                  <a:pt x="217122" y="168451"/>
                </a:cubicBezTo>
                <a:cubicBezTo>
                  <a:pt x="217122" y="169509"/>
                  <a:pt x="216756" y="170567"/>
                  <a:pt x="216023" y="171626"/>
                </a:cubicBezTo>
                <a:cubicBezTo>
                  <a:pt x="215290" y="172331"/>
                  <a:pt x="213825" y="172684"/>
                  <a:pt x="212726" y="172684"/>
                </a:cubicBezTo>
                <a:cubicBezTo>
                  <a:pt x="211627" y="172684"/>
                  <a:pt x="210528" y="172331"/>
                  <a:pt x="209429" y="171626"/>
                </a:cubicBezTo>
                <a:cubicBezTo>
                  <a:pt x="208696" y="170567"/>
                  <a:pt x="207963" y="169509"/>
                  <a:pt x="207963" y="168451"/>
                </a:cubicBezTo>
                <a:cubicBezTo>
                  <a:pt x="207963" y="167040"/>
                  <a:pt x="208696" y="165981"/>
                  <a:pt x="209429" y="165276"/>
                </a:cubicBezTo>
                <a:close/>
                <a:moveTo>
                  <a:pt x="191599" y="165276"/>
                </a:moveTo>
                <a:cubicBezTo>
                  <a:pt x="193431" y="163512"/>
                  <a:pt x="196361" y="163512"/>
                  <a:pt x="198193" y="165276"/>
                </a:cubicBezTo>
                <a:cubicBezTo>
                  <a:pt x="198926" y="165981"/>
                  <a:pt x="199658" y="167040"/>
                  <a:pt x="199658" y="168451"/>
                </a:cubicBezTo>
                <a:cubicBezTo>
                  <a:pt x="199658" y="169509"/>
                  <a:pt x="198926" y="170567"/>
                  <a:pt x="198193" y="171626"/>
                </a:cubicBezTo>
                <a:cubicBezTo>
                  <a:pt x="197460" y="172331"/>
                  <a:pt x="195995" y="172684"/>
                  <a:pt x="194896" y="172684"/>
                </a:cubicBezTo>
                <a:cubicBezTo>
                  <a:pt x="193797" y="172684"/>
                  <a:pt x="192698" y="172331"/>
                  <a:pt x="191599" y="171626"/>
                </a:cubicBezTo>
                <a:cubicBezTo>
                  <a:pt x="190866" y="170567"/>
                  <a:pt x="190500" y="169509"/>
                  <a:pt x="190500" y="168451"/>
                </a:cubicBezTo>
                <a:cubicBezTo>
                  <a:pt x="190500" y="167040"/>
                  <a:pt x="190866" y="165981"/>
                  <a:pt x="191599" y="165276"/>
                </a:cubicBezTo>
                <a:close/>
                <a:moveTo>
                  <a:pt x="137733" y="163512"/>
                </a:moveTo>
                <a:lnTo>
                  <a:pt x="169511" y="163512"/>
                </a:lnTo>
                <a:cubicBezTo>
                  <a:pt x="172068" y="163512"/>
                  <a:pt x="174259" y="165417"/>
                  <a:pt x="174259" y="168084"/>
                </a:cubicBezTo>
                <a:cubicBezTo>
                  <a:pt x="174259" y="170370"/>
                  <a:pt x="172068" y="172656"/>
                  <a:pt x="169511" y="172656"/>
                </a:cubicBezTo>
                <a:lnTo>
                  <a:pt x="137733" y="172656"/>
                </a:lnTo>
                <a:cubicBezTo>
                  <a:pt x="135176" y="172656"/>
                  <a:pt x="133350" y="170370"/>
                  <a:pt x="133350" y="168084"/>
                </a:cubicBezTo>
                <a:cubicBezTo>
                  <a:pt x="133350" y="165417"/>
                  <a:pt x="135176" y="163512"/>
                  <a:pt x="137733" y="163512"/>
                </a:cubicBezTo>
                <a:close/>
                <a:moveTo>
                  <a:pt x="122824" y="148691"/>
                </a:moveTo>
                <a:cubicBezTo>
                  <a:pt x="117770" y="148691"/>
                  <a:pt x="113799" y="152647"/>
                  <a:pt x="113799" y="157682"/>
                </a:cubicBezTo>
                <a:lnTo>
                  <a:pt x="113799" y="179979"/>
                </a:lnTo>
                <a:cubicBezTo>
                  <a:pt x="113799" y="185014"/>
                  <a:pt x="117770" y="188970"/>
                  <a:pt x="122824" y="188970"/>
                </a:cubicBezTo>
                <a:lnTo>
                  <a:pt x="226065" y="188970"/>
                </a:lnTo>
                <a:cubicBezTo>
                  <a:pt x="231119" y="188970"/>
                  <a:pt x="235090" y="185014"/>
                  <a:pt x="235090" y="179979"/>
                </a:cubicBezTo>
                <a:lnTo>
                  <a:pt x="235090" y="157682"/>
                </a:lnTo>
                <a:cubicBezTo>
                  <a:pt x="235090" y="152647"/>
                  <a:pt x="231119" y="148691"/>
                  <a:pt x="226065" y="148691"/>
                </a:cubicBezTo>
                <a:lnTo>
                  <a:pt x="122824" y="148691"/>
                </a:lnTo>
                <a:close/>
                <a:moveTo>
                  <a:pt x="122824" y="139700"/>
                </a:moveTo>
                <a:lnTo>
                  <a:pt x="226065" y="139700"/>
                </a:lnTo>
                <a:cubicBezTo>
                  <a:pt x="236173" y="139700"/>
                  <a:pt x="244114" y="147612"/>
                  <a:pt x="244114" y="157682"/>
                </a:cubicBezTo>
                <a:lnTo>
                  <a:pt x="244114" y="179979"/>
                </a:lnTo>
                <a:cubicBezTo>
                  <a:pt x="244114" y="185374"/>
                  <a:pt x="241587" y="190049"/>
                  <a:pt x="237978" y="193286"/>
                </a:cubicBezTo>
                <a:cubicBezTo>
                  <a:pt x="241587" y="196523"/>
                  <a:pt x="244114" y="201198"/>
                  <a:pt x="244114" y="206952"/>
                </a:cubicBezTo>
                <a:lnTo>
                  <a:pt x="244114" y="229250"/>
                </a:lnTo>
                <a:cubicBezTo>
                  <a:pt x="244114" y="234644"/>
                  <a:pt x="241587" y="239320"/>
                  <a:pt x="237978" y="242556"/>
                </a:cubicBezTo>
                <a:cubicBezTo>
                  <a:pt x="241587" y="245793"/>
                  <a:pt x="244114" y="250828"/>
                  <a:pt x="244114" y="256223"/>
                </a:cubicBezTo>
                <a:lnTo>
                  <a:pt x="244114" y="278521"/>
                </a:lnTo>
                <a:cubicBezTo>
                  <a:pt x="244114" y="288231"/>
                  <a:pt x="236173" y="296502"/>
                  <a:pt x="226065" y="296502"/>
                </a:cubicBezTo>
                <a:lnTo>
                  <a:pt x="122824" y="296502"/>
                </a:lnTo>
                <a:cubicBezTo>
                  <a:pt x="112716" y="296502"/>
                  <a:pt x="104775" y="288231"/>
                  <a:pt x="104775" y="278521"/>
                </a:cubicBezTo>
                <a:lnTo>
                  <a:pt x="104775" y="256223"/>
                </a:lnTo>
                <a:cubicBezTo>
                  <a:pt x="104775" y="250828"/>
                  <a:pt x="107302" y="245793"/>
                  <a:pt x="110911" y="242556"/>
                </a:cubicBezTo>
                <a:cubicBezTo>
                  <a:pt x="107302" y="239320"/>
                  <a:pt x="104775" y="234644"/>
                  <a:pt x="104775" y="229250"/>
                </a:cubicBezTo>
                <a:lnTo>
                  <a:pt x="104775" y="206952"/>
                </a:lnTo>
                <a:cubicBezTo>
                  <a:pt x="104775" y="201198"/>
                  <a:pt x="107302" y="196523"/>
                  <a:pt x="110911" y="193286"/>
                </a:cubicBezTo>
                <a:cubicBezTo>
                  <a:pt x="107302" y="190049"/>
                  <a:pt x="104775" y="185374"/>
                  <a:pt x="104775" y="179979"/>
                </a:cubicBezTo>
                <a:lnTo>
                  <a:pt x="104775" y="157682"/>
                </a:lnTo>
                <a:cubicBezTo>
                  <a:pt x="104775" y="147612"/>
                  <a:pt x="112716" y="139700"/>
                  <a:pt x="122824" y="139700"/>
                </a:cubicBezTo>
                <a:close/>
                <a:moveTo>
                  <a:pt x="93423" y="9020"/>
                </a:moveTo>
                <a:cubicBezTo>
                  <a:pt x="73945" y="9020"/>
                  <a:pt x="57713" y="24895"/>
                  <a:pt x="57713" y="44738"/>
                </a:cubicBezTo>
                <a:cubicBezTo>
                  <a:pt x="57713" y="47625"/>
                  <a:pt x="58074" y="50150"/>
                  <a:pt x="58795" y="53397"/>
                </a:cubicBezTo>
                <a:cubicBezTo>
                  <a:pt x="59156" y="54480"/>
                  <a:pt x="58795" y="55923"/>
                  <a:pt x="58074" y="57005"/>
                </a:cubicBezTo>
                <a:cubicBezTo>
                  <a:pt x="57352" y="58088"/>
                  <a:pt x="55910" y="58809"/>
                  <a:pt x="54827" y="59170"/>
                </a:cubicBezTo>
                <a:cubicBezTo>
                  <a:pt x="29217" y="60253"/>
                  <a:pt x="9017" y="81539"/>
                  <a:pt x="9017" y="107156"/>
                </a:cubicBezTo>
                <a:cubicBezTo>
                  <a:pt x="9017" y="128443"/>
                  <a:pt x="23085" y="147204"/>
                  <a:pt x="43285" y="153338"/>
                </a:cubicBezTo>
                <a:cubicBezTo>
                  <a:pt x="47613" y="127360"/>
                  <a:pt x="71420" y="108238"/>
                  <a:pt x="98473" y="110764"/>
                </a:cubicBezTo>
                <a:cubicBezTo>
                  <a:pt x="98473" y="108960"/>
                  <a:pt x="98473" y="107156"/>
                  <a:pt x="98473" y="105713"/>
                </a:cubicBezTo>
                <a:cubicBezTo>
                  <a:pt x="98473" y="72159"/>
                  <a:pt x="125526" y="45099"/>
                  <a:pt x="158711" y="45099"/>
                </a:cubicBezTo>
                <a:cubicBezTo>
                  <a:pt x="163761" y="45099"/>
                  <a:pt x="168451" y="45821"/>
                  <a:pt x="173140" y="46903"/>
                </a:cubicBezTo>
                <a:cubicBezTo>
                  <a:pt x="171336" y="33554"/>
                  <a:pt x="160154" y="22730"/>
                  <a:pt x="146087" y="22730"/>
                </a:cubicBezTo>
                <a:cubicBezTo>
                  <a:pt x="140315" y="22730"/>
                  <a:pt x="134905" y="24173"/>
                  <a:pt x="130215" y="27420"/>
                </a:cubicBezTo>
                <a:cubicBezTo>
                  <a:pt x="129133" y="28142"/>
                  <a:pt x="128051" y="28503"/>
                  <a:pt x="126969" y="28142"/>
                </a:cubicBezTo>
                <a:cubicBezTo>
                  <a:pt x="125526" y="28142"/>
                  <a:pt x="124805" y="27059"/>
                  <a:pt x="124083" y="26338"/>
                </a:cubicBezTo>
                <a:cubicBezTo>
                  <a:pt x="117591" y="15514"/>
                  <a:pt x="106048" y="9020"/>
                  <a:pt x="93423" y="9020"/>
                </a:cubicBezTo>
                <a:close/>
                <a:moveTo>
                  <a:pt x="93423" y="0"/>
                </a:moveTo>
                <a:cubicBezTo>
                  <a:pt x="107852" y="0"/>
                  <a:pt x="120476" y="6494"/>
                  <a:pt x="129133" y="18040"/>
                </a:cubicBezTo>
                <a:cubicBezTo>
                  <a:pt x="134183" y="15153"/>
                  <a:pt x="139955" y="13710"/>
                  <a:pt x="146087" y="13710"/>
                </a:cubicBezTo>
                <a:cubicBezTo>
                  <a:pt x="165926" y="13710"/>
                  <a:pt x="182157" y="29946"/>
                  <a:pt x="182157" y="49790"/>
                </a:cubicBezTo>
                <a:cubicBezTo>
                  <a:pt x="199471" y="57005"/>
                  <a:pt x="212457" y="72159"/>
                  <a:pt x="217507" y="90559"/>
                </a:cubicBezTo>
                <a:cubicBezTo>
                  <a:pt x="222918" y="87312"/>
                  <a:pt x="229050" y="85869"/>
                  <a:pt x="235182" y="85869"/>
                </a:cubicBezTo>
                <a:cubicBezTo>
                  <a:pt x="254660" y="85869"/>
                  <a:pt x="270892" y="101744"/>
                  <a:pt x="270892" y="121227"/>
                </a:cubicBezTo>
                <a:cubicBezTo>
                  <a:pt x="270892" y="125556"/>
                  <a:pt x="270171" y="129886"/>
                  <a:pt x="268367" y="133855"/>
                </a:cubicBezTo>
                <a:cubicBezTo>
                  <a:pt x="284960" y="139267"/>
                  <a:pt x="296503" y="154781"/>
                  <a:pt x="296503" y="172460"/>
                </a:cubicBezTo>
                <a:cubicBezTo>
                  <a:pt x="296503" y="195190"/>
                  <a:pt x="278106" y="213951"/>
                  <a:pt x="255382" y="213951"/>
                </a:cubicBezTo>
                <a:cubicBezTo>
                  <a:pt x="252857" y="213951"/>
                  <a:pt x="250693" y="211786"/>
                  <a:pt x="250693" y="209261"/>
                </a:cubicBezTo>
                <a:cubicBezTo>
                  <a:pt x="250693" y="206735"/>
                  <a:pt x="252857" y="204931"/>
                  <a:pt x="255382" y="204931"/>
                </a:cubicBezTo>
                <a:cubicBezTo>
                  <a:pt x="273056" y="204931"/>
                  <a:pt x="287485" y="190499"/>
                  <a:pt x="287485" y="172460"/>
                </a:cubicBezTo>
                <a:cubicBezTo>
                  <a:pt x="287485" y="157306"/>
                  <a:pt x="276664" y="143957"/>
                  <a:pt x="261153" y="141071"/>
                </a:cubicBezTo>
                <a:cubicBezTo>
                  <a:pt x="260071" y="140710"/>
                  <a:pt x="258628" y="139988"/>
                  <a:pt x="258267" y="138545"/>
                </a:cubicBezTo>
                <a:cubicBezTo>
                  <a:pt x="257546" y="137102"/>
                  <a:pt x="257546" y="135659"/>
                  <a:pt x="258267" y="134576"/>
                </a:cubicBezTo>
                <a:cubicBezTo>
                  <a:pt x="260432" y="130247"/>
                  <a:pt x="261875" y="125917"/>
                  <a:pt x="261875" y="121227"/>
                </a:cubicBezTo>
                <a:cubicBezTo>
                  <a:pt x="261875" y="106795"/>
                  <a:pt x="249971" y="94889"/>
                  <a:pt x="235182" y="94889"/>
                </a:cubicBezTo>
                <a:cubicBezTo>
                  <a:pt x="228689" y="94889"/>
                  <a:pt x="222197" y="97414"/>
                  <a:pt x="217147" y="101744"/>
                </a:cubicBezTo>
                <a:cubicBezTo>
                  <a:pt x="216065" y="102826"/>
                  <a:pt x="214261" y="103187"/>
                  <a:pt x="212818" y="102826"/>
                </a:cubicBezTo>
                <a:cubicBezTo>
                  <a:pt x="211375" y="102105"/>
                  <a:pt x="209933" y="100662"/>
                  <a:pt x="209933" y="99218"/>
                </a:cubicBezTo>
                <a:cubicBezTo>
                  <a:pt x="206686" y="73602"/>
                  <a:pt x="184682" y="54119"/>
                  <a:pt x="158711" y="54119"/>
                </a:cubicBezTo>
                <a:cubicBezTo>
                  <a:pt x="130215" y="54119"/>
                  <a:pt x="107130" y="77210"/>
                  <a:pt x="107130" y="105713"/>
                </a:cubicBezTo>
                <a:cubicBezTo>
                  <a:pt x="107130" y="108599"/>
                  <a:pt x="107491" y="111846"/>
                  <a:pt x="108212" y="115093"/>
                </a:cubicBezTo>
                <a:cubicBezTo>
                  <a:pt x="108573" y="116537"/>
                  <a:pt x="107852" y="117980"/>
                  <a:pt x="106769" y="119062"/>
                </a:cubicBezTo>
                <a:cubicBezTo>
                  <a:pt x="105687" y="120144"/>
                  <a:pt x="104244" y="120866"/>
                  <a:pt x="102802" y="120505"/>
                </a:cubicBezTo>
                <a:cubicBezTo>
                  <a:pt x="99916" y="119784"/>
                  <a:pt x="97030" y="119423"/>
                  <a:pt x="94145" y="119423"/>
                </a:cubicBezTo>
                <a:cubicBezTo>
                  <a:pt x="70699" y="119423"/>
                  <a:pt x="51220" y="138545"/>
                  <a:pt x="51220" y="162357"/>
                </a:cubicBezTo>
                <a:cubicBezTo>
                  <a:pt x="51220" y="185809"/>
                  <a:pt x="70699" y="204931"/>
                  <a:pt x="94145" y="204931"/>
                </a:cubicBezTo>
                <a:cubicBezTo>
                  <a:pt x="96309" y="204931"/>
                  <a:pt x="98473" y="206735"/>
                  <a:pt x="98473" y="209261"/>
                </a:cubicBezTo>
                <a:cubicBezTo>
                  <a:pt x="98473" y="211786"/>
                  <a:pt x="96309" y="213951"/>
                  <a:pt x="94145" y="213951"/>
                </a:cubicBezTo>
                <a:cubicBezTo>
                  <a:pt x="65649" y="213951"/>
                  <a:pt x="42563" y="190860"/>
                  <a:pt x="42563" y="162357"/>
                </a:cubicBezTo>
                <a:cubicBezTo>
                  <a:pt x="17674" y="155502"/>
                  <a:pt x="0" y="132772"/>
                  <a:pt x="0" y="107156"/>
                </a:cubicBezTo>
                <a:cubicBezTo>
                  <a:pt x="0" y="78292"/>
                  <a:pt x="21282" y="54480"/>
                  <a:pt x="49056" y="50511"/>
                </a:cubicBezTo>
                <a:cubicBezTo>
                  <a:pt x="48695" y="48346"/>
                  <a:pt x="48695" y="46542"/>
                  <a:pt x="48695" y="44738"/>
                </a:cubicBezTo>
                <a:cubicBezTo>
                  <a:pt x="48695" y="19844"/>
                  <a:pt x="68895" y="0"/>
                  <a:pt x="9342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47" name="Freeform 702">
            <a:extLst>
              <a:ext uri="{FF2B5EF4-FFF2-40B4-BE49-F238E27FC236}">
                <a16:creationId xmlns:a16="http://schemas.microsoft.com/office/drawing/2014/main" id="{FA087464-79DD-C44D-9138-E70A990730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82168" y="11003339"/>
            <a:ext cx="755846" cy="759911"/>
          </a:xfrm>
          <a:custGeom>
            <a:avLst/>
            <a:gdLst>
              <a:gd name="T0" fmla="*/ 133414 w 294915"/>
              <a:gd name="T1" fmla="*/ 265289 h 296502"/>
              <a:gd name="T2" fmla="*/ 133414 w 294915"/>
              <a:gd name="T3" fmla="*/ 271639 h 296502"/>
              <a:gd name="T4" fmla="*/ 126556 w 294915"/>
              <a:gd name="T5" fmla="*/ 271639 h 296502"/>
              <a:gd name="T6" fmla="*/ 126556 w 294915"/>
              <a:gd name="T7" fmla="*/ 265289 h 296502"/>
              <a:gd name="T8" fmla="*/ 52509 w 294915"/>
              <a:gd name="T9" fmla="*/ 265289 h 296502"/>
              <a:gd name="T10" fmla="*/ 52509 w 294915"/>
              <a:gd name="T11" fmla="*/ 271639 h 296502"/>
              <a:gd name="T12" fmla="*/ 45915 w 294915"/>
              <a:gd name="T13" fmla="*/ 271639 h 296502"/>
              <a:gd name="T14" fmla="*/ 45915 w 294915"/>
              <a:gd name="T15" fmla="*/ 265289 h 296502"/>
              <a:gd name="T16" fmla="*/ 93310 w 294915"/>
              <a:gd name="T17" fmla="*/ 268097 h 296502"/>
              <a:gd name="T18" fmla="*/ 84138 w 294915"/>
              <a:gd name="T19" fmla="*/ 268097 h 296502"/>
              <a:gd name="T20" fmla="*/ 8987 w 294915"/>
              <a:gd name="T21" fmla="*/ 251414 h 296502"/>
              <a:gd name="T22" fmla="*/ 26602 w 294915"/>
              <a:gd name="T23" fmla="*/ 287485 h 296502"/>
              <a:gd name="T24" fmla="*/ 170041 w 294915"/>
              <a:gd name="T25" fmla="*/ 269810 h 296502"/>
              <a:gd name="T26" fmla="*/ 8987 w 294915"/>
              <a:gd name="T27" fmla="*/ 251414 h 296502"/>
              <a:gd name="T28" fmla="*/ 213970 w 294915"/>
              <a:gd name="T29" fmla="*/ 245904 h 296502"/>
              <a:gd name="T30" fmla="*/ 249446 w 294915"/>
              <a:gd name="T31" fmla="*/ 245904 h 296502"/>
              <a:gd name="T32" fmla="*/ 115784 w 294915"/>
              <a:gd name="T33" fmla="*/ 182563 h 296502"/>
              <a:gd name="T34" fmla="*/ 236188 w 294915"/>
              <a:gd name="T35" fmla="*/ 187268 h 296502"/>
              <a:gd name="T36" fmla="*/ 258405 w 294915"/>
              <a:gd name="T37" fmla="*/ 245904 h 296502"/>
              <a:gd name="T38" fmla="*/ 205012 w 294915"/>
              <a:gd name="T39" fmla="*/ 245904 h 296502"/>
              <a:gd name="T40" fmla="*/ 227229 w 294915"/>
              <a:gd name="T41" fmla="*/ 191974 h 296502"/>
              <a:gd name="T42" fmla="*/ 111125 w 294915"/>
              <a:gd name="T43" fmla="*/ 187268 h 296502"/>
              <a:gd name="T44" fmla="*/ 268253 w 294915"/>
              <a:gd name="T45" fmla="*/ 129586 h 296502"/>
              <a:gd name="T46" fmla="*/ 268253 w 294915"/>
              <a:gd name="T47" fmla="*/ 164974 h 296502"/>
              <a:gd name="T48" fmla="*/ 268253 w 294915"/>
              <a:gd name="T49" fmla="*/ 129586 h 296502"/>
              <a:gd name="T50" fmla="*/ 294915 w 294915"/>
              <a:gd name="T51" fmla="*/ 147459 h 296502"/>
              <a:gd name="T52" fmla="*/ 241590 w 294915"/>
              <a:gd name="T53" fmla="*/ 151748 h 296502"/>
              <a:gd name="T54" fmla="*/ 84138 w 294915"/>
              <a:gd name="T55" fmla="*/ 147459 h 296502"/>
              <a:gd name="T56" fmla="*/ 241590 w 294915"/>
              <a:gd name="T57" fmla="*/ 142812 h 296502"/>
              <a:gd name="T58" fmla="*/ 231887 w 294915"/>
              <a:gd name="T59" fmla="*/ 31274 h 296502"/>
              <a:gd name="T60" fmla="*/ 231887 w 294915"/>
              <a:gd name="T61" fmla="*/ 67469 h 296502"/>
              <a:gd name="T62" fmla="*/ 231887 w 294915"/>
              <a:gd name="T63" fmla="*/ 31274 h 296502"/>
              <a:gd name="T64" fmla="*/ 258405 w 294915"/>
              <a:gd name="T65" fmla="*/ 49371 h 296502"/>
              <a:gd name="T66" fmla="*/ 236188 w 294915"/>
              <a:gd name="T67" fmla="*/ 108007 h 296502"/>
              <a:gd name="T68" fmla="*/ 115784 w 294915"/>
              <a:gd name="T69" fmla="*/ 112351 h 296502"/>
              <a:gd name="T70" fmla="*/ 115784 w 294915"/>
              <a:gd name="T71" fmla="*/ 103302 h 296502"/>
              <a:gd name="T72" fmla="*/ 227229 w 294915"/>
              <a:gd name="T73" fmla="*/ 75794 h 296502"/>
              <a:gd name="T74" fmla="*/ 231887 w 294915"/>
              <a:gd name="T75" fmla="*/ 22225 h 296502"/>
              <a:gd name="T76" fmla="*/ 136144 w 294915"/>
              <a:gd name="T77" fmla="*/ 26621 h 296502"/>
              <a:gd name="T78" fmla="*/ 127000 w 294915"/>
              <a:gd name="T79" fmla="*/ 26621 h 296502"/>
              <a:gd name="T80" fmla="*/ 69398 w 294915"/>
              <a:gd name="T81" fmla="*/ 22225 h 296502"/>
              <a:gd name="T82" fmla="*/ 113941 w 294915"/>
              <a:gd name="T83" fmla="*/ 26621 h 296502"/>
              <a:gd name="T84" fmla="*/ 69398 w 294915"/>
              <a:gd name="T85" fmla="*/ 31384 h 296502"/>
              <a:gd name="T86" fmla="*/ 69398 w 294915"/>
              <a:gd name="T87" fmla="*/ 22225 h 296502"/>
              <a:gd name="T88" fmla="*/ 8987 w 294915"/>
              <a:gd name="T89" fmla="*/ 26692 h 296502"/>
              <a:gd name="T90" fmla="*/ 170041 w 294915"/>
              <a:gd name="T91" fmla="*/ 44728 h 296502"/>
              <a:gd name="T92" fmla="*/ 152426 w 294915"/>
              <a:gd name="T93" fmla="*/ 8657 h 296502"/>
              <a:gd name="T94" fmla="*/ 26602 w 294915"/>
              <a:gd name="T95" fmla="*/ 0 h 296502"/>
              <a:gd name="T96" fmla="*/ 179029 w 294915"/>
              <a:gd name="T97" fmla="*/ 26692 h 296502"/>
              <a:gd name="T98" fmla="*/ 174355 w 294915"/>
              <a:gd name="T99" fmla="*/ 89816 h 296502"/>
              <a:gd name="T100" fmla="*/ 170041 w 294915"/>
              <a:gd name="T101" fmla="*/ 53745 h 296502"/>
              <a:gd name="T102" fmla="*/ 8987 w 294915"/>
              <a:gd name="T103" fmla="*/ 242396 h 296502"/>
              <a:gd name="T104" fmla="*/ 170041 w 294915"/>
              <a:gd name="T105" fmla="*/ 211015 h 296502"/>
              <a:gd name="T106" fmla="*/ 179029 w 294915"/>
              <a:gd name="T107" fmla="*/ 211015 h 296502"/>
              <a:gd name="T108" fmla="*/ 152426 w 294915"/>
              <a:gd name="T109" fmla="*/ 296502 h 296502"/>
              <a:gd name="T110" fmla="*/ 0 w 294915"/>
              <a:gd name="T111" fmla="*/ 269810 h 296502"/>
              <a:gd name="T112" fmla="*/ 0 w 294915"/>
              <a:gd name="T113" fmla="*/ 49417 h 296502"/>
              <a:gd name="T114" fmla="*/ 26602 w 294915"/>
              <a:gd name="T115" fmla="*/ 0 h 2965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294915" h="296502">
                <a:moveTo>
                  <a:pt x="126556" y="265289"/>
                </a:moveTo>
                <a:cubicBezTo>
                  <a:pt x="128461" y="263525"/>
                  <a:pt x="131509" y="263525"/>
                  <a:pt x="133414" y="265289"/>
                </a:cubicBezTo>
                <a:cubicBezTo>
                  <a:pt x="134176" y="266347"/>
                  <a:pt x="134557" y="267053"/>
                  <a:pt x="134557" y="268464"/>
                </a:cubicBezTo>
                <a:cubicBezTo>
                  <a:pt x="134557" y="269522"/>
                  <a:pt x="134176" y="270581"/>
                  <a:pt x="133414" y="271639"/>
                </a:cubicBezTo>
                <a:cubicBezTo>
                  <a:pt x="132271" y="272345"/>
                  <a:pt x="131128" y="272697"/>
                  <a:pt x="129985" y="272697"/>
                </a:cubicBezTo>
                <a:cubicBezTo>
                  <a:pt x="128842" y="272697"/>
                  <a:pt x="127318" y="272345"/>
                  <a:pt x="126556" y="271639"/>
                </a:cubicBezTo>
                <a:cubicBezTo>
                  <a:pt x="125794" y="270581"/>
                  <a:pt x="125413" y="269522"/>
                  <a:pt x="125413" y="268464"/>
                </a:cubicBezTo>
                <a:cubicBezTo>
                  <a:pt x="125413" y="267053"/>
                  <a:pt x="125794" y="266347"/>
                  <a:pt x="126556" y="265289"/>
                </a:cubicBezTo>
                <a:close/>
                <a:moveTo>
                  <a:pt x="45915" y="265289"/>
                </a:moveTo>
                <a:cubicBezTo>
                  <a:pt x="47747" y="263525"/>
                  <a:pt x="50678" y="263525"/>
                  <a:pt x="52509" y="265289"/>
                </a:cubicBezTo>
                <a:cubicBezTo>
                  <a:pt x="53242" y="266347"/>
                  <a:pt x="53608" y="267053"/>
                  <a:pt x="53608" y="268464"/>
                </a:cubicBezTo>
                <a:cubicBezTo>
                  <a:pt x="53608" y="269522"/>
                  <a:pt x="53242" y="270581"/>
                  <a:pt x="52509" y="271639"/>
                </a:cubicBezTo>
                <a:cubicBezTo>
                  <a:pt x="51777" y="272345"/>
                  <a:pt x="50311" y="272697"/>
                  <a:pt x="49212" y="272697"/>
                </a:cubicBezTo>
                <a:cubicBezTo>
                  <a:pt x="48113" y="272697"/>
                  <a:pt x="47014" y="272345"/>
                  <a:pt x="45915" y="271639"/>
                </a:cubicBezTo>
                <a:cubicBezTo>
                  <a:pt x="45182" y="270581"/>
                  <a:pt x="44450" y="269522"/>
                  <a:pt x="44450" y="268464"/>
                </a:cubicBezTo>
                <a:cubicBezTo>
                  <a:pt x="44450" y="267053"/>
                  <a:pt x="45182" y="266347"/>
                  <a:pt x="45915" y="265289"/>
                </a:cubicBezTo>
                <a:close/>
                <a:moveTo>
                  <a:pt x="88724" y="263525"/>
                </a:moveTo>
                <a:cubicBezTo>
                  <a:pt x="91193" y="263525"/>
                  <a:pt x="93310" y="265430"/>
                  <a:pt x="93310" y="268097"/>
                </a:cubicBezTo>
                <a:cubicBezTo>
                  <a:pt x="93310" y="270764"/>
                  <a:pt x="91193" y="272669"/>
                  <a:pt x="88724" y="272669"/>
                </a:cubicBezTo>
                <a:cubicBezTo>
                  <a:pt x="86254" y="272669"/>
                  <a:pt x="84138" y="270764"/>
                  <a:pt x="84138" y="268097"/>
                </a:cubicBezTo>
                <a:cubicBezTo>
                  <a:pt x="84138" y="265430"/>
                  <a:pt x="86254" y="263525"/>
                  <a:pt x="88724" y="263525"/>
                </a:cubicBezTo>
                <a:close/>
                <a:moveTo>
                  <a:pt x="8987" y="251414"/>
                </a:moveTo>
                <a:lnTo>
                  <a:pt x="8987" y="269810"/>
                </a:lnTo>
                <a:cubicBezTo>
                  <a:pt x="8987" y="279188"/>
                  <a:pt x="16896" y="287485"/>
                  <a:pt x="26602" y="287485"/>
                </a:cubicBezTo>
                <a:lnTo>
                  <a:pt x="152426" y="287485"/>
                </a:lnTo>
                <a:cubicBezTo>
                  <a:pt x="162132" y="287485"/>
                  <a:pt x="170041" y="279188"/>
                  <a:pt x="170041" y="269810"/>
                </a:cubicBezTo>
                <a:lnTo>
                  <a:pt x="170041" y="251414"/>
                </a:lnTo>
                <a:lnTo>
                  <a:pt x="8987" y="251414"/>
                </a:lnTo>
                <a:close/>
                <a:moveTo>
                  <a:pt x="231887" y="227807"/>
                </a:moveTo>
                <a:cubicBezTo>
                  <a:pt x="221854" y="227807"/>
                  <a:pt x="213970" y="235769"/>
                  <a:pt x="213970" y="245904"/>
                </a:cubicBezTo>
                <a:cubicBezTo>
                  <a:pt x="213970" y="255677"/>
                  <a:pt x="221854" y="264001"/>
                  <a:pt x="231887" y="264001"/>
                </a:cubicBezTo>
                <a:cubicBezTo>
                  <a:pt x="241204" y="264001"/>
                  <a:pt x="249446" y="255677"/>
                  <a:pt x="249446" y="245904"/>
                </a:cubicBezTo>
                <a:cubicBezTo>
                  <a:pt x="249446" y="235769"/>
                  <a:pt x="241204" y="227807"/>
                  <a:pt x="231887" y="227807"/>
                </a:cubicBezTo>
                <a:close/>
                <a:moveTo>
                  <a:pt x="115784" y="182563"/>
                </a:moveTo>
                <a:lnTo>
                  <a:pt x="231887" y="182563"/>
                </a:lnTo>
                <a:cubicBezTo>
                  <a:pt x="234037" y="182563"/>
                  <a:pt x="236188" y="184735"/>
                  <a:pt x="236188" y="187268"/>
                </a:cubicBezTo>
                <a:lnTo>
                  <a:pt x="236188" y="219120"/>
                </a:lnTo>
                <a:cubicBezTo>
                  <a:pt x="248730" y="221292"/>
                  <a:pt x="258405" y="232512"/>
                  <a:pt x="258405" y="245904"/>
                </a:cubicBezTo>
                <a:cubicBezTo>
                  <a:pt x="258405" y="260744"/>
                  <a:pt x="246580" y="272688"/>
                  <a:pt x="231887" y="272688"/>
                </a:cubicBezTo>
                <a:cubicBezTo>
                  <a:pt x="216837" y="272688"/>
                  <a:pt x="205012" y="260744"/>
                  <a:pt x="205012" y="245904"/>
                </a:cubicBezTo>
                <a:cubicBezTo>
                  <a:pt x="205012" y="232512"/>
                  <a:pt x="214687" y="221292"/>
                  <a:pt x="227229" y="219120"/>
                </a:cubicBezTo>
                <a:lnTo>
                  <a:pt x="227229" y="191974"/>
                </a:lnTo>
                <a:lnTo>
                  <a:pt x="115784" y="191974"/>
                </a:lnTo>
                <a:cubicBezTo>
                  <a:pt x="113275" y="191974"/>
                  <a:pt x="111125" y="189802"/>
                  <a:pt x="111125" y="187268"/>
                </a:cubicBezTo>
                <a:cubicBezTo>
                  <a:pt x="111125" y="184735"/>
                  <a:pt x="113275" y="182563"/>
                  <a:pt x="115784" y="182563"/>
                </a:cubicBezTo>
                <a:close/>
                <a:moveTo>
                  <a:pt x="268253" y="129586"/>
                </a:moveTo>
                <a:cubicBezTo>
                  <a:pt x="258524" y="129586"/>
                  <a:pt x="250237" y="137807"/>
                  <a:pt x="250237" y="147459"/>
                </a:cubicBezTo>
                <a:cubicBezTo>
                  <a:pt x="250237" y="157110"/>
                  <a:pt x="258524" y="164974"/>
                  <a:pt x="268253" y="164974"/>
                </a:cubicBezTo>
                <a:cubicBezTo>
                  <a:pt x="277981" y="164974"/>
                  <a:pt x="286268" y="157110"/>
                  <a:pt x="286268" y="147459"/>
                </a:cubicBezTo>
                <a:cubicBezTo>
                  <a:pt x="286268" y="137807"/>
                  <a:pt x="277981" y="129586"/>
                  <a:pt x="268253" y="129586"/>
                </a:cubicBezTo>
                <a:close/>
                <a:moveTo>
                  <a:pt x="268253" y="120650"/>
                </a:moveTo>
                <a:cubicBezTo>
                  <a:pt x="283025" y="120650"/>
                  <a:pt x="294915" y="132446"/>
                  <a:pt x="294915" y="147459"/>
                </a:cubicBezTo>
                <a:cubicBezTo>
                  <a:pt x="294915" y="162114"/>
                  <a:pt x="283025" y="174267"/>
                  <a:pt x="268253" y="174267"/>
                </a:cubicBezTo>
                <a:cubicBezTo>
                  <a:pt x="254921" y="174267"/>
                  <a:pt x="243752" y="164616"/>
                  <a:pt x="241590" y="151748"/>
                </a:cubicBezTo>
                <a:lnTo>
                  <a:pt x="88822" y="151748"/>
                </a:lnTo>
                <a:cubicBezTo>
                  <a:pt x="86300" y="151748"/>
                  <a:pt x="84138" y="149603"/>
                  <a:pt x="84138" y="147459"/>
                </a:cubicBezTo>
                <a:cubicBezTo>
                  <a:pt x="84138" y="144956"/>
                  <a:pt x="86300" y="142812"/>
                  <a:pt x="88822" y="142812"/>
                </a:cubicBezTo>
                <a:lnTo>
                  <a:pt x="241590" y="142812"/>
                </a:lnTo>
                <a:cubicBezTo>
                  <a:pt x="243752" y="130301"/>
                  <a:pt x="254921" y="120650"/>
                  <a:pt x="268253" y="120650"/>
                </a:cubicBezTo>
                <a:close/>
                <a:moveTo>
                  <a:pt x="231887" y="31274"/>
                </a:moveTo>
                <a:cubicBezTo>
                  <a:pt x="221854" y="31274"/>
                  <a:pt x="213970" y="39237"/>
                  <a:pt x="213970" y="49371"/>
                </a:cubicBezTo>
                <a:cubicBezTo>
                  <a:pt x="213970" y="59144"/>
                  <a:pt x="221854" y="67469"/>
                  <a:pt x="231887" y="67469"/>
                </a:cubicBezTo>
                <a:cubicBezTo>
                  <a:pt x="241204" y="67469"/>
                  <a:pt x="249446" y="59144"/>
                  <a:pt x="249446" y="49371"/>
                </a:cubicBezTo>
                <a:cubicBezTo>
                  <a:pt x="249446" y="39237"/>
                  <a:pt x="241204" y="31274"/>
                  <a:pt x="231887" y="31274"/>
                </a:cubicBezTo>
                <a:close/>
                <a:moveTo>
                  <a:pt x="231887" y="22225"/>
                </a:moveTo>
                <a:cubicBezTo>
                  <a:pt x="246580" y="22225"/>
                  <a:pt x="258405" y="34531"/>
                  <a:pt x="258405" y="49371"/>
                </a:cubicBezTo>
                <a:cubicBezTo>
                  <a:pt x="258405" y="62763"/>
                  <a:pt x="248730" y="73622"/>
                  <a:pt x="236188" y="75794"/>
                </a:cubicBezTo>
                <a:lnTo>
                  <a:pt x="236188" y="108007"/>
                </a:lnTo>
                <a:cubicBezTo>
                  <a:pt x="236188" y="110541"/>
                  <a:pt x="234037" y="112351"/>
                  <a:pt x="231887" y="112351"/>
                </a:cubicBezTo>
                <a:lnTo>
                  <a:pt x="115784" y="112351"/>
                </a:lnTo>
                <a:cubicBezTo>
                  <a:pt x="113275" y="112351"/>
                  <a:pt x="111125" y="110541"/>
                  <a:pt x="111125" y="108007"/>
                </a:cubicBezTo>
                <a:cubicBezTo>
                  <a:pt x="111125" y="105474"/>
                  <a:pt x="113275" y="103302"/>
                  <a:pt x="115784" y="103302"/>
                </a:cubicBezTo>
                <a:lnTo>
                  <a:pt x="227229" y="103302"/>
                </a:lnTo>
                <a:lnTo>
                  <a:pt x="227229" y="75794"/>
                </a:lnTo>
                <a:cubicBezTo>
                  <a:pt x="214687" y="73622"/>
                  <a:pt x="205012" y="62763"/>
                  <a:pt x="205012" y="49371"/>
                </a:cubicBezTo>
                <a:cubicBezTo>
                  <a:pt x="205012" y="34531"/>
                  <a:pt x="216837" y="22225"/>
                  <a:pt x="231887" y="22225"/>
                </a:cubicBezTo>
                <a:close/>
                <a:moveTo>
                  <a:pt x="131572" y="22225"/>
                </a:moveTo>
                <a:cubicBezTo>
                  <a:pt x="134239" y="22225"/>
                  <a:pt x="136144" y="24423"/>
                  <a:pt x="136144" y="26621"/>
                </a:cubicBezTo>
                <a:cubicBezTo>
                  <a:pt x="136144" y="29552"/>
                  <a:pt x="134239" y="31384"/>
                  <a:pt x="131572" y="31384"/>
                </a:cubicBezTo>
                <a:cubicBezTo>
                  <a:pt x="129286" y="31384"/>
                  <a:pt x="127000" y="29552"/>
                  <a:pt x="127000" y="26621"/>
                </a:cubicBezTo>
                <a:cubicBezTo>
                  <a:pt x="127000" y="24423"/>
                  <a:pt x="129286" y="22225"/>
                  <a:pt x="131572" y="22225"/>
                </a:cubicBezTo>
                <a:close/>
                <a:moveTo>
                  <a:pt x="69398" y="22225"/>
                </a:moveTo>
                <a:lnTo>
                  <a:pt x="109630" y="22225"/>
                </a:lnTo>
                <a:cubicBezTo>
                  <a:pt x="112145" y="22225"/>
                  <a:pt x="113941" y="24423"/>
                  <a:pt x="113941" y="26621"/>
                </a:cubicBezTo>
                <a:cubicBezTo>
                  <a:pt x="113941" y="29552"/>
                  <a:pt x="112145" y="31384"/>
                  <a:pt x="109630" y="31384"/>
                </a:cubicBezTo>
                <a:lnTo>
                  <a:pt x="69398" y="31384"/>
                </a:lnTo>
                <a:cubicBezTo>
                  <a:pt x="66884" y="31384"/>
                  <a:pt x="65088" y="29552"/>
                  <a:pt x="65088" y="26621"/>
                </a:cubicBezTo>
                <a:cubicBezTo>
                  <a:pt x="65088" y="24423"/>
                  <a:pt x="66884" y="22225"/>
                  <a:pt x="69398" y="22225"/>
                </a:cubicBezTo>
                <a:close/>
                <a:moveTo>
                  <a:pt x="26602" y="8657"/>
                </a:moveTo>
                <a:cubicBezTo>
                  <a:pt x="16896" y="8657"/>
                  <a:pt x="8987" y="16953"/>
                  <a:pt x="8987" y="26692"/>
                </a:cubicBezTo>
                <a:lnTo>
                  <a:pt x="8987" y="44728"/>
                </a:lnTo>
                <a:lnTo>
                  <a:pt x="170041" y="44728"/>
                </a:lnTo>
                <a:lnTo>
                  <a:pt x="170041" y="26692"/>
                </a:lnTo>
                <a:cubicBezTo>
                  <a:pt x="170041" y="16953"/>
                  <a:pt x="162132" y="8657"/>
                  <a:pt x="152426" y="8657"/>
                </a:cubicBezTo>
                <a:lnTo>
                  <a:pt x="26602" y="8657"/>
                </a:lnTo>
                <a:close/>
                <a:moveTo>
                  <a:pt x="26602" y="0"/>
                </a:moveTo>
                <a:lnTo>
                  <a:pt x="152426" y="0"/>
                </a:lnTo>
                <a:cubicBezTo>
                  <a:pt x="167165" y="0"/>
                  <a:pt x="179029" y="11903"/>
                  <a:pt x="179029" y="26692"/>
                </a:cubicBezTo>
                <a:lnTo>
                  <a:pt x="179029" y="85127"/>
                </a:lnTo>
                <a:cubicBezTo>
                  <a:pt x="179029" y="88013"/>
                  <a:pt x="176872" y="89816"/>
                  <a:pt x="174355" y="89816"/>
                </a:cubicBezTo>
                <a:cubicBezTo>
                  <a:pt x="171839" y="89816"/>
                  <a:pt x="170041" y="88013"/>
                  <a:pt x="170041" y="85127"/>
                </a:cubicBezTo>
                <a:lnTo>
                  <a:pt x="170041" y="53745"/>
                </a:lnTo>
                <a:lnTo>
                  <a:pt x="8987" y="53745"/>
                </a:lnTo>
                <a:lnTo>
                  <a:pt x="8987" y="242396"/>
                </a:lnTo>
                <a:lnTo>
                  <a:pt x="170041" y="242396"/>
                </a:lnTo>
                <a:lnTo>
                  <a:pt x="170041" y="211015"/>
                </a:lnTo>
                <a:cubicBezTo>
                  <a:pt x="170041" y="208490"/>
                  <a:pt x="171839" y="206325"/>
                  <a:pt x="174355" y="206325"/>
                </a:cubicBezTo>
                <a:cubicBezTo>
                  <a:pt x="176872" y="206325"/>
                  <a:pt x="179029" y="208490"/>
                  <a:pt x="179029" y="211015"/>
                </a:cubicBezTo>
                <a:lnTo>
                  <a:pt x="179029" y="269810"/>
                </a:lnTo>
                <a:cubicBezTo>
                  <a:pt x="179029" y="284599"/>
                  <a:pt x="167165" y="296502"/>
                  <a:pt x="152426" y="296502"/>
                </a:cubicBezTo>
                <a:lnTo>
                  <a:pt x="26602" y="296502"/>
                </a:lnTo>
                <a:cubicBezTo>
                  <a:pt x="11863" y="296502"/>
                  <a:pt x="0" y="284599"/>
                  <a:pt x="0" y="269810"/>
                </a:cubicBezTo>
                <a:lnTo>
                  <a:pt x="0" y="247085"/>
                </a:lnTo>
                <a:lnTo>
                  <a:pt x="0" y="49417"/>
                </a:lnTo>
                <a:lnTo>
                  <a:pt x="0" y="26692"/>
                </a:lnTo>
                <a:cubicBezTo>
                  <a:pt x="0" y="11903"/>
                  <a:pt x="11863" y="0"/>
                  <a:pt x="2660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48" name="Freeform 703">
            <a:extLst>
              <a:ext uri="{FF2B5EF4-FFF2-40B4-BE49-F238E27FC236}">
                <a16:creationId xmlns:a16="http://schemas.microsoft.com/office/drawing/2014/main" id="{CAC6A45D-6E12-3743-BBBE-059940D1AD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48910" y="5854130"/>
            <a:ext cx="759908" cy="654255"/>
          </a:xfrm>
          <a:custGeom>
            <a:avLst/>
            <a:gdLst>
              <a:gd name="T0" fmla="*/ 93294 w 296049"/>
              <a:gd name="T1" fmla="*/ 226836 h 255230"/>
              <a:gd name="T2" fmla="*/ 93294 w 296049"/>
              <a:gd name="T3" fmla="*/ 232833 h 255230"/>
              <a:gd name="T4" fmla="*/ 86700 w 296049"/>
              <a:gd name="T5" fmla="*/ 232833 h 255230"/>
              <a:gd name="T6" fmla="*/ 86700 w 296049"/>
              <a:gd name="T7" fmla="*/ 226836 h 255230"/>
              <a:gd name="T8" fmla="*/ 42494 w 296049"/>
              <a:gd name="T9" fmla="*/ 225539 h 255230"/>
              <a:gd name="T10" fmla="*/ 42494 w 296049"/>
              <a:gd name="T11" fmla="*/ 231322 h 255230"/>
              <a:gd name="T12" fmla="*/ 36266 w 296049"/>
              <a:gd name="T13" fmla="*/ 231322 h 255230"/>
              <a:gd name="T14" fmla="*/ 36266 w 296049"/>
              <a:gd name="T15" fmla="*/ 225539 h 255230"/>
              <a:gd name="T16" fmla="*/ 69360 w 296049"/>
              <a:gd name="T17" fmla="*/ 229658 h 255230"/>
              <a:gd name="T18" fmla="*/ 60201 w 296049"/>
              <a:gd name="T19" fmla="*/ 229658 h 255230"/>
              <a:gd name="T20" fmla="*/ 23293 w 296049"/>
              <a:gd name="T21" fmla="*/ 210408 h 255230"/>
              <a:gd name="T22" fmla="*/ 285209 w 296049"/>
              <a:gd name="T23" fmla="*/ 245907 h 255230"/>
              <a:gd name="T24" fmla="*/ 23293 w 296049"/>
              <a:gd name="T25" fmla="*/ 210408 h 255230"/>
              <a:gd name="T26" fmla="*/ 80576 w 296049"/>
              <a:gd name="T27" fmla="*/ 80963 h 255230"/>
              <a:gd name="T28" fmla="*/ 80576 w 296049"/>
              <a:gd name="T29" fmla="*/ 89927 h 255230"/>
              <a:gd name="T30" fmla="*/ 26536 w 296049"/>
              <a:gd name="T31" fmla="*/ 201444 h 255230"/>
              <a:gd name="T32" fmla="*/ 248822 w 296049"/>
              <a:gd name="T33" fmla="*/ 142996 h 255230"/>
              <a:gd name="T34" fmla="*/ 257469 w 296049"/>
              <a:gd name="T35" fmla="*/ 140128 h 255230"/>
              <a:gd name="T36" fmla="*/ 295297 w 296049"/>
              <a:gd name="T37" fmla="*/ 253078 h 255230"/>
              <a:gd name="T38" fmla="*/ 4559 w 296049"/>
              <a:gd name="T39" fmla="*/ 255230 h 255230"/>
              <a:gd name="T40" fmla="*/ 236 w 296049"/>
              <a:gd name="T41" fmla="*/ 249134 h 255230"/>
              <a:gd name="T42" fmla="*/ 62563 w 296049"/>
              <a:gd name="T43" fmla="*/ 80963 h 255230"/>
              <a:gd name="T44" fmla="*/ 187110 w 296049"/>
              <a:gd name="T45" fmla="*/ 85914 h 255230"/>
              <a:gd name="T46" fmla="*/ 186747 w 296049"/>
              <a:gd name="T47" fmla="*/ 41087 h 255230"/>
              <a:gd name="T48" fmla="*/ 185296 w 296049"/>
              <a:gd name="T49" fmla="*/ 28073 h 255230"/>
              <a:gd name="T50" fmla="*/ 228113 w 296049"/>
              <a:gd name="T51" fmla="*/ 63501 h 255230"/>
              <a:gd name="T52" fmla="*/ 185296 w 296049"/>
              <a:gd name="T53" fmla="*/ 98567 h 255230"/>
              <a:gd name="T54" fmla="*/ 180579 w 296049"/>
              <a:gd name="T55" fmla="*/ 99290 h 255230"/>
              <a:gd name="T56" fmla="*/ 177676 w 296049"/>
              <a:gd name="T57" fmla="*/ 31688 h 255230"/>
              <a:gd name="T58" fmla="*/ 116588 w 296049"/>
              <a:gd name="T59" fmla="*/ 9016 h 255230"/>
              <a:gd name="T60" fmla="*/ 107265 w 296049"/>
              <a:gd name="T61" fmla="*/ 148221 h 255230"/>
              <a:gd name="T62" fmla="*/ 156746 w 296049"/>
              <a:gd name="T63" fmla="*/ 116485 h 255230"/>
              <a:gd name="T64" fmla="*/ 285828 w 296049"/>
              <a:gd name="T65" fmla="*/ 107109 h 255230"/>
              <a:gd name="T66" fmla="*/ 276506 w 296049"/>
              <a:gd name="T67" fmla="*/ 9016 h 255230"/>
              <a:gd name="T68" fmla="*/ 116588 w 296049"/>
              <a:gd name="T69" fmla="*/ 0 h 255230"/>
              <a:gd name="T70" fmla="*/ 294792 w 296049"/>
              <a:gd name="T71" fmla="*/ 18392 h 255230"/>
              <a:gd name="T72" fmla="*/ 276506 w 296049"/>
              <a:gd name="T73" fmla="*/ 125501 h 255230"/>
              <a:gd name="T74" fmla="*/ 151368 w 296049"/>
              <a:gd name="T75" fmla="*/ 127304 h 255230"/>
              <a:gd name="T76" fmla="*/ 102962 w 296049"/>
              <a:gd name="T77" fmla="*/ 161564 h 255230"/>
              <a:gd name="T78" fmla="*/ 98301 w 296049"/>
              <a:gd name="T79" fmla="*/ 157237 h 255230"/>
              <a:gd name="T80" fmla="*/ 116588 w 296049"/>
              <a:gd name="T81" fmla="*/ 0 h 255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296049" h="255230">
                <a:moveTo>
                  <a:pt x="86700" y="226836"/>
                </a:moveTo>
                <a:cubicBezTo>
                  <a:pt x="88532" y="225425"/>
                  <a:pt x="91463" y="225425"/>
                  <a:pt x="93294" y="226836"/>
                </a:cubicBezTo>
                <a:cubicBezTo>
                  <a:pt x="94027" y="227542"/>
                  <a:pt x="94760" y="228953"/>
                  <a:pt x="94760" y="229658"/>
                </a:cubicBezTo>
                <a:cubicBezTo>
                  <a:pt x="94760" y="231070"/>
                  <a:pt x="94027" y="232128"/>
                  <a:pt x="93294" y="232833"/>
                </a:cubicBezTo>
                <a:cubicBezTo>
                  <a:pt x="92562" y="233892"/>
                  <a:pt x="91463" y="234597"/>
                  <a:pt x="89997" y="234597"/>
                </a:cubicBezTo>
                <a:cubicBezTo>
                  <a:pt x="88898" y="234597"/>
                  <a:pt x="87799" y="233892"/>
                  <a:pt x="86700" y="232833"/>
                </a:cubicBezTo>
                <a:cubicBezTo>
                  <a:pt x="85967" y="232128"/>
                  <a:pt x="85601" y="231070"/>
                  <a:pt x="85601" y="229658"/>
                </a:cubicBezTo>
                <a:cubicBezTo>
                  <a:pt x="85601" y="228953"/>
                  <a:pt x="85967" y="227542"/>
                  <a:pt x="86700" y="226836"/>
                </a:cubicBezTo>
                <a:close/>
                <a:moveTo>
                  <a:pt x="36266" y="225539"/>
                </a:moveTo>
                <a:cubicBezTo>
                  <a:pt x="37732" y="223838"/>
                  <a:pt x="41029" y="224178"/>
                  <a:pt x="42494" y="225539"/>
                </a:cubicBezTo>
                <a:cubicBezTo>
                  <a:pt x="43593" y="226219"/>
                  <a:pt x="43959" y="227580"/>
                  <a:pt x="43959" y="228260"/>
                </a:cubicBezTo>
                <a:cubicBezTo>
                  <a:pt x="43959" y="229621"/>
                  <a:pt x="43593" y="230642"/>
                  <a:pt x="42494" y="231322"/>
                </a:cubicBezTo>
                <a:cubicBezTo>
                  <a:pt x="41761" y="232343"/>
                  <a:pt x="40296" y="233023"/>
                  <a:pt x="39197" y="233023"/>
                </a:cubicBezTo>
                <a:cubicBezTo>
                  <a:pt x="38098" y="233023"/>
                  <a:pt x="36632" y="232343"/>
                  <a:pt x="36266" y="231322"/>
                </a:cubicBezTo>
                <a:cubicBezTo>
                  <a:pt x="35167" y="230642"/>
                  <a:pt x="34801" y="229621"/>
                  <a:pt x="34801" y="228260"/>
                </a:cubicBezTo>
                <a:cubicBezTo>
                  <a:pt x="34801" y="227580"/>
                  <a:pt x="35167" y="226219"/>
                  <a:pt x="36266" y="225539"/>
                </a:cubicBezTo>
                <a:close/>
                <a:moveTo>
                  <a:pt x="64963" y="225425"/>
                </a:moveTo>
                <a:cubicBezTo>
                  <a:pt x="67528" y="225425"/>
                  <a:pt x="69360" y="227542"/>
                  <a:pt x="69360" y="229658"/>
                </a:cubicBezTo>
                <a:cubicBezTo>
                  <a:pt x="69360" y="232481"/>
                  <a:pt x="67528" y="234597"/>
                  <a:pt x="64963" y="234597"/>
                </a:cubicBezTo>
                <a:cubicBezTo>
                  <a:pt x="62399" y="234597"/>
                  <a:pt x="60201" y="232481"/>
                  <a:pt x="60201" y="229658"/>
                </a:cubicBezTo>
                <a:cubicBezTo>
                  <a:pt x="60201" y="227542"/>
                  <a:pt x="62399" y="225425"/>
                  <a:pt x="64963" y="225425"/>
                </a:cubicBezTo>
                <a:close/>
                <a:moveTo>
                  <a:pt x="23293" y="210408"/>
                </a:moveTo>
                <a:lnTo>
                  <a:pt x="11044" y="245907"/>
                </a:lnTo>
                <a:lnTo>
                  <a:pt x="285209" y="245907"/>
                </a:lnTo>
                <a:lnTo>
                  <a:pt x="272600" y="210408"/>
                </a:lnTo>
                <a:lnTo>
                  <a:pt x="23293" y="210408"/>
                </a:lnTo>
                <a:close/>
                <a:moveTo>
                  <a:pt x="62563" y="80963"/>
                </a:moveTo>
                <a:lnTo>
                  <a:pt x="80576" y="80963"/>
                </a:lnTo>
                <a:cubicBezTo>
                  <a:pt x="83459" y="80963"/>
                  <a:pt x="85260" y="82756"/>
                  <a:pt x="85260" y="85266"/>
                </a:cubicBezTo>
                <a:cubicBezTo>
                  <a:pt x="85260" y="88135"/>
                  <a:pt x="83459" y="89927"/>
                  <a:pt x="80576" y="89927"/>
                </a:cubicBezTo>
                <a:lnTo>
                  <a:pt x="65805" y="89927"/>
                </a:lnTo>
                <a:lnTo>
                  <a:pt x="26536" y="201444"/>
                </a:lnTo>
                <a:lnTo>
                  <a:pt x="269358" y="201444"/>
                </a:lnTo>
                <a:lnTo>
                  <a:pt x="248822" y="142996"/>
                </a:lnTo>
                <a:cubicBezTo>
                  <a:pt x="248102" y="140845"/>
                  <a:pt x="249182" y="138335"/>
                  <a:pt x="251704" y="137259"/>
                </a:cubicBezTo>
                <a:cubicBezTo>
                  <a:pt x="253866" y="136542"/>
                  <a:pt x="256388" y="137976"/>
                  <a:pt x="257469" y="140128"/>
                </a:cubicBezTo>
                <a:lnTo>
                  <a:pt x="295657" y="249134"/>
                </a:lnTo>
                <a:cubicBezTo>
                  <a:pt x="296378" y="250568"/>
                  <a:pt x="296017" y="252002"/>
                  <a:pt x="295297" y="253078"/>
                </a:cubicBezTo>
                <a:cubicBezTo>
                  <a:pt x="294576" y="254154"/>
                  <a:pt x="292775" y="255230"/>
                  <a:pt x="291334" y="255230"/>
                </a:cubicBezTo>
                <a:lnTo>
                  <a:pt x="4559" y="255230"/>
                </a:lnTo>
                <a:cubicBezTo>
                  <a:pt x="3118" y="255230"/>
                  <a:pt x="1677" y="254154"/>
                  <a:pt x="596" y="253078"/>
                </a:cubicBezTo>
                <a:cubicBezTo>
                  <a:pt x="-124" y="252002"/>
                  <a:pt x="-124" y="250568"/>
                  <a:pt x="236" y="249134"/>
                </a:cubicBezTo>
                <a:lnTo>
                  <a:pt x="58600" y="83832"/>
                </a:lnTo>
                <a:cubicBezTo>
                  <a:pt x="58960" y="82039"/>
                  <a:pt x="60761" y="80963"/>
                  <a:pt x="62563" y="80963"/>
                </a:cubicBezTo>
                <a:close/>
                <a:moveTo>
                  <a:pt x="186747" y="41087"/>
                </a:moveTo>
                <a:lnTo>
                  <a:pt x="187110" y="85914"/>
                </a:lnTo>
                <a:lnTo>
                  <a:pt x="216139" y="63501"/>
                </a:lnTo>
                <a:lnTo>
                  <a:pt x="186747" y="41087"/>
                </a:lnTo>
                <a:close/>
                <a:moveTo>
                  <a:pt x="180216" y="27350"/>
                </a:moveTo>
                <a:cubicBezTo>
                  <a:pt x="181667" y="26988"/>
                  <a:pt x="183845" y="26988"/>
                  <a:pt x="185296" y="28073"/>
                </a:cubicBezTo>
                <a:lnTo>
                  <a:pt x="225936" y="59886"/>
                </a:lnTo>
                <a:cubicBezTo>
                  <a:pt x="227387" y="60970"/>
                  <a:pt x="228113" y="62055"/>
                  <a:pt x="228113" y="63501"/>
                </a:cubicBezTo>
                <a:cubicBezTo>
                  <a:pt x="228113" y="64947"/>
                  <a:pt x="227387" y="66393"/>
                  <a:pt x="225936" y="67116"/>
                </a:cubicBezTo>
                <a:lnTo>
                  <a:pt x="185296" y="98567"/>
                </a:lnTo>
                <a:cubicBezTo>
                  <a:pt x="184570" y="99290"/>
                  <a:pt x="183482" y="99652"/>
                  <a:pt x="182756" y="99652"/>
                </a:cubicBezTo>
                <a:cubicBezTo>
                  <a:pt x="182030" y="99652"/>
                  <a:pt x="180942" y="99652"/>
                  <a:pt x="180579" y="99290"/>
                </a:cubicBezTo>
                <a:cubicBezTo>
                  <a:pt x="179127" y="98567"/>
                  <a:pt x="178039" y="96760"/>
                  <a:pt x="178039" y="95314"/>
                </a:cubicBezTo>
                <a:lnTo>
                  <a:pt x="177676" y="31688"/>
                </a:lnTo>
                <a:cubicBezTo>
                  <a:pt x="177676" y="29880"/>
                  <a:pt x="178765" y="28434"/>
                  <a:pt x="180216" y="27350"/>
                </a:cubicBezTo>
                <a:close/>
                <a:moveTo>
                  <a:pt x="116588" y="9016"/>
                </a:moveTo>
                <a:cubicBezTo>
                  <a:pt x="111568" y="9016"/>
                  <a:pt x="107265" y="13343"/>
                  <a:pt x="107265" y="18392"/>
                </a:cubicBezTo>
                <a:lnTo>
                  <a:pt x="107265" y="148221"/>
                </a:lnTo>
                <a:lnTo>
                  <a:pt x="145990" y="120091"/>
                </a:lnTo>
                <a:cubicBezTo>
                  <a:pt x="149217" y="117928"/>
                  <a:pt x="152802" y="116485"/>
                  <a:pt x="156746" y="116485"/>
                </a:cubicBezTo>
                <a:lnTo>
                  <a:pt x="276506" y="116485"/>
                </a:lnTo>
                <a:cubicBezTo>
                  <a:pt x="281526" y="116485"/>
                  <a:pt x="285828" y="112518"/>
                  <a:pt x="285828" y="107109"/>
                </a:cubicBezTo>
                <a:lnTo>
                  <a:pt x="285828" y="18392"/>
                </a:lnTo>
                <a:cubicBezTo>
                  <a:pt x="285828" y="13343"/>
                  <a:pt x="281526" y="9016"/>
                  <a:pt x="276506" y="9016"/>
                </a:cubicBezTo>
                <a:lnTo>
                  <a:pt x="116588" y="9016"/>
                </a:lnTo>
                <a:close/>
                <a:moveTo>
                  <a:pt x="116588" y="0"/>
                </a:moveTo>
                <a:lnTo>
                  <a:pt x="276506" y="0"/>
                </a:lnTo>
                <a:cubicBezTo>
                  <a:pt x="286904" y="0"/>
                  <a:pt x="294792" y="8294"/>
                  <a:pt x="294792" y="18392"/>
                </a:cubicBezTo>
                <a:lnTo>
                  <a:pt x="294792" y="107109"/>
                </a:lnTo>
                <a:cubicBezTo>
                  <a:pt x="294792" y="117567"/>
                  <a:pt x="286904" y="125501"/>
                  <a:pt x="276506" y="125501"/>
                </a:cubicBezTo>
                <a:lnTo>
                  <a:pt x="156746" y="125501"/>
                </a:lnTo>
                <a:cubicBezTo>
                  <a:pt x="154595" y="125501"/>
                  <a:pt x="152802" y="126222"/>
                  <a:pt x="151368" y="127304"/>
                </a:cubicBezTo>
                <a:lnTo>
                  <a:pt x="105472" y="160843"/>
                </a:lnTo>
                <a:cubicBezTo>
                  <a:pt x="104755" y="161204"/>
                  <a:pt x="103679" y="161564"/>
                  <a:pt x="102962" y="161564"/>
                </a:cubicBezTo>
                <a:cubicBezTo>
                  <a:pt x="102245" y="161564"/>
                  <a:pt x="101528" y="161564"/>
                  <a:pt x="100811" y="161204"/>
                </a:cubicBezTo>
                <a:cubicBezTo>
                  <a:pt x="99377" y="160122"/>
                  <a:pt x="98301" y="158679"/>
                  <a:pt x="98301" y="157237"/>
                </a:cubicBezTo>
                <a:lnTo>
                  <a:pt x="98301" y="18392"/>
                </a:lnTo>
                <a:cubicBezTo>
                  <a:pt x="98301" y="8294"/>
                  <a:pt x="106548" y="0"/>
                  <a:pt x="1165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49" name="Freeform 705">
            <a:extLst>
              <a:ext uri="{FF2B5EF4-FFF2-40B4-BE49-F238E27FC236}">
                <a16:creationId xmlns:a16="http://schemas.microsoft.com/office/drawing/2014/main" id="{70FCCDCB-C664-E146-8B9B-E8E2C9AB5F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34610" y="11021626"/>
            <a:ext cx="759908" cy="723336"/>
          </a:xfrm>
          <a:custGeom>
            <a:avLst/>
            <a:gdLst>
              <a:gd name="T0" fmla="*/ 119033 w 296502"/>
              <a:gd name="T1" fmla="*/ 273576 h 282215"/>
              <a:gd name="T2" fmla="*/ 177468 w 296502"/>
              <a:gd name="T3" fmla="*/ 250898 h 282215"/>
              <a:gd name="T4" fmla="*/ 147447 w 296502"/>
              <a:gd name="T5" fmla="*/ 223838 h 282215"/>
              <a:gd name="T6" fmla="*/ 147447 w 296502"/>
              <a:gd name="T7" fmla="*/ 232982 h 282215"/>
              <a:gd name="T8" fmla="*/ 147447 w 296502"/>
              <a:gd name="T9" fmla="*/ 223838 h 282215"/>
              <a:gd name="T10" fmla="*/ 190873 w 296502"/>
              <a:gd name="T11" fmla="*/ 44450 h 282215"/>
              <a:gd name="T12" fmla="*/ 190873 w 296502"/>
              <a:gd name="T13" fmla="*/ 53051 h 282215"/>
              <a:gd name="T14" fmla="*/ 148250 w 296502"/>
              <a:gd name="T15" fmla="*/ 124365 h 282215"/>
              <a:gd name="T16" fmla="*/ 205682 w 296502"/>
              <a:gd name="T17" fmla="*/ 78136 h 282215"/>
              <a:gd name="T18" fmla="*/ 151140 w 296502"/>
              <a:gd name="T19" fmla="*/ 134040 h 282215"/>
              <a:gd name="T20" fmla="*/ 145360 w 296502"/>
              <a:gd name="T21" fmla="*/ 134040 h 282215"/>
              <a:gd name="T22" fmla="*/ 62644 w 296502"/>
              <a:gd name="T23" fmla="*/ 199979 h 282215"/>
              <a:gd name="T24" fmla="*/ 105628 w 296502"/>
              <a:gd name="T25" fmla="*/ 165576 h 282215"/>
              <a:gd name="T26" fmla="*/ 233857 w 296502"/>
              <a:gd name="T27" fmla="*/ 102146 h 282215"/>
              <a:gd name="T28" fmla="*/ 242526 w 296502"/>
              <a:gd name="T29" fmla="*/ 102146 h 282215"/>
              <a:gd name="T30" fmla="*/ 238192 w 296502"/>
              <a:gd name="T31" fmla="*/ 174893 h 282215"/>
              <a:gd name="T32" fmla="*/ 61199 w 296502"/>
              <a:gd name="T33" fmla="*/ 212521 h 282215"/>
              <a:gd name="T34" fmla="*/ 56503 w 296502"/>
              <a:gd name="T35" fmla="*/ 213238 h 282215"/>
              <a:gd name="T36" fmla="*/ 53975 w 296502"/>
              <a:gd name="T37" fmla="*/ 48750 h 282215"/>
              <a:gd name="T38" fmla="*/ 240799 w 296502"/>
              <a:gd name="T39" fmla="*/ 22225 h 282215"/>
              <a:gd name="T40" fmla="*/ 253937 w 296502"/>
              <a:gd name="T41" fmla="*/ 26492 h 282215"/>
              <a:gd name="T42" fmla="*/ 258554 w 296502"/>
              <a:gd name="T43" fmla="*/ 57430 h 282215"/>
              <a:gd name="T44" fmla="*/ 258554 w 296502"/>
              <a:gd name="T45" fmla="*/ 66320 h 282215"/>
              <a:gd name="T46" fmla="*/ 236537 w 296502"/>
              <a:gd name="T47" fmla="*/ 62052 h 282215"/>
              <a:gd name="T48" fmla="*/ 245415 w 296502"/>
              <a:gd name="T49" fmla="*/ 57430 h 282215"/>
              <a:gd name="T50" fmla="*/ 240799 w 296502"/>
              <a:gd name="T51" fmla="*/ 31115 h 282215"/>
              <a:gd name="T52" fmla="*/ 240799 w 296502"/>
              <a:gd name="T53" fmla="*/ 22225 h 282215"/>
              <a:gd name="T54" fmla="*/ 215062 w 296502"/>
              <a:gd name="T55" fmla="*/ 45064 h 282215"/>
              <a:gd name="T56" fmla="*/ 287452 w 296502"/>
              <a:gd name="T57" fmla="*/ 45064 h 282215"/>
              <a:gd name="T58" fmla="*/ 251257 w 296502"/>
              <a:gd name="T59" fmla="*/ 0 h 282215"/>
              <a:gd name="T60" fmla="*/ 251257 w 296502"/>
              <a:gd name="T61" fmla="*/ 90128 h 282215"/>
              <a:gd name="T62" fmla="*/ 251257 w 296502"/>
              <a:gd name="T63" fmla="*/ 0 h 282215"/>
              <a:gd name="T64" fmla="*/ 206685 w 296502"/>
              <a:gd name="T65" fmla="*/ 0 h 282215"/>
              <a:gd name="T66" fmla="*/ 206685 w 296502"/>
              <a:gd name="T67" fmla="*/ 8999 h 282215"/>
              <a:gd name="T68" fmla="*/ 9017 w 296502"/>
              <a:gd name="T69" fmla="*/ 17998 h 282215"/>
              <a:gd name="T70" fmla="*/ 36070 w 296502"/>
              <a:gd name="T71" fmla="*/ 206262 h 282215"/>
              <a:gd name="T72" fmla="*/ 36070 w 296502"/>
              <a:gd name="T73" fmla="*/ 215261 h 282215"/>
              <a:gd name="T74" fmla="*/ 9017 w 296502"/>
              <a:gd name="T75" fmla="*/ 232900 h 282215"/>
              <a:gd name="T76" fmla="*/ 114705 w 296502"/>
              <a:gd name="T77" fmla="*/ 242259 h 282215"/>
              <a:gd name="T78" fmla="*/ 278466 w 296502"/>
              <a:gd name="T79" fmla="*/ 242259 h 282215"/>
              <a:gd name="T80" fmla="*/ 287484 w 296502"/>
              <a:gd name="T81" fmla="*/ 215261 h 282215"/>
              <a:gd name="T82" fmla="*/ 85487 w 296502"/>
              <a:gd name="T83" fmla="*/ 210582 h 282215"/>
              <a:gd name="T84" fmla="*/ 287484 w 296502"/>
              <a:gd name="T85" fmla="*/ 206262 h 282215"/>
              <a:gd name="T86" fmla="*/ 291812 w 296502"/>
              <a:gd name="T87" fmla="*/ 85313 h 282215"/>
              <a:gd name="T88" fmla="*/ 296502 w 296502"/>
              <a:gd name="T89" fmla="*/ 210582 h 282215"/>
              <a:gd name="T90" fmla="*/ 278466 w 296502"/>
              <a:gd name="T91" fmla="*/ 250898 h 282215"/>
              <a:gd name="T92" fmla="*/ 186485 w 296502"/>
              <a:gd name="T93" fmla="*/ 273576 h 282215"/>
              <a:gd name="T94" fmla="*/ 220031 w 296502"/>
              <a:gd name="T95" fmla="*/ 277896 h 282215"/>
              <a:gd name="T96" fmla="*/ 181796 w 296502"/>
              <a:gd name="T97" fmla="*/ 282215 h 282215"/>
              <a:gd name="T98" fmla="*/ 80798 w 296502"/>
              <a:gd name="T99" fmla="*/ 282215 h 282215"/>
              <a:gd name="T100" fmla="*/ 80798 w 296502"/>
              <a:gd name="T101" fmla="*/ 273576 h 282215"/>
              <a:gd name="T102" fmla="*/ 110015 w 296502"/>
              <a:gd name="T103" fmla="*/ 250898 h 282215"/>
              <a:gd name="T104" fmla="*/ 0 w 296502"/>
              <a:gd name="T105" fmla="*/ 232900 h 282215"/>
              <a:gd name="T106" fmla="*/ 0 w 296502"/>
              <a:gd name="T107" fmla="*/ 17998 h 2822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96502" h="282215">
                <a:moveTo>
                  <a:pt x="119033" y="250898"/>
                </a:moveTo>
                <a:lnTo>
                  <a:pt x="119033" y="273576"/>
                </a:lnTo>
                <a:lnTo>
                  <a:pt x="177468" y="273576"/>
                </a:lnTo>
                <a:lnTo>
                  <a:pt x="177468" y="250898"/>
                </a:lnTo>
                <a:lnTo>
                  <a:pt x="119033" y="250898"/>
                </a:lnTo>
                <a:close/>
                <a:moveTo>
                  <a:pt x="147447" y="223838"/>
                </a:moveTo>
                <a:cubicBezTo>
                  <a:pt x="150114" y="223838"/>
                  <a:pt x="152019" y="225743"/>
                  <a:pt x="152019" y="228410"/>
                </a:cubicBezTo>
                <a:cubicBezTo>
                  <a:pt x="152019" y="231077"/>
                  <a:pt x="150114" y="232982"/>
                  <a:pt x="147447" y="232982"/>
                </a:cubicBezTo>
                <a:cubicBezTo>
                  <a:pt x="144780" y="232982"/>
                  <a:pt x="142875" y="231077"/>
                  <a:pt x="142875" y="228410"/>
                </a:cubicBezTo>
                <a:cubicBezTo>
                  <a:pt x="142875" y="225743"/>
                  <a:pt x="144780" y="223838"/>
                  <a:pt x="147447" y="223838"/>
                </a:cubicBezTo>
                <a:close/>
                <a:moveTo>
                  <a:pt x="58309" y="44450"/>
                </a:moveTo>
                <a:lnTo>
                  <a:pt x="190873" y="44450"/>
                </a:lnTo>
                <a:cubicBezTo>
                  <a:pt x="193401" y="44450"/>
                  <a:pt x="195568" y="46242"/>
                  <a:pt x="195568" y="48750"/>
                </a:cubicBezTo>
                <a:cubicBezTo>
                  <a:pt x="195568" y="51259"/>
                  <a:pt x="193401" y="53051"/>
                  <a:pt x="190873" y="53051"/>
                </a:cubicBezTo>
                <a:lnTo>
                  <a:pt x="69868" y="53051"/>
                </a:lnTo>
                <a:lnTo>
                  <a:pt x="148250" y="124365"/>
                </a:lnTo>
                <a:lnTo>
                  <a:pt x="199542" y="78136"/>
                </a:lnTo>
                <a:cubicBezTo>
                  <a:pt x="201348" y="76344"/>
                  <a:pt x="204237" y="76344"/>
                  <a:pt x="205682" y="78136"/>
                </a:cubicBezTo>
                <a:cubicBezTo>
                  <a:pt x="207488" y="80286"/>
                  <a:pt x="207488" y="82795"/>
                  <a:pt x="205682" y="84587"/>
                </a:cubicBezTo>
                <a:lnTo>
                  <a:pt x="151140" y="134040"/>
                </a:lnTo>
                <a:cubicBezTo>
                  <a:pt x="150417" y="134757"/>
                  <a:pt x="149334" y="135115"/>
                  <a:pt x="148250" y="135115"/>
                </a:cubicBezTo>
                <a:cubicBezTo>
                  <a:pt x="147167" y="135115"/>
                  <a:pt x="146083" y="134757"/>
                  <a:pt x="145360" y="134040"/>
                </a:cubicBezTo>
                <a:lnTo>
                  <a:pt x="62644" y="58785"/>
                </a:lnTo>
                <a:lnTo>
                  <a:pt x="62644" y="199979"/>
                </a:lnTo>
                <a:lnTo>
                  <a:pt x="102738" y="167010"/>
                </a:lnTo>
                <a:cubicBezTo>
                  <a:pt x="103822" y="166293"/>
                  <a:pt x="104544" y="165576"/>
                  <a:pt x="105628" y="165576"/>
                </a:cubicBezTo>
                <a:lnTo>
                  <a:pt x="233857" y="165576"/>
                </a:lnTo>
                <a:lnTo>
                  <a:pt x="233857" y="102146"/>
                </a:lnTo>
                <a:cubicBezTo>
                  <a:pt x="233857" y="99996"/>
                  <a:pt x="235663" y="97846"/>
                  <a:pt x="238192" y="97846"/>
                </a:cubicBezTo>
                <a:cubicBezTo>
                  <a:pt x="240720" y="97846"/>
                  <a:pt x="242526" y="99996"/>
                  <a:pt x="242526" y="102146"/>
                </a:cubicBezTo>
                <a:lnTo>
                  <a:pt x="242526" y="170593"/>
                </a:lnTo>
                <a:cubicBezTo>
                  <a:pt x="242526" y="172743"/>
                  <a:pt x="240720" y="174893"/>
                  <a:pt x="238192" y="174893"/>
                </a:cubicBezTo>
                <a:lnTo>
                  <a:pt x="107434" y="174893"/>
                </a:lnTo>
                <a:lnTo>
                  <a:pt x="61199" y="212521"/>
                </a:lnTo>
                <a:cubicBezTo>
                  <a:pt x="60477" y="213596"/>
                  <a:pt x="59393" y="213955"/>
                  <a:pt x="58309" y="213955"/>
                </a:cubicBezTo>
                <a:cubicBezTo>
                  <a:pt x="57587" y="213955"/>
                  <a:pt x="57226" y="213955"/>
                  <a:pt x="56503" y="213238"/>
                </a:cubicBezTo>
                <a:cubicBezTo>
                  <a:pt x="55058" y="212521"/>
                  <a:pt x="53975" y="211088"/>
                  <a:pt x="53975" y="209296"/>
                </a:cubicBezTo>
                <a:lnTo>
                  <a:pt x="53975" y="48750"/>
                </a:lnTo>
                <a:cubicBezTo>
                  <a:pt x="53975" y="46242"/>
                  <a:pt x="55781" y="44450"/>
                  <a:pt x="58309" y="44450"/>
                </a:cubicBezTo>
                <a:close/>
                <a:moveTo>
                  <a:pt x="240799" y="22225"/>
                </a:moveTo>
                <a:lnTo>
                  <a:pt x="249676" y="22225"/>
                </a:lnTo>
                <a:cubicBezTo>
                  <a:pt x="252162" y="22225"/>
                  <a:pt x="253937" y="24003"/>
                  <a:pt x="253937" y="26492"/>
                </a:cubicBezTo>
                <a:lnTo>
                  <a:pt x="253937" y="57430"/>
                </a:lnTo>
                <a:lnTo>
                  <a:pt x="258554" y="57430"/>
                </a:lnTo>
                <a:cubicBezTo>
                  <a:pt x="261040" y="57430"/>
                  <a:pt x="263170" y="59208"/>
                  <a:pt x="263170" y="62052"/>
                </a:cubicBezTo>
                <a:cubicBezTo>
                  <a:pt x="263170" y="64542"/>
                  <a:pt x="261040" y="66320"/>
                  <a:pt x="258554" y="66320"/>
                </a:cubicBezTo>
                <a:lnTo>
                  <a:pt x="240799" y="66320"/>
                </a:lnTo>
                <a:cubicBezTo>
                  <a:pt x="238313" y="66320"/>
                  <a:pt x="236537" y="64542"/>
                  <a:pt x="236537" y="62052"/>
                </a:cubicBezTo>
                <a:cubicBezTo>
                  <a:pt x="236537" y="59208"/>
                  <a:pt x="238313" y="57430"/>
                  <a:pt x="240799" y="57430"/>
                </a:cubicBezTo>
                <a:lnTo>
                  <a:pt x="245415" y="57430"/>
                </a:lnTo>
                <a:lnTo>
                  <a:pt x="245415" y="31115"/>
                </a:lnTo>
                <a:lnTo>
                  <a:pt x="240799" y="31115"/>
                </a:lnTo>
                <a:cubicBezTo>
                  <a:pt x="238313" y="31115"/>
                  <a:pt x="236537" y="28982"/>
                  <a:pt x="236537" y="26492"/>
                </a:cubicBezTo>
                <a:cubicBezTo>
                  <a:pt x="236537" y="24003"/>
                  <a:pt x="238313" y="22225"/>
                  <a:pt x="240799" y="22225"/>
                </a:cubicBezTo>
                <a:close/>
                <a:moveTo>
                  <a:pt x="251257" y="9013"/>
                </a:moveTo>
                <a:cubicBezTo>
                  <a:pt x="231349" y="9013"/>
                  <a:pt x="215062" y="25236"/>
                  <a:pt x="215062" y="45064"/>
                </a:cubicBezTo>
                <a:cubicBezTo>
                  <a:pt x="215062" y="64892"/>
                  <a:pt x="231349" y="81115"/>
                  <a:pt x="251257" y="81115"/>
                </a:cubicBezTo>
                <a:cubicBezTo>
                  <a:pt x="271164" y="81115"/>
                  <a:pt x="287452" y="64892"/>
                  <a:pt x="287452" y="45064"/>
                </a:cubicBezTo>
                <a:cubicBezTo>
                  <a:pt x="287452" y="25236"/>
                  <a:pt x="271164" y="9013"/>
                  <a:pt x="251257" y="9013"/>
                </a:cubicBezTo>
                <a:close/>
                <a:moveTo>
                  <a:pt x="251257" y="0"/>
                </a:moveTo>
                <a:cubicBezTo>
                  <a:pt x="276231" y="0"/>
                  <a:pt x="296500" y="20188"/>
                  <a:pt x="296500" y="45064"/>
                </a:cubicBezTo>
                <a:cubicBezTo>
                  <a:pt x="296500" y="69939"/>
                  <a:pt x="276231" y="90128"/>
                  <a:pt x="251257" y="90128"/>
                </a:cubicBezTo>
                <a:cubicBezTo>
                  <a:pt x="226282" y="90128"/>
                  <a:pt x="206375" y="69939"/>
                  <a:pt x="206375" y="45064"/>
                </a:cubicBezTo>
                <a:cubicBezTo>
                  <a:pt x="206375" y="20188"/>
                  <a:pt x="226282" y="0"/>
                  <a:pt x="251257" y="0"/>
                </a:cubicBezTo>
                <a:close/>
                <a:moveTo>
                  <a:pt x="18035" y="0"/>
                </a:moveTo>
                <a:lnTo>
                  <a:pt x="206685" y="0"/>
                </a:lnTo>
                <a:cubicBezTo>
                  <a:pt x="208849" y="0"/>
                  <a:pt x="211013" y="1800"/>
                  <a:pt x="211013" y="4679"/>
                </a:cubicBezTo>
                <a:cubicBezTo>
                  <a:pt x="211013" y="7199"/>
                  <a:pt x="208849" y="8999"/>
                  <a:pt x="206685" y="8999"/>
                </a:cubicBezTo>
                <a:lnTo>
                  <a:pt x="18035" y="8999"/>
                </a:lnTo>
                <a:cubicBezTo>
                  <a:pt x="12985" y="8999"/>
                  <a:pt x="9017" y="12959"/>
                  <a:pt x="9017" y="17998"/>
                </a:cubicBezTo>
                <a:lnTo>
                  <a:pt x="9017" y="206262"/>
                </a:lnTo>
                <a:lnTo>
                  <a:pt x="36070" y="206262"/>
                </a:lnTo>
                <a:cubicBezTo>
                  <a:pt x="38595" y="206262"/>
                  <a:pt x="40399" y="208062"/>
                  <a:pt x="40399" y="210582"/>
                </a:cubicBezTo>
                <a:cubicBezTo>
                  <a:pt x="40399" y="213101"/>
                  <a:pt x="38595" y="215261"/>
                  <a:pt x="36070" y="215261"/>
                </a:cubicBezTo>
                <a:lnTo>
                  <a:pt x="9017" y="215261"/>
                </a:lnTo>
                <a:lnTo>
                  <a:pt x="9017" y="232900"/>
                </a:lnTo>
                <a:cubicBezTo>
                  <a:pt x="9017" y="237939"/>
                  <a:pt x="12985" y="242259"/>
                  <a:pt x="18035" y="242259"/>
                </a:cubicBezTo>
                <a:lnTo>
                  <a:pt x="114705" y="242259"/>
                </a:lnTo>
                <a:lnTo>
                  <a:pt x="181796" y="242259"/>
                </a:lnTo>
                <a:lnTo>
                  <a:pt x="278466" y="242259"/>
                </a:lnTo>
                <a:cubicBezTo>
                  <a:pt x="283516" y="242259"/>
                  <a:pt x="287484" y="237939"/>
                  <a:pt x="287484" y="232900"/>
                </a:cubicBezTo>
                <a:lnTo>
                  <a:pt x="287484" y="215261"/>
                </a:lnTo>
                <a:lnTo>
                  <a:pt x="90177" y="215261"/>
                </a:lnTo>
                <a:cubicBezTo>
                  <a:pt x="87291" y="215261"/>
                  <a:pt x="85487" y="213101"/>
                  <a:pt x="85487" y="210582"/>
                </a:cubicBezTo>
                <a:cubicBezTo>
                  <a:pt x="85487" y="208062"/>
                  <a:pt x="87291" y="206262"/>
                  <a:pt x="90177" y="206262"/>
                </a:cubicBezTo>
                <a:lnTo>
                  <a:pt x="287484" y="206262"/>
                </a:lnTo>
                <a:lnTo>
                  <a:pt x="287484" y="89992"/>
                </a:lnTo>
                <a:cubicBezTo>
                  <a:pt x="287484" y="87472"/>
                  <a:pt x="289648" y="85313"/>
                  <a:pt x="291812" y="85313"/>
                </a:cubicBezTo>
                <a:cubicBezTo>
                  <a:pt x="294337" y="85313"/>
                  <a:pt x="296502" y="87472"/>
                  <a:pt x="296502" y="89992"/>
                </a:cubicBezTo>
                <a:lnTo>
                  <a:pt x="296502" y="210582"/>
                </a:lnTo>
                <a:lnTo>
                  <a:pt x="296502" y="232900"/>
                </a:lnTo>
                <a:cubicBezTo>
                  <a:pt x="296502" y="242979"/>
                  <a:pt x="288566" y="250898"/>
                  <a:pt x="278466" y="250898"/>
                </a:cubicBezTo>
                <a:lnTo>
                  <a:pt x="186485" y="250898"/>
                </a:lnTo>
                <a:lnTo>
                  <a:pt x="186485" y="273576"/>
                </a:lnTo>
                <a:lnTo>
                  <a:pt x="215703" y="273576"/>
                </a:lnTo>
                <a:cubicBezTo>
                  <a:pt x="218228" y="273576"/>
                  <a:pt x="220031" y="275376"/>
                  <a:pt x="220031" y="277896"/>
                </a:cubicBezTo>
                <a:cubicBezTo>
                  <a:pt x="220031" y="280415"/>
                  <a:pt x="218228" y="282215"/>
                  <a:pt x="215703" y="282215"/>
                </a:cubicBezTo>
                <a:lnTo>
                  <a:pt x="181796" y="282215"/>
                </a:lnTo>
                <a:lnTo>
                  <a:pt x="114705" y="282215"/>
                </a:lnTo>
                <a:lnTo>
                  <a:pt x="80798" y="282215"/>
                </a:lnTo>
                <a:cubicBezTo>
                  <a:pt x="78273" y="282215"/>
                  <a:pt x="76470" y="280415"/>
                  <a:pt x="76470" y="277896"/>
                </a:cubicBezTo>
                <a:cubicBezTo>
                  <a:pt x="76470" y="275376"/>
                  <a:pt x="78273" y="273576"/>
                  <a:pt x="80798" y="273576"/>
                </a:cubicBezTo>
                <a:lnTo>
                  <a:pt x="110015" y="273576"/>
                </a:lnTo>
                <a:lnTo>
                  <a:pt x="110015" y="250898"/>
                </a:lnTo>
                <a:lnTo>
                  <a:pt x="18035" y="250898"/>
                </a:lnTo>
                <a:cubicBezTo>
                  <a:pt x="8296" y="250898"/>
                  <a:pt x="0" y="242979"/>
                  <a:pt x="0" y="232900"/>
                </a:cubicBezTo>
                <a:lnTo>
                  <a:pt x="0" y="210582"/>
                </a:lnTo>
                <a:lnTo>
                  <a:pt x="0" y="17998"/>
                </a:lnTo>
                <a:cubicBezTo>
                  <a:pt x="0" y="8279"/>
                  <a:pt x="8296" y="0"/>
                  <a:pt x="1803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50" name="Freeform 706">
            <a:extLst>
              <a:ext uri="{FF2B5EF4-FFF2-40B4-BE49-F238E27FC236}">
                <a16:creationId xmlns:a16="http://schemas.microsoft.com/office/drawing/2014/main" id="{1DAFEE68-1C99-2C41-808B-15F869CA9C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34610" y="3812521"/>
            <a:ext cx="759911" cy="735526"/>
          </a:xfrm>
          <a:custGeom>
            <a:avLst/>
            <a:gdLst>
              <a:gd name="T0" fmla="*/ 9017 w 296503"/>
              <a:gd name="T1" fmla="*/ 269637 h 287676"/>
              <a:gd name="T2" fmla="*/ 278467 w 296503"/>
              <a:gd name="T3" fmla="*/ 278656 h 287676"/>
              <a:gd name="T4" fmla="*/ 287485 w 296503"/>
              <a:gd name="T5" fmla="*/ 260617 h 287676"/>
              <a:gd name="T6" fmla="*/ 29939 w 296503"/>
              <a:gd name="T7" fmla="*/ 219486 h 287676"/>
              <a:gd name="T8" fmla="*/ 284238 w 296503"/>
              <a:gd name="T9" fmla="*/ 251597 h 287676"/>
              <a:gd name="T10" fmla="*/ 29939 w 296503"/>
              <a:gd name="T11" fmla="*/ 219486 h 287676"/>
              <a:gd name="T12" fmla="*/ 172028 w 296503"/>
              <a:gd name="T13" fmla="*/ 90574 h 287676"/>
              <a:gd name="T14" fmla="*/ 193990 w 296503"/>
              <a:gd name="T15" fmla="*/ 74358 h 287676"/>
              <a:gd name="T16" fmla="*/ 158641 w 296503"/>
              <a:gd name="T17" fmla="*/ 62612 h 287676"/>
              <a:gd name="T18" fmla="*/ 163637 w 296503"/>
              <a:gd name="T19" fmla="*/ 76390 h 287676"/>
              <a:gd name="T20" fmla="*/ 158641 w 296503"/>
              <a:gd name="T21" fmla="*/ 71314 h 287676"/>
              <a:gd name="T22" fmla="*/ 99765 w 296503"/>
              <a:gd name="T23" fmla="*/ 72039 h 287676"/>
              <a:gd name="T24" fmla="*/ 100122 w 296503"/>
              <a:gd name="T25" fmla="*/ 112286 h 287676"/>
              <a:gd name="T26" fmla="*/ 159354 w 296503"/>
              <a:gd name="T27" fmla="*/ 111560 h 287676"/>
              <a:gd name="T28" fmla="*/ 167918 w 296503"/>
              <a:gd name="T29" fmla="*/ 111560 h 287676"/>
              <a:gd name="T30" fmla="*/ 100122 w 296503"/>
              <a:gd name="T31" fmla="*/ 120988 h 287676"/>
              <a:gd name="T32" fmla="*/ 90488 w 296503"/>
              <a:gd name="T33" fmla="*/ 72039 h 287676"/>
              <a:gd name="T34" fmla="*/ 200366 w 296503"/>
              <a:gd name="T35" fmla="*/ 61746 h 287676"/>
              <a:gd name="T36" fmla="*/ 202846 w 296503"/>
              <a:gd name="T37" fmla="*/ 115078 h 287676"/>
              <a:gd name="T38" fmla="*/ 198595 w 296503"/>
              <a:gd name="T39" fmla="*/ 119402 h 287676"/>
              <a:gd name="T40" fmla="*/ 162109 w 296503"/>
              <a:gd name="T41" fmla="*/ 94177 h 287676"/>
              <a:gd name="T42" fmla="*/ 162109 w 296503"/>
              <a:gd name="T43" fmla="*/ 86610 h 287676"/>
              <a:gd name="T44" fmla="*/ 200366 w 296503"/>
              <a:gd name="T45" fmla="*/ 61746 h 287676"/>
              <a:gd name="T46" fmla="*/ 58435 w 296503"/>
              <a:gd name="T47" fmla="*/ 34037 h 287676"/>
              <a:gd name="T48" fmla="*/ 58435 w 296503"/>
              <a:gd name="T49" fmla="*/ 43057 h 287676"/>
              <a:gd name="T50" fmla="*/ 32103 w 296503"/>
              <a:gd name="T51" fmla="*/ 52798 h 287676"/>
              <a:gd name="T52" fmla="*/ 264760 w 296503"/>
              <a:gd name="T53" fmla="*/ 210466 h 287676"/>
              <a:gd name="T54" fmla="*/ 254660 w 296503"/>
              <a:gd name="T55" fmla="*/ 43057 h 287676"/>
              <a:gd name="T56" fmla="*/ 233379 w 296503"/>
              <a:gd name="T57" fmla="*/ 38366 h 287676"/>
              <a:gd name="T58" fmla="*/ 254660 w 296503"/>
              <a:gd name="T59" fmla="*/ 34037 h 287676"/>
              <a:gd name="T60" fmla="*/ 273778 w 296503"/>
              <a:gd name="T61" fmla="*/ 214074 h 287676"/>
              <a:gd name="T62" fmla="*/ 296142 w 296503"/>
              <a:gd name="T63" fmla="*/ 254122 h 287676"/>
              <a:gd name="T64" fmla="*/ 296503 w 296503"/>
              <a:gd name="T65" fmla="*/ 255926 h 287676"/>
              <a:gd name="T66" fmla="*/ 278467 w 296503"/>
              <a:gd name="T67" fmla="*/ 287676 h 287676"/>
              <a:gd name="T68" fmla="*/ 0 w 296503"/>
              <a:gd name="T69" fmla="*/ 269637 h 287676"/>
              <a:gd name="T70" fmla="*/ 360 w 296503"/>
              <a:gd name="T71" fmla="*/ 254483 h 287676"/>
              <a:gd name="T72" fmla="*/ 721 w 296503"/>
              <a:gd name="T73" fmla="*/ 253762 h 287676"/>
              <a:gd name="T74" fmla="*/ 23085 w 296503"/>
              <a:gd name="T75" fmla="*/ 52798 h 287676"/>
              <a:gd name="T76" fmla="*/ 136013 w 296503"/>
              <a:gd name="T77" fmla="*/ 9371 h 287676"/>
              <a:gd name="T78" fmla="*/ 81884 w 296503"/>
              <a:gd name="T79" fmla="*/ 132138 h 287676"/>
              <a:gd name="T80" fmla="*/ 82601 w 296503"/>
              <a:gd name="T81" fmla="*/ 170547 h 287676"/>
              <a:gd name="T82" fmla="*/ 122032 w 296503"/>
              <a:gd name="T83" fmla="*/ 162291 h 287676"/>
              <a:gd name="T84" fmla="*/ 224913 w 296503"/>
              <a:gd name="T85" fmla="*/ 86190 h 287676"/>
              <a:gd name="T86" fmla="*/ 136013 w 296503"/>
              <a:gd name="T87" fmla="*/ 9371 h 287676"/>
              <a:gd name="T88" fmla="*/ 203405 w 296503"/>
              <a:gd name="T89" fmla="*/ 21217 h 287676"/>
              <a:gd name="T90" fmla="*/ 155370 w 296503"/>
              <a:gd name="T91" fmla="*/ 174855 h 287676"/>
              <a:gd name="T92" fmla="*/ 111637 w 296503"/>
              <a:gd name="T93" fmla="*/ 170547 h 287676"/>
              <a:gd name="T94" fmla="*/ 77582 w 296503"/>
              <a:gd name="T95" fmla="*/ 181316 h 287676"/>
              <a:gd name="T96" fmla="*/ 73281 w 296503"/>
              <a:gd name="T97" fmla="*/ 176650 h 287676"/>
              <a:gd name="T98" fmla="*/ 74715 w 296503"/>
              <a:gd name="T99" fmla="*/ 137522 h 287676"/>
              <a:gd name="T100" fmla="*/ 134579 w 296503"/>
              <a:gd name="T101" fmla="*/ 756 h 2876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296503" h="287676">
                <a:moveTo>
                  <a:pt x="9017" y="260617"/>
                </a:moveTo>
                <a:lnTo>
                  <a:pt x="9017" y="269637"/>
                </a:lnTo>
                <a:cubicBezTo>
                  <a:pt x="9017" y="274327"/>
                  <a:pt x="12985" y="278656"/>
                  <a:pt x="18035" y="278656"/>
                </a:cubicBezTo>
                <a:lnTo>
                  <a:pt x="278467" y="278656"/>
                </a:lnTo>
                <a:cubicBezTo>
                  <a:pt x="283156" y="278656"/>
                  <a:pt x="287485" y="274327"/>
                  <a:pt x="287485" y="269637"/>
                </a:cubicBezTo>
                <a:lnTo>
                  <a:pt x="287485" y="260617"/>
                </a:lnTo>
                <a:lnTo>
                  <a:pt x="9017" y="260617"/>
                </a:lnTo>
                <a:close/>
                <a:moveTo>
                  <a:pt x="29939" y="219486"/>
                </a:moveTo>
                <a:lnTo>
                  <a:pt x="12264" y="251597"/>
                </a:lnTo>
                <a:lnTo>
                  <a:pt x="284238" y="251597"/>
                </a:lnTo>
                <a:lnTo>
                  <a:pt x="266564" y="219486"/>
                </a:lnTo>
                <a:lnTo>
                  <a:pt x="29939" y="219486"/>
                </a:lnTo>
                <a:close/>
                <a:moveTo>
                  <a:pt x="193990" y="74358"/>
                </a:moveTo>
                <a:lnTo>
                  <a:pt x="172028" y="90574"/>
                </a:lnTo>
                <a:lnTo>
                  <a:pt x="193990" y="106429"/>
                </a:lnTo>
                <a:lnTo>
                  <a:pt x="193990" y="74358"/>
                </a:lnTo>
                <a:close/>
                <a:moveTo>
                  <a:pt x="100122" y="62612"/>
                </a:moveTo>
                <a:lnTo>
                  <a:pt x="158641" y="62612"/>
                </a:lnTo>
                <a:cubicBezTo>
                  <a:pt x="163637" y="62612"/>
                  <a:pt x="167918" y="66963"/>
                  <a:pt x="167918" y="72039"/>
                </a:cubicBezTo>
                <a:cubicBezTo>
                  <a:pt x="167918" y="74577"/>
                  <a:pt x="166134" y="76390"/>
                  <a:pt x="163637" y="76390"/>
                </a:cubicBezTo>
                <a:cubicBezTo>
                  <a:pt x="161139" y="76390"/>
                  <a:pt x="159354" y="74577"/>
                  <a:pt x="159354" y="72039"/>
                </a:cubicBezTo>
                <a:cubicBezTo>
                  <a:pt x="159354" y="71677"/>
                  <a:pt x="158997" y="71314"/>
                  <a:pt x="158641" y="71314"/>
                </a:cubicBezTo>
                <a:lnTo>
                  <a:pt x="100122" y="71314"/>
                </a:lnTo>
                <a:cubicBezTo>
                  <a:pt x="99765" y="71314"/>
                  <a:pt x="99765" y="71677"/>
                  <a:pt x="99765" y="72039"/>
                </a:cubicBezTo>
                <a:lnTo>
                  <a:pt x="99765" y="111560"/>
                </a:lnTo>
                <a:cubicBezTo>
                  <a:pt x="99765" y="111923"/>
                  <a:pt x="99765" y="112286"/>
                  <a:pt x="100122" y="112286"/>
                </a:cubicBezTo>
                <a:lnTo>
                  <a:pt x="158641" y="112286"/>
                </a:lnTo>
                <a:cubicBezTo>
                  <a:pt x="158997" y="112286"/>
                  <a:pt x="159354" y="111923"/>
                  <a:pt x="159354" y="111560"/>
                </a:cubicBezTo>
                <a:cubicBezTo>
                  <a:pt x="159354" y="109022"/>
                  <a:pt x="161139" y="107209"/>
                  <a:pt x="163637" y="107209"/>
                </a:cubicBezTo>
                <a:cubicBezTo>
                  <a:pt x="166134" y="107209"/>
                  <a:pt x="167918" y="109022"/>
                  <a:pt x="167918" y="111560"/>
                </a:cubicBezTo>
                <a:cubicBezTo>
                  <a:pt x="167918" y="116637"/>
                  <a:pt x="163637" y="120988"/>
                  <a:pt x="158641" y="120988"/>
                </a:cubicBezTo>
                <a:lnTo>
                  <a:pt x="100122" y="120988"/>
                </a:lnTo>
                <a:cubicBezTo>
                  <a:pt x="94770" y="120988"/>
                  <a:pt x="90488" y="116637"/>
                  <a:pt x="90488" y="111560"/>
                </a:cubicBezTo>
                <a:lnTo>
                  <a:pt x="90488" y="72039"/>
                </a:lnTo>
                <a:cubicBezTo>
                  <a:pt x="90488" y="66963"/>
                  <a:pt x="94770" y="62612"/>
                  <a:pt x="100122" y="62612"/>
                </a:cubicBezTo>
                <a:close/>
                <a:moveTo>
                  <a:pt x="200366" y="61746"/>
                </a:moveTo>
                <a:cubicBezTo>
                  <a:pt x="202138" y="62467"/>
                  <a:pt x="202846" y="63908"/>
                  <a:pt x="202846" y="65710"/>
                </a:cubicBezTo>
                <a:lnTo>
                  <a:pt x="202846" y="115078"/>
                </a:lnTo>
                <a:cubicBezTo>
                  <a:pt x="202846" y="116879"/>
                  <a:pt x="202138" y="118321"/>
                  <a:pt x="200366" y="119041"/>
                </a:cubicBezTo>
                <a:cubicBezTo>
                  <a:pt x="200012" y="119402"/>
                  <a:pt x="199304" y="119402"/>
                  <a:pt x="198595" y="119402"/>
                </a:cubicBezTo>
                <a:cubicBezTo>
                  <a:pt x="197533" y="119402"/>
                  <a:pt x="196824" y="119402"/>
                  <a:pt x="196116" y="118681"/>
                </a:cubicBezTo>
                <a:lnTo>
                  <a:pt x="162109" y="94177"/>
                </a:lnTo>
                <a:cubicBezTo>
                  <a:pt x="160692" y="93096"/>
                  <a:pt x="160338" y="91655"/>
                  <a:pt x="160338" y="90574"/>
                </a:cubicBezTo>
                <a:cubicBezTo>
                  <a:pt x="160338" y="89132"/>
                  <a:pt x="160692" y="87691"/>
                  <a:pt x="162109" y="86610"/>
                </a:cubicBezTo>
                <a:lnTo>
                  <a:pt x="196116" y="62106"/>
                </a:lnTo>
                <a:cubicBezTo>
                  <a:pt x="197178" y="61025"/>
                  <a:pt x="198949" y="61025"/>
                  <a:pt x="200366" y="61746"/>
                </a:cubicBezTo>
                <a:close/>
                <a:moveTo>
                  <a:pt x="41842" y="34037"/>
                </a:moveTo>
                <a:lnTo>
                  <a:pt x="58435" y="34037"/>
                </a:lnTo>
                <a:cubicBezTo>
                  <a:pt x="60959" y="34037"/>
                  <a:pt x="63124" y="35841"/>
                  <a:pt x="63124" y="38366"/>
                </a:cubicBezTo>
                <a:cubicBezTo>
                  <a:pt x="63124" y="40892"/>
                  <a:pt x="60959" y="43057"/>
                  <a:pt x="58435" y="43057"/>
                </a:cubicBezTo>
                <a:lnTo>
                  <a:pt x="41842" y="43057"/>
                </a:lnTo>
                <a:cubicBezTo>
                  <a:pt x="36431" y="43057"/>
                  <a:pt x="32103" y="47386"/>
                  <a:pt x="32103" y="52798"/>
                </a:cubicBezTo>
                <a:lnTo>
                  <a:pt x="32103" y="210466"/>
                </a:lnTo>
                <a:lnTo>
                  <a:pt x="264760" y="210466"/>
                </a:lnTo>
                <a:lnTo>
                  <a:pt x="264760" y="52798"/>
                </a:lnTo>
                <a:cubicBezTo>
                  <a:pt x="264760" y="47386"/>
                  <a:pt x="260071" y="43057"/>
                  <a:pt x="254660" y="43057"/>
                </a:cubicBezTo>
                <a:lnTo>
                  <a:pt x="238068" y="43057"/>
                </a:lnTo>
                <a:cubicBezTo>
                  <a:pt x="235543" y="43057"/>
                  <a:pt x="233379" y="40892"/>
                  <a:pt x="233379" y="38366"/>
                </a:cubicBezTo>
                <a:cubicBezTo>
                  <a:pt x="233379" y="35841"/>
                  <a:pt x="235543" y="34037"/>
                  <a:pt x="238068" y="34037"/>
                </a:cubicBezTo>
                <a:lnTo>
                  <a:pt x="254660" y="34037"/>
                </a:lnTo>
                <a:cubicBezTo>
                  <a:pt x="265482" y="34037"/>
                  <a:pt x="273778" y="42696"/>
                  <a:pt x="273778" y="52798"/>
                </a:cubicBezTo>
                <a:lnTo>
                  <a:pt x="273778" y="214074"/>
                </a:lnTo>
                <a:lnTo>
                  <a:pt x="295781" y="253762"/>
                </a:lnTo>
                <a:cubicBezTo>
                  <a:pt x="295781" y="254122"/>
                  <a:pt x="295781" y="254122"/>
                  <a:pt x="296142" y="254122"/>
                </a:cubicBezTo>
                <a:lnTo>
                  <a:pt x="296142" y="254483"/>
                </a:lnTo>
                <a:cubicBezTo>
                  <a:pt x="296142" y="254844"/>
                  <a:pt x="296503" y="255566"/>
                  <a:pt x="296503" y="255926"/>
                </a:cubicBezTo>
                <a:lnTo>
                  <a:pt x="296503" y="269637"/>
                </a:lnTo>
                <a:cubicBezTo>
                  <a:pt x="296503" y="279378"/>
                  <a:pt x="288567" y="287676"/>
                  <a:pt x="278467" y="287676"/>
                </a:cubicBezTo>
                <a:lnTo>
                  <a:pt x="18035" y="287676"/>
                </a:lnTo>
                <a:cubicBezTo>
                  <a:pt x="7935" y="287676"/>
                  <a:pt x="0" y="279378"/>
                  <a:pt x="0" y="269637"/>
                </a:cubicBezTo>
                <a:lnTo>
                  <a:pt x="0" y="255926"/>
                </a:lnTo>
                <a:cubicBezTo>
                  <a:pt x="0" y="255566"/>
                  <a:pt x="0" y="254844"/>
                  <a:pt x="360" y="254483"/>
                </a:cubicBezTo>
                <a:lnTo>
                  <a:pt x="360" y="254122"/>
                </a:lnTo>
                <a:cubicBezTo>
                  <a:pt x="360" y="254122"/>
                  <a:pt x="360" y="254122"/>
                  <a:pt x="721" y="253762"/>
                </a:cubicBezTo>
                <a:lnTo>
                  <a:pt x="23085" y="213352"/>
                </a:lnTo>
                <a:lnTo>
                  <a:pt x="23085" y="52798"/>
                </a:lnTo>
                <a:cubicBezTo>
                  <a:pt x="23085" y="42696"/>
                  <a:pt x="31742" y="34037"/>
                  <a:pt x="41842" y="34037"/>
                </a:cubicBezTo>
                <a:close/>
                <a:moveTo>
                  <a:pt x="136013" y="9371"/>
                </a:moveTo>
                <a:cubicBezTo>
                  <a:pt x="100883" y="14037"/>
                  <a:pt x="72564" y="42755"/>
                  <a:pt x="68262" y="77934"/>
                </a:cubicBezTo>
                <a:cubicBezTo>
                  <a:pt x="66111" y="97318"/>
                  <a:pt x="71130" y="116702"/>
                  <a:pt x="81884" y="132138"/>
                </a:cubicBezTo>
                <a:cubicBezTo>
                  <a:pt x="84393" y="136086"/>
                  <a:pt x="85827" y="140753"/>
                  <a:pt x="85469" y="146137"/>
                </a:cubicBezTo>
                <a:lnTo>
                  <a:pt x="82601" y="170547"/>
                </a:lnTo>
                <a:lnTo>
                  <a:pt x="109128" y="162291"/>
                </a:lnTo>
                <a:cubicBezTo>
                  <a:pt x="113429" y="160855"/>
                  <a:pt x="118089" y="160855"/>
                  <a:pt x="122032" y="162291"/>
                </a:cubicBezTo>
                <a:cubicBezTo>
                  <a:pt x="132428" y="165522"/>
                  <a:pt x="143540" y="166957"/>
                  <a:pt x="154295" y="165881"/>
                </a:cubicBezTo>
                <a:cubicBezTo>
                  <a:pt x="194802" y="161573"/>
                  <a:pt x="225630" y="126753"/>
                  <a:pt x="224913" y="86190"/>
                </a:cubicBezTo>
                <a:cubicBezTo>
                  <a:pt x="224555" y="63934"/>
                  <a:pt x="214876" y="42396"/>
                  <a:pt x="197670" y="28037"/>
                </a:cubicBezTo>
                <a:cubicBezTo>
                  <a:pt x="180822" y="13319"/>
                  <a:pt x="158596" y="6499"/>
                  <a:pt x="136013" y="9371"/>
                </a:cubicBezTo>
                <a:close/>
                <a:moveTo>
                  <a:pt x="134579" y="756"/>
                </a:moveTo>
                <a:cubicBezTo>
                  <a:pt x="160030" y="-2475"/>
                  <a:pt x="184406" y="4704"/>
                  <a:pt x="203405" y="21217"/>
                </a:cubicBezTo>
                <a:cubicBezTo>
                  <a:pt x="222404" y="37370"/>
                  <a:pt x="233516" y="61062"/>
                  <a:pt x="233875" y="85831"/>
                </a:cubicBezTo>
                <a:cubicBezTo>
                  <a:pt x="234592" y="131061"/>
                  <a:pt x="200179" y="170188"/>
                  <a:pt x="155370" y="174855"/>
                </a:cubicBezTo>
                <a:cubicBezTo>
                  <a:pt x="142824" y="175932"/>
                  <a:pt x="130636" y="174496"/>
                  <a:pt x="118806" y="170547"/>
                </a:cubicBezTo>
                <a:cubicBezTo>
                  <a:pt x="116655" y="169829"/>
                  <a:pt x="114505" y="170188"/>
                  <a:pt x="111637" y="170547"/>
                </a:cubicBezTo>
                <a:lnTo>
                  <a:pt x="79016" y="181316"/>
                </a:lnTo>
                <a:cubicBezTo>
                  <a:pt x="78658" y="181316"/>
                  <a:pt x="78299" y="181316"/>
                  <a:pt x="77582" y="181316"/>
                </a:cubicBezTo>
                <a:cubicBezTo>
                  <a:pt x="76507" y="181316"/>
                  <a:pt x="75432" y="181316"/>
                  <a:pt x="75073" y="180598"/>
                </a:cubicBezTo>
                <a:cubicBezTo>
                  <a:pt x="73639" y="179521"/>
                  <a:pt x="72922" y="178085"/>
                  <a:pt x="73281" y="176650"/>
                </a:cubicBezTo>
                <a:lnTo>
                  <a:pt x="76149" y="145061"/>
                </a:lnTo>
                <a:cubicBezTo>
                  <a:pt x="76507" y="142189"/>
                  <a:pt x="76149" y="139317"/>
                  <a:pt x="74715" y="137522"/>
                </a:cubicBezTo>
                <a:cubicBezTo>
                  <a:pt x="62168" y="119933"/>
                  <a:pt x="57150" y="98754"/>
                  <a:pt x="59659" y="77216"/>
                </a:cubicBezTo>
                <a:cubicBezTo>
                  <a:pt x="63961" y="37729"/>
                  <a:pt x="95506" y="5422"/>
                  <a:pt x="134579" y="7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51" name="Freeform 707">
            <a:extLst>
              <a:ext uri="{FF2B5EF4-FFF2-40B4-BE49-F238E27FC236}">
                <a16:creationId xmlns:a16="http://schemas.microsoft.com/office/drawing/2014/main" id="{DBC89E9D-D4E6-E144-8C59-00CE208458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69667" y="6023729"/>
            <a:ext cx="755846" cy="759911"/>
          </a:xfrm>
          <a:custGeom>
            <a:avLst/>
            <a:gdLst>
              <a:gd name="T0" fmla="*/ 8980 w 294916"/>
              <a:gd name="T1" fmla="*/ 287485 h 296502"/>
              <a:gd name="T2" fmla="*/ 286295 w 294916"/>
              <a:gd name="T3" fmla="*/ 95949 h 296502"/>
              <a:gd name="T4" fmla="*/ 173142 w 294916"/>
              <a:gd name="T5" fmla="*/ 218589 h 296502"/>
              <a:gd name="T6" fmla="*/ 168831 w 294916"/>
              <a:gd name="T7" fmla="*/ 222918 h 296502"/>
              <a:gd name="T8" fmla="*/ 105609 w 294916"/>
              <a:gd name="T9" fmla="*/ 190815 h 296502"/>
              <a:gd name="T10" fmla="*/ 39873 w 294916"/>
              <a:gd name="T11" fmla="*/ 222557 h 296502"/>
              <a:gd name="T12" fmla="*/ 37717 w 294916"/>
              <a:gd name="T13" fmla="*/ 95949 h 296502"/>
              <a:gd name="T14" fmla="*/ 89050 w 294916"/>
              <a:gd name="T15" fmla="*/ 94298 h 296502"/>
              <a:gd name="T16" fmla="*/ 105387 w 294916"/>
              <a:gd name="T17" fmla="*/ 147162 h 296502"/>
              <a:gd name="T18" fmla="*/ 122088 w 294916"/>
              <a:gd name="T19" fmla="*/ 94298 h 296502"/>
              <a:gd name="T20" fmla="*/ 101394 w 294916"/>
              <a:gd name="T21" fmla="*/ 101441 h 296502"/>
              <a:gd name="T22" fmla="*/ 89050 w 294916"/>
              <a:gd name="T23" fmla="*/ 85725 h 296502"/>
              <a:gd name="T24" fmla="*/ 122088 w 294916"/>
              <a:gd name="T25" fmla="*/ 85725 h 296502"/>
              <a:gd name="T26" fmla="*/ 107566 w 294916"/>
              <a:gd name="T27" fmla="*/ 156449 h 296502"/>
              <a:gd name="T28" fmla="*/ 102846 w 294916"/>
              <a:gd name="T29" fmla="*/ 156449 h 296502"/>
              <a:gd name="T30" fmla="*/ 89050 w 294916"/>
              <a:gd name="T31" fmla="*/ 85725 h 296502"/>
              <a:gd name="T32" fmla="*/ 268410 w 294916"/>
              <a:gd name="T33" fmla="*/ 65264 h 296502"/>
              <a:gd name="T34" fmla="*/ 268410 w 294916"/>
              <a:gd name="T35" fmla="*/ 71614 h 296502"/>
              <a:gd name="T36" fmla="*/ 261816 w 294916"/>
              <a:gd name="T37" fmla="*/ 71614 h 296502"/>
              <a:gd name="T38" fmla="*/ 261816 w 294916"/>
              <a:gd name="T39" fmla="*/ 65264 h 296502"/>
              <a:gd name="T40" fmla="*/ 219139 w 294916"/>
              <a:gd name="T41" fmla="*/ 65264 h 296502"/>
              <a:gd name="T42" fmla="*/ 219139 w 294916"/>
              <a:gd name="T43" fmla="*/ 71614 h 296502"/>
              <a:gd name="T44" fmla="*/ 212281 w 294916"/>
              <a:gd name="T45" fmla="*/ 71614 h 296502"/>
              <a:gd name="T46" fmla="*/ 212281 w 294916"/>
              <a:gd name="T47" fmla="*/ 65264 h 296502"/>
              <a:gd name="T48" fmla="*/ 244109 w 294916"/>
              <a:gd name="T49" fmla="*/ 68072 h 296502"/>
              <a:gd name="T50" fmla="*/ 234950 w 294916"/>
              <a:gd name="T51" fmla="*/ 68072 h 296502"/>
              <a:gd name="T52" fmla="*/ 173142 w 294916"/>
              <a:gd name="T53" fmla="*/ 51220 h 296502"/>
              <a:gd name="T54" fmla="*/ 286295 w 294916"/>
              <a:gd name="T55" fmla="*/ 87292 h 296502"/>
              <a:gd name="T56" fmla="*/ 173142 w 294916"/>
              <a:gd name="T57" fmla="*/ 51220 h 296502"/>
              <a:gd name="T58" fmla="*/ 8980 w 294916"/>
              <a:gd name="T59" fmla="*/ 87292 h 296502"/>
              <a:gd name="T60" fmla="*/ 37717 w 294916"/>
              <a:gd name="T61" fmla="*/ 51220 h 296502"/>
              <a:gd name="T62" fmla="*/ 210859 w 294916"/>
              <a:gd name="T63" fmla="*/ 9018 h 296502"/>
              <a:gd name="T64" fmla="*/ 247859 w 294916"/>
              <a:gd name="T65" fmla="*/ 42203 h 296502"/>
              <a:gd name="T66" fmla="*/ 84415 w 294916"/>
              <a:gd name="T67" fmla="*/ 9018 h 296502"/>
              <a:gd name="T68" fmla="*/ 46698 w 294916"/>
              <a:gd name="T69" fmla="*/ 211015 h 296502"/>
              <a:gd name="T70" fmla="*/ 105609 w 294916"/>
              <a:gd name="T71" fmla="*/ 181436 h 296502"/>
              <a:gd name="T72" fmla="*/ 164520 w 294916"/>
              <a:gd name="T73" fmla="*/ 211015 h 296502"/>
              <a:gd name="T74" fmla="*/ 183559 w 294916"/>
              <a:gd name="T75" fmla="*/ 9018 h 296502"/>
              <a:gd name="T76" fmla="*/ 84415 w 294916"/>
              <a:gd name="T77" fmla="*/ 0 h 296502"/>
              <a:gd name="T78" fmla="*/ 256839 w 294916"/>
              <a:gd name="T79" fmla="*/ 42203 h 296502"/>
              <a:gd name="T80" fmla="*/ 294916 w 294916"/>
              <a:gd name="T81" fmla="*/ 46892 h 296502"/>
              <a:gd name="T82" fmla="*/ 290605 w 294916"/>
              <a:gd name="T83" fmla="*/ 296502 h 296502"/>
              <a:gd name="T84" fmla="*/ 0 w 294916"/>
              <a:gd name="T85" fmla="*/ 292174 h 296502"/>
              <a:gd name="T86" fmla="*/ 4310 w 294916"/>
              <a:gd name="T87" fmla="*/ 42203 h 296502"/>
              <a:gd name="T88" fmla="*/ 84415 w 294916"/>
              <a:gd name="T89" fmla="*/ 0 h 2965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294916" h="296502">
                <a:moveTo>
                  <a:pt x="8980" y="95949"/>
                </a:moveTo>
                <a:lnTo>
                  <a:pt x="8980" y="287485"/>
                </a:lnTo>
                <a:lnTo>
                  <a:pt x="286295" y="287485"/>
                </a:lnTo>
                <a:lnTo>
                  <a:pt x="286295" y="95949"/>
                </a:lnTo>
                <a:lnTo>
                  <a:pt x="173142" y="95949"/>
                </a:lnTo>
                <a:lnTo>
                  <a:pt x="173142" y="218589"/>
                </a:lnTo>
                <a:cubicBezTo>
                  <a:pt x="173142" y="220032"/>
                  <a:pt x="172423" y="221475"/>
                  <a:pt x="171345" y="222557"/>
                </a:cubicBezTo>
                <a:cubicBezTo>
                  <a:pt x="170627" y="222918"/>
                  <a:pt x="169549" y="222918"/>
                  <a:pt x="168831" y="222918"/>
                </a:cubicBezTo>
                <a:cubicBezTo>
                  <a:pt x="168113" y="222918"/>
                  <a:pt x="167394" y="222918"/>
                  <a:pt x="166676" y="222557"/>
                </a:cubicBezTo>
                <a:lnTo>
                  <a:pt x="105609" y="190815"/>
                </a:lnTo>
                <a:lnTo>
                  <a:pt x="44183" y="222557"/>
                </a:lnTo>
                <a:cubicBezTo>
                  <a:pt x="43106" y="223279"/>
                  <a:pt x="41310" y="223279"/>
                  <a:pt x="39873" y="222557"/>
                </a:cubicBezTo>
                <a:cubicBezTo>
                  <a:pt x="38795" y="221475"/>
                  <a:pt x="37717" y="220032"/>
                  <a:pt x="37717" y="218589"/>
                </a:cubicBezTo>
                <a:lnTo>
                  <a:pt x="37717" y="95949"/>
                </a:lnTo>
                <a:lnTo>
                  <a:pt x="8980" y="95949"/>
                </a:lnTo>
                <a:close/>
                <a:moveTo>
                  <a:pt x="89050" y="94298"/>
                </a:moveTo>
                <a:cubicBezTo>
                  <a:pt x="80699" y="94298"/>
                  <a:pt x="74164" y="101084"/>
                  <a:pt x="74164" y="108942"/>
                </a:cubicBezTo>
                <a:cubicBezTo>
                  <a:pt x="74164" y="123944"/>
                  <a:pt x="94859" y="140375"/>
                  <a:pt x="105387" y="147162"/>
                </a:cubicBezTo>
                <a:cubicBezTo>
                  <a:pt x="115916" y="140375"/>
                  <a:pt x="136610" y="123944"/>
                  <a:pt x="136610" y="108942"/>
                </a:cubicBezTo>
                <a:cubicBezTo>
                  <a:pt x="136610" y="101084"/>
                  <a:pt x="130075" y="94298"/>
                  <a:pt x="122088" y="94298"/>
                </a:cubicBezTo>
                <a:cubicBezTo>
                  <a:pt x="116642" y="94298"/>
                  <a:pt x="111922" y="97155"/>
                  <a:pt x="109018" y="101441"/>
                </a:cubicBezTo>
                <a:cubicBezTo>
                  <a:pt x="107566" y="104299"/>
                  <a:pt x="103209" y="104299"/>
                  <a:pt x="101394" y="101441"/>
                </a:cubicBezTo>
                <a:cubicBezTo>
                  <a:pt x="98852" y="97155"/>
                  <a:pt x="94132" y="94298"/>
                  <a:pt x="89050" y="94298"/>
                </a:cubicBezTo>
                <a:close/>
                <a:moveTo>
                  <a:pt x="89050" y="85725"/>
                </a:moveTo>
                <a:cubicBezTo>
                  <a:pt x="95222" y="85725"/>
                  <a:pt x="101031" y="87868"/>
                  <a:pt x="105387" y="92155"/>
                </a:cubicBezTo>
                <a:cubicBezTo>
                  <a:pt x="109744" y="87868"/>
                  <a:pt x="115553" y="85725"/>
                  <a:pt x="122088" y="85725"/>
                </a:cubicBezTo>
                <a:cubicBezTo>
                  <a:pt x="135158" y="85725"/>
                  <a:pt x="145687" y="96084"/>
                  <a:pt x="145687" y="108942"/>
                </a:cubicBezTo>
                <a:cubicBezTo>
                  <a:pt x="145687" y="133231"/>
                  <a:pt x="109018" y="155377"/>
                  <a:pt x="107566" y="156449"/>
                </a:cubicBezTo>
                <a:cubicBezTo>
                  <a:pt x="107203" y="156806"/>
                  <a:pt x="106113" y="156806"/>
                  <a:pt x="105387" y="156806"/>
                </a:cubicBezTo>
                <a:cubicBezTo>
                  <a:pt x="104661" y="156806"/>
                  <a:pt x="103572" y="156806"/>
                  <a:pt x="102846" y="156449"/>
                </a:cubicBezTo>
                <a:cubicBezTo>
                  <a:pt x="101394" y="155377"/>
                  <a:pt x="65088" y="133231"/>
                  <a:pt x="65088" y="108942"/>
                </a:cubicBezTo>
                <a:cubicBezTo>
                  <a:pt x="65088" y="96084"/>
                  <a:pt x="75616" y="85725"/>
                  <a:pt x="89050" y="85725"/>
                </a:cubicBezTo>
                <a:close/>
                <a:moveTo>
                  <a:pt x="261816" y="65264"/>
                </a:moveTo>
                <a:cubicBezTo>
                  <a:pt x="263281" y="63500"/>
                  <a:pt x="266578" y="63500"/>
                  <a:pt x="268410" y="65264"/>
                </a:cubicBezTo>
                <a:cubicBezTo>
                  <a:pt x="269143" y="65970"/>
                  <a:pt x="269509" y="67028"/>
                  <a:pt x="269509" y="68439"/>
                </a:cubicBezTo>
                <a:cubicBezTo>
                  <a:pt x="269509" y="69497"/>
                  <a:pt x="268776" y="70556"/>
                  <a:pt x="268410" y="71614"/>
                </a:cubicBezTo>
                <a:cubicBezTo>
                  <a:pt x="267311" y="72320"/>
                  <a:pt x="266212" y="72672"/>
                  <a:pt x="265113" y="72672"/>
                </a:cubicBezTo>
                <a:cubicBezTo>
                  <a:pt x="263647" y="72672"/>
                  <a:pt x="262548" y="72320"/>
                  <a:pt x="261816" y="71614"/>
                </a:cubicBezTo>
                <a:cubicBezTo>
                  <a:pt x="261083" y="70556"/>
                  <a:pt x="260350" y="69497"/>
                  <a:pt x="260350" y="68439"/>
                </a:cubicBezTo>
                <a:cubicBezTo>
                  <a:pt x="260350" y="67028"/>
                  <a:pt x="261083" y="65970"/>
                  <a:pt x="261816" y="65264"/>
                </a:cubicBezTo>
                <a:close/>
                <a:moveTo>
                  <a:pt x="212281" y="65264"/>
                </a:moveTo>
                <a:cubicBezTo>
                  <a:pt x="214186" y="63500"/>
                  <a:pt x="217234" y="63500"/>
                  <a:pt x="219139" y="65264"/>
                </a:cubicBezTo>
                <a:cubicBezTo>
                  <a:pt x="219901" y="65970"/>
                  <a:pt x="220282" y="67028"/>
                  <a:pt x="220282" y="68439"/>
                </a:cubicBezTo>
                <a:cubicBezTo>
                  <a:pt x="220282" y="69497"/>
                  <a:pt x="219901" y="70556"/>
                  <a:pt x="219139" y="71614"/>
                </a:cubicBezTo>
                <a:cubicBezTo>
                  <a:pt x="218377" y="72320"/>
                  <a:pt x="217234" y="72672"/>
                  <a:pt x="215710" y="72672"/>
                </a:cubicBezTo>
                <a:cubicBezTo>
                  <a:pt x="214567" y="72672"/>
                  <a:pt x="213424" y="72320"/>
                  <a:pt x="212281" y="71614"/>
                </a:cubicBezTo>
                <a:cubicBezTo>
                  <a:pt x="211519" y="70556"/>
                  <a:pt x="211138" y="69497"/>
                  <a:pt x="211138" y="68439"/>
                </a:cubicBezTo>
                <a:cubicBezTo>
                  <a:pt x="211138" y="67028"/>
                  <a:pt x="211519" y="65970"/>
                  <a:pt x="212281" y="65264"/>
                </a:cubicBezTo>
                <a:close/>
                <a:moveTo>
                  <a:pt x="239713" y="63500"/>
                </a:moveTo>
                <a:cubicBezTo>
                  <a:pt x="242277" y="63500"/>
                  <a:pt x="244109" y="65405"/>
                  <a:pt x="244109" y="68072"/>
                </a:cubicBezTo>
                <a:cubicBezTo>
                  <a:pt x="244109" y="70739"/>
                  <a:pt x="242277" y="72644"/>
                  <a:pt x="239713" y="72644"/>
                </a:cubicBezTo>
                <a:cubicBezTo>
                  <a:pt x="237148" y="72644"/>
                  <a:pt x="234950" y="70739"/>
                  <a:pt x="234950" y="68072"/>
                </a:cubicBezTo>
                <a:cubicBezTo>
                  <a:pt x="234950" y="65405"/>
                  <a:pt x="237148" y="63500"/>
                  <a:pt x="239713" y="63500"/>
                </a:cubicBezTo>
                <a:close/>
                <a:moveTo>
                  <a:pt x="173142" y="51220"/>
                </a:moveTo>
                <a:lnTo>
                  <a:pt x="173142" y="87292"/>
                </a:lnTo>
                <a:lnTo>
                  <a:pt x="286295" y="87292"/>
                </a:lnTo>
                <a:lnTo>
                  <a:pt x="286295" y="51220"/>
                </a:lnTo>
                <a:lnTo>
                  <a:pt x="173142" y="51220"/>
                </a:lnTo>
                <a:close/>
                <a:moveTo>
                  <a:pt x="8980" y="51220"/>
                </a:moveTo>
                <a:lnTo>
                  <a:pt x="8980" y="87292"/>
                </a:lnTo>
                <a:lnTo>
                  <a:pt x="37717" y="87292"/>
                </a:lnTo>
                <a:lnTo>
                  <a:pt x="37717" y="51220"/>
                </a:lnTo>
                <a:lnTo>
                  <a:pt x="8980" y="51220"/>
                </a:lnTo>
                <a:close/>
                <a:moveTo>
                  <a:pt x="210859" y="9018"/>
                </a:moveTo>
                <a:cubicBezTo>
                  <a:pt x="191821" y="9018"/>
                  <a:pt x="175656" y="23807"/>
                  <a:pt x="173860" y="42203"/>
                </a:cubicBezTo>
                <a:lnTo>
                  <a:pt x="247859" y="42203"/>
                </a:lnTo>
                <a:cubicBezTo>
                  <a:pt x="245704" y="23807"/>
                  <a:pt x="229898" y="9018"/>
                  <a:pt x="210859" y="9018"/>
                </a:cubicBezTo>
                <a:close/>
                <a:moveTo>
                  <a:pt x="84415" y="9018"/>
                </a:moveTo>
                <a:cubicBezTo>
                  <a:pt x="63581" y="9018"/>
                  <a:pt x="46698" y="25971"/>
                  <a:pt x="46698" y="46892"/>
                </a:cubicBezTo>
                <a:lnTo>
                  <a:pt x="46698" y="211015"/>
                </a:lnTo>
                <a:lnTo>
                  <a:pt x="103454" y="181797"/>
                </a:lnTo>
                <a:cubicBezTo>
                  <a:pt x="104172" y="181436"/>
                  <a:pt x="104891" y="181436"/>
                  <a:pt x="105609" y="181436"/>
                </a:cubicBezTo>
                <a:cubicBezTo>
                  <a:pt x="106327" y="181436"/>
                  <a:pt x="107046" y="181436"/>
                  <a:pt x="107764" y="181797"/>
                </a:cubicBezTo>
                <a:lnTo>
                  <a:pt x="164520" y="211015"/>
                </a:lnTo>
                <a:lnTo>
                  <a:pt x="164520" y="46892"/>
                </a:lnTo>
                <a:cubicBezTo>
                  <a:pt x="164520" y="31382"/>
                  <a:pt x="172064" y="17675"/>
                  <a:pt x="183559" y="9018"/>
                </a:cubicBezTo>
                <a:lnTo>
                  <a:pt x="84415" y="9018"/>
                </a:lnTo>
                <a:close/>
                <a:moveTo>
                  <a:pt x="84415" y="0"/>
                </a:moveTo>
                <a:lnTo>
                  <a:pt x="210859" y="0"/>
                </a:lnTo>
                <a:cubicBezTo>
                  <a:pt x="234927" y="0"/>
                  <a:pt x="254684" y="18396"/>
                  <a:pt x="256839" y="42203"/>
                </a:cubicBezTo>
                <a:lnTo>
                  <a:pt x="290605" y="42203"/>
                </a:lnTo>
                <a:cubicBezTo>
                  <a:pt x="293120" y="42203"/>
                  <a:pt x="294916" y="44006"/>
                  <a:pt x="294916" y="46892"/>
                </a:cubicBezTo>
                <a:lnTo>
                  <a:pt x="294916" y="292174"/>
                </a:lnTo>
                <a:cubicBezTo>
                  <a:pt x="294916" y="294338"/>
                  <a:pt x="293120" y="296502"/>
                  <a:pt x="290605" y="296502"/>
                </a:cubicBezTo>
                <a:lnTo>
                  <a:pt x="4310" y="296502"/>
                </a:lnTo>
                <a:cubicBezTo>
                  <a:pt x="1796" y="296502"/>
                  <a:pt x="0" y="294338"/>
                  <a:pt x="0" y="292174"/>
                </a:cubicBezTo>
                <a:lnTo>
                  <a:pt x="0" y="46892"/>
                </a:lnTo>
                <a:cubicBezTo>
                  <a:pt x="0" y="44006"/>
                  <a:pt x="1796" y="42203"/>
                  <a:pt x="4310" y="42203"/>
                </a:cubicBezTo>
                <a:lnTo>
                  <a:pt x="38077" y="42203"/>
                </a:lnTo>
                <a:cubicBezTo>
                  <a:pt x="40232" y="18396"/>
                  <a:pt x="60348" y="0"/>
                  <a:pt x="8441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52" name="Freeform 708">
            <a:extLst>
              <a:ext uri="{FF2B5EF4-FFF2-40B4-BE49-F238E27FC236}">
                <a16:creationId xmlns:a16="http://schemas.microsoft.com/office/drawing/2014/main" id="{6A91F291-FA11-114C-8CE8-58D5F10726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69667" y="8772721"/>
            <a:ext cx="759908" cy="759908"/>
          </a:xfrm>
          <a:custGeom>
            <a:avLst/>
            <a:gdLst>
              <a:gd name="T0" fmla="*/ 225447 w 295926"/>
              <a:gd name="T1" fmla="*/ 247476 h 296236"/>
              <a:gd name="T2" fmla="*/ 224370 w 295926"/>
              <a:gd name="T3" fmla="*/ 256547 h 296236"/>
              <a:gd name="T4" fmla="*/ 143219 w 295926"/>
              <a:gd name="T5" fmla="*/ 240582 h 296236"/>
              <a:gd name="T6" fmla="*/ 145014 w 295926"/>
              <a:gd name="T7" fmla="*/ 231873 h 296236"/>
              <a:gd name="T8" fmla="*/ 221453 w 295926"/>
              <a:gd name="T9" fmla="*/ 199583 h 296236"/>
              <a:gd name="T10" fmla="*/ 212294 w 295926"/>
              <a:gd name="T11" fmla="*/ 199583 h 296236"/>
              <a:gd name="T12" fmla="*/ 158318 w 295926"/>
              <a:gd name="T13" fmla="*/ 187060 h 296236"/>
              <a:gd name="T14" fmla="*/ 158318 w 295926"/>
              <a:gd name="T15" fmla="*/ 196204 h 296236"/>
              <a:gd name="T16" fmla="*/ 158318 w 295926"/>
              <a:gd name="T17" fmla="*/ 187060 h 296236"/>
              <a:gd name="T18" fmla="*/ 202378 w 295926"/>
              <a:gd name="T19" fmla="*/ 199581 h 296236"/>
              <a:gd name="T20" fmla="*/ 229781 w 295926"/>
              <a:gd name="T21" fmla="*/ 199581 h 296236"/>
              <a:gd name="T22" fmla="*/ 159112 w 295926"/>
              <a:gd name="T23" fmla="*/ 173471 h 296236"/>
              <a:gd name="T24" fmla="*/ 159112 w 295926"/>
              <a:gd name="T25" fmla="*/ 209454 h 296236"/>
              <a:gd name="T26" fmla="*/ 159112 w 295926"/>
              <a:gd name="T27" fmla="*/ 173471 h 296236"/>
              <a:gd name="T28" fmla="*/ 238916 w 295926"/>
              <a:gd name="T29" fmla="*/ 199581 h 296236"/>
              <a:gd name="T30" fmla="*/ 193244 w 295926"/>
              <a:gd name="T31" fmla="*/ 199581 h 296236"/>
              <a:gd name="T32" fmla="*/ 159112 w 295926"/>
              <a:gd name="T33" fmla="*/ 164835 h 296236"/>
              <a:gd name="T34" fmla="*/ 159112 w 295926"/>
              <a:gd name="T35" fmla="*/ 218450 h 296236"/>
              <a:gd name="T36" fmla="*/ 159112 w 295926"/>
              <a:gd name="T37" fmla="*/ 164835 h 296236"/>
              <a:gd name="T38" fmla="*/ 123862 w 295926"/>
              <a:gd name="T39" fmla="*/ 255116 h 296236"/>
              <a:gd name="T40" fmla="*/ 285623 w 295926"/>
              <a:gd name="T41" fmla="*/ 154118 h 296236"/>
              <a:gd name="T42" fmla="*/ 127134 w 295926"/>
              <a:gd name="T43" fmla="*/ 106803 h 296236"/>
              <a:gd name="T44" fmla="*/ 164819 w 295926"/>
              <a:gd name="T45" fmla="*/ 124335 h 296236"/>
              <a:gd name="T46" fmla="*/ 99061 w 295926"/>
              <a:gd name="T47" fmla="*/ 118268 h 296236"/>
              <a:gd name="T48" fmla="*/ 65284 w 295926"/>
              <a:gd name="T49" fmla="*/ 148603 h 296236"/>
              <a:gd name="T50" fmla="*/ 60972 w 295926"/>
              <a:gd name="T51" fmla="*/ 142536 h 296236"/>
              <a:gd name="T52" fmla="*/ 127134 w 295926"/>
              <a:gd name="T53" fmla="*/ 106803 h 296236"/>
              <a:gd name="T54" fmla="*/ 150015 w 295926"/>
              <a:gd name="T55" fmla="*/ 73981 h 296236"/>
              <a:gd name="T56" fmla="*/ 140856 w 295926"/>
              <a:gd name="T57" fmla="*/ 73981 h 296236"/>
              <a:gd name="T58" fmla="*/ 72403 w 295926"/>
              <a:gd name="T59" fmla="*/ 66410 h 296236"/>
              <a:gd name="T60" fmla="*/ 72403 w 295926"/>
              <a:gd name="T61" fmla="*/ 75554 h 296236"/>
              <a:gd name="T62" fmla="*/ 72403 w 295926"/>
              <a:gd name="T63" fmla="*/ 66410 h 296236"/>
              <a:gd name="T64" fmla="*/ 125680 w 295926"/>
              <a:gd name="T65" fmla="*/ 74775 h 296236"/>
              <a:gd name="T66" fmla="*/ 161663 w 295926"/>
              <a:gd name="T67" fmla="*/ 74775 h 296236"/>
              <a:gd name="T68" fmla="*/ 72234 w 295926"/>
              <a:gd name="T69" fmla="*/ 56250 h 296236"/>
              <a:gd name="T70" fmla="*/ 72234 w 295926"/>
              <a:gd name="T71" fmla="*/ 82564 h 296236"/>
              <a:gd name="T72" fmla="*/ 72234 w 295926"/>
              <a:gd name="T73" fmla="*/ 56250 h 296236"/>
              <a:gd name="T74" fmla="*/ 170659 w 295926"/>
              <a:gd name="T75" fmla="*/ 74775 h 296236"/>
              <a:gd name="T76" fmla="*/ 117044 w 295926"/>
              <a:gd name="T77" fmla="*/ 74775 h 296236"/>
              <a:gd name="T78" fmla="*/ 72234 w 295926"/>
              <a:gd name="T79" fmla="*/ 47360 h 296236"/>
              <a:gd name="T80" fmla="*/ 72234 w 295926"/>
              <a:gd name="T81" fmla="*/ 91454 h 296236"/>
              <a:gd name="T82" fmla="*/ 72234 w 295926"/>
              <a:gd name="T83" fmla="*/ 47360 h 296236"/>
              <a:gd name="T84" fmla="*/ 42441 w 295926"/>
              <a:gd name="T85" fmla="*/ 181171 h 296236"/>
              <a:gd name="T86" fmla="*/ 101886 w 295926"/>
              <a:gd name="T87" fmla="*/ 143296 h 296236"/>
              <a:gd name="T88" fmla="*/ 106569 w 295926"/>
              <a:gd name="T89" fmla="*/ 138246 h 296236"/>
              <a:gd name="T90" fmla="*/ 203121 w 295926"/>
              <a:gd name="T91" fmla="*/ 38691 h 296236"/>
              <a:gd name="T92" fmla="*/ 5333 w 295926"/>
              <a:gd name="T93" fmla="*/ 96 h 296236"/>
              <a:gd name="T94" fmla="*/ 212488 w 295926"/>
              <a:gd name="T95" fmla="*/ 35806 h 296236"/>
              <a:gd name="T96" fmla="*/ 291748 w 295926"/>
              <a:gd name="T97" fmla="*/ 145461 h 296236"/>
              <a:gd name="T98" fmla="*/ 295710 w 295926"/>
              <a:gd name="T99" fmla="*/ 151232 h 296236"/>
              <a:gd name="T100" fmla="*/ 247434 w 295926"/>
              <a:gd name="T101" fmla="*/ 296236 h 296236"/>
              <a:gd name="T102" fmla="*/ 118458 w 295926"/>
              <a:gd name="T103" fmla="*/ 263051 h 296236"/>
              <a:gd name="T104" fmla="*/ 105848 w 295926"/>
              <a:gd name="T105" fmla="*/ 178646 h 296236"/>
              <a:gd name="T106" fmla="*/ 38838 w 295926"/>
              <a:gd name="T107" fmla="*/ 190910 h 296236"/>
              <a:gd name="T108" fmla="*/ 34515 w 295926"/>
              <a:gd name="T109" fmla="*/ 187303 h 296236"/>
              <a:gd name="T110" fmla="*/ 1370 w 295926"/>
              <a:gd name="T111" fmla="*/ 1178 h 296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295926" h="296236">
                <a:moveTo>
                  <a:pt x="145014" y="231873"/>
                </a:moveTo>
                <a:lnTo>
                  <a:pt x="225447" y="247476"/>
                </a:lnTo>
                <a:cubicBezTo>
                  <a:pt x="227961" y="248202"/>
                  <a:pt x="229397" y="250379"/>
                  <a:pt x="229038" y="252919"/>
                </a:cubicBezTo>
                <a:cubicBezTo>
                  <a:pt x="228679" y="255096"/>
                  <a:pt x="226524" y="256547"/>
                  <a:pt x="224370" y="256547"/>
                </a:cubicBezTo>
                <a:cubicBezTo>
                  <a:pt x="224370" y="256547"/>
                  <a:pt x="224011" y="256547"/>
                  <a:pt x="223652" y="256547"/>
                </a:cubicBezTo>
                <a:lnTo>
                  <a:pt x="143219" y="240582"/>
                </a:lnTo>
                <a:cubicBezTo>
                  <a:pt x="141064" y="240219"/>
                  <a:pt x="139269" y="237679"/>
                  <a:pt x="139628" y="235502"/>
                </a:cubicBezTo>
                <a:cubicBezTo>
                  <a:pt x="140346" y="232962"/>
                  <a:pt x="142501" y="231510"/>
                  <a:pt x="145014" y="231873"/>
                </a:cubicBezTo>
                <a:close/>
                <a:moveTo>
                  <a:pt x="216690" y="194997"/>
                </a:moveTo>
                <a:cubicBezTo>
                  <a:pt x="219255" y="194997"/>
                  <a:pt x="221453" y="197114"/>
                  <a:pt x="221453" y="199583"/>
                </a:cubicBezTo>
                <a:cubicBezTo>
                  <a:pt x="221453" y="202053"/>
                  <a:pt x="219255" y="204169"/>
                  <a:pt x="216690" y="204169"/>
                </a:cubicBezTo>
                <a:cubicBezTo>
                  <a:pt x="214492" y="204169"/>
                  <a:pt x="212294" y="202053"/>
                  <a:pt x="212294" y="199583"/>
                </a:cubicBezTo>
                <a:cubicBezTo>
                  <a:pt x="212294" y="197114"/>
                  <a:pt x="214492" y="194997"/>
                  <a:pt x="216690" y="194997"/>
                </a:cubicBezTo>
                <a:close/>
                <a:moveTo>
                  <a:pt x="158318" y="187060"/>
                </a:moveTo>
                <a:cubicBezTo>
                  <a:pt x="160517" y="187060"/>
                  <a:pt x="162715" y="188965"/>
                  <a:pt x="162715" y="191632"/>
                </a:cubicBezTo>
                <a:cubicBezTo>
                  <a:pt x="162715" y="194299"/>
                  <a:pt x="160517" y="196204"/>
                  <a:pt x="158318" y="196204"/>
                </a:cubicBezTo>
                <a:cubicBezTo>
                  <a:pt x="155754" y="196204"/>
                  <a:pt x="153556" y="194299"/>
                  <a:pt x="153556" y="191632"/>
                </a:cubicBezTo>
                <a:cubicBezTo>
                  <a:pt x="153556" y="188965"/>
                  <a:pt x="155754" y="187060"/>
                  <a:pt x="158318" y="187060"/>
                </a:cubicBezTo>
                <a:close/>
                <a:moveTo>
                  <a:pt x="215897" y="182066"/>
                </a:moveTo>
                <a:cubicBezTo>
                  <a:pt x="208590" y="182066"/>
                  <a:pt x="202378" y="189929"/>
                  <a:pt x="202378" y="199581"/>
                </a:cubicBezTo>
                <a:cubicBezTo>
                  <a:pt x="202378" y="209232"/>
                  <a:pt x="208590" y="217453"/>
                  <a:pt x="215897" y="217453"/>
                </a:cubicBezTo>
                <a:cubicBezTo>
                  <a:pt x="223570" y="217453"/>
                  <a:pt x="229781" y="209232"/>
                  <a:pt x="229781" y="199581"/>
                </a:cubicBezTo>
                <a:cubicBezTo>
                  <a:pt x="229781" y="189929"/>
                  <a:pt x="223570" y="182066"/>
                  <a:pt x="215897" y="182066"/>
                </a:cubicBezTo>
                <a:close/>
                <a:moveTo>
                  <a:pt x="159112" y="173471"/>
                </a:moveTo>
                <a:cubicBezTo>
                  <a:pt x="151440" y="173471"/>
                  <a:pt x="145228" y="181387"/>
                  <a:pt x="145228" y="191463"/>
                </a:cubicBezTo>
                <a:cubicBezTo>
                  <a:pt x="145228" y="201538"/>
                  <a:pt x="151440" y="209454"/>
                  <a:pt x="159112" y="209454"/>
                </a:cubicBezTo>
                <a:cubicBezTo>
                  <a:pt x="166420" y="209454"/>
                  <a:pt x="172631" y="201538"/>
                  <a:pt x="172631" y="191463"/>
                </a:cubicBezTo>
                <a:cubicBezTo>
                  <a:pt x="172631" y="181387"/>
                  <a:pt x="166420" y="173471"/>
                  <a:pt x="159112" y="173471"/>
                </a:cubicBezTo>
                <a:close/>
                <a:moveTo>
                  <a:pt x="215897" y="172772"/>
                </a:moveTo>
                <a:cubicBezTo>
                  <a:pt x="228685" y="172772"/>
                  <a:pt x="238916" y="184925"/>
                  <a:pt x="238916" y="199581"/>
                </a:cubicBezTo>
                <a:cubicBezTo>
                  <a:pt x="238916" y="214594"/>
                  <a:pt x="228685" y="226390"/>
                  <a:pt x="215897" y="226390"/>
                </a:cubicBezTo>
                <a:cubicBezTo>
                  <a:pt x="203474" y="226390"/>
                  <a:pt x="193244" y="214594"/>
                  <a:pt x="193244" y="199581"/>
                </a:cubicBezTo>
                <a:cubicBezTo>
                  <a:pt x="193244" y="184925"/>
                  <a:pt x="203474" y="172772"/>
                  <a:pt x="215897" y="172772"/>
                </a:cubicBezTo>
                <a:close/>
                <a:moveTo>
                  <a:pt x="159112" y="164835"/>
                </a:moveTo>
                <a:cubicBezTo>
                  <a:pt x="171535" y="164835"/>
                  <a:pt x="181766" y="176709"/>
                  <a:pt x="181766" y="191463"/>
                </a:cubicBezTo>
                <a:cubicBezTo>
                  <a:pt x="181766" y="206216"/>
                  <a:pt x="171535" y="218450"/>
                  <a:pt x="159112" y="218450"/>
                </a:cubicBezTo>
                <a:cubicBezTo>
                  <a:pt x="146324" y="218450"/>
                  <a:pt x="136094" y="206216"/>
                  <a:pt x="136094" y="191463"/>
                </a:cubicBezTo>
                <a:cubicBezTo>
                  <a:pt x="136094" y="176709"/>
                  <a:pt x="146324" y="164835"/>
                  <a:pt x="159112" y="164835"/>
                </a:cubicBezTo>
                <a:close/>
                <a:moveTo>
                  <a:pt x="111613" y="147264"/>
                </a:moveTo>
                <a:lnTo>
                  <a:pt x="123862" y="255116"/>
                </a:lnTo>
                <a:lnTo>
                  <a:pt x="244192" y="286137"/>
                </a:lnTo>
                <a:lnTo>
                  <a:pt x="285623" y="154118"/>
                </a:lnTo>
                <a:lnTo>
                  <a:pt x="111613" y="147264"/>
                </a:lnTo>
                <a:close/>
                <a:moveTo>
                  <a:pt x="127134" y="106803"/>
                </a:moveTo>
                <a:cubicBezTo>
                  <a:pt x="138229" y="108186"/>
                  <a:pt x="150087" y="112022"/>
                  <a:pt x="162663" y="118268"/>
                </a:cubicBezTo>
                <a:cubicBezTo>
                  <a:pt x="164819" y="119695"/>
                  <a:pt x="165897" y="122194"/>
                  <a:pt x="164819" y="124335"/>
                </a:cubicBezTo>
                <a:cubicBezTo>
                  <a:pt x="163381" y="126476"/>
                  <a:pt x="160866" y="127547"/>
                  <a:pt x="158710" y="126119"/>
                </a:cubicBezTo>
                <a:cubicBezTo>
                  <a:pt x="135713" y="115056"/>
                  <a:pt x="115950" y="112201"/>
                  <a:pt x="99061" y="118268"/>
                </a:cubicBezTo>
                <a:cubicBezTo>
                  <a:pt x="77861" y="126119"/>
                  <a:pt x="69236" y="145748"/>
                  <a:pt x="69236" y="145748"/>
                </a:cubicBezTo>
                <a:cubicBezTo>
                  <a:pt x="68518" y="147532"/>
                  <a:pt x="66721" y="148603"/>
                  <a:pt x="65284" y="148603"/>
                </a:cubicBezTo>
                <a:cubicBezTo>
                  <a:pt x="64565" y="148603"/>
                  <a:pt x="63846" y="148603"/>
                  <a:pt x="63128" y="148246"/>
                </a:cubicBezTo>
                <a:cubicBezTo>
                  <a:pt x="61331" y="147175"/>
                  <a:pt x="59894" y="144677"/>
                  <a:pt x="60972" y="142536"/>
                </a:cubicBezTo>
                <a:cubicBezTo>
                  <a:pt x="61331" y="141465"/>
                  <a:pt x="71033" y="118982"/>
                  <a:pt x="96186" y="110060"/>
                </a:cubicBezTo>
                <a:cubicBezTo>
                  <a:pt x="105709" y="106491"/>
                  <a:pt x="116040" y="105420"/>
                  <a:pt x="127134" y="106803"/>
                </a:cubicBezTo>
                <a:close/>
                <a:moveTo>
                  <a:pt x="145252" y="69585"/>
                </a:moveTo>
                <a:cubicBezTo>
                  <a:pt x="147817" y="69585"/>
                  <a:pt x="150015" y="71417"/>
                  <a:pt x="150015" y="73981"/>
                </a:cubicBezTo>
                <a:cubicBezTo>
                  <a:pt x="150015" y="76912"/>
                  <a:pt x="147817" y="78744"/>
                  <a:pt x="145252" y="78744"/>
                </a:cubicBezTo>
                <a:cubicBezTo>
                  <a:pt x="142688" y="78744"/>
                  <a:pt x="140856" y="76912"/>
                  <a:pt x="140856" y="73981"/>
                </a:cubicBezTo>
                <a:cubicBezTo>
                  <a:pt x="140856" y="71417"/>
                  <a:pt x="142688" y="69585"/>
                  <a:pt x="145252" y="69585"/>
                </a:cubicBezTo>
                <a:close/>
                <a:moveTo>
                  <a:pt x="72403" y="66410"/>
                </a:moveTo>
                <a:cubicBezTo>
                  <a:pt x="75070" y="66410"/>
                  <a:pt x="76975" y="68315"/>
                  <a:pt x="76975" y="70982"/>
                </a:cubicBezTo>
                <a:cubicBezTo>
                  <a:pt x="76975" y="73649"/>
                  <a:pt x="75070" y="75554"/>
                  <a:pt x="72403" y="75554"/>
                </a:cubicBezTo>
                <a:cubicBezTo>
                  <a:pt x="69736" y="75554"/>
                  <a:pt x="67831" y="73649"/>
                  <a:pt x="67831" y="70982"/>
                </a:cubicBezTo>
                <a:cubicBezTo>
                  <a:pt x="67831" y="68315"/>
                  <a:pt x="69736" y="66410"/>
                  <a:pt x="72403" y="66410"/>
                </a:cubicBezTo>
                <a:close/>
                <a:moveTo>
                  <a:pt x="143672" y="61256"/>
                </a:moveTo>
                <a:cubicBezTo>
                  <a:pt x="133956" y="61256"/>
                  <a:pt x="125680" y="67468"/>
                  <a:pt x="125680" y="74775"/>
                </a:cubicBezTo>
                <a:cubicBezTo>
                  <a:pt x="125680" y="82448"/>
                  <a:pt x="133956" y="88660"/>
                  <a:pt x="143672" y="88660"/>
                </a:cubicBezTo>
                <a:cubicBezTo>
                  <a:pt x="153747" y="88660"/>
                  <a:pt x="161663" y="82448"/>
                  <a:pt x="161663" y="74775"/>
                </a:cubicBezTo>
                <a:cubicBezTo>
                  <a:pt x="161663" y="67468"/>
                  <a:pt x="153747" y="61256"/>
                  <a:pt x="143672" y="61256"/>
                </a:cubicBezTo>
                <a:close/>
                <a:moveTo>
                  <a:pt x="72234" y="56250"/>
                </a:moveTo>
                <a:cubicBezTo>
                  <a:pt x="62158" y="56250"/>
                  <a:pt x="54242" y="62295"/>
                  <a:pt x="54242" y="69407"/>
                </a:cubicBezTo>
                <a:cubicBezTo>
                  <a:pt x="54242" y="76875"/>
                  <a:pt x="62158" y="82564"/>
                  <a:pt x="72234" y="82564"/>
                </a:cubicBezTo>
                <a:cubicBezTo>
                  <a:pt x="82309" y="82564"/>
                  <a:pt x="90225" y="76875"/>
                  <a:pt x="90225" y="69407"/>
                </a:cubicBezTo>
                <a:cubicBezTo>
                  <a:pt x="90225" y="62295"/>
                  <a:pt x="82309" y="56250"/>
                  <a:pt x="72234" y="56250"/>
                </a:cubicBezTo>
                <a:close/>
                <a:moveTo>
                  <a:pt x="143672" y="52122"/>
                </a:moveTo>
                <a:cubicBezTo>
                  <a:pt x="158425" y="52122"/>
                  <a:pt x="170659" y="62718"/>
                  <a:pt x="170659" y="74775"/>
                </a:cubicBezTo>
                <a:cubicBezTo>
                  <a:pt x="170659" y="87564"/>
                  <a:pt x="158425" y="97794"/>
                  <a:pt x="143672" y="97794"/>
                </a:cubicBezTo>
                <a:cubicBezTo>
                  <a:pt x="128918" y="97794"/>
                  <a:pt x="117044" y="87564"/>
                  <a:pt x="117044" y="74775"/>
                </a:cubicBezTo>
                <a:cubicBezTo>
                  <a:pt x="117044" y="62718"/>
                  <a:pt x="128918" y="52122"/>
                  <a:pt x="143672" y="52122"/>
                </a:cubicBezTo>
                <a:close/>
                <a:moveTo>
                  <a:pt x="72234" y="47360"/>
                </a:moveTo>
                <a:cubicBezTo>
                  <a:pt x="86987" y="47360"/>
                  <a:pt x="99221" y="57317"/>
                  <a:pt x="99221" y="69407"/>
                </a:cubicBezTo>
                <a:cubicBezTo>
                  <a:pt x="99221" y="81497"/>
                  <a:pt x="86987" y="91454"/>
                  <a:pt x="72234" y="91454"/>
                </a:cubicBezTo>
                <a:cubicBezTo>
                  <a:pt x="57480" y="91454"/>
                  <a:pt x="45606" y="81497"/>
                  <a:pt x="45606" y="69407"/>
                </a:cubicBezTo>
                <a:cubicBezTo>
                  <a:pt x="45606" y="57317"/>
                  <a:pt x="57480" y="47360"/>
                  <a:pt x="72234" y="47360"/>
                </a:cubicBezTo>
                <a:close/>
                <a:moveTo>
                  <a:pt x="10017" y="9835"/>
                </a:moveTo>
                <a:lnTo>
                  <a:pt x="42441" y="181171"/>
                </a:lnTo>
                <a:lnTo>
                  <a:pt x="104768" y="169267"/>
                </a:lnTo>
                <a:lnTo>
                  <a:pt x="101886" y="143296"/>
                </a:lnTo>
                <a:cubicBezTo>
                  <a:pt x="101886" y="141853"/>
                  <a:pt x="102246" y="140411"/>
                  <a:pt x="102966" y="139689"/>
                </a:cubicBezTo>
                <a:cubicBezTo>
                  <a:pt x="104047" y="138607"/>
                  <a:pt x="105128" y="137886"/>
                  <a:pt x="106569" y="138246"/>
                </a:cubicBezTo>
                <a:lnTo>
                  <a:pt x="189791" y="141493"/>
                </a:lnTo>
                <a:lnTo>
                  <a:pt x="203121" y="38691"/>
                </a:lnTo>
                <a:lnTo>
                  <a:pt x="10017" y="9835"/>
                </a:lnTo>
                <a:close/>
                <a:moveTo>
                  <a:pt x="5333" y="96"/>
                </a:moveTo>
                <a:lnTo>
                  <a:pt x="208886" y="30395"/>
                </a:lnTo>
                <a:cubicBezTo>
                  <a:pt x="211407" y="31116"/>
                  <a:pt x="213209" y="33281"/>
                  <a:pt x="212488" y="35806"/>
                </a:cubicBezTo>
                <a:lnTo>
                  <a:pt x="199158" y="141853"/>
                </a:lnTo>
                <a:lnTo>
                  <a:pt x="291748" y="145461"/>
                </a:lnTo>
                <a:cubicBezTo>
                  <a:pt x="293189" y="145461"/>
                  <a:pt x="294630" y="146182"/>
                  <a:pt x="294990" y="147264"/>
                </a:cubicBezTo>
                <a:cubicBezTo>
                  <a:pt x="296071" y="148346"/>
                  <a:pt x="296071" y="149789"/>
                  <a:pt x="295710" y="151232"/>
                </a:cubicBezTo>
                <a:lnTo>
                  <a:pt x="251758" y="292990"/>
                </a:lnTo>
                <a:cubicBezTo>
                  <a:pt x="251037" y="295154"/>
                  <a:pt x="249596" y="296236"/>
                  <a:pt x="247434" y="296236"/>
                </a:cubicBezTo>
                <a:cubicBezTo>
                  <a:pt x="247074" y="296236"/>
                  <a:pt x="246714" y="296236"/>
                  <a:pt x="246354" y="296236"/>
                </a:cubicBezTo>
                <a:lnTo>
                  <a:pt x="118458" y="263051"/>
                </a:lnTo>
                <a:cubicBezTo>
                  <a:pt x="116657" y="262691"/>
                  <a:pt x="115576" y="260887"/>
                  <a:pt x="115215" y="259084"/>
                </a:cubicBezTo>
                <a:lnTo>
                  <a:pt x="105848" y="178646"/>
                </a:lnTo>
                <a:lnTo>
                  <a:pt x="39559" y="190910"/>
                </a:lnTo>
                <a:cubicBezTo>
                  <a:pt x="39559" y="190910"/>
                  <a:pt x="39198" y="190910"/>
                  <a:pt x="38838" y="190910"/>
                </a:cubicBezTo>
                <a:cubicBezTo>
                  <a:pt x="38118" y="190910"/>
                  <a:pt x="37037" y="190910"/>
                  <a:pt x="36316" y="190188"/>
                </a:cubicBezTo>
                <a:cubicBezTo>
                  <a:pt x="35235" y="189828"/>
                  <a:pt x="34515" y="188745"/>
                  <a:pt x="34515" y="187303"/>
                </a:cubicBezTo>
                <a:lnTo>
                  <a:pt x="289" y="5145"/>
                </a:lnTo>
                <a:cubicBezTo>
                  <a:pt x="-431" y="4063"/>
                  <a:pt x="289" y="2260"/>
                  <a:pt x="1370" y="1178"/>
                </a:cubicBezTo>
                <a:cubicBezTo>
                  <a:pt x="2451" y="456"/>
                  <a:pt x="3892" y="-265"/>
                  <a:pt x="5333" y="9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D7D138B-DCBC-2B47-8493-D19E3FBAFCB0}"/>
              </a:ext>
            </a:extLst>
          </p:cNvPr>
          <p:cNvSpPr txBox="1"/>
          <p:nvPr/>
        </p:nvSpPr>
        <p:spPr>
          <a:xfrm>
            <a:off x="17018926" y="8440775"/>
            <a:ext cx="2448106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54" name="Subtitle 2">
            <a:extLst>
              <a:ext uri="{FF2B5EF4-FFF2-40B4-BE49-F238E27FC236}">
                <a16:creationId xmlns:a16="http://schemas.microsoft.com/office/drawing/2014/main" id="{AF0AB233-B97F-054C-B55B-50404EE7C555}"/>
              </a:ext>
            </a:extLst>
          </p:cNvPr>
          <p:cNvSpPr txBox="1">
            <a:spLocks/>
          </p:cNvSpPr>
          <p:nvPr/>
        </p:nvSpPr>
        <p:spPr>
          <a:xfrm>
            <a:off x="17018926" y="9060961"/>
            <a:ext cx="5729198" cy="94333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6CA8A7F-B9F0-9B43-9598-6CB0B8705800}"/>
              </a:ext>
            </a:extLst>
          </p:cNvPr>
          <p:cNvSpPr txBox="1"/>
          <p:nvPr/>
        </p:nvSpPr>
        <p:spPr>
          <a:xfrm>
            <a:off x="17018926" y="5491071"/>
            <a:ext cx="2448106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56" name="Subtitle 2">
            <a:extLst>
              <a:ext uri="{FF2B5EF4-FFF2-40B4-BE49-F238E27FC236}">
                <a16:creationId xmlns:a16="http://schemas.microsoft.com/office/drawing/2014/main" id="{21BC1525-4DCF-5A43-A982-C57055DD430B}"/>
              </a:ext>
            </a:extLst>
          </p:cNvPr>
          <p:cNvSpPr txBox="1">
            <a:spLocks/>
          </p:cNvSpPr>
          <p:nvPr/>
        </p:nvSpPr>
        <p:spPr>
          <a:xfrm>
            <a:off x="17018926" y="6111257"/>
            <a:ext cx="5729198" cy="94333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0238A8A-97E0-1745-8E17-324321B355EB}"/>
              </a:ext>
            </a:extLst>
          </p:cNvPr>
          <p:cNvSpPr txBox="1"/>
          <p:nvPr/>
        </p:nvSpPr>
        <p:spPr>
          <a:xfrm>
            <a:off x="15313025" y="11390479"/>
            <a:ext cx="2448106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58" name="Subtitle 2">
            <a:extLst>
              <a:ext uri="{FF2B5EF4-FFF2-40B4-BE49-F238E27FC236}">
                <a16:creationId xmlns:a16="http://schemas.microsoft.com/office/drawing/2014/main" id="{6C0359F1-ECD6-E345-990B-67B9B47AEE9F}"/>
              </a:ext>
            </a:extLst>
          </p:cNvPr>
          <p:cNvSpPr txBox="1">
            <a:spLocks/>
          </p:cNvSpPr>
          <p:nvPr/>
        </p:nvSpPr>
        <p:spPr>
          <a:xfrm>
            <a:off x="15313025" y="12010665"/>
            <a:ext cx="5729198" cy="94333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30BE07D-0303-4045-9F19-3922BD908683}"/>
              </a:ext>
            </a:extLst>
          </p:cNvPr>
          <p:cNvSpPr txBox="1"/>
          <p:nvPr/>
        </p:nvSpPr>
        <p:spPr>
          <a:xfrm>
            <a:off x="15313025" y="2529467"/>
            <a:ext cx="2448106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60" name="Subtitle 2">
            <a:extLst>
              <a:ext uri="{FF2B5EF4-FFF2-40B4-BE49-F238E27FC236}">
                <a16:creationId xmlns:a16="http://schemas.microsoft.com/office/drawing/2014/main" id="{119D550C-EB7A-6A4B-A83D-C578387518B4}"/>
              </a:ext>
            </a:extLst>
          </p:cNvPr>
          <p:cNvSpPr txBox="1">
            <a:spLocks/>
          </p:cNvSpPr>
          <p:nvPr/>
        </p:nvSpPr>
        <p:spPr>
          <a:xfrm>
            <a:off x="15313025" y="3149653"/>
            <a:ext cx="5729198" cy="94333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537107F-7A1C-E941-8956-C7C7E8A4C4C2}"/>
              </a:ext>
            </a:extLst>
          </p:cNvPr>
          <p:cNvSpPr txBox="1"/>
          <p:nvPr/>
        </p:nvSpPr>
        <p:spPr>
          <a:xfrm>
            <a:off x="4940382" y="8440775"/>
            <a:ext cx="2448106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62" name="Subtitle 2">
            <a:extLst>
              <a:ext uri="{FF2B5EF4-FFF2-40B4-BE49-F238E27FC236}">
                <a16:creationId xmlns:a16="http://schemas.microsoft.com/office/drawing/2014/main" id="{FC096E74-3FE8-4444-B265-85290015C1B1}"/>
              </a:ext>
            </a:extLst>
          </p:cNvPr>
          <p:cNvSpPr txBox="1">
            <a:spLocks/>
          </p:cNvSpPr>
          <p:nvPr/>
        </p:nvSpPr>
        <p:spPr>
          <a:xfrm>
            <a:off x="1670441" y="9060961"/>
            <a:ext cx="5729198" cy="94333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A301DF2-8DBC-E742-B804-6FD249133496}"/>
              </a:ext>
            </a:extLst>
          </p:cNvPr>
          <p:cNvSpPr txBox="1"/>
          <p:nvPr/>
        </p:nvSpPr>
        <p:spPr>
          <a:xfrm>
            <a:off x="4940382" y="5491071"/>
            <a:ext cx="2448106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64" name="Subtitle 2">
            <a:extLst>
              <a:ext uri="{FF2B5EF4-FFF2-40B4-BE49-F238E27FC236}">
                <a16:creationId xmlns:a16="http://schemas.microsoft.com/office/drawing/2014/main" id="{284B6E41-F4CC-024F-B92A-691F74DAAE93}"/>
              </a:ext>
            </a:extLst>
          </p:cNvPr>
          <p:cNvSpPr txBox="1">
            <a:spLocks/>
          </p:cNvSpPr>
          <p:nvPr/>
        </p:nvSpPr>
        <p:spPr>
          <a:xfrm>
            <a:off x="1670441" y="6111257"/>
            <a:ext cx="5729198" cy="94333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AECAF92-EB37-6C4C-9575-CBADBF0F0DFF}"/>
              </a:ext>
            </a:extLst>
          </p:cNvPr>
          <p:cNvSpPr txBox="1"/>
          <p:nvPr/>
        </p:nvSpPr>
        <p:spPr>
          <a:xfrm>
            <a:off x="6622054" y="11390479"/>
            <a:ext cx="2448106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66" name="Subtitle 2">
            <a:extLst>
              <a:ext uri="{FF2B5EF4-FFF2-40B4-BE49-F238E27FC236}">
                <a16:creationId xmlns:a16="http://schemas.microsoft.com/office/drawing/2014/main" id="{BFE88205-AC76-E944-9450-BD09A921C14D}"/>
              </a:ext>
            </a:extLst>
          </p:cNvPr>
          <p:cNvSpPr txBox="1">
            <a:spLocks/>
          </p:cNvSpPr>
          <p:nvPr/>
        </p:nvSpPr>
        <p:spPr>
          <a:xfrm>
            <a:off x="3352113" y="12010665"/>
            <a:ext cx="5729198" cy="94333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7F538AC-5093-744A-AFB4-59A20D7BD414}"/>
              </a:ext>
            </a:extLst>
          </p:cNvPr>
          <p:cNvSpPr txBox="1"/>
          <p:nvPr/>
        </p:nvSpPr>
        <p:spPr>
          <a:xfrm>
            <a:off x="6622054" y="2541367"/>
            <a:ext cx="2448106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68" name="Subtitle 2">
            <a:extLst>
              <a:ext uri="{FF2B5EF4-FFF2-40B4-BE49-F238E27FC236}">
                <a16:creationId xmlns:a16="http://schemas.microsoft.com/office/drawing/2014/main" id="{EE36A705-2253-8245-A07C-72658BA06759}"/>
              </a:ext>
            </a:extLst>
          </p:cNvPr>
          <p:cNvSpPr txBox="1">
            <a:spLocks/>
          </p:cNvSpPr>
          <p:nvPr/>
        </p:nvSpPr>
        <p:spPr>
          <a:xfrm>
            <a:off x="3352113" y="3161553"/>
            <a:ext cx="5729198" cy="94333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</p:spTree>
    <p:extLst>
      <p:ext uri="{BB962C8B-B14F-4D97-AF65-F5344CB8AC3E}">
        <p14:creationId xmlns:p14="http://schemas.microsoft.com/office/powerpoint/2010/main" val="3167574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W - Light V1">
      <a:dk1>
        <a:srgbClr val="272727"/>
      </a:dk1>
      <a:lt1>
        <a:srgbClr val="FFFFFF"/>
      </a:lt1>
      <a:dk2>
        <a:srgbClr val="000000"/>
      </a:dk2>
      <a:lt2>
        <a:srgbClr val="FFFFFF"/>
      </a:lt2>
      <a:accent1>
        <a:srgbClr val="0180B9"/>
      </a:accent1>
      <a:accent2>
        <a:srgbClr val="009F94"/>
      </a:accent2>
      <a:accent3>
        <a:srgbClr val="2FAA46"/>
      </a:accent3>
      <a:accent4>
        <a:srgbClr val="F6BB24"/>
      </a:accent4>
      <a:accent5>
        <a:srgbClr val="EA8632"/>
      </a:accent5>
      <a:accent6>
        <a:srgbClr val="DB3A3E"/>
      </a:accent6>
      <a:hlink>
        <a:srgbClr val="32A79F"/>
      </a:hlink>
      <a:folHlink>
        <a:srgbClr val="89E1DE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{9BB6B025-EE7B-B14D-8EC8-5D2DE61B865A}tf16401378</Template>
  <TotalTime>85538</TotalTime>
  <Words>1095</Words>
  <Application>Microsoft Macintosh PowerPoint</Application>
  <PresentationFormat>Custom</PresentationFormat>
  <Paragraphs>322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0" baseType="lpstr">
      <vt:lpstr>Arial</vt:lpstr>
      <vt:lpstr>Calibri</vt:lpstr>
      <vt:lpstr>Lato Light</vt:lpstr>
      <vt:lpstr>League Spartan</vt:lpstr>
      <vt:lpstr>Mukta ExtraLight</vt:lpstr>
      <vt:lpstr>Open Sans Light</vt:lpstr>
      <vt:lpstr>Poppins</vt:lpstr>
      <vt:lpstr>Poppins Light</vt:lpstr>
      <vt:lpstr>Poppins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Jetfabrik Design</cp:lastModifiedBy>
  <cp:revision>15270</cp:revision>
  <dcterms:created xsi:type="dcterms:W3CDTF">2014-11-12T21:47:38Z</dcterms:created>
  <dcterms:modified xsi:type="dcterms:W3CDTF">2019-04-22T15:51:29Z</dcterms:modified>
  <cp:category/>
</cp:coreProperties>
</file>