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3307" r:id="rId2"/>
    <p:sldId id="3308" r:id="rId3"/>
    <p:sldId id="3310" r:id="rId4"/>
    <p:sldId id="3311" r:id="rId5"/>
    <p:sldId id="3312" r:id="rId6"/>
    <p:sldId id="3313" r:id="rId7"/>
    <p:sldId id="3314" r:id="rId8"/>
    <p:sldId id="3315" r:id="rId9"/>
    <p:sldId id="3316" r:id="rId10"/>
    <p:sldId id="3317" r:id="rId11"/>
    <p:sldId id="3318" r:id="rId12"/>
    <p:sldId id="3319" r:id="rId13"/>
    <p:sldId id="3320" r:id="rId14"/>
    <p:sldId id="3321" r:id="rId15"/>
    <p:sldId id="3322" r:id="rId16"/>
    <p:sldId id="3323" r:id="rId17"/>
    <p:sldId id="3325" r:id="rId18"/>
    <p:sldId id="3326" r:id="rId19"/>
    <p:sldId id="3327" r:id="rId20"/>
    <p:sldId id="3328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8160" userDrawn="1">
          <p15:clr>
            <a:srgbClr val="A4A3A4"/>
          </p15:clr>
        </p15:guide>
        <p15:guide id="54" pos="14398" userDrawn="1">
          <p15:clr>
            <a:srgbClr val="A4A3A4"/>
          </p15:clr>
        </p15:guide>
        <p15:guide id="55" orient="horz" pos="4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62CD7F"/>
    <a:srgbClr val="CCF6FF"/>
    <a:srgbClr val="5178B3"/>
    <a:srgbClr val="2CB3EB"/>
    <a:srgbClr val="FC0D1B"/>
    <a:srgbClr val="FA7B87"/>
    <a:srgbClr val="FB4756"/>
    <a:srgbClr val="CA252D"/>
    <a:srgbClr val="FA4069"/>
    <a:srgbClr val="F63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8" autoAdjust="0"/>
    <p:restoredTop sz="95439" autoAdjust="0"/>
  </p:normalViewPr>
  <p:slideViewPr>
    <p:cSldViewPr snapToGrid="0" snapToObjects="1">
      <p:cViewPr varScale="1">
        <p:scale>
          <a:sx n="61" d="100"/>
          <a:sy n="61" d="100"/>
        </p:scale>
        <p:origin x="400" y="224"/>
      </p:cViewPr>
      <p:guideLst>
        <p:guide pos="958"/>
        <p:guide orient="horz" pos="8160"/>
        <p:guide pos="14398"/>
        <p:guide orient="horz" pos="48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4/23/19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35FE099E-88DB-3542-BB15-6C5BD3B98F7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33777" y="3033628"/>
            <a:ext cx="1812108" cy="18135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endParaRPr lang="uk-UA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8921EC6-6B3D-E343-B001-CE8B5596E6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606544" y="5504330"/>
            <a:ext cx="1812108" cy="18135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endParaRPr lang="uk-UA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A4C0A95-D732-AE45-83CA-B7A084FB487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7147" y="5504330"/>
            <a:ext cx="1812108" cy="18135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endParaRPr lang="uk-UA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225FC4A0-EA86-174E-80BF-B0C64A2AC77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06544" y="7636788"/>
            <a:ext cx="1812108" cy="18135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endParaRPr lang="uk-UA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773B40E-3248-D443-85D7-3CF9B96E2B2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357147" y="7636788"/>
            <a:ext cx="1812108" cy="18135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endParaRPr lang="uk-UA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32D22F9A-533F-0B49-8C77-099A702450B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3357147" y="9797028"/>
            <a:ext cx="1812108" cy="18135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endParaRPr lang="uk-UA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9FA9F395-3C47-2D45-AE6C-16E8184A065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606544" y="9797028"/>
            <a:ext cx="1812108" cy="18135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04923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4603298A-F062-6142-85AC-5A748BB1D123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9123949" y="2922092"/>
            <a:ext cx="2741101" cy="2743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endParaRPr lang="uk-UA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AF7817D6-441C-464B-A160-F36A2695D475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2674612" y="9883722"/>
            <a:ext cx="2055269" cy="2057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endParaRPr lang="uk-UA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F0F52F5-8DB3-A543-8FB8-D5F97AC4AC3F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9466866" y="9883722"/>
            <a:ext cx="2055269" cy="2057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endParaRPr lang="uk-UA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61244C2-AAD7-8546-9898-051E0408F948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16259120" y="9883722"/>
            <a:ext cx="2055269" cy="2057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endParaRPr lang="uk-UA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74BE935-2EF3-A04C-B468-854A761F8B93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5519590" y="6569968"/>
            <a:ext cx="2284250" cy="228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endParaRPr lang="uk-UA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C30F8D0-BEDB-A14F-8B66-2F8CBE881712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12626169" y="6569968"/>
            <a:ext cx="2284250" cy="228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8435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D1239C47-32B5-3447-93AD-F7797A2A538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20825" y="6462672"/>
            <a:ext cx="2291092" cy="22928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endParaRPr lang="uk-UA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01072D58-64D7-2542-AE97-B5E1EB45E9F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611993" y="3307263"/>
            <a:ext cx="1694660" cy="169641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endParaRPr lang="uk-UA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030F755-1D86-0642-8E64-CEBADE1797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110344" y="3371680"/>
            <a:ext cx="1565958" cy="15675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endParaRPr lang="uk-UA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EDB52E19-E389-D241-ACD6-F1C6A9E9503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611993" y="6760885"/>
            <a:ext cx="1694660" cy="169641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endParaRPr lang="uk-UA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CC9CCE1-C57B-ED44-83B3-443654C46D0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611993" y="10214507"/>
            <a:ext cx="1694660" cy="169641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endParaRPr lang="uk-UA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BF26411C-267B-334B-817A-8D7BA77EE74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3110344" y="6825302"/>
            <a:ext cx="1565958" cy="15675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endParaRPr lang="uk-UA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E9A07765-F64D-594F-98C1-F29AB2C31A8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3110344" y="10278924"/>
            <a:ext cx="1565958" cy="15675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endParaRPr lang="uk-UA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67A1C912-000D-DB40-B1D2-BF9C4CC8543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8479993" y="6825302"/>
            <a:ext cx="1565958" cy="15675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6084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6E545C0-0F06-D245-ABEB-AADF2D9EEAB9}"/>
              </a:ext>
            </a:extLst>
          </p:cNvPr>
          <p:cNvSpPr/>
          <p:nvPr userDrawn="1"/>
        </p:nvSpPr>
        <p:spPr>
          <a:xfrm>
            <a:off x="22184983" y="738563"/>
            <a:ext cx="635415" cy="635413"/>
          </a:xfrm>
          <a:prstGeom prst="roundRect">
            <a:avLst/>
          </a:prstGeom>
          <a:solidFill>
            <a:srgbClr val="62CD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184016" y="828360"/>
            <a:ext cx="714373" cy="497384"/>
          </a:xfrm>
          <a:prstGeom prst="roundRect">
            <a:avLst>
              <a:gd name="adj" fmla="val 13337"/>
            </a:avLst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fld id="{C2130A1F-96FE-9345-9E91-FD9BE4197128}" type="slidenum">
              <a:rPr lang="en-US" sz="24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80" r:id="rId3"/>
    <p:sldLayoutId id="2147483982" r:id="rId4"/>
    <p:sldLayoutId id="2147483984" r:id="rId5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736E9F-099F-6E49-8413-5352C763CACD}"/>
              </a:ext>
            </a:extLst>
          </p:cNvPr>
          <p:cNvSpPr txBox="1"/>
          <p:nvPr/>
        </p:nvSpPr>
        <p:spPr>
          <a:xfrm>
            <a:off x="7231395" y="612372"/>
            <a:ext cx="99148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ORGANIZATIONAL CHART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33F3FF-B79E-BE40-B783-ADB5618202DD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Скругленный прямоугольник 11">
            <a:extLst>
              <a:ext uri="{FF2B5EF4-FFF2-40B4-BE49-F238E27FC236}">
                <a16:creationId xmlns:a16="http://schemas.microsoft.com/office/drawing/2014/main" id="{6D4ED8D2-B85B-6440-ADA5-E55C9A6E7547}"/>
              </a:ext>
            </a:extLst>
          </p:cNvPr>
          <p:cNvSpPr/>
          <p:nvPr/>
        </p:nvSpPr>
        <p:spPr bwMode="auto">
          <a:xfrm>
            <a:off x="9597212" y="3275962"/>
            <a:ext cx="5183226" cy="1828800"/>
          </a:xfrm>
          <a:prstGeom prst="roundRect">
            <a:avLst>
              <a:gd name="adj" fmla="val 5329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8" name="Скругленный прямоугольник 7">
            <a:extLst>
              <a:ext uri="{FF2B5EF4-FFF2-40B4-BE49-F238E27FC236}">
                <a16:creationId xmlns:a16="http://schemas.microsoft.com/office/drawing/2014/main" id="{4F178C1C-13B0-4E42-B36B-605AC91A406C}"/>
              </a:ext>
            </a:extLst>
          </p:cNvPr>
          <p:cNvSpPr/>
          <p:nvPr/>
        </p:nvSpPr>
        <p:spPr bwMode="auto">
          <a:xfrm>
            <a:off x="2182318" y="5875382"/>
            <a:ext cx="5183226" cy="1828800"/>
          </a:xfrm>
          <a:prstGeom prst="roundRect">
            <a:avLst>
              <a:gd name="adj" fmla="val 5329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1" name="Скругленный прямоугольник 12">
            <a:extLst>
              <a:ext uri="{FF2B5EF4-FFF2-40B4-BE49-F238E27FC236}">
                <a16:creationId xmlns:a16="http://schemas.microsoft.com/office/drawing/2014/main" id="{2F8D9C5A-394C-4D4C-8753-180DD6BE1EC1}"/>
              </a:ext>
            </a:extLst>
          </p:cNvPr>
          <p:cNvSpPr/>
          <p:nvPr/>
        </p:nvSpPr>
        <p:spPr bwMode="auto">
          <a:xfrm>
            <a:off x="9597213" y="5890698"/>
            <a:ext cx="5183226" cy="1828800"/>
          </a:xfrm>
          <a:prstGeom prst="roundRect">
            <a:avLst>
              <a:gd name="adj" fmla="val 5329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4" name="Скругленный прямоугольник 16">
            <a:extLst>
              <a:ext uri="{FF2B5EF4-FFF2-40B4-BE49-F238E27FC236}">
                <a16:creationId xmlns:a16="http://schemas.microsoft.com/office/drawing/2014/main" id="{1365C2A3-A805-F644-A880-05726AE7537F}"/>
              </a:ext>
            </a:extLst>
          </p:cNvPr>
          <p:cNvSpPr/>
          <p:nvPr/>
        </p:nvSpPr>
        <p:spPr bwMode="auto">
          <a:xfrm>
            <a:off x="17012106" y="5902448"/>
            <a:ext cx="5183226" cy="1828800"/>
          </a:xfrm>
          <a:prstGeom prst="roundRect">
            <a:avLst>
              <a:gd name="adj" fmla="val 5329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cxnSp>
        <p:nvCxnSpPr>
          <p:cNvPr id="17" name="Соединительная линия уступом 25">
            <a:extLst>
              <a:ext uri="{FF2B5EF4-FFF2-40B4-BE49-F238E27FC236}">
                <a16:creationId xmlns:a16="http://schemas.microsoft.com/office/drawing/2014/main" id="{95FEE179-CF9B-7545-B726-794C8847B32A}"/>
              </a:ext>
            </a:extLst>
          </p:cNvPr>
          <p:cNvCxnSpPr>
            <a:stCxn id="5" idx="2"/>
            <a:endCxn id="14" idx="0"/>
          </p:cNvCxnSpPr>
          <p:nvPr/>
        </p:nvCxnSpPr>
        <p:spPr bwMode="auto">
          <a:xfrm rot="16200000" flipH="1">
            <a:off x="15497429" y="1796158"/>
            <a:ext cx="797686" cy="7414894"/>
          </a:xfrm>
          <a:prstGeom prst="bentConnector3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cxnSp>
        <p:nvCxnSpPr>
          <p:cNvPr id="18" name="Соединительная линия уступом 27">
            <a:extLst>
              <a:ext uri="{FF2B5EF4-FFF2-40B4-BE49-F238E27FC236}">
                <a16:creationId xmlns:a16="http://schemas.microsoft.com/office/drawing/2014/main" id="{56F0D251-F772-6546-B888-4E963921C609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 bwMode="auto">
          <a:xfrm rot="5400000">
            <a:off x="8096068" y="1782625"/>
            <a:ext cx="770620" cy="7414894"/>
          </a:xfrm>
          <a:prstGeom prst="bentConnector3">
            <a:avLst>
              <a:gd name="adj1" fmla="val 50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cxnSp>
        <p:nvCxnSpPr>
          <p:cNvPr id="19" name="Соединительная линия уступом 30">
            <a:extLst>
              <a:ext uri="{FF2B5EF4-FFF2-40B4-BE49-F238E27FC236}">
                <a16:creationId xmlns:a16="http://schemas.microsoft.com/office/drawing/2014/main" id="{9A944230-0A90-8844-873A-6BEE48A694F6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 bwMode="auto">
          <a:xfrm rot="16200000" flipH="1">
            <a:off x="11795857" y="5497729"/>
            <a:ext cx="785936" cy="1"/>
          </a:xfrm>
          <a:prstGeom prst="bentConnector3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sp>
        <p:nvSpPr>
          <p:cNvPr id="20" name="Скругленный прямоугольник 59">
            <a:extLst>
              <a:ext uri="{FF2B5EF4-FFF2-40B4-BE49-F238E27FC236}">
                <a16:creationId xmlns:a16="http://schemas.microsoft.com/office/drawing/2014/main" id="{48EA4E42-DB7D-A94B-888D-E936EC0C4E0E}"/>
              </a:ext>
            </a:extLst>
          </p:cNvPr>
          <p:cNvSpPr>
            <a:spLocks/>
          </p:cNvSpPr>
          <p:nvPr/>
        </p:nvSpPr>
        <p:spPr bwMode="auto">
          <a:xfrm>
            <a:off x="1418197" y="9150178"/>
            <a:ext cx="3163824" cy="2213396"/>
          </a:xfrm>
          <a:prstGeom prst="roundRect">
            <a:avLst>
              <a:gd name="adj" fmla="val 5329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3" name="Скругленный прямоугольник 72">
            <a:extLst>
              <a:ext uri="{FF2B5EF4-FFF2-40B4-BE49-F238E27FC236}">
                <a16:creationId xmlns:a16="http://schemas.microsoft.com/office/drawing/2014/main" id="{26BDD212-7D19-E643-870C-D3C4D6B53526}"/>
              </a:ext>
            </a:extLst>
          </p:cNvPr>
          <p:cNvSpPr>
            <a:spLocks/>
          </p:cNvSpPr>
          <p:nvPr/>
        </p:nvSpPr>
        <p:spPr bwMode="auto">
          <a:xfrm>
            <a:off x="5093194" y="9150178"/>
            <a:ext cx="3163824" cy="2213396"/>
          </a:xfrm>
          <a:prstGeom prst="roundRect">
            <a:avLst>
              <a:gd name="adj" fmla="val 5329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6" name="Скругленный прямоугольник 76">
            <a:extLst>
              <a:ext uri="{FF2B5EF4-FFF2-40B4-BE49-F238E27FC236}">
                <a16:creationId xmlns:a16="http://schemas.microsoft.com/office/drawing/2014/main" id="{2A302ED6-07D2-7C44-905C-AE8538D5A5A8}"/>
              </a:ext>
            </a:extLst>
          </p:cNvPr>
          <p:cNvSpPr>
            <a:spLocks/>
          </p:cNvSpPr>
          <p:nvPr/>
        </p:nvSpPr>
        <p:spPr bwMode="auto">
          <a:xfrm>
            <a:off x="8768191" y="9150178"/>
            <a:ext cx="3163824" cy="2213396"/>
          </a:xfrm>
          <a:prstGeom prst="roundRect">
            <a:avLst>
              <a:gd name="adj" fmla="val 5329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9" name="Скругленный прямоугольник 80">
            <a:extLst>
              <a:ext uri="{FF2B5EF4-FFF2-40B4-BE49-F238E27FC236}">
                <a16:creationId xmlns:a16="http://schemas.microsoft.com/office/drawing/2014/main" id="{645E27A1-C2FB-DD4B-B126-34D135B5C50E}"/>
              </a:ext>
            </a:extLst>
          </p:cNvPr>
          <p:cNvSpPr>
            <a:spLocks/>
          </p:cNvSpPr>
          <p:nvPr/>
        </p:nvSpPr>
        <p:spPr bwMode="auto">
          <a:xfrm>
            <a:off x="12449357" y="9150178"/>
            <a:ext cx="3163824" cy="2213396"/>
          </a:xfrm>
          <a:prstGeom prst="roundRect">
            <a:avLst>
              <a:gd name="adj" fmla="val 5329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 dirty="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32" name="Скругленный прямоугольник 84">
            <a:extLst>
              <a:ext uri="{FF2B5EF4-FFF2-40B4-BE49-F238E27FC236}">
                <a16:creationId xmlns:a16="http://schemas.microsoft.com/office/drawing/2014/main" id="{0594F8BE-B3AF-C84B-8492-8A2D86CFE89C}"/>
              </a:ext>
            </a:extLst>
          </p:cNvPr>
          <p:cNvSpPr>
            <a:spLocks/>
          </p:cNvSpPr>
          <p:nvPr/>
        </p:nvSpPr>
        <p:spPr bwMode="auto">
          <a:xfrm>
            <a:off x="16132379" y="9150178"/>
            <a:ext cx="3165686" cy="2213396"/>
          </a:xfrm>
          <a:prstGeom prst="roundRect">
            <a:avLst>
              <a:gd name="adj" fmla="val 5329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35" name="Скругленный прямоугольник 88">
            <a:extLst>
              <a:ext uri="{FF2B5EF4-FFF2-40B4-BE49-F238E27FC236}">
                <a16:creationId xmlns:a16="http://schemas.microsoft.com/office/drawing/2014/main" id="{EBDE1CE4-6D4D-A548-B0DE-F17D28164F55}"/>
              </a:ext>
            </a:extLst>
          </p:cNvPr>
          <p:cNvSpPr>
            <a:spLocks/>
          </p:cNvSpPr>
          <p:nvPr/>
        </p:nvSpPr>
        <p:spPr bwMode="auto">
          <a:xfrm>
            <a:off x="19817263" y="9150178"/>
            <a:ext cx="3165686" cy="2213396"/>
          </a:xfrm>
          <a:prstGeom prst="roundRect">
            <a:avLst>
              <a:gd name="adj" fmla="val 5329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cxnSp>
        <p:nvCxnSpPr>
          <p:cNvPr id="38" name="Соединительная линия уступом 19">
            <a:extLst>
              <a:ext uri="{FF2B5EF4-FFF2-40B4-BE49-F238E27FC236}">
                <a16:creationId xmlns:a16="http://schemas.microsoft.com/office/drawing/2014/main" id="{08C3E3A9-C245-A44E-BAF7-7A5723D1925B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 bwMode="auto">
          <a:xfrm rot="16200000" flipH="1">
            <a:off x="5001520" y="7476592"/>
            <a:ext cx="1445996" cy="1901175"/>
          </a:xfrm>
          <a:prstGeom prst="bentConnector3">
            <a:avLst>
              <a:gd name="adj1" fmla="val 50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cxnSp>
        <p:nvCxnSpPr>
          <p:cNvPr id="39" name="Соединительная линия уступом 29">
            <a:extLst>
              <a:ext uri="{FF2B5EF4-FFF2-40B4-BE49-F238E27FC236}">
                <a16:creationId xmlns:a16="http://schemas.microsoft.com/office/drawing/2014/main" id="{AE2FABFC-5E0C-8A4D-AAFB-29D3E610C689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 bwMode="auto">
          <a:xfrm rot="5400000">
            <a:off x="3164022" y="7540269"/>
            <a:ext cx="1445996" cy="1773822"/>
          </a:xfrm>
          <a:prstGeom prst="bentConnector3">
            <a:avLst>
              <a:gd name="adj1" fmla="val 50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cxnSp>
        <p:nvCxnSpPr>
          <p:cNvPr id="40" name="Соединительная линия уступом 32">
            <a:extLst>
              <a:ext uri="{FF2B5EF4-FFF2-40B4-BE49-F238E27FC236}">
                <a16:creationId xmlns:a16="http://schemas.microsoft.com/office/drawing/2014/main" id="{7F4D3C14-370E-6F4F-859F-6EC8DF782AA5}"/>
              </a:ext>
            </a:extLst>
          </p:cNvPr>
          <p:cNvCxnSpPr>
            <a:cxnSpLocks/>
            <a:stCxn id="11" idx="2"/>
            <a:endCxn id="26" idx="0"/>
          </p:cNvCxnSpPr>
          <p:nvPr/>
        </p:nvCxnSpPr>
        <p:spPr bwMode="auto">
          <a:xfrm rot="5400000">
            <a:off x="10554125" y="7515477"/>
            <a:ext cx="1430680" cy="1838723"/>
          </a:xfrm>
          <a:prstGeom prst="bentConnector3">
            <a:avLst>
              <a:gd name="adj1" fmla="val 50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cxnSp>
        <p:nvCxnSpPr>
          <p:cNvPr id="41" name="Соединительная линия уступом 34">
            <a:extLst>
              <a:ext uri="{FF2B5EF4-FFF2-40B4-BE49-F238E27FC236}">
                <a16:creationId xmlns:a16="http://schemas.microsoft.com/office/drawing/2014/main" id="{8A567054-5A1D-FD4B-BD23-D23EFC96BA80}"/>
              </a:ext>
            </a:extLst>
          </p:cNvPr>
          <p:cNvCxnSpPr>
            <a:cxnSpLocks/>
            <a:stCxn id="11" idx="2"/>
            <a:endCxn id="29" idx="0"/>
          </p:cNvCxnSpPr>
          <p:nvPr/>
        </p:nvCxnSpPr>
        <p:spPr bwMode="auto">
          <a:xfrm rot="16200000" flipH="1">
            <a:off x="12394707" y="7513616"/>
            <a:ext cx="1430680" cy="1842443"/>
          </a:xfrm>
          <a:prstGeom prst="bentConnector3">
            <a:avLst>
              <a:gd name="adj1" fmla="val 50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cxnSp>
        <p:nvCxnSpPr>
          <p:cNvPr id="42" name="Соединительная линия уступом 36">
            <a:extLst>
              <a:ext uri="{FF2B5EF4-FFF2-40B4-BE49-F238E27FC236}">
                <a16:creationId xmlns:a16="http://schemas.microsoft.com/office/drawing/2014/main" id="{010113D0-801D-4E4A-A914-AC04A84C1C38}"/>
              </a:ext>
            </a:extLst>
          </p:cNvPr>
          <p:cNvCxnSpPr>
            <a:cxnSpLocks/>
            <a:stCxn id="14" idx="2"/>
            <a:endCxn id="32" idx="0"/>
          </p:cNvCxnSpPr>
          <p:nvPr/>
        </p:nvCxnSpPr>
        <p:spPr bwMode="auto">
          <a:xfrm rot="5400000">
            <a:off x="17950006" y="7496465"/>
            <a:ext cx="1418930" cy="1888497"/>
          </a:xfrm>
          <a:prstGeom prst="bentConnector3">
            <a:avLst>
              <a:gd name="adj1" fmla="val 50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cxnSp>
        <p:nvCxnSpPr>
          <p:cNvPr id="43" name="Соединительная линия уступом 91">
            <a:extLst>
              <a:ext uri="{FF2B5EF4-FFF2-40B4-BE49-F238E27FC236}">
                <a16:creationId xmlns:a16="http://schemas.microsoft.com/office/drawing/2014/main" id="{9961B9D7-BC69-9449-A462-326C8CE436CF}"/>
              </a:ext>
            </a:extLst>
          </p:cNvPr>
          <p:cNvCxnSpPr>
            <a:cxnSpLocks/>
            <a:stCxn id="14" idx="2"/>
            <a:endCxn id="35" idx="0"/>
          </p:cNvCxnSpPr>
          <p:nvPr/>
        </p:nvCxnSpPr>
        <p:spPr bwMode="auto">
          <a:xfrm rot="16200000" flipH="1">
            <a:off x="19792447" y="7542519"/>
            <a:ext cx="1418930" cy="1796387"/>
          </a:xfrm>
          <a:prstGeom prst="bentConnector3">
            <a:avLst>
              <a:gd name="adj1" fmla="val 50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EFAE141-B8D6-0A41-8416-15A8BB79339C}"/>
              </a:ext>
            </a:extLst>
          </p:cNvPr>
          <p:cNvSpPr txBox="1"/>
          <p:nvPr/>
        </p:nvSpPr>
        <p:spPr>
          <a:xfrm>
            <a:off x="10698672" y="3602021"/>
            <a:ext cx="298030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JOHN WAYNE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8C979760-C4B7-B541-8C3C-4C5F3E929482}"/>
              </a:ext>
            </a:extLst>
          </p:cNvPr>
          <p:cNvSpPr txBox="1">
            <a:spLocks/>
          </p:cNvSpPr>
          <p:nvPr/>
        </p:nvSpPr>
        <p:spPr>
          <a:xfrm>
            <a:off x="11367125" y="4207779"/>
            <a:ext cx="1643399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President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064039A-5C83-074D-8159-32BBB44C00C8}"/>
              </a:ext>
            </a:extLst>
          </p:cNvPr>
          <p:cNvSpPr txBox="1"/>
          <p:nvPr/>
        </p:nvSpPr>
        <p:spPr>
          <a:xfrm>
            <a:off x="10394106" y="6205007"/>
            <a:ext cx="358944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SUSAN FLOWERS</a:t>
            </a:r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661D7864-BE8A-9E40-AAB1-CFF57EBF5715}"/>
              </a:ext>
            </a:extLst>
          </p:cNvPr>
          <p:cNvSpPr txBox="1">
            <a:spLocks/>
          </p:cNvSpPr>
          <p:nvPr/>
        </p:nvSpPr>
        <p:spPr>
          <a:xfrm>
            <a:off x="11413613" y="6810765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71F3759-42AF-4048-B8EF-77D8799F1512}"/>
              </a:ext>
            </a:extLst>
          </p:cNvPr>
          <p:cNvSpPr txBox="1"/>
          <p:nvPr/>
        </p:nvSpPr>
        <p:spPr>
          <a:xfrm>
            <a:off x="3128290" y="6177941"/>
            <a:ext cx="329128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KEN DAVIDSON</a:t>
            </a:r>
          </a:p>
        </p:txBody>
      </p:sp>
      <p:sp>
        <p:nvSpPr>
          <p:cNvPr id="90" name="Subtitle 2">
            <a:extLst>
              <a:ext uri="{FF2B5EF4-FFF2-40B4-BE49-F238E27FC236}">
                <a16:creationId xmlns:a16="http://schemas.microsoft.com/office/drawing/2014/main" id="{52FA099A-FD0F-094C-AC92-B54180A8B276}"/>
              </a:ext>
            </a:extLst>
          </p:cNvPr>
          <p:cNvSpPr txBox="1">
            <a:spLocks/>
          </p:cNvSpPr>
          <p:nvPr/>
        </p:nvSpPr>
        <p:spPr>
          <a:xfrm>
            <a:off x="3998720" y="6783699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8CAEE40-718A-C14C-9844-538DEBAE12D8}"/>
              </a:ext>
            </a:extLst>
          </p:cNvPr>
          <p:cNvSpPr txBox="1"/>
          <p:nvPr/>
        </p:nvSpPr>
        <p:spPr>
          <a:xfrm>
            <a:off x="17622250" y="6205007"/>
            <a:ext cx="396294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OTIS RICHARDSON</a:t>
            </a:r>
          </a:p>
        </p:txBody>
      </p:sp>
      <p:sp>
        <p:nvSpPr>
          <p:cNvPr id="93" name="Subtitle 2">
            <a:extLst>
              <a:ext uri="{FF2B5EF4-FFF2-40B4-BE49-F238E27FC236}">
                <a16:creationId xmlns:a16="http://schemas.microsoft.com/office/drawing/2014/main" id="{DD733BBC-A258-1B4E-92A8-2961DB283588}"/>
              </a:ext>
            </a:extLst>
          </p:cNvPr>
          <p:cNvSpPr txBox="1">
            <a:spLocks/>
          </p:cNvSpPr>
          <p:nvPr/>
        </p:nvSpPr>
        <p:spPr>
          <a:xfrm>
            <a:off x="18828507" y="6810765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2987B74-A637-5B40-9D64-D3AA2F0467BE}"/>
              </a:ext>
            </a:extLst>
          </p:cNvPr>
          <p:cNvSpPr txBox="1"/>
          <p:nvPr/>
        </p:nvSpPr>
        <p:spPr>
          <a:xfrm>
            <a:off x="20493628" y="9448107"/>
            <a:ext cx="1805302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MARTIN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HARRIS</a:t>
            </a:r>
          </a:p>
        </p:txBody>
      </p:sp>
      <p:sp>
        <p:nvSpPr>
          <p:cNvPr id="96" name="Subtitle 2">
            <a:extLst>
              <a:ext uri="{FF2B5EF4-FFF2-40B4-BE49-F238E27FC236}">
                <a16:creationId xmlns:a16="http://schemas.microsoft.com/office/drawing/2014/main" id="{D26846BB-0938-324F-B54F-5B8852EFD1FA}"/>
              </a:ext>
            </a:extLst>
          </p:cNvPr>
          <p:cNvSpPr txBox="1">
            <a:spLocks/>
          </p:cNvSpPr>
          <p:nvPr/>
        </p:nvSpPr>
        <p:spPr>
          <a:xfrm>
            <a:off x="20621068" y="10547222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33DE961-E576-9740-934D-9870D1F9DE5E}"/>
              </a:ext>
            </a:extLst>
          </p:cNvPr>
          <p:cNvSpPr txBox="1"/>
          <p:nvPr/>
        </p:nvSpPr>
        <p:spPr>
          <a:xfrm>
            <a:off x="16680878" y="9448107"/>
            <a:ext cx="2061783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DARNELL 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JONES</a:t>
            </a:r>
          </a:p>
        </p:txBody>
      </p:sp>
      <p:sp>
        <p:nvSpPr>
          <p:cNvPr id="99" name="Subtitle 2">
            <a:extLst>
              <a:ext uri="{FF2B5EF4-FFF2-40B4-BE49-F238E27FC236}">
                <a16:creationId xmlns:a16="http://schemas.microsoft.com/office/drawing/2014/main" id="{791E6E07-594D-EA46-A45D-CDC3DB2CDA38}"/>
              </a:ext>
            </a:extLst>
          </p:cNvPr>
          <p:cNvSpPr txBox="1">
            <a:spLocks/>
          </p:cNvSpPr>
          <p:nvPr/>
        </p:nvSpPr>
        <p:spPr>
          <a:xfrm>
            <a:off x="16936558" y="10547221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1C1F183-6C87-E843-9ACE-A56DD6502085}"/>
              </a:ext>
            </a:extLst>
          </p:cNvPr>
          <p:cNvSpPr txBox="1"/>
          <p:nvPr/>
        </p:nvSpPr>
        <p:spPr>
          <a:xfrm>
            <a:off x="13200815" y="9448107"/>
            <a:ext cx="1653017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CLARA 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ORTIZ</a:t>
            </a:r>
          </a:p>
        </p:txBody>
      </p:sp>
      <p:sp>
        <p:nvSpPr>
          <p:cNvPr id="102" name="Subtitle 2">
            <a:extLst>
              <a:ext uri="{FF2B5EF4-FFF2-40B4-BE49-F238E27FC236}">
                <a16:creationId xmlns:a16="http://schemas.microsoft.com/office/drawing/2014/main" id="{F4A1A281-5C8D-F44A-89AD-7B4073A0F4F0}"/>
              </a:ext>
            </a:extLst>
          </p:cNvPr>
          <p:cNvSpPr txBox="1">
            <a:spLocks/>
          </p:cNvSpPr>
          <p:nvPr/>
        </p:nvSpPr>
        <p:spPr>
          <a:xfrm>
            <a:off x="13252110" y="10530827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E0B22CD-FEF0-9D48-88F8-4662490F5F18}"/>
              </a:ext>
            </a:extLst>
          </p:cNvPr>
          <p:cNvSpPr txBox="1"/>
          <p:nvPr/>
        </p:nvSpPr>
        <p:spPr>
          <a:xfrm>
            <a:off x="9349733" y="9448106"/>
            <a:ext cx="1996059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BRANDY 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CALD</a:t>
            </a:r>
          </a:p>
        </p:txBody>
      </p:sp>
      <p:sp>
        <p:nvSpPr>
          <p:cNvPr id="105" name="Subtitle 2">
            <a:extLst>
              <a:ext uri="{FF2B5EF4-FFF2-40B4-BE49-F238E27FC236}">
                <a16:creationId xmlns:a16="http://schemas.microsoft.com/office/drawing/2014/main" id="{D973A5E2-3E24-D045-9CC7-3EB68DC956AF}"/>
              </a:ext>
            </a:extLst>
          </p:cNvPr>
          <p:cNvSpPr txBox="1">
            <a:spLocks/>
          </p:cNvSpPr>
          <p:nvPr/>
        </p:nvSpPr>
        <p:spPr>
          <a:xfrm>
            <a:off x="9572551" y="10530826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CF6022F-E39F-6E43-9186-6D9AF23AA658}"/>
              </a:ext>
            </a:extLst>
          </p:cNvPr>
          <p:cNvSpPr txBox="1"/>
          <p:nvPr/>
        </p:nvSpPr>
        <p:spPr>
          <a:xfrm>
            <a:off x="5466154" y="9448106"/>
            <a:ext cx="2420855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BENJAMIN 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VEGA</a:t>
            </a:r>
          </a:p>
        </p:txBody>
      </p:sp>
      <p:sp>
        <p:nvSpPr>
          <p:cNvPr id="108" name="Subtitle 2">
            <a:extLst>
              <a:ext uri="{FF2B5EF4-FFF2-40B4-BE49-F238E27FC236}">
                <a16:creationId xmlns:a16="http://schemas.microsoft.com/office/drawing/2014/main" id="{8B8B7266-6B4E-D14D-B07D-C38C5EEDEF7C}"/>
              </a:ext>
            </a:extLst>
          </p:cNvPr>
          <p:cNvSpPr txBox="1">
            <a:spLocks/>
          </p:cNvSpPr>
          <p:nvPr/>
        </p:nvSpPr>
        <p:spPr>
          <a:xfrm>
            <a:off x="5901370" y="10547221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8CB45F6-98D3-6D46-87FE-B112240CFFAF}"/>
              </a:ext>
            </a:extLst>
          </p:cNvPr>
          <p:cNvSpPr txBox="1"/>
          <p:nvPr/>
        </p:nvSpPr>
        <p:spPr>
          <a:xfrm>
            <a:off x="1998630" y="9448104"/>
            <a:ext cx="1967205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ARNOLD 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HOGAN</a:t>
            </a:r>
          </a:p>
        </p:txBody>
      </p:sp>
      <p:sp>
        <p:nvSpPr>
          <p:cNvPr id="111" name="Subtitle 2">
            <a:extLst>
              <a:ext uri="{FF2B5EF4-FFF2-40B4-BE49-F238E27FC236}">
                <a16:creationId xmlns:a16="http://schemas.microsoft.com/office/drawing/2014/main" id="{41CE4F21-E6F6-4E42-8405-A353E2B35EBF}"/>
              </a:ext>
            </a:extLst>
          </p:cNvPr>
          <p:cNvSpPr txBox="1">
            <a:spLocks/>
          </p:cNvSpPr>
          <p:nvPr/>
        </p:nvSpPr>
        <p:spPr>
          <a:xfrm>
            <a:off x="2207022" y="10547221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187938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Соединительная линия уступом 21">
            <a:extLst>
              <a:ext uri="{FF2B5EF4-FFF2-40B4-BE49-F238E27FC236}">
                <a16:creationId xmlns:a16="http://schemas.microsoft.com/office/drawing/2014/main" id="{F68D0931-8A37-2F4C-97CD-065101094B41}"/>
              </a:ext>
            </a:extLst>
          </p:cNvPr>
          <p:cNvCxnSpPr>
            <a:cxnSpLocks/>
            <a:stCxn id="12" idx="2"/>
            <a:endCxn id="29" idx="0"/>
          </p:cNvCxnSpPr>
          <p:nvPr/>
        </p:nvCxnSpPr>
        <p:spPr bwMode="auto">
          <a:xfrm rot="5400000">
            <a:off x="13553699" y="9080757"/>
            <a:ext cx="2899580" cy="12700"/>
          </a:xfrm>
          <a:prstGeom prst="bentConnector3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cxnSp>
        <p:nvCxnSpPr>
          <p:cNvPr id="3" name="Соединительная линия уступом 88">
            <a:extLst>
              <a:ext uri="{FF2B5EF4-FFF2-40B4-BE49-F238E27FC236}">
                <a16:creationId xmlns:a16="http://schemas.microsoft.com/office/drawing/2014/main" id="{3129D540-16F0-964F-96D2-14861EBB4692}"/>
              </a:ext>
            </a:extLst>
          </p:cNvPr>
          <p:cNvCxnSpPr>
            <a:cxnSpLocks/>
            <a:stCxn id="14" idx="2"/>
            <a:endCxn id="31" idx="0"/>
          </p:cNvCxnSpPr>
          <p:nvPr/>
        </p:nvCxnSpPr>
        <p:spPr bwMode="auto">
          <a:xfrm rot="5400000">
            <a:off x="19207935" y="9080757"/>
            <a:ext cx="2899580" cy="12700"/>
          </a:xfrm>
          <a:prstGeom prst="bentConnector3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cxnSp>
        <p:nvCxnSpPr>
          <p:cNvPr id="4" name="Соединительная линия уступом 89">
            <a:extLst>
              <a:ext uri="{FF2B5EF4-FFF2-40B4-BE49-F238E27FC236}">
                <a16:creationId xmlns:a16="http://schemas.microsoft.com/office/drawing/2014/main" id="{2FAD4357-3F0E-4345-830A-D54E8C12CCB8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 bwMode="auto">
          <a:xfrm rot="5400000">
            <a:off x="2245225" y="9080757"/>
            <a:ext cx="2899580" cy="12700"/>
          </a:xfrm>
          <a:prstGeom prst="bentConnector3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cxnSp>
        <p:nvCxnSpPr>
          <p:cNvPr id="5" name="Соединительная линия уступом 90">
            <a:extLst>
              <a:ext uri="{FF2B5EF4-FFF2-40B4-BE49-F238E27FC236}">
                <a16:creationId xmlns:a16="http://schemas.microsoft.com/office/drawing/2014/main" id="{7D79AFAF-0899-FD43-AAA5-E48831A8151F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 bwMode="auto">
          <a:xfrm rot="5400000">
            <a:off x="7899462" y="9080757"/>
            <a:ext cx="2899580" cy="12700"/>
          </a:xfrm>
          <a:prstGeom prst="bentConnector3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sp>
        <p:nvSpPr>
          <p:cNvPr id="6" name="Скругленный прямоугольник 11">
            <a:extLst>
              <a:ext uri="{FF2B5EF4-FFF2-40B4-BE49-F238E27FC236}">
                <a16:creationId xmlns:a16="http://schemas.microsoft.com/office/drawing/2014/main" id="{8E962B02-CD08-FA41-9AA0-1FBC35B21585}"/>
              </a:ext>
            </a:extLst>
          </p:cNvPr>
          <p:cNvSpPr/>
          <p:nvPr/>
        </p:nvSpPr>
        <p:spPr bwMode="auto">
          <a:xfrm>
            <a:off x="9597212" y="3156796"/>
            <a:ext cx="5183226" cy="1842896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7" name="Скругленный прямоугольник 40">
            <a:extLst>
              <a:ext uri="{FF2B5EF4-FFF2-40B4-BE49-F238E27FC236}">
                <a16:creationId xmlns:a16="http://schemas.microsoft.com/office/drawing/2014/main" id="{80AFA063-35CC-CD47-A1C6-38E75A4F323C}"/>
              </a:ext>
            </a:extLst>
          </p:cNvPr>
          <p:cNvSpPr/>
          <p:nvPr/>
        </p:nvSpPr>
        <p:spPr bwMode="auto">
          <a:xfrm>
            <a:off x="9597212" y="3156795"/>
            <a:ext cx="5183226" cy="647831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8" name="Скругленный прямоугольник 78">
            <a:extLst>
              <a:ext uri="{FF2B5EF4-FFF2-40B4-BE49-F238E27FC236}">
                <a16:creationId xmlns:a16="http://schemas.microsoft.com/office/drawing/2014/main" id="{4326FCE8-12F0-374F-B1E6-55F5626FA768}"/>
              </a:ext>
            </a:extLst>
          </p:cNvPr>
          <p:cNvSpPr/>
          <p:nvPr/>
        </p:nvSpPr>
        <p:spPr bwMode="auto">
          <a:xfrm>
            <a:off x="1571095" y="6668531"/>
            <a:ext cx="4247840" cy="962436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9" name="Скругленный прямоугольник 42">
            <a:extLst>
              <a:ext uri="{FF2B5EF4-FFF2-40B4-BE49-F238E27FC236}">
                <a16:creationId xmlns:a16="http://schemas.microsoft.com/office/drawing/2014/main" id="{9903DFCB-457D-034A-8CFC-1E4AC35948BC}"/>
              </a:ext>
            </a:extLst>
          </p:cNvPr>
          <p:cNvSpPr/>
          <p:nvPr/>
        </p:nvSpPr>
        <p:spPr bwMode="auto">
          <a:xfrm>
            <a:off x="1571095" y="6020700"/>
            <a:ext cx="4247840" cy="647831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0" name="Скругленный прямоугольник 48">
            <a:extLst>
              <a:ext uri="{FF2B5EF4-FFF2-40B4-BE49-F238E27FC236}">
                <a16:creationId xmlns:a16="http://schemas.microsoft.com/office/drawing/2014/main" id="{416B6A09-88E6-F446-B8CF-930359ED832B}"/>
              </a:ext>
            </a:extLst>
          </p:cNvPr>
          <p:cNvSpPr/>
          <p:nvPr/>
        </p:nvSpPr>
        <p:spPr bwMode="auto">
          <a:xfrm>
            <a:off x="7225332" y="6668531"/>
            <a:ext cx="4247840" cy="962436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1" name="Скругленный прямоугольник 51">
            <a:extLst>
              <a:ext uri="{FF2B5EF4-FFF2-40B4-BE49-F238E27FC236}">
                <a16:creationId xmlns:a16="http://schemas.microsoft.com/office/drawing/2014/main" id="{873149D5-1325-7440-BB77-7C9EBA8FCB7C}"/>
              </a:ext>
            </a:extLst>
          </p:cNvPr>
          <p:cNvSpPr/>
          <p:nvPr/>
        </p:nvSpPr>
        <p:spPr bwMode="auto">
          <a:xfrm>
            <a:off x="7225332" y="6020700"/>
            <a:ext cx="4247840" cy="647831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2" name="Скругленный прямоугольник 54">
            <a:extLst>
              <a:ext uri="{FF2B5EF4-FFF2-40B4-BE49-F238E27FC236}">
                <a16:creationId xmlns:a16="http://schemas.microsoft.com/office/drawing/2014/main" id="{AA3CC4A0-5090-4C47-ADC3-1EFAB9962642}"/>
              </a:ext>
            </a:extLst>
          </p:cNvPr>
          <p:cNvSpPr/>
          <p:nvPr/>
        </p:nvSpPr>
        <p:spPr bwMode="auto">
          <a:xfrm>
            <a:off x="12879569" y="6668531"/>
            <a:ext cx="4247840" cy="962436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3" name="Скругленный прямоугольник 56">
            <a:extLst>
              <a:ext uri="{FF2B5EF4-FFF2-40B4-BE49-F238E27FC236}">
                <a16:creationId xmlns:a16="http://schemas.microsoft.com/office/drawing/2014/main" id="{4F5B29C9-DC4E-B643-9AA0-C132723465C9}"/>
              </a:ext>
            </a:extLst>
          </p:cNvPr>
          <p:cNvSpPr/>
          <p:nvPr/>
        </p:nvSpPr>
        <p:spPr bwMode="auto">
          <a:xfrm>
            <a:off x="12879569" y="6020700"/>
            <a:ext cx="4247840" cy="647831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4" name="Скругленный прямоугольник 59">
            <a:extLst>
              <a:ext uri="{FF2B5EF4-FFF2-40B4-BE49-F238E27FC236}">
                <a16:creationId xmlns:a16="http://schemas.microsoft.com/office/drawing/2014/main" id="{61A4C14B-B8CE-5841-BF4F-2D44243A36C8}"/>
              </a:ext>
            </a:extLst>
          </p:cNvPr>
          <p:cNvSpPr/>
          <p:nvPr/>
        </p:nvSpPr>
        <p:spPr bwMode="auto">
          <a:xfrm>
            <a:off x="18533805" y="6668531"/>
            <a:ext cx="4247840" cy="962436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5" name="Скругленный прямоугольник 61">
            <a:extLst>
              <a:ext uri="{FF2B5EF4-FFF2-40B4-BE49-F238E27FC236}">
                <a16:creationId xmlns:a16="http://schemas.microsoft.com/office/drawing/2014/main" id="{D4879689-47FE-0A4D-BDEB-EB0ADD4C22A7}"/>
              </a:ext>
            </a:extLst>
          </p:cNvPr>
          <p:cNvSpPr/>
          <p:nvPr/>
        </p:nvSpPr>
        <p:spPr bwMode="auto">
          <a:xfrm>
            <a:off x="18533805" y="6020700"/>
            <a:ext cx="4247840" cy="647831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6" name="Скругленный прямоугольник 87">
            <a:extLst>
              <a:ext uri="{FF2B5EF4-FFF2-40B4-BE49-F238E27FC236}">
                <a16:creationId xmlns:a16="http://schemas.microsoft.com/office/drawing/2014/main" id="{3391AEF8-CD85-E14D-9EC0-F5E6071EE0F4}"/>
              </a:ext>
            </a:extLst>
          </p:cNvPr>
          <p:cNvSpPr/>
          <p:nvPr/>
        </p:nvSpPr>
        <p:spPr bwMode="auto">
          <a:xfrm>
            <a:off x="1571095" y="8920279"/>
            <a:ext cx="4247840" cy="962437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7" name="Скругленный прямоугольник 102">
            <a:extLst>
              <a:ext uri="{FF2B5EF4-FFF2-40B4-BE49-F238E27FC236}">
                <a16:creationId xmlns:a16="http://schemas.microsoft.com/office/drawing/2014/main" id="{176738EE-69AD-0242-BFE1-6DD96527B265}"/>
              </a:ext>
            </a:extLst>
          </p:cNvPr>
          <p:cNvSpPr/>
          <p:nvPr/>
        </p:nvSpPr>
        <p:spPr bwMode="auto">
          <a:xfrm>
            <a:off x="1571095" y="8272448"/>
            <a:ext cx="4247840" cy="647831"/>
          </a:xfrm>
          <a:prstGeom prst="roundRect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8" name="Скругленный прямоугольник 77">
            <a:extLst>
              <a:ext uri="{FF2B5EF4-FFF2-40B4-BE49-F238E27FC236}">
                <a16:creationId xmlns:a16="http://schemas.microsoft.com/office/drawing/2014/main" id="{0EB0B135-7EBB-D24F-BFCC-AFB40616ED4D}"/>
              </a:ext>
            </a:extLst>
          </p:cNvPr>
          <p:cNvSpPr/>
          <p:nvPr/>
        </p:nvSpPr>
        <p:spPr bwMode="auto">
          <a:xfrm>
            <a:off x="7225332" y="8920279"/>
            <a:ext cx="4247840" cy="962437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9" name="Скругленный прямоугольник 82">
            <a:extLst>
              <a:ext uri="{FF2B5EF4-FFF2-40B4-BE49-F238E27FC236}">
                <a16:creationId xmlns:a16="http://schemas.microsoft.com/office/drawing/2014/main" id="{CB5EAEA6-6770-2C45-98DB-63F89C49146B}"/>
              </a:ext>
            </a:extLst>
          </p:cNvPr>
          <p:cNvSpPr/>
          <p:nvPr/>
        </p:nvSpPr>
        <p:spPr bwMode="auto">
          <a:xfrm>
            <a:off x="7225332" y="8272448"/>
            <a:ext cx="4247840" cy="647831"/>
          </a:xfrm>
          <a:prstGeom prst="roundRect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0" name="Скругленный прямоугольник 72">
            <a:extLst>
              <a:ext uri="{FF2B5EF4-FFF2-40B4-BE49-F238E27FC236}">
                <a16:creationId xmlns:a16="http://schemas.microsoft.com/office/drawing/2014/main" id="{E8E6E1E7-4EDD-1E46-938B-786A9AE31DCF}"/>
              </a:ext>
            </a:extLst>
          </p:cNvPr>
          <p:cNvSpPr/>
          <p:nvPr/>
        </p:nvSpPr>
        <p:spPr bwMode="auto">
          <a:xfrm>
            <a:off x="12879569" y="8920279"/>
            <a:ext cx="4247840" cy="962437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1" name="Скругленный прямоугольник 74">
            <a:extLst>
              <a:ext uri="{FF2B5EF4-FFF2-40B4-BE49-F238E27FC236}">
                <a16:creationId xmlns:a16="http://schemas.microsoft.com/office/drawing/2014/main" id="{DDD458EE-8D9A-3C44-823A-6104450B85E5}"/>
              </a:ext>
            </a:extLst>
          </p:cNvPr>
          <p:cNvSpPr/>
          <p:nvPr/>
        </p:nvSpPr>
        <p:spPr bwMode="auto">
          <a:xfrm>
            <a:off x="12879569" y="8272448"/>
            <a:ext cx="4247840" cy="647831"/>
          </a:xfrm>
          <a:prstGeom prst="roundRect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2" name="Скругленный прямоугольник 68">
            <a:extLst>
              <a:ext uri="{FF2B5EF4-FFF2-40B4-BE49-F238E27FC236}">
                <a16:creationId xmlns:a16="http://schemas.microsoft.com/office/drawing/2014/main" id="{1B95372C-BE05-234B-8C9B-A7BBCF9B600E}"/>
              </a:ext>
            </a:extLst>
          </p:cNvPr>
          <p:cNvSpPr/>
          <p:nvPr/>
        </p:nvSpPr>
        <p:spPr bwMode="auto">
          <a:xfrm>
            <a:off x="18533805" y="8920279"/>
            <a:ext cx="4247840" cy="962437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3" name="Скругленный прямоугольник 70">
            <a:extLst>
              <a:ext uri="{FF2B5EF4-FFF2-40B4-BE49-F238E27FC236}">
                <a16:creationId xmlns:a16="http://schemas.microsoft.com/office/drawing/2014/main" id="{248887E9-E0D8-794C-964C-8AB0B4A4033C}"/>
              </a:ext>
            </a:extLst>
          </p:cNvPr>
          <p:cNvSpPr/>
          <p:nvPr/>
        </p:nvSpPr>
        <p:spPr bwMode="auto">
          <a:xfrm>
            <a:off x="18533805" y="8272448"/>
            <a:ext cx="4247840" cy="647831"/>
          </a:xfrm>
          <a:prstGeom prst="roundRect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4" name="Скругленный прямоугольник 121">
            <a:extLst>
              <a:ext uri="{FF2B5EF4-FFF2-40B4-BE49-F238E27FC236}">
                <a16:creationId xmlns:a16="http://schemas.microsoft.com/office/drawing/2014/main" id="{0957B9AB-AA6E-094F-91DC-D9D198C287A1}"/>
              </a:ext>
            </a:extLst>
          </p:cNvPr>
          <p:cNvSpPr/>
          <p:nvPr/>
        </p:nvSpPr>
        <p:spPr bwMode="auto">
          <a:xfrm>
            <a:off x="1571095" y="11178378"/>
            <a:ext cx="4247840" cy="962436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5" name="Скругленный прямоугольник 123">
            <a:extLst>
              <a:ext uri="{FF2B5EF4-FFF2-40B4-BE49-F238E27FC236}">
                <a16:creationId xmlns:a16="http://schemas.microsoft.com/office/drawing/2014/main" id="{062F9F21-2C11-E54B-9390-58C317CE956D}"/>
              </a:ext>
            </a:extLst>
          </p:cNvPr>
          <p:cNvSpPr/>
          <p:nvPr/>
        </p:nvSpPr>
        <p:spPr bwMode="auto">
          <a:xfrm>
            <a:off x="1571095" y="10530547"/>
            <a:ext cx="4247840" cy="647831"/>
          </a:xfrm>
          <a:prstGeom prst="roundRect">
            <a:avLst>
              <a:gd name="adj" fmla="val 0"/>
            </a:avLst>
          </a:prstGeom>
          <a:solidFill>
            <a:schemeClr val="accent4">
              <a:lumMod val="75000"/>
            </a:schemeClr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6" name="Скругленный прямоугольник 117">
            <a:extLst>
              <a:ext uri="{FF2B5EF4-FFF2-40B4-BE49-F238E27FC236}">
                <a16:creationId xmlns:a16="http://schemas.microsoft.com/office/drawing/2014/main" id="{71420155-350B-2A41-A6A2-020114E1331D}"/>
              </a:ext>
            </a:extLst>
          </p:cNvPr>
          <p:cNvSpPr/>
          <p:nvPr/>
        </p:nvSpPr>
        <p:spPr bwMode="auto">
          <a:xfrm>
            <a:off x="7225332" y="11178378"/>
            <a:ext cx="4247840" cy="962436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7" name="Скругленный прямоугольник 119">
            <a:extLst>
              <a:ext uri="{FF2B5EF4-FFF2-40B4-BE49-F238E27FC236}">
                <a16:creationId xmlns:a16="http://schemas.microsoft.com/office/drawing/2014/main" id="{06D04566-1713-AC4A-844F-8D6F4B2A57C5}"/>
              </a:ext>
            </a:extLst>
          </p:cNvPr>
          <p:cNvSpPr/>
          <p:nvPr/>
        </p:nvSpPr>
        <p:spPr bwMode="auto">
          <a:xfrm>
            <a:off x="7225332" y="10530547"/>
            <a:ext cx="4247840" cy="647831"/>
          </a:xfrm>
          <a:prstGeom prst="roundRect">
            <a:avLst>
              <a:gd name="adj" fmla="val 0"/>
            </a:avLst>
          </a:prstGeom>
          <a:solidFill>
            <a:schemeClr val="accent4">
              <a:lumMod val="75000"/>
            </a:schemeClr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8" name="Скругленный прямоугольник 113">
            <a:extLst>
              <a:ext uri="{FF2B5EF4-FFF2-40B4-BE49-F238E27FC236}">
                <a16:creationId xmlns:a16="http://schemas.microsoft.com/office/drawing/2014/main" id="{21DCA468-691C-4241-813E-D7561E8BA0F1}"/>
              </a:ext>
            </a:extLst>
          </p:cNvPr>
          <p:cNvSpPr/>
          <p:nvPr/>
        </p:nvSpPr>
        <p:spPr bwMode="auto">
          <a:xfrm>
            <a:off x="12879569" y="11184728"/>
            <a:ext cx="4247840" cy="956086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9" name="Скругленный прямоугольник 115">
            <a:extLst>
              <a:ext uri="{FF2B5EF4-FFF2-40B4-BE49-F238E27FC236}">
                <a16:creationId xmlns:a16="http://schemas.microsoft.com/office/drawing/2014/main" id="{E6933835-E0FB-3344-A515-C453E4BD2BAA}"/>
              </a:ext>
            </a:extLst>
          </p:cNvPr>
          <p:cNvSpPr/>
          <p:nvPr/>
        </p:nvSpPr>
        <p:spPr bwMode="auto">
          <a:xfrm>
            <a:off x="12879569" y="10530547"/>
            <a:ext cx="4247840" cy="647831"/>
          </a:xfrm>
          <a:prstGeom prst="roundRect">
            <a:avLst>
              <a:gd name="adj" fmla="val 0"/>
            </a:avLst>
          </a:prstGeom>
          <a:solidFill>
            <a:schemeClr val="accent4">
              <a:lumMod val="75000"/>
            </a:schemeClr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30" name="Скругленный прямоугольник 109">
            <a:extLst>
              <a:ext uri="{FF2B5EF4-FFF2-40B4-BE49-F238E27FC236}">
                <a16:creationId xmlns:a16="http://schemas.microsoft.com/office/drawing/2014/main" id="{586B1C59-96E5-D34A-8E41-11D0581BE490}"/>
              </a:ext>
            </a:extLst>
          </p:cNvPr>
          <p:cNvSpPr/>
          <p:nvPr/>
        </p:nvSpPr>
        <p:spPr bwMode="auto">
          <a:xfrm>
            <a:off x="18533805" y="11178378"/>
            <a:ext cx="4247840" cy="962436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31" name="Скругленный прямоугольник 111">
            <a:extLst>
              <a:ext uri="{FF2B5EF4-FFF2-40B4-BE49-F238E27FC236}">
                <a16:creationId xmlns:a16="http://schemas.microsoft.com/office/drawing/2014/main" id="{0C08219D-7472-1D4B-91DE-EE3AD28CCBBD}"/>
              </a:ext>
            </a:extLst>
          </p:cNvPr>
          <p:cNvSpPr/>
          <p:nvPr/>
        </p:nvSpPr>
        <p:spPr bwMode="auto">
          <a:xfrm>
            <a:off x="18533805" y="10530547"/>
            <a:ext cx="4247840" cy="647831"/>
          </a:xfrm>
          <a:prstGeom prst="roundRect">
            <a:avLst>
              <a:gd name="adj" fmla="val 0"/>
            </a:avLst>
          </a:prstGeom>
          <a:solidFill>
            <a:schemeClr val="accent4">
              <a:lumMod val="75000"/>
            </a:schemeClr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cxnSp>
        <p:nvCxnSpPr>
          <p:cNvPr id="32" name="Соединительная линия уступом 2">
            <a:extLst>
              <a:ext uri="{FF2B5EF4-FFF2-40B4-BE49-F238E27FC236}">
                <a16:creationId xmlns:a16="http://schemas.microsoft.com/office/drawing/2014/main" id="{08CF949B-B20D-604D-B5FC-C0B391CABA3E}"/>
              </a:ext>
            </a:extLst>
          </p:cNvPr>
          <p:cNvCxnSpPr>
            <a:cxnSpLocks/>
            <a:stCxn id="6" idx="3"/>
            <a:endCxn id="15" idx="0"/>
          </p:cNvCxnSpPr>
          <p:nvPr/>
        </p:nvCxnSpPr>
        <p:spPr bwMode="auto">
          <a:xfrm>
            <a:off x="14780438" y="4078244"/>
            <a:ext cx="5877287" cy="1942456"/>
          </a:xfrm>
          <a:prstGeom prst="bent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cxnSp>
        <p:nvCxnSpPr>
          <p:cNvPr id="33" name="Соединительная линия уступом 6">
            <a:extLst>
              <a:ext uri="{FF2B5EF4-FFF2-40B4-BE49-F238E27FC236}">
                <a16:creationId xmlns:a16="http://schemas.microsoft.com/office/drawing/2014/main" id="{8A456C75-9815-0543-A2B7-8E41BF63921B}"/>
              </a:ext>
            </a:extLst>
          </p:cNvPr>
          <p:cNvCxnSpPr>
            <a:cxnSpLocks/>
            <a:stCxn id="6" idx="1"/>
            <a:endCxn id="9" idx="0"/>
          </p:cNvCxnSpPr>
          <p:nvPr/>
        </p:nvCxnSpPr>
        <p:spPr bwMode="auto">
          <a:xfrm rot="10800000" flipV="1">
            <a:off x="3695016" y="4078244"/>
            <a:ext cx="5902197" cy="1942456"/>
          </a:xfrm>
          <a:prstGeom prst="bent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cxnSp>
        <p:nvCxnSpPr>
          <p:cNvPr id="34" name="Соединительная линия уступом 13">
            <a:extLst>
              <a:ext uri="{FF2B5EF4-FFF2-40B4-BE49-F238E27FC236}">
                <a16:creationId xmlns:a16="http://schemas.microsoft.com/office/drawing/2014/main" id="{81887766-0389-FC45-8464-670A2BF65867}"/>
              </a:ext>
            </a:extLst>
          </p:cNvPr>
          <p:cNvCxnSpPr>
            <a:cxnSpLocks/>
            <a:stCxn id="6" idx="1"/>
            <a:endCxn id="11" idx="0"/>
          </p:cNvCxnSpPr>
          <p:nvPr/>
        </p:nvCxnSpPr>
        <p:spPr bwMode="auto">
          <a:xfrm rot="10800000" flipV="1">
            <a:off x="9349252" y="4078244"/>
            <a:ext cx="247960" cy="1942456"/>
          </a:xfrm>
          <a:prstGeom prst="bent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cxnSp>
        <p:nvCxnSpPr>
          <p:cNvPr id="35" name="Соединительная линия уступом 18">
            <a:extLst>
              <a:ext uri="{FF2B5EF4-FFF2-40B4-BE49-F238E27FC236}">
                <a16:creationId xmlns:a16="http://schemas.microsoft.com/office/drawing/2014/main" id="{9FD4423D-8C9B-734F-A994-3BC5C1625586}"/>
              </a:ext>
            </a:extLst>
          </p:cNvPr>
          <p:cNvCxnSpPr>
            <a:cxnSpLocks/>
            <a:stCxn id="6" idx="3"/>
            <a:endCxn id="13" idx="0"/>
          </p:cNvCxnSpPr>
          <p:nvPr/>
        </p:nvCxnSpPr>
        <p:spPr bwMode="auto">
          <a:xfrm>
            <a:off x="14780438" y="4078244"/>
            <a:ext cx="223051" cy="1942456"/>
          </a:xfrm>
          <a:prstGeom prst="bent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sp>
        <p:nvSpPr>
          <p:cNvPr id="66" name="Subtitle 2">
            <a:extLst>
              <a:ext uri="{FF2B5EF4-FFF2-40B4-BE49-F238E27FC236}">
                <a16:creationId xmlns:a16="http://schemas.microsoft.com/office/drawing/2014/main" id="{0EA5EA39-F2C6-9840-ACE1-D5C62B7F30E0}"/>
              </a:ext>
            </a:extLst>
          </p:cNvPr>
          <p:cNvSpPr txBox="1">
            <a:spLocks/>
          </p:cNvSpPr>
          <p:nvPr/>
        </p:nvSpPr>
        <p:spPr>
          <a:xfrm>
            <a:off x="11469717" y="3249877"/>
            <a:ext cx="1438214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President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083DD227-5B5C-8541-8567-8BD1FA66456F}"/>
              </a:ext>
            </a:extLst>
          </p:cNvPr>
          <p:cNvSpPr txBox="1">
            <a:spLocks/>
          </p:cNvSpPr>
          <p:nvPr/>
        </p:nvSpPr>
        <p:spPr>
          <a:xfrm>
            <a:off x="3009635" y="6110609"/>
            <a:ext cx="1358064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14273E2D-F1CD-1543-AD2F-165697439EA1}"/>
              </a:ext>
            </a:extLst>
          </p:cNvPr>
          <p:cNvSpPr txBox="1">
            <a:spLocks/>
          </p:cNvSpPr>
          <p:nvPr/>
        </p:nvSpPr>
        <p:spPr>
          <a:xfrm>
            <a:off x="8663872" y="6110609"/>
            <a:ext cx="1358064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7626D099-B5D9-AA4C-9CED-FD846C67A279}"/>
              </a:ext>
            </a:extLst>
          </p:cNvPr>
          <p:cNvSpPr txBox="1">
            <a:spLocks/>
          </p:cNvSpPr>
          <p:nvPr/>
        </p:nvSpPr>
        <p:spPr>
          <a:xfrm>
            <a:off x="14330810" y="6110609"/>
            <a:ext cx="1358064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3F4AEE65-EBCF-EB4A-A511-12F3F06879E1}"/>
              </a:ext>
            </a:extLst>
          </p:cNvPr>
          <p:cNvSpPr txBox="1">
            <a:spLocks/>
          </p:cNvSpPr>
          <p:nvPr/>
        </p:nvSpPr>
        <p:spPr>
          <a:xfrm>
            <a:off x="19972345" y="6110609"/>
            <a:ext cx="1358064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91447242-9524-B64E-9930-3ED6B8BC1325}"/>
              </a:ext>
            </a:extLst>
          </p:cNvPr>
          <p:cNvSpPr txBox="1">
            <a:spLocks/>
          </p:cNvSpPr>
          <p:nvPr/>
        </p:nvSpPr>
        <p:spPr>
          <a:xfrm>
            <a:off x="3009635" y="8365531"/>
            <a:ext cx="1358064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76" name="Subtitle 2">
            <a:extLst>
              <a:ext uri="{FF2B5EF4-FFF2-40B4-BE49-F238E27FC236}">
                <a16:creationId xmlns:a16="http://schemas.microsoft.com/office/drawing/2014/main" id="{2EAA6C99-632D-2B4F-BF95-0156A95281D6}"/>
              </a:ext>
            </a:extLst>
          </p:cNvPr>
          <p:cNvSpPr txBox="1">
            <a:spLocks/>
          </p:cNvSpPr>
          <p:nvPr/>
        </p:nvSpPr>
        <p:spPr>
          <a:xfrm>
            <a:off x="8663872" y="8365531"/>
            <a:ext cx="1358064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D0FC6692-870C-0344-95D8-A03C7AA473C7}"/>
              </a:ext>
            </a:extLst>
          </p:cNvPr>
          <p:cNvSpPr txBox="1">
            <a:spLocks/>
          </p:cNvSpPr>
          <p:nvPr/>
        </p:nvSpPr>
        <p:spPr>
          <a:xfrm>
            <a:off x="14330810" y="8365531"/>
            <a:ext cx="1358064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79F9AF46-E8E0-C14D-ACED-841CF36793FC}"/>
              </a:ext>
            </a:extLst>
          </p:cNvPr>
          <p:cNvSpPr txBox="1">
            <a:spLocks/>
          </p:cNvSpPr>
          <p:nvPr/>
        </p:nvSpPr>
        <p:spPr>
          <a:xfrm>
            <a:off x="19972345" y="8365531"/>
            <a:ext cx="1358064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F3D8200D-9160-4A47-9A5D-8D1995F3E2E4}"/>
              </a:ext>
            </a:extLst>
          </p:cNvPr>
          <p:cNvSpPr txBox="1">
            <a:spLocks/>
          </p:cNvSpPr>
          <p:nvPr/>
        </p:nvSpPr>
        <p:spPr>
          <a:xfrm>
            <a:off x="3009635" y="10629980"/>
            <a:ext cx="1358064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18862951-19D6-7348-8B68-AC62F84121EA}"/>
              </a:ext>
            </a:extLst>
          </p:cNvPr>
          <p:cNvSpPr txBox="1">
            <a:spLocks/>
          </p:cNvSpPr>
          <p:nvPr/>
        </p:nvSpPr>
        <p:spPr>
          <a:xfrm>
            <a:off x="8663872" y="10629980"/>
            <a:ext cx="1358064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5A50FFFF-9040-3042-98C3-DAB99DA04E6D}"/>
              </a:ext>
            </a:extLst>
          </p:cNvPr>
          <p:cNvSpPr txBox="1">
            <a:spLocks/>
          </p:cNvSpPr>
          <p:nvPr/>
        </p:nvSpPr>
        <p:spPr>
          <a:xfrm>
            <a:off x="14330810" y="10629980"/>
            <a:ext cx="1358064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9C14F313-B9F5-B947-B8B9-52D3DBBE9096}"/>
              </a:ext>
            </a:extLst>
          </p:cNvPr>
          <p:cNvSpPr txBox="1">
            <a:spLocks/>
          </p:cNvSpPr>
          <p:nvPr/>
        </p:nvSpPr>
        <p:spPr>
          <a:xfrm>
            <a:off x="19972345" y="10629980"/>
            <a:ext cx="1358064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EE095-CED1-4748-A077-C8F350D3AA55}"/>
              </a:ext>
            </a:extLst>
          </p:cNvPr>
          <p:cNvSpPr txBox="1"/>
          <p:nvPr/>
        </p:nvSpPr>
        <p:spPr>
          <a:xfrm>
            <a:off x="10438188" y="4109771"/>
            <a:ext cx="350128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JEANNETTE RICE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27143A9-9AFF-9F46-B74F-916E72609CE5}"/>
              </a:ext>
            </a:extLst>
          </p:cNvPr>
          <p:cNvSpPr txBox="1"/>
          <p:nvPr/>
        </p:nvSpPr>
        <p:spPr>
          <a:xfrm>
            <a:off x="7711565" y="6857361"/>
            <a:ext cx="328808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LILLIE MITCHELL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77A5FF-CD2C-2145-9EA1-01FDEEF96233}"/>
              </a:ext>
            </a:extLst>
          </p:cNvPr>
          <p:cNvSpPr txBox="1"/>
          <p:nvPr/>
        </p:nvSpPr>
        <p:spPr>
          <a:xfrm>
            <a:off x="13454769" y="6857361"/>
            <a:ext cx="311014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ROSA HANSEN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EA6281-A5B9-9C45-8A4B-75736648A931}"/>
              </a:ext>
            </a:extLst>
          </p:cNvPr>
          <p:cNvSpPr txBox="1"/>
          <p:nvPr/>
        </p:nvSpPr>
        <p:spPr>
          <a:xfrm>
            <a:off x="19097781" y="6857361"/>
            <a:ext cx="313258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HOPE FLEMING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F394D27-49D5-CC4A-B332-E4A6588B1605}"/>
              </a:ext>
            </a:extLst>
          </p:cNvPr>
          <p:cNvSpPr txBox="1"/>
          <p:nvPr/>
        </p:nvSpPr>
        <p:spPr>
          <a:xfrm>
            <a:off x="2345448" y="6857361"/>
            <a:ext cx="263245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LISETTE ROY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363BFF7-A0F0-0444-B6E3-DC33E7061FB6}"/>
              </a:ext>
            </a:extLst>
          </p:cNvPr>
          <p:cNvSpPr txBox="1"/>
          <p:nvPr/>
        </p:nvSpPr>
        <p:spPr>
          <a:xfrm>
            <a:off x="7711565" y="9109109"/>
            <a:ext cx="328808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LILLIE MITCHELL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B55CDEB-C50B-6E42-8F39-0EE3F1C34D4D}"/>
              </a:ext>
            </a:extLst>
          </p:cNvPr>
          <p:cNvSpPr txBox="1"/>
          <p:nvPr/>
        </p:nvSpPr>
        <p:spPr>
          <a:xfrm>
            <a:off x="13454769" y="9109109"/>
            <a:ext cx="311014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ROSA HANSEN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C9B8A87-9FAA-6546-AC8D-EA7E9683523A}"/>
              </a:ext>
            </a:extLst>
          </p:cNvPr>
          <p:cNvSpPr txBox="1"/>
          <p:nvPr/>
        </p:nvSpPr>
        <p:spPr>
          <a:xfrm>
            <a:off x="19097781" y="9109109"/>
            <a:ext cx="313258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HOPE FLEMING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77DE8E6-C54D-834E-91C7-EA261D190C85}"/>
              </a:ext>
            </a:extLst>
          </p:cNvPr>
          <p:cNvSpPr txBox="1"/>
          <p:nvPr/>
        </p:nvSpPr>
        <p:spPr>
          <a:xfrm>
            <a:off x="2345448" y="9109109"/>
            <a:ext cx="263245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LISETTE ROY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36F7346-AC8A-0F43-899F-BE66829F3C4F}"/>
              </a:ext>
            </a:extLst>
          </p:cNvPr>
          <p:cNvSpPr txBox="1"/>
          <p:nvPr/>
        </p:nvSpPr>
        <p:spPr>
          <a:xfrm>
            <a:off x="7711565" y="11367208"/>
            <a:ext cx="328808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LILLIE MITCHELL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A5B4CA7-58F4-1B42-B02F-CF5C6D90F231}"/>
              </a:ext>
            </a:extLst>
          </p:cNvPr>
          <p:cNvSpPr txBox="1"/>
          <p:nvPr/>
        </p:nvSpPr>
        <p:spPr>
          <a:xfrm>
            <a:off x="13454769" y="11367208"/>
            <a:ext cx="311014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ROSA HANSEN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A27DDEC-CB99-484F-AEA7-3D3EE7915027}"/>
              </a:ext>
            </a:extLst>
          </p:cNvPr>
          <p:cNvSpPr txBox="1"/>
          <p:nvPr/>
        </p:nvSpPr>
        <p:spPr>
          <a:xfrm>
            <a:off x="19097781" y="11367208"/>
            <a:ext cx="313258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HOPE FLEMING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62EB336-7804-8240-88B9-31B3C4DA4567}"/>
              </a:ext>
            </a:extLst>
          </p:cNvPr>
          <p:cNvSpPr txBox="1"/>
          <p:nvPr/>
        </p:nvSpPr>
        <p:spPr>
          <a:xfrm>
            <a:off x="2345448" y="11367208"/>
            <a:ext cx="263245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LISETTE ROY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5C09E27-7088-5442-A910-D06CCD960F8A}"/>
              </a:ext>
            </a:extLst>
          </p:cNvPr>
          <p:cNvSpPr txBox="1"/>
          <p:nvPr/>
        </p:nvSpPr>
        <p:spPr>
          <a:xfrm>
            <a:off x="7231395" y="612372"/>
            <a:ext cx="99148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ORGANIZATIONAL CHART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46237B8-0702-D640-86D2-9014E17A585D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00995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45528A-3371-8F43-8AAC-FCFEA27B887D}"/>
              </a:ext>
            </a:extLst>
          </p:cNvPr>
          <p:cNvSpPr txBox="1"/>
          <p:nvPr/>
        </p:nvSpPr>
        <p:spPr>
          <a:xfrm>
            <a:off x="7231395" y="612372"/>
            <a:ext cx="99148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ORGANIZATIONAL CHART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1CB13E-B8E4-E643-9E6E-CABF3C61BEDE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grpSp>
        <p:nvGrpSpPr>
          <p:cNvPr id="6" name="Группа 46">
            <a:extLst>
              <a:ext uri="{FF2B5EF4-FFF2-40B4-BE49-F238E27FC236}">
                <a16:creationId xmlns:a16="http://schemas.microsoft.com/office/drawing/2014/main" id="{7D0C44B5-49FE-B94F-AC4E-91891BE47528}"/>
              </a:ext>
            </a:extLst>
          </p:cNvPr>
          <p:cNvGrpSpPr/>
          <p:nvPr/>
        </p:nvGrpSpPr>
        <p:grpSpPr>
          <a:xfrm>
            <a:off x="3357824" y="2157970"/>
            <a:ext cx="17956930" cy="11164356"/>
            <a:chOff x="858838" y="128588"/>
            <a:chExt cx="7407275" cy="4605338"/>
          </a:xfrm>
          <a:solidFill>
            <a:schemeClr val="bg1">
              <a:lumMod val="95000"/>
            </a:schemeClr>
          </a:solidFill>
        </p:grpSpPr>
        <p:sp>
          <p:nvSpPr>
            <p:cNvPr id="7" name="Freeform 854">
              <a:extLst>
                <a:ext uri="{FF2B5EF4-FFF2-40B4-BE49-F238E27FC236}">
                  <a16:creationId xmlns:a16="http://schemas.microsoft.com/office/drawing/2014/main" id="{18924898-CD86-F945-B87D-462222949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776" y="3933825"/>
              <a:ext cx="50800" cy="74613"/>
            </a:xfrm>
            <a:custGeom>
              <a:avLst/>
              <a:gdLst>
                <a:gd name="T0" fmla="*/ 19 w 31"/>
                <a:gd name="T1" fmla="*/ 16 h 45"/>
                <a:gd name="T2" fmla="*/ 6 w 31"/>
                <a:gd name="T3" fmla="*/ 1 h 45"/>
                <a:gd name="T4" fmla="*/ 7 w 31"/>
                <a:gd name="T5" fmla="*/ 11 h 45"/>
                <a:gd name="T6" fmla="*/ 16 w 31"/>
                <a:gd name="T7" fmla="*/ 26 h 45"/>
                <a:gd name="T8" fmla="*/ 31 w 31"/>
                <a:gd name="T9" fmla="*/ 35 h 45"/>
                <a:gd name="T10" fmla="*/ 24 w 31"/>
                <a:gd name="T11" fmla="*/ 25 h 45"/>
                <a:gd name="T12" fmla="*/ 19 w 31"/>
                <a:gd name="T13" fmla="*/ 1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45">
                  <a:moveTo>
                    <a:pt x="19" y="16"/>
                  </a:moveTo>
                  <a:cubicBezTo>
                    <a:pt x="17" y="11"/>
                    <a:pt x="12" y="0"/>
                    <a:pt x="6" y="1"/>
                  </a:cubicBezTo>
                  <a:cubicBezTo>
                    <a:pt x="0" y="3"/>
                    <a:pt x="6" y="8"/>
                    <a:pt x="7" y="11"/>
                  </a:cubicBezTo>
                  <a:cubicBezTo>
                    <a:pt x="10" y="16"/>
                    <a:pt x="12" y="21"/>
                    <a:pt x="16" y="26"/>
                  </a:cubicBezTo>
                  <a:cubicBezTo>
                    <a:pt x="19" y="29"/>
                    <a:pt x="30" y="45"/>
                    <a:pt x="31" y="35"/>
                  </a:cubicBezTo>
                  <a:cubicBezTo>
                    <a:pt x="31" y="31"/>
                    <a:pt x="27" y="27"/>
                    <a:pt x="24" y="25"/>
                  </a:cubicBezTo>
                  <a:cubicBezTo>
                    <a:pt x="22" y="22"/>
                    <a:pt x="21" y="19"/>
                    <a:pt x="19" y="16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8" name="Freeform 855">
              <a:extLst>
                <a:ext uri="{FF2B5EF4-FFF2-40B4-BE49-F238E27FC236}">
                  <a16:creationId xmlns:a16="http://schemas.microsoft.com/office/drawing/2014/main" id="{65B26DD3-EFEC-F443-89D4-83FCCCE03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5076" y="1609725"/>
              <a:ext cx="258763" cy="157163"/>
            </a:xfrm>
            <a:custGeom>
              <a:avLst/>
              <a:gdLst>
                <a:gd name="T0" fmla="*/ 121 w 158"/>
                <a:gd name="T1" fmla="*/ 2 h 96"/>
                <a:gd name="T2" fmla="*/ 110 w 158"/>
                <a:gd name="T3" fmla="*/ 12 h 96"/>
                <a:gd name="T4" fmla="*/ 90 w 158"/>
                <a:gd name="T5" fmla="*/ 32 h 96"/>
                <a:gd name="T6" fmla="*/ 59 w 158"/>
                <a:gd name="T7" fmla="*/ 43 h 96"/>
                <a:gd name="T8" fmla="*/ 53 w 158"/>
                <a:gd name="T9" fmla="*/ 44 h 96"/>
                <a:gd name="T10" fmla="*/ 52 w 158"/>
                <a:gd name="T11" fmla="*/ 51 h 96"/>
                <a:gd name="T12" fmla="*/ 38 w 158"/>
                <a:gd name="T13" fmla="*/ 51 h 96"/>
                <a:gd name="T14" fmla="*/ 33 w 158"/>
                <a:gd name="T15" fmla="*/ 53 h 96"/>
                <a:gd name="T16" fmla="*/ 32 w 158"/>
                <a:gd name="T17" fmla="*/ 57 h 96"/>
                <a:gd name="T18" fmla="*/ 22 w 158"/>
                <a:gd name="T19" fmla="*/ 60 h 96"/>
                <a:gd name="T20" fmla="*/ 18 w 158"/>
                <a:gd name="T21" fmla="*/ 70 h 96"/>
                <a:gd name="T22" fmla="*/ 12 w 158"/>
                <a:gd name="T23" fmla="*/ 73 h 96"/>
                <a:gd name="T24" fmla="*/ 9 w 158"/>
                <a:gd name="T25" fmla="*/ 78 h 96"/>
                <a:gd name="T26" fmla="*/ 1 w 158"/>
                <a:gd name="T27" fmla="*/ 88 h 96"/>
                <a:gd name="T28" fmla="*/ 10 w 158"/>
                <a:gd name="T29" fmla="*/ 89 h 96"/>
                <a:gd name="T30" fmla="*/ 15 w 158"/>
                <a:gd name="T31" fmla="*/ 86 h 96"/>
                <a:gd name="T32" fmla="*/ 17 w 158"/>
                <a:gd name="T33" fmla="*/ 92 h 96"/>
                <a:gd name="T34" fmla="*/ 20 w 158"/>
                <a:gd name="T35" fmla="*/ 95 h 96"/>
                <a:gd name="T36" fmla="*/ 26 w 158"/>
                <a:gd name="T37" fmla="*/ 88 h 96"/>
                <a:gd name="T38" fmla="*/ 39 w 158"/>
                <a:gd name="T39" fmla="*/ 81 h 96"/>
                <a:gd name="T40" fmla="*/ 50 w 158"/>
                <a:gd name="T41" fmla="*/ 74 h 96"/>
                <a:gd name="T42" fmla="*/ 79 w 158"/>
                <a:gd name="T43" fmla="*/ 55 h 96"/>
                <a:gd name="T44" fmla="*/ 94 w 158"/>
                <a:gd name="T45" fmla="*/ 47 h 96"/>
                <a:gd name="T46" fmla="*/ 95 w 158"/>
                <a:gd name="T47" fmla="*/ 55 h 96"/>
                <a:gd name="T48" fmla="*/ 63 w 158"/>
                <a:gd name="T49" fmla="*/ 78 h 96"/>
                <a:gd name="T50" fmla="*/ 96 w 158"/>
                <a:gd name="T51" fmla="*/ 63 h 96"/>
                <a:gd name="T52" fmla="*/ 109 w 158"/>
                <a:gd name="T53" fmla="*/ 50 h 96"/>
                <a:gd name="T54" fmla="*/ 132 w 158"/>
                <a:gd name="T55" fmla="*/ 33 h 96"/>
                <a:gd name="T56" fmla="*/ 153 w 158"/>
                <a:gd name="T57" fmla="*/ 12 h 96"/>
                <a:gd name="T58" fmla="*/ 151 w 158"/>
                <a:gd name="T59" fmla="*/ 6 h 96"/>
                <a:gd name="T60" fmla="*/ 139 w 158"/>
                <a:gd name="T61" fmla="*/ 16 h 96"/>
                <a:gd name="T62" fmla="*/ 127 w 158"/>
                <a:gd name="T63" fmla="*/ 18 h 96"/>
                <a:gd name="T64" fmla="*/ 124 w 158"/>
                <a:gd name="T65" fmla="*/ 23 h 96"/>
                <a:gd name="T66" fmla="*/ 116 w 158"/>
                <a:gd name="T67" fmla="*/ 24 h 96"/>
                <a:gd name="T68" fmla="*/ 110 w 158"/>
                <a:gd name="T69" fmla="*/ 36 h 96"/>
                <a:gd name="T70" fmla="*/ 104 w 158"/>
                <a:gd name="T71" fmla="*/ 32 h 96"/>
                <a:gd name="T72" fmla="*/ 114 w 158"/>
                <a:gd name="T73" fmla="*/ 21 h 96"/>
                <a:gd name="T74" fmla="*/ 117 w 158"/>
                <a:gd name="T75" fmla="*/ 15 h 96"/>
                <a:gd name="T76" fmla="*/ 121 w 158"/>
                <a:gd name="T77" fmla="*/ 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8" h="96">
                  <a:moveTo>
                    <a:pt x="121" y="2"/>
                  </a:moveTo>
                  <a:cubicBezTo>
                    <a:pt x="115" y="0"/>
                    <a:pt x="112" y="8"/>
                    <a:pt x="110" y="12"/>
                  </a:cubicBezTo>
                  <a:cubicBezTo>
                    <a:pt x="105" y="20"/>
                    <a:pt x="100" y="29"/>
                    <a:pt x="90" y="32"/>
                  </a:cubicBezTo>
                  <a:cubicBezTo>
                    <a:pt x="80" y="36"/>
                    <a:pt x="69" y="41"/>
                    <a:pt x="59" y="43"/>
                  </a:cubicBezTo>
                  <a:cubicBezTo>
                    <a:pt x="57" y="44"/>
                    <a:pt x="55" y="43"/>
                    <a:pt x="53" y="44"/>
                  </a:cubicBezTo>
                  <a:cubicBezTo>
                    <a:pt x="52" y="46"/>
                    <a:pt x="53" y="49"/>
                    <a:pt x="52" y="51"/>
                  </a:cubicBezTo>
                  <a:cubicBezTo>
                    <a:pt x="49" y="54"/>
                    <a:pt x="41" y="50"/>
                    <a:pt x="38" y="51"/>
                  </a:cubicBezTo>
                  <a:cubicBezTo>
                    <a:pt x="36" y="51"/>
                    <a:pt x="34" y="52"/>
                    <a:pt x="33" y="53"/>
                  </a:cubicBezTo>
                  <a:cubicBezTo>
                    <a:pt x="32" y="55"/>
                    <a:pt x="32" y="56"/>
                    <a:pt x="32" y="57"/>
                  </a:cubicBezTo>
                  <a:cubicBezTo>
                    <a:pt x="29" y="61"/>
                    <a:pt x="26" y="60"/>
                    <a:pt x="22" y="60"/>
                  </a:cubicBezTo>
                  <a:cubicBezTo>
                    <a:pt x="19" y="63"/>
                    <a:pt x="20" y="67"/>
                    <a:pt x="18" y="70"/>
                  </a:cubicBezTo>
                  <a:cubicBezTo>
                    <a:pt x="16" y="72"/>
                    <a:pt x="14" y="72"/>
                    <a:pt x="12" y="73"/>
                  </a:cubicBezTo>
                  <a:cubicBezTo>
                    <a:pt x="11" y="75"/>
                    <a:pt x="11" y="77"/>
                    <a:pt x="9" y="78"/>
                  </a:cubicBezTo>
                  <a:cubicBezTo>
                    <a:pt x="6" y="82"/>
                    <a:pt x="0" y="82"/>
                    <a:pt x="1" y="88"/>
                  </a:cubicBezTo>
                  <a:cubicBezTo>
                    <a:pt x="2" y="96"/>
                    <a:pt x="6" y="92"/>
                    <a:pt x="10" y="89"/>
                  </a:cubicBezTo>
                  <a:cubicBezTo>
                    <a:pt x="11" y="88"/>
                    <a:pt x="12" y="86"/>
                    <a:pt x="15" y="86"/>
                  </a:cubicBezTo>
                  <a:cubicBezTo>
                    <a:pt x="18" y="88"/>
                    <a:pt x="16" y="90"/>
                    <a:pt x="17" y="92"/>
                  </a:cubicBezTo>
                  <a:cubicBezTo>
                    <a:pt x="18" y="94"/>
                    <a:pt x="16" y="96"/>
                    <a:pt x="20" y="95"/>
                  </a:cubicBezTo>
                  <a:cubicBezTo>
                    <a:pt x="22" y="94"/>
                    <a:pt x="25" y="90"/>
                    <a:pt x="26" y="88"/>
                  </a:cubicBezTo>
                  <a:cubicBezTo>
                    <a:pt x="31" y="84"/>
                    <a:pt x="33" y="83"/>
                    <a:pt x="39" y="81"/>
                  </a:cubicBezTo>
                  <a:cubicBezTo>
                    <a:pt x="43" y="79"/>
                    <a:pt x="46" y="76"/>
                    <a:pt x="50" y="74"/>
                  </a:cubicBezTo>
                  <a:cubicBezTo>
                    <a:pt x="60" y="69"/>
                    <a:pt x="69" y="60"/>
                    <a:pt x="79" y="55"/>
                  </a:cubicBezTo>
                  <a:cubicBezTo>
                    <a:pt x="84" y="52"/>
                    <a:pt x="89" y="48"/>
                    <a:pt x="94" y="47"/>
                  </a:cubicBezTo>
                  <a:cubicBezTo>
                    <a:pt x="103" y="46"/>
                    <a:pt x="99" y="52"/>
                    <a:pt x="95" y="55"/>
                  </a:cubicBezTo>
                  <a:cubicBezTo>
                    <a:pt x="91" y="58"/>
                    <a:pt x="57" y="71"/>
                    <a:pt x="63" y="78"/>
                  </a:cubicBezTo>
                  <a:cubicBezTo>
                    <a:pt x="70" y="85"/>
                    <a:pt x="91" y="67"/>
                    <a:pt x="96" y="63"/>
                  </a:cubicBezTo>
                  <a:cubicBezTo>
                    <a:pt x="100" y="59"/>
                    <a:pt x="105" y="54"/>
                    <a:pt x="109" y="50"/>
                  </a:cubicBezTo>
                  <a:cubicBezTo>
                    <a:pt x="116" y="44"/>
                    <a:pt x="125" y="39"/>
                    <a:pt x="132" y="33"/>
                  </a:cubicBezTo>
                  <a:cubicBezTo>
                    <a:pt x="139" y="25"/>
                    <a:pt x="146" y="19"/>
                    <a:pt x="153" y="12"/>
                  </a:cubicBezTo>
                  <a:cubicBezTo>
                    <a:pt x="158" y="9"/>
                    <a:pt x="158" y="3"/>
                    <a:pt x="151" y="6"/>
                  </a:cubicBezTo>
                  <a:cubicBezTo>
                    <a:pt x="146" y="7"/>
                    <a:pt x="144" y="14"/>
                    <a:pt x="139" y="16"/>
                  </a:cubicBezTo>
                  <a:cubicBezTo>
                    <a:pt x="134" y="17"/>
                    <a:pt x="132" y="13"/>
                    <a:pt x="127" y="18"/>
                  </a:cubicBezTo>
                  <a:cubicBezTo>
                    <a:pt x="126" y="19"/>
                    <a:pt x="125" y="22"/>
                    <a:pt x="124" y="23"/>
                  </a:cubicBezTo>
                  <a:cubicBezTo>
                    <a:pt x="122" y="24"/>
                    <a:pt x="119" y="23"/>
                    <a:pt x="116" y="24"/>
                  </a:cubicBezTo>
                  <a:cubicBezTo>
                    <a:pt x="110" y="27"/>
                    <a:pt x="112" y="31"/>
                    <a:pt x="110" y="36"/>
                  </a:cubicBezTo>
                  <a:cubicBezTo>
                    <a:pt x="107" y="42"/>
                    <a:pt x="101" y="38"/>
                    <a:pt x="104" y="32"/>
                  </a:cubicBezTo>
                  <a:cubicBezTo>
                    <a:pt x="107" y="28"/>
                    <a:pt x="112" y="26"/>
                    <a:pt x="114" y="21"/>
                  </a:cubicBezTo>
                  <a:cubicBezTo>
                    <a:pt x="115" y="19"/>
                    <a:pt x="115" y="17"/>
                    <a:pt x="117" y="15"/>
                  </a:cubicBezTo>
                  <a:cubicBezTo>
                    <a:pt x="119" y="12"/>
                    <a:pt x="131" y="5"/>
                    <a:pt x="121" y="2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9" name="Freeform 856">
              <a:extLst>
                <a:ext uri="{FF2B5EF4-FFF2-40B4-BE49-F238E27FC236}">
                  <a16:creationId xmlns:a16="http://schemas.microsoft.com/office/drawing/2014/main" id="{A82A217F-C1E9-834F-93FA-484A9E5BC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3951" y="1028700"/>
              <a:ext cx="33338" cy="36513"/>
            </a:xfrm>
            <a:custGeom>
              <a:avLst/>
              <a:gdLst>
                <a:gd name="T0" fmla="*/ 2 w 21"/>
                <a:gd name="T1" fmla="*/ 17 h 22"/>
                <a:gd name="T2" fmla="*/ 16 w 21"/>
                <a:gd name="T3" fmla="*/ 19 h 22"/>
                <a:gd name="T4" fmla="*/ 13 w 21"/>
                <a:gd name="T5" fmla="*/ 2 h 22"/>
                <a:gd name="T6" fmla="*/ 2 w 21"/>
                <a:gd name="T7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2" y="17"/>
                  </a:moveTo>
                  <a:cubicBezTo>
                    <a:pt x="4" y="22"/>
                    <a:pt x="13" y="22"/>
                    <a:pt x="16" y="19"/>
                  </a:cubicBezTo>
                  <a:cubicBezTo>
                    <a:pt x="21" y="15"/>
                    <a:pt x="19" y="3"/>
                    <a:pt x="13" y="2"/>
                  </a:cubicBezTo>
                  <a:cubicBezTo>
                    <a:pt x="7" y="0"/>
                    <a:pt x="0" y="12"/>
                    <a:pt x="2" y="17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10" name="Freeform 857">
              <a:extLst>
                <a:ext uri="{FF2B5EF4-FFF2-40B4-BE49-F238E27FC236}">
                  <a16:creationId xmlns:a16="http://schemas.microsoft.com/office/drawing/2014/main" id="{2D2915FF-8416-E748-879C-C5BB9296B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0863" y="936625"/>
              <a:ext cx="25400" cy="22225"/>
            </a:xfrm>
            <a:custGeom>
              <a:avLst/>
              <a:gdLst>
                <a:gd name="T0" fmla="*/ 1 w 15"/>
                <a:gd name="T1" fmla="*/ 9 h 13"/>
                <a:gd name="T2" fmla="*/ 12 w 15"/>
                <a:gd name="T3" fmla="*/ 8 h 13"/>
                <a:gd name="T4" fmla="*/ 9 w 15"/>
                <a:gd name="T5" fmla="*/ 1 h 13"/>
                <a:gd name="T6" fmla="*/ 1 w 15"/>
                <a:gd name="T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3">
                  <a:moveTo>
                    <a:pt x="1" y="9"/>
                  </a:moveTo>
                  <a:cubicBezTo>
                    <a:pt x="0" y="13"/>
                    <a:pt x="11" y="10"/>
                    <a:pt x="12" y="8"/>
                  </a:cubicBezTo>
                  <a:cubicBezTo>
                    <a:pt x="15" y="6"/>
                    <a:pt x="14" y="0"/>
                    <a:pt x="9" y="1"/>
                  </a:cubicBezTo>
                  <a:cubicBezTo>
                    <a:pt x="6" y="1"/>
                    <a:pt x="2" y="6"/>
                    <a:pt x="1" y="9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11" name="Freeform 858">
              <a:extLst>
                <a:ext uri="{FF2B5EF4-FFF2-40B4-BE49-F238E27FC236}">
                  <a16:creationId xmlns:a16="http://schemas.microsoft.com/office/drawing/2014/main" id="{4ACA02ED-9383-8B45-8A69-EB09EECEE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9588" y="3440113"/>
              <a:ext cx="1363663" cy="1254125"/>
            </a:xfrm>
            <a:custGeom>
              <a:avLst/>
              <a:gdLst>
                <a:gd name="T0" fmla="*/ 602 w 830"/>
                <a:gd name="T1" fmla="*/ 547 h 764"/>
                <a:gd name="T2" fmla="*/ 662 w 830"/>
                <a:gd name="T3" fmla="*/ 586 h 764"/>
                <a:gd name="T4" fmla="*/ 759 w 830"/>
                <a:gd name="T5" fmla="*/ 664 h 764"/>
                <a:gd name="T6" fmla="*/ 829 w 830"/>
                <a:gd name="T7" fmla="*/ 746 h 764"/>
                <a:gd name="T8" fmla="*/ 775 w 830"/>
                <a:gd name="T9" fmla="*/ 734 h 764"/>
                <a:gd name="T10" fmla="*/ 734 w 830"/>
                <a:gd name="T11" fmla="*/ 667 h 764"/>
                <a:gd name="T12" fmla="*/ 681 w 830"/>
                <a:gd name="T13" fmla="*/ 594 h 764"/>
                <a:gd name="T14" fmla="*/ 653 w 830"/>
                <a:gd name="T15" fmla="*/ 627 h 764"/>
                <a:gd name="T16" fmla="*/ 595 w 830"/>
                <a:gd name="T17" fmla="*/ 581 h 764"/>
                <a:gd name="T18" fmla="*/ 515 w 830"/>
                <a:gd name="T19" fmla="*/ 538 h 764"/>
                <a:gd name="T20" fmla="*/ 463 w 830"/>
                <a:gd name="T21" fmla="*/ 523 h 764"/>
                <a:gd name="T22" fmla="*/ 457 w 830"/>
                <a:gd name="T23" fmla="*/ 498 h 764"/>
                <a:gd name="T24" fmla="*/ 427 w 830"/>
                <a:gd name="T25" fmla="*/ 490 h 764"/>
                <a:gd name="T26" fmla="*/ 407 w 830"/>
                <a:gd name="T27" fmla="*/ 505 h 764"/>
                <a:gd name="T28" fmla="*/ 367 w 830"/>
                <a:gd name="T29" fmla="*/ 532 h 764"/>
                <a:gd name="T30" fmla="*/ 336 w 830"/>
                <a:gd name="T31" fmla="*/ 551 h 764"/>
                <a:gd name="T32" fmla="*/ 327 w 830"/>
                <a:gd name="T33" fmla="*/ 521 h 764"/>
                <a:gd name="T34" fmla="*/ 367 w 830"/>
                <a:gd name="T35" fmla="*/ 483 h 764"/>
                <a:gd name="T36" fmla="*/ 378 w 830"/>
                <a:gd name="T37" fmla="*/ 459 h 764"/>
                <a:gd name="T38" fmla="*/ 297 w 830"/>
                <a:gd name="T39" fmla="*/ 505 h 764"/>
                <a:gd name="T40" fmla="*/ 257 w 830"/>
                <a:gd name="T41" fmla="*/ 545 h 764"/>
                <a:gd name="T42" fmla="*/ 236 w 830"/>
                <a:gd name="T43" fmla="*/ 579 h 764"/>
                <a:gd name="T44" fmla="*/ 201 w 830"/>
                <a:gd name="T45" fmla="*/ 590 h 764"/>
                <a:gd name="T46" fmla="*/ 181 w 830"/>
                <a:gd name="T47" fmla="*/ 612 h 764"/>
                <a:gd name="T48" fmla="*/ 136 w 830"/>
                <a:gd name="T49" fmla="*/ 628 h 764"/>
                <a:gd name="T50" fmla="*/ 96 w 830"/>
                <a:gd name="T51" fmla="*/ 649 h 764"/>
                <a:gd name="T52" fmla="*/ 43 w 830"/>
                <a:gd name="T53" fmla="*/ 652 h 764"/>
                <a:gd name="T54" fmla="*/ 4 w 830"/>
                <a:gd name="T55" fmla="*/ 636 h 764"/>
                <a:gd name="T56" fmla="*/ 49 w 830"/>
                <a:gd name="T57" fmla="*/ 631 h 764"/>
                <a:gd name="T58" fmla="*/ 112 w 830"/>
                <a:gd name="T59" fmla="*/ 612 h 764"/>
                <a:gd name="T60" fmla="*/ 151 w 830"/>
                <a:gd name="T61" fmla="*/ 571 h 764"/>
                <a:gd name="T62" fmla="*/ 185 w 830"/>
                <a:gd name="T63" fmla="*/ 528 h 764"/>
                <a:gd name="T64" fmla="*/ 135 w 830"/>
                <a:gd name="T65" fmla="*/ 532 h 764"/>
                <a:gd name="T66" fmla="*/ 95 w 830"/>
                <a:gd name="T67" fmla="*/ 502 h 764"/>
                <a:gd name="T68" fmla="*/ 70 w 830"/>
                <a:gd name="T69" fmla="*/ 504 h 764"/>
                <a:gd name="T70" fmla="*/ 70 w 830"/>
                <a:gd name="T71" fmla="*/ 453 h 764"/>
                <a:gd name="T72" fmla="*/ 47 w 830"/>
                <a:gd name="T73" fmla="*/ 413 h 764"/>
                <a:gd name="T74" fmla="*/ 56 w 830"/>
                <a:gd name="T75" fmla="*/ 397 h 764"/>
                <a:gd name="T76" fmla="*/ 41 w 830"/>
                <a:gd name="T77" fmla="*/ 345 h 764"/>
                <a:gd name="T78" fmla="*/ 48 w 830"/>
                <a:gd name="T79" fmla="*/ 331 h 764"/>
                <a:gd name="T80" fmla="*/ 86 w 830"/>
                <a:gd name="T81" fmla="*/ 321 h 764"/>
                <a:gd name="T82" fmla="*/ 137 w 830"/>
                <a:gd name="T83" fmla="*/ 306 h 764"/>
                <a:gd name="T84" fmla="*/ 181 w 830"/>
                <a:gd name="T85" fmla="*/ 261 h 764"/>
                <a:gd name="T86" fmla="*/ 156 w 830"/>
                <a:gd name="T87" fmla="*/ 254 h 764"/>
                <a:gd name="T88" fmla="*/ 115 w 830"/>
                <a:gd name="T89" fmla="*/ 197 h 764"/>
                <a:gd name="T90" fmla="*/ 146 w 830"/>
                <a:gd name="T91" fmla="*/ 155 h 764"/>
                <a:gd name="T92" fmla="*/ 214 w 830"/>
                <a:gd name="T93" fmla="*/ 194 h 764"/>
                <a:gd name="T94" fmla="*/ 214 w 830"/>
                <a:gd name="T95" fmla="*/ 155 h 764"/>
                <a:gd name="T96" fmla="*/ 180 w 830"/>
                <a:gd name="T97" fmla="*/ 95 h 764"/>
                <a:gd name="T98" fmla="*/ 211 w 830"/>
                <a:gd name="T99" fmla="*/ 62 h 764"/>
                <a:gd name="T100" fmla="*/ 323 w 830"/>
                <a:gd name="T101" fmla="*/ 11 h 764"/>
                <a:gd name="T102" fmla="*/ 375 w 830"/>
                <a:gd name="T103" fmla="*/ 27 h 764"/>
                <a:gd name="T104" fmla="*/ 432 w 830"/>
                <a:gd name="T105" fmla="*/ 65 h 764"/>
                <a:gd name="T106" fmla="*/ 480 w 830"/>
                <a:gd name="T107" fmla="*/ 89 h 764"/>
                <a:gd name="T108" fmla="*/ 569 w 830"/>
                <a:gd name="T109" fmla="*/ 104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30" h="764">
                  <a:moveTo>
                    <a:pt x="589" y="119"/>
                  </a:moveTo>
                  <a:cubicBezTo>
                    <a:pt x="595" y="132"/>
                    <a:pt x="561" y="539"/>
                    <a:pt x="561" y="539"/>
                  </a:cubicBezTo>
                  <a:cubicBezTo>
                    <a:pt x="561" y="539"/>
                    <a:pt x="573" y="543"/>
                    <a:pt x="574" y="543"/>
                  </a:cubicBezTo>
                  <a:cubicBezTo>
                    <a:pt x="577" y="543"/>
                    <a:pt x="578" y="542"/>
                    <a:pt x="580" y="542"/>
                  </a:cubicBezTo>
                  <a:cubicBezTo>
                    <a:pt x="584" y="541"/>
                    <a:pt x="588" y="542"/>
                    <a:pt x="592" y="543"/>
                  </a:cubicBezTo>
                  <a:cubicBezTo>
                    <a:pt x="596" y="543"/>
                    <a:pt x="598" y="546"/>
                    <a:pt x="602" y="547"/>
                  </a:cubicBezTo>
                  <a:cubicBezTo>
                    <a:pt x="607" y="548"/>
                    <a:pt x="612" y="544"/>
                    <a:pt x="616" y="545"/>
                  </a:cubicBezTo>
                  <a:cubicBezTo>
                    <a:pt x="620" y="546"/>
                    <a:pt x="619" y="553"/>
                    <a:pt x="620" y="557"/>
                  </a:cubicBezTo>
                  <a:cubicBezTo>
                    <a:pt x="621" y="560"/>
                    <a:pt x="622" y="564"/>
                    <a:pt x="623" y="568"/>
                  </a:cubicBezTo>
                  <a:cubicBezTo>
                    <a:pt x="626" y="576"/>
                    <a:pt x="632" y="579"/>
                    <a:pt x="638" y="586"/>
                  </a:cubicBezTo>
                  <a:cubicBezTo>
                    <a:pt x="642" y="590"/>
                    <a:pt x="649" y="603"/>
                    <a:pt x="657" y="598"/>
                  </a:cubicBezTo>
                  <a:cubicBezTo>
                    <a:pt x="660" y="596"/>
                    <a:pt x="661" y="589"/>
                    <a:pt x="662" y="586"/>
                  </a:cubicBezTo>
                  <a:cubicBezTo>
                    <a:pt x="664" y="581"/>
                    <a:pt x="666" y="578"/>
                    <a:pt x="669" y="575"/>
                  </a:cubicBezTo>
                  <a:cubicBezTo>
                    <a:pt x="675" y="569"/>
                    <a:pt x="693" y="567"/>
                    <a:pt x="700" y="572"/>
                  </a:cubicBezTo>
                  <a:cubicBezTo>
                    <a:pt x="706" y="578"/>
                    <a:pt x="707" y="588"/>
                    <a:pt x="711" y="595"/>
                  </a:cubicBezTo>
                  <a:cubicBezTo>
                    <a:pt x="716" y="602"/>
                    <a:pt x="722" y="609"/>
                    <a:pt x="727" y="617"/>
                  </a:cubicBezTo>
                  <a:cubicBezTo>
                    <a:pt x="733" y="624"/>
                    <a:pt x="741" y="629"/>
                    <a:pt x="746" y="636"/>
                  </a:cubicBezTo>
                  <a:cubicBezTo>
                    <a:pt x="751" y="644"/>
                    <a:pt x="754" y="655"/>
                    <a:pt x="759" y="664"/>
                  </a:cubicBezTo>
                  <a:cubicBezTo>
                    <a:pt x="761" y="667"/>
                    <a:pt x="762" y="670"/>
                    <a:pt x="766" y="672"/>
                  </a:cubicBezTo>
                  <a:cubicBezTo>
                    <a:pt x="774" y="676"/>
                    <a:pt x="788" y="672"/>
                    <a:pt x="794" y="682"/>
                  </a:cubicBezTo>
                  <a:cubicBezTo>
                    <a:pt x="798" y="690"/>
                    <a:pt x="796" y="698"/>
                    <a:pt x="799" y="706"/>
                  </a:cubicBezTo>
                  <a:cubicBezTo>
                    <a:pt x="802" y="715"/>
                    <a:pt x="812" y="718"/>
                    <a:pt x="817" y="724"/>
                  </a:cubicBezTo>
                  <a:cubicBezTo>
                    <a:pt x="821" y="728"/>
                    <a:pt x="820" y="731"/>
                    <a:pt x="822" y="736"/>
                  </a:cubicBezTo>
                  <a:cubicBezTo>
                    <a:pt x="824" y="739"/>
                    <a:pt x="828" y="742"/>
                    <a:pt x="829" y="746"/>
                  </a:cubicBezTo>
                  <a:cubicBezTo>
                    <a:pt x="830" y="751"/>
                    <a:pt x="827" y="752"/>
                    <a:pt x="823" y="754"/>
                  </a:cubicBezTo>
                  <a:cubicBezTo>
                    <a:pt x="820" y="757"/>
                    <a:pt x="820" y="761"/>
                    <a:pt x="816" y="762"/>
                  </a:cubicBezTo>
                  <a:cubicBezTo>
                    <a:pt x="804" y="764"/>
                    <a:pt x="807" y="753"/>
                    <a:pt x="806" y="746"/>
                  </a:cubicBezTo>
                  <a:cubicBezTo>
                    <a:pt x="805" y="742"/>
                    <a:pt x="804" y="740"/>
                    <a:pt x="803" y="736"/>
                  </a:cubicBezTo>
                  <a:cubicBezTo>
                    <a:pt x="801" y="732"/>
                    <a:pt x="802" y="728"/>
                    <a:pt x="797" y="726"/>
                  </a:cubicBezTo>
                  <a:cubicBezTo>
                    <a:pt x="787" y="722"/>
                    <a:pt x="782" y="736"/>
                    <a:pt x="775" y="734"/>
                  </a:cubicBezTo>
                  <a:cubicBezTo>
                    <a:pt x="774" y="730"/>
                    <a:pt x="777" y="728"/>
                    <a:pt x="779" y="724"/>
                  </a:cubicBezTo>
                  <a:cubicBezTo>
                    <a:pt x="781" y="719"/>
                    <a:pt x="778" y="716"/>
                    <a:pt x="776" y="712"/>
                  </a:cubicBezTo>
                  <a:cubicBezTo>
                    <a:pt x="773" y="704"/>
                    <a:pt x="769" y="698"/>
                    <a:pt x="769" y="688"/>
                  </a:cubicBezTo>
                  <a:cubicBezTo>
                    <a:pt x="769" y="683"/>
                    <a:pt x="771" y="681"/>
                    <a:pt x="764" y="681"/>
                  </a:cubicBezTo>
                  <a:cubicBezTo>
                    <a:pt x="761" y="680"/>
                    <a:pt x="756" y="679"/>
                    <a:pt x="752" y="679"/>
                  </a:cubicBezTo>
                  <a:cubicBezTo>
                    <a:pt x="744" y="679"/>
                    <a:pt x="735" y="676"/>
                    <a:pt x="734" y="667"/>
                  </a:cubicBezTo>
                  <a:cubicBezTo>
                    <a:pt x="733" y="661"/>
                    <a:pt x="732" y="653"/>
                    <a:pt x="729" y="649"/>
                  </a:cubicBezTo>
                  <a:cubicBezTo>
                    <a:pt x="726" y="645"/>
                    <a:pt x="723" y="640"/>
                    <a:pt x="720" y="637"/>
                  </a:cubicBezTo>
                  <a:cubicBezTo>
                    <a:pt x="711" y="630"/>
                    <a:pt x="703" y="625"/>
                    <a:pt x="700" y="613"/>
                  </a:cubicBezTo>
                  <a:cubicBezTo>
                    <a:pt x="698" y="608"/>
                    <a:pt x="694" y="605"/>
                    <a:pt x="692" y="600"/>
                  </a:cubicBezTo>
                  <a:cubicBezTo>
                    <a:pt x="690" y="597"/>
                    <a:pt x="691" y="592"/>
                    <a:pt x="688" y="589"/>
                  </a:cubicBezTo>
                  <a:cubicBezTo>
                    <a:pt x="684" y="585"/>
                    <a:pt x="681" y="589"/>
                    <a:pt x="681" y="594"/>
                  </a:cubicBezTo>
                  <a:cubicBezTo>
                    <a:pt x="681" y="599"/>
                    <a:pt x="685" y="605"/>
                    <a:pt x="687" y="610"/>
                  </a:cubicBezTo>
                  <a:cubicBezTo>
                    <a:pt x="689" y="618"/>
                    <a:pt x="692" y="623"/>
                    <a:pt x="693" y="631"/>
                  </a:cubicBezTo>
                  <a:cubicBezTo>
                    <a:pt x="687" y="630"/>
                    <a:pt x="684" y="625"/>
                    <a:pt x="679" y="624"/>
                  </a:cubicBezTo>
                  <a:cubicBezTo>
                    <a:pt x="676" y="624"/>
                    <a:pt x="670" y="626"/>
                    <a:pt x="668" y="627"/>
                  </a:cubicBezTo>
                  <a:cubicBezTo>
                    <a:pt x="663" y="630"/>
                    <a:pt x="665" y="632"/>
                    <a:pt x="659" y="630"/>
                  </a:cubicBezTo>
                  <a:cubicBezTo>
                    <a:pt x="657" y="629"/>
                    <a:pt x="656" y="627"/>
                    <a:pt x="653" y="627"/>
                  </a:cubicBezTo>
                  <a:cubicBezTo>
                    <a:pt x="651" y="628"/>
                    <a:pt x="650" y="630"/>
                    <a:pt x="648" y="629"/>
                  </a:cubicBezTo>
                  <a:cubicBezTo>
                    <a:pt x="646" y="629"/>
                    <a:pt x="640" y="618"/>
                    <a:pt x="639" y="617"/>
                  </a:cubicBezTo>
                  <a:cubicBezTo>
                    <a:pt x="637" y="613"/>
                    <a:pt x="634" y="611"/>
                    <a:pt x="631" y="607"/>
                  </a:cubicBezTo>
                  <a:cubicBezTo>
                    <a:pt x="628" y="603"/>
                    <a:pt x="629" y="598"/>
                    <a:pt x="627" y="595"/>
                  </a:cubicBezTo>
                  <a:cubicBezTo>
                    <a:pt x="625" y="591"/>
                    <a:pt x="620" y="591"/>
                    <a:pt x="617" y="590"/>
                  </a:cubicBezTo>
                  <a:cubicBezTo>
                    <a:pt x="609" y="588"/>
                    <a:pt x="602" y="585"/>
                    <a:pt x="595" y="581"/>
                  </a:cubicBezTo>
                  <a:cubicBezTo>
                    <a:pt x="585" y="577"/>
                    <a:pt x="584" y="568"/>
                    <a:pt x="576" y="563"/>
                  </a:cubicBezTo>
                  <a:cubicBezTo>
                    <a:pt x="573" y="561"/>
                    <a:pt x="570" y="560"/>
                    <a:pt x="567" y="559"/>
                  </a:cubicBezTo>
                  <a:cubicBezTo>
                    <a:pt x="565" y="557"/>
                    <a:pt x="564" y="555"/>
                    <a:pt x="561" y="554"/>
                  </a:cubicBezTo>
                  <a:cubicBezTo>
                    <a:pt x="556" y="551"/>
                    <a:pt x="551" y="553"/>
                    <a:pt x="546" y="551"/>
                  </a:cubicBezTo>
                  <a:cubicBezTo>
                    <a:pt x="541" y="549"/>
                    <a:pt x="536" y="546"/>
                    <a:pt x="531" y="545"/>
                  </a:cubicBezTo>
                  <a:cubicBezTo>
                    <a:pt x="526" y="543"/>
                    <a:pt x="521" y="539"/>
                    <a:pt x="515" y="538"/>
                  </a:cubicBezTo>
                  <a:cubicBezTo>
                    <a:pt x="511" y="537"/>
                    <a:pt x="506" y="539"/>
                    <a:pt x="501" y="539"/>
                  </a:cubicBezTo>
                  <a:cubicBezTo>
                    <a:pt x="497" y="540"/>
                    <a:pt x="493" y="539"/>
                    <a:pt x="489" y="538"/>
                  </a:cubicBezTo>
                  <a:cubicBezTo>
                    <a:pt x="487" y="538"/>
                    <a:pt x="485" y="538"/>
                    <a:pt x="482" y="536"/>
                  </a:cubicBezTo>
                  <a:cubicBezTo>
                    <a:pt x="480" y="534"/>
                    <a:pt x="481" y="532"/>
                    <a:pt x="479" y="530"/>
                  </a:cubicBezTo>
                  <a:cubicBezTo>
                    <a:pt x="477" y="528"/>
                    <a:pt x="471" y="526"/>
                    <a:pt x="468" y="525"/>
                  </a:cubicBezTo>
                  <a:cubicBezTo>
                    <a:pt x="466" y="524"/>
                    <a:pt x="464" y="525"/>
                    <a:pt x="463" y="523"/>
                  </a:cubicBezTo>
                  <a:cubicBezTo>
                    <a:pt x="461" y="521"/>
                    <a:pt x="464" y="518"/>
                    <a:pt x="464" y="517"/>
                  </a:cubicBezTo>
                  <a:cubicBezTo>
                    <a:pt x="463" y="512"/>
                    <a:pt x="459" y="511"/>
                    <a:pt x="454" y="511"/>
                  </a:cubicBezTo>
                  <a:cubicBezTo>
                    <a:pt x="452" y="510"/>
                    <a:pt x="451" y="511"/>
                    <a:pt x="449" y="509"/>
                  </a:cubicBezTo>
                  <a:cubicBezTo>
                    <a:pt x="447" y="508"/>
                    <a:pt x="447" y="506"/>
                    <a:pt x="445" y="505"/>
                  </a:cubicBezTo>
                  <a:cubicBezTo>
                    <a:pt x="443" y="503"/>
                    <a:pt x="440" y="504"/>
                    <a:pt x="438" y="504"/>
                  </a:cubicBezTo>
                  <a:cubicBezTo>
                    <a:pt x="442" y="499"/>
                    <a:pt x="451" y="499"/>
                    <a:pt x="457" y="498"/>
                  </a:cubicBezTo>
                  <a:cubicBezTo>
                    <a:pt x="461" y="496"/>
                    <a:pt x="467" y="495"/>
                    <a:pt x="463" y="491"/>
                  </a:cubicBezTo>
                  <a:cubicBezTo>
                    <a:pt x="457" y="484"/>
                    <a:pt x="453" y="492"/>
                    <a:pt x="448" y="492"/>
                  </a:cubicBezTo>
                  <a:cubicBezTo>
                    <a:pt x="441" y="493"/>
                    <a:pt x="448" y="485"/>
                    <a:pt x="448" y="482"/>
                  </a:cubicBezTo>
                  <a:cubicBezTo>
                    <a:pt x="446" y="474"/>
                    <a:pt x="438" y="484"/>
                    <a:pt x="436" y="487"/>
                  </a:cubicBezTo>
                  <a:cubicBezTo>
                    <a:pt x="434" y="488"/>
                    <a:pt x="433" y="491"/>
                    <a:pt x="431" y="492"/>
                  </a:cubicBezTo>
                  <a:cubicBezTo>
                    <a:pt x="428" y="493"/>
                    <a:pt x="429" y="492"/>
                    <a:pt x="427" y="490"/>
                  </a:cubicBezTo>
                  <a:cubicBezTo>
                    <a:pt x="425" y="488"/>
                    <a:pt x="427" y="486"/>
                    <a:pt x="424" y="486"/>
                  </a:cubicBezTo>
                  <a:cubicBezTo>
                    <a:pt x="422" y="486"/>
                    <a:pt x="420" y="490"/>
                    <a:pt x="419" y="491"/>
                  </a:cubicBezTo>
                  <a:cubicBezTo>
                    <a:pt x="413" y="496"/>
                    <a:pt x="413" y="490"/>
                    <a:pt x="414" y="485"/>
                  </a:cubicBezTo>
                  <a:cubicBezTo>
                    <a:pt x="414" y="483"/>
                    <a:pt x="416" y="482"/>
                    <a:pt x="416" y="481"/>
                  </a:cubicBezTo>
                  <a:cubicBezTo>
                    <a:pt x="411" y="479"/>
                    <a:pt x="397" y="494"/>
                    <a:pt x="399" y="499"/>
                  </a:cubicBezTo>
                  <a:cubicBezTo>
                    <a:pt x="400" y="500"/>
                    <a:pt x="406" y="502"/>
                    <a:pt x="407" y="505"/>
                  </a:cubicBezTo>
                  <a:cubicBezTo>
                    <a:pt x="410" y="507"/>
                    <a:pt x="410" y="511"/>
                    <a:pt x="410" y="514"/>
                  </a:cubicBezTo>
                  <a:cubicBezTo>
                    <a:pt x="408" y="516"/>
                    <a:pt x="405" y="515"/>
                    <a:pt x="402" y="515"/>
                  </a:cubicBezTo>
                  <a:cubicBezTo>
                    <a:pt x="400" y="521"/>
                    <a:pt x="404" y="525"/>
                    <a:pt x="398" y="529"/>
                  </a:cubicBezTo>
                  <a:cubicBezTo>
                    <a:pt x="394" y="532"/>
                    <a:pt x="388" y="535"/>
                    <a:pt x="384" y="532"/>
                  </a:cubicBezTo>
                  <a:cubicBezTo>
                    <a:pt x="379" y="529"/>
                    <a:pt x="380" y="522"/>
                    <a:pt x="373" y="527"/>
                  </a:cubicBezTo>
                  <a:cubicBezTo>
                    <a:pt x="371" y="528"/>
                    <a:pt x="369" y="531"/>
                    <a:pt x="367" y="532"/>
                  </a:cubicBezTo>
                  <a:cubicBezTo>
                    <a:pt x="365" y="534"/>
                    <a:pt x="364" y="536"/>
                    <a:pt x="361" y="538"/>
                  </a:cubicBezTo>
                  <a:cubicBezTo>
                    <a:pt x="360" y="536"/>
                    <a:pt x="358" y="533"/>
                    <a:pt x="357" y="533"/>
                  </a:cubicBezTo>
                  <a:cubicBezTo>
                    <a:pt x="354" y="533"/>
                    <a:pt x="351" y="539"/>
                    <a:pt x="349" y="541"/>
                  </a:cubicBezTo>
                  <a:cubicBezTo>
                    <a:pt x="348" y="539"/>
                    <a:pt x="349" y="534"/>
                    <a:pt x="348" y="532"/>
                  </a:cubicBezTo>
                  <a:cubicBezTo>
                    <a:pt x="340" y="528"/>
                    <a:pt x="339" y="538"/>
                    <a:pt x="339" y="544"/>
                  </a:cubicBezTo>
                  <a:cubicBezTo>
                    <a:pt x="339" y="548"/>
                    <a:pt x="339" y="548"/>
                    <a:pt x="336" y="551"/>
                  </a:cubicBezTo>
                  <a:cubicBezTo>
                    <a:pt x="334" y="553"/>
                    <a:pt x="331" y="557"/>
                    <a:pt x="329" y="557"/>
                  </a:cubicBezTo>
                  <a:cubicBezTo>
                    <a:pt x="326" y="556"/>
                    <a:pt x="326" y="550"/>
                    <a:pt x="324" y="549"/>
                  </a:cubicBezTo>
                  <a:cubicBezTo>
                    <a:pt x="322" y="549"/>
                    <a:pt x="317" y="551"/>
                    <a:pt x="314" y="552"/>
                  </a:cubicBezTo>
                  <a:cubicBezTo>
                    <a:pt x="307" y="554"/>
                    <a:pt x="302" y="556"/>
                    <a:pt x="297" y="548"/>
                  </a:cubicBezTo>
                  <a:cubicBezTo>
                    <a:pt x="306" y="540"/>
                    <a:pt x="318" y="538"/>
                    <a:pt x="327" y="530"/>
                  </a:cubicBezTo>
                  <a:cubicBezTo>
                    <a:pt x="331" y="526"/>
                    <a:pt x="336" y="522"/>
                    <a:pt x="327" y="521"/>
                  </a:cubicBezTo>
                  <a:cubicBezTo>
                    <a:pt x="319" y="520"/>
                    <a:pt x="318" y="530"/>
                    <a:pt x="311" y="532"/>
                  </a:cubicBezTo>
                  <a:cubicBezTo>
                    <a:pt x="305" y="523"/>
                    <a:pt x="321" y="508"/>
                    <a:pt x="325" y="502"/>
                  </a:cubicBezTo>
                  <a:cubicBezTo>
                    <a:pt x="328" y="498"/>
                    <a:pt x="328" y="494"/>
                    <a:pt x="329" y="490"/>
                  </a:cubicBezTo>
                  <a:cubicBezTo>
                    <a:pt x="331" y="484"/>
                    <a:pt x="334" y="484"/>
                    <a:pt x="339" y="483"/>
                  </a:cubicBezTo>
                  <a:cubicBezTo>
                    <a:pt x="348" y="481"/>
                    <a:pt x="354" y="476"/>
                    <a:pt x="362" y="481"/>
                  </a:cubicBezTo>
                  <a:cubicBezTo>
                    <a:pt x="364" y="481"/>
                    <a:pt x="365" y="481"/>
                    <a:pt x="367" y="483"/>
                  </a:cubicBezTo>
                  <a:cubicBezTo>
                    <a:pt x="368" y="485"/>
                    <a:pt x="369" y="487"/>
                    <a:pt x="371" y="489"/>
                  </a:cubicBezTo>
                  <a:cubicBezTo>
                    <a:pt x="372" y="490"/>
                    <a:pt x="382" y="498"/>
                    <a:pt x="382" y="498"/>
                  </a:cubicBezTo>
                  <a:cubicBezTo>
                    <a:pt x="387" y="498"/>
                    <a:pt x="386" y="489"/>
                    <a:pt x="385" y="487"/>
                  </a:cubicBezTo>
                  <a:cubicBezTo>
                    <a:pt x="382" y="482"/>
                    <a:pt x="379" y="480"/>
                    <a:pt x="374" y="479"/>
                  </a:cubicBezTo>
                  <a:cubicBezTo>
                    <a:pt x="370" y="477"/>
                    <a:pt x="360" y="475"/>
                    <a:pt x="367" y="469"/>
                  </a:cubicBezTo>
                  <a:cubicBezTo>
                    <a:pt x="369" y="468"/>
                    <a:pt x="383" y="464"/>
                    <a:pt x="378" y="459"/>
                  </a:cubicBezTo>
                  <a:cubicBezTo>
                    <a:pt x="371" y="454"/>
                    <a:pt x="364" y="465"/>
                    <a:pt x="359" y="465"/>
                  </a:cubicBezTo>
                  <a:cubicBezTo>
                    <a:pt x="359" y="464"/>
                    <a:pt x="358" y="462"/>
                    <a:pt x="358" y="461"/>
                  </a:cubicBezTo>
                  <a:cubicBezTo>
                    <a:pt x="352" y="461"/>
                    <a:pt x="347" y="469"/>
                    <a:pt x="341" y="470"/>
                  </a:cubicBezTo>
                  <a:cubicBezTo>
                    <a:pt x="334" y="471"/>
                    <a:pt x="332" y="473"/>
                    <a:pt x="327" y="480"/>
                  </a:cubicBezTo>
                  <a:cubicBezTo>
                    <a:pt x="322" y="467"/>
                    <a:pt x="311" y="491"/>
                    <a:pt x="309" y="494"/>
                  </a:cubicBezTo>
                  <a:cubicBezTo>
                    <a:pt x="305" y="498"/>
                    <a:pt x="300" y="501"/>
                    <a:pt x="297" y="505"/>
                  </a:cubicBezTo>
                  <a:cubicBezTo>
                    <a:pt x="295" y="508"/>
                    <a:pt x="295" y="513"/>
                    <a:pt x="293" y="516"/>
                  </a:cubicBezTo>
                  <a:cubicBezTo>
                    <a:pt x="290" y="521"/>
                    <a:pt x="286" y="520"/>
                    <a:pt x="280" y="519"/>
                  </a:cubicBezTo>
                  <a:cubicBezTo>
                    <a:pt x="277" y="518"/>
                    <a:pt x="270" y="516"/>
                    <a:pt x="266" y="517"/>
                  </a:cubicBezTo>
                  <a:cubicBezTo>
                    <a:pt x="261" y="518"/>
                    <a:pt x="265" y="523"/>
                    <a:pt x="264" y="527"/>
                  </a:cubicBezTo>
                  <a:cubicBezTo>
                    <a:pt x="262" y="530"/>
                    <a:pt x="256" y="528"/>
                    <a:pt x="254" y="534"/>
                  </a:cubicBezTo>
                  <a:cubicBezTo>
                    <a:pt x="254" y="536"/>
                    <a:pt x="255" y="543"/>
                    <a:pt x="257" y="545"/>
                  </a:cubicBezTo>
                  <a:cubicBezTo>
                    <a:pt x="259" y="547"/>
                    <a:pt x="263" y="551"/>
                    <a:pt x="264" y="552"/>
                  </a:cubicBezTo>
                  <a:cubicBezTo>
                    <a:pt x="267" y="552"/>
                    <a:pt x="274" y="551"/>
                    <a:pt x="275" y="555"/>
                  </a:cubicBezTo>
                  <a:cubicBezTo>
                    <a:pt x="276" y="561"/>
                    <a:pt x="266" y="560"/>
                    <a:pt x="264" y="562"/>
                  </a:cubicBezTo>
                  <a:cubicBezTo>
                    <a:pt x="260" y="565"/>
                    <a:pt x="264" y="571"/>
                    <a:pt x="257" y="572"/>
                  </a:cubicBezTo>
                  <a:cubicBezTo>
                    <a:pt x="252" y="573"/>
                    <a:pt x="251" y="568"/>
                    <a:pt x="246" y="574"/>
                  </a:cubicBezTo>
                  <a:cubicBezTo>
                    <a:pt x="242" y="578"/>
                    <a:pt x="242" y="578"/>
                    <a:pt x="236" y="579"/>
                  </a:cubicBezTo>
                  <a:cubicBezTo>
                    <a:pt x="231" y="579"/>
                    <a:pt x="230" y="581"/>
                    <a:pt x="228" y="585"/>
                  </a:cubicBezTo>
                  <a:cubicBezTo>
                    <a:pt x="227" y="590"/>
                    <a:pt x="226" y="595"/>
                    <a:pt x="222" y="589"/>
                  </a:cubicBezTo>
                  <a:cubicBezTo>
                    <a:pt x="220" y="587"/>
                    <a:pt x="223" y="585"/>
                    <a:pt x="219" y="585"/>
                  </a:cubicBezTo>
                  <a:cubicBezTo>
                    <a:pt x="217" y="585"/>
                    <a:pt x="214" y="588"/>
                    <a:pt x="213" y="590"/>
                  </a:cubicBezTo>
                  <a:cubicBezTo>
                    <a:pt x="211" y="591"/>
                    <a:pt x="209" y="601"/>
                    <a:pt x="206" y="601"/>
                  </a:cubicBezTo>
                  <a:cubicBezTo>
                    <a:pt x="202" y="601"/>
                    <a:pt x="204" y="592"/>
                    <a:pt x="201" y="590"/>
                  </a:cubicBezTo>
                  <a:cubicBezTo>
                    <a:pt x="197" y="587"/>
                    <a:pt x="190" y="589"/>
                    <a:pt x="191" y="594"/>
                  </a:cubicBezTo>
                  <a:cubicBezTo>
                    <a:pt x="193" y="598"/>
                    <a:pt x="199" y="597"/>
                    <a:pt x="201" y="602"/>
                  </a:cubicBezTo>
                  <a:cubicBezTo>
                    <a:pt x="201" y="603"/>
                    <a:pt x="201" y="606"/>
                    <a:pt x="200" y="607"/>
                  </a:cubicBezTo>
                  <a:cubicBezTo>
                    <a:pt x="198" y="610"/>
                    <a:pt x="197" y="608"/>
                    <a:pt x="195" y="607"/>
                  </a:cubicBezTo>
                  <a:cubicBezTo>
                    <a:pt x="190" y="605"/>
                    <a:pt x="188" y="605"/>
                    <a:pt x="185" y="608"/>
                  </a:cubicBezTo>
                  <a:cubicBezTo>
                    <a:pt x="184" y="609"/>
                    <a:pt x="182" y="612"/>
                    <a:pt x="181" y="612"/>
                  </a:cubicBezTo>
                  <a:cubicBezTo>
                    <a:pt x="179" y="613"/>
                    <a:pt x="177" y="611"/>
                    <a:pt x="175" y="612"/>
                  </a:cubicBezTo>
                  <a:cubicBezTo>
                    <a:pt x="172" y="613"/>
                    <a:pt x="166" y="618"/>
                    <a:pt x="164" y="619"/>
                  </a:cubicBezTo>
                  <a:cubicBezTo>
                    <a:pt x="161" y="622"/>
                    <a:pt x="160" y="626"/>
                    <a:pt x="155" y="625"/>
                  </a:cubicBezTo>
                  <a:cubicBezTo>
                    <a:pt x="153" y="625"/>
                    <a:pt x="150" y="621"/>
                    <a:pt x="149" y="620"/>
                  </a:cubicBezTo>
                  <a:cubicBezTo>
                    <a:pt x="143" y="620"/>
                    <a:pt x="146" y="626"/>
                    <a:pt x="144" y="629"/>
                  </a:cubicBezTo>
                  <a:cubicBezTo>
                    <a:pt x="141" y="632"/>
                    <a:pt x="140" y="627"/>
                    <a:pt x="136" y="628"/>
                  </a:cubicBezTo>
                  <a:cubicBezTo>
                    <a:pt x="133" y="628"/>
                    <a:pt x="133" y="632"/>
                    <a:pt x="129" y="632"/>
                  </a:cubicBezTo>
                  <a:cubicBezTo>
                    <a:pt x="126" y="632"/>
                    <a:pt x="124" y="627"/>
                    <a:pt x="121" y="628"/>
                  </a:cubicBezTo>
                  <a:cubicBezTo>
                    <a:pt x="117" y="629"/>
                    <a:pt x="117" y="632"/>
                    <a:pt x="119" y="635"/>
                  </a:cubicBezTo>
                  <a:cubicBezTo>
                    <a:pt x="120" y="637"/>
                    <a:pt x="126" y="637"/>
                    <a:pt x="127" y="638"/>
                  </a:cubicBezTo>
                  <a:cubicBezTo>
                    <a:pt x="129" y="644"/>
                    <a:pt x="108" y="648"/>
                    <a:pt x="104" y="648"/>
                  </a:cubicBezTo>
                  <a:cubicBezTo>
                    <a:pt x="102" y="649"/>
                    <a:pt x="99" y="650"/>
                    <a:pt x="96" y="649"/>
                  </a:cubicBezTo>
                  <a:cubicBezTo>
                    <a:pt x="94" y="648"/>
                    <a:pt x="92" y="644"/>
                    <a:pt x="89" y="644"/>
                  </a:cubicBezTo>
                  <a:cubicBezTo>
                    <a:pt x="83" y="644"/>
                    <a:pt x="85" y="656"/>
                    <a:pt x="78" y="657"/>
                  </a:cubicBezTo>
                  <a:cubicBezTo>
                    <a:pt x="68" y="660"/>
                    <a:pt x="74" y="648"/>
                    <a:pt x="74" y="645"/>
                  </a:cubicBezTo>
                  <a:cubicBezTo>
                    <a:pt x="69" y="643"/>
                    <a:pt x="67" y="647"/>
                    <a:pt x="62" y="648"/>
                  </a:cubicBezTo>
                  <a:cubicBezTo>
                    <a:pt x="58" y="650"/>
                    <a:pt x="57" y="648"/>
                    <a:pt x="53" y="648"/>
                  </a:cubicBezTo>
                  <a:cubicBezTo>
                    <a:pt x="49" y="647"/>
                    <a:pt x="47" y="651"/>
                    <a:pt x="43" y="652"/>
                  </a:cubicBezTo>
                  <a:cubicBezTo>
                    <a:pt x="41" y="653"/>
                    <a:pt x="35" y="653"/>
                    <a:pt x="33" y="652"/>
                  </a:cubicBezTo>
                  <a:cubicBezTo>
                    <a:pt x="28" y="650"/>
                    <a:pt x="29" y="649"/>
                    <a:pt x="30" y="644"/>
                  </a:cubicBezTo>
                  <a:cubicBezTo>
                    <a:pt x="31" y="640"/>
                    <a:pt x="32" y="635"/>
                    <a:pt x="27" y="637"/>
                  </a:cubicBezTo>
                  <a:cubicBezTo>
                    <a:pt x="19" y="641"/>
                    <a:pt x="16" y="651"/>
                    <a:pt x="8" y="654"/>
                  </a:cubicBezTo>
                  <a:cubicBezTo>
                    <a:pt x="5" y="652"/>
                    <a:pt x="7" y="648"/>
                    <a:pt x="5" y="645"/>
                  </a:cubicBezTo>
                  <a:cubicBezTo>
                    <a:pt x="4" y="642"/>
                    <a:pt x="0" y="639"/>
                    <a:pt x="4" y="636"/>
                  </a:cubicBezTo>
                  <a:cubicBezTo>
                    <a:pt x="7" y="634"/>
                    <a:pt x="13" y="635"/>
                    <a:pt x="17" y="634"/>
                  </a:cubicBezTo>
                  <a:cubicBezTo>
                    <a:pt x="21" y="633"/>
                    <a:pt x="25" y="630"/>
                    <a:pt x="29" y="629"/>
                  </a:cubicBezTo>
                  <a:cubicBezTo>
                    <a:pt x="33" y="629"/>
                    <a:pt x="36" y="633"/>
                    <a:pt x="39" y="632"/>
                  </a:cubicBezTo>
                  <a:cubicBezTo>
                    <a:pt x="45" y="631"/>
                    <a:pt x="39" y="628"/>
                    <a:pt x="42" y="625"/>
                  </a:cubicBezTo>
                  <a:cubicBezTo>
                    <a:pt x="43" y="622"/>
                    <a:pt x="49" y="622"/>
                    <a:pt x="51" y="624"/>
                  </a:cubicBezTo>
                  <a:cubicBezTo>
                    <a:pt x="58" y="627"/>
                    <a:pt x="49" y="628"/>
                    <a:pt x="49" y="631"/>
                  </a:cubicBezTo>
                  <a:cubicBezTo>
                    <a:pt x="51" y="632"/>
                    <a:pt x="56" y="631"/>
                    <a:pt x="57" y="631"/>
                  </a:cubicBezTo>
                  <a:cubicBezTo>
                    <a:pt x="61" y="631"/>
                    <a:pt x="62" y="629"/>
                    <a:pt x="65" y="628"/>
                  </a:cubicBezTo>
                  <a:cubicBezTo>
                    <a:pt x="67" y="626"/>
                    <a:pt x="70" y="626"/>
                    <a:pt x="72" y="625"/>
                  </a:cubicBezTo>
                  <a:cubicBezTo>
                    <a:pt x="75" y="623"/>
                    <a:pt x="75" y="620"/>
                    <a:pt x="77" y="617"/>
                  </a:cubicBezTo>
                  <a:cubicBezTo>
                    <a:pt x="81" y="614"/>
                    <a:pt x="90" y="614"/>
                    <a:pt x="95" y="614"/>
                  </a:cubicBezTo>
                  <a:cubicBezTo>
                    <a:pt x="101" y="613"/>
                    <a:pt x="107" y="613"/>
                    <a:pt x="112" y="612"/>
                  </a:cubicBezTo>
                  <a:cubicBezTo>
                    <a:pt x="113" y="610"/>
                    <a:pt x="111" y="607"/>
                    <a:pt x="111" y="605"/>
                  </a:cubicBezTo>
                  <a:cubicBezTo>
                    <a:pt x="117" y="603"/>
                    <a:pt x="121" y="598"/>
                    <a:pt x="127" y="595"/>
                  </a:cubicBezTo>
                  <a:cubicBezTo>
                    <a:pt x="129" y="593"/>
                    <a:pt x="133" y="591"/>
                    <a:pt x="135" y="590"/>
                  </a:cubicBezTo>
                  <a:cubicBezTo>
                    <a:pt x="137" y="589"/>
                    <a:pt x="140" y="591"/>
                    <a:pt x="143" y="591"/>
                  </a:cubicBezTo>
                  <a:cubicBezTo>
                    <a:pt x="143" y="587"/>
                    <a:pt x="142" y="583"/>
                    <a:pt x="144" y="579"/>
                  </a:cubicBezTo>
                  <a:cubicBezTo>
                    <a:pt x="145" y="574"/>
                    <a:pt x="147" y="574"/>
                    <a:pt x="151" y="571"/>
                  </a:cubicBezTo>
                  <a:cubicBezTo>
                    <a:pt x="155" y="567"/>
                    <a:pt x="154" y="564"/>
                    <a:pt x="159" y="563"/>
                  </a:cubicBezTo>
                  <a:cubicBezTo>
                    <a:pt x="162" y="563"/>
                    <a:pt x="164" y="563"/>
                    <a:pt x="165" y="562"/>
                  </a:cubicBezTo>
                  <a:cubicBezTo>
                    <a:pt x="167" y="559"/>
                    <a:pt x="163" y="558"/>
                    <a:pt x="164" y="555"/>
                  </a:cubicBezTo>
                  <a:cubicBezTo>
                    <a:pt x="164" y="551"/>
                    <a:pt x="168" y="552"/>
                    <a:pt x="172" y="550"/>
                  </a:cubicBezTo>
                  <a:cubicBezTo>
                    <a:pt x="175" y="547"/>
                    <a:pt x="178" y="543"/>
                    <a:pt x="180" y="540"/>
                  </a:cubicBezTo>
                  <a:cubicBezTo>
                    <a:pt x="182" y="536"/>
                    <a:pt x="182" y="532"/>
                    <a:pt x="185" y="528"/>
                  </a:cubicBezTo>
                  <a:cubicBezTo>
                    <a:pt x="189" y="523"/>
                    <a:pt x="194" y="525"/>
                    <a:pt x="200" y="523"/>
                  </a:cubicBezTo>
                  <a:cubicBezTo>
                    <a:pt x="199" y="513"/>
                    <a:pt x="158" y="542"/>
                    <a:pt x="153" y="544"/>
                  </a:cubicBezTo>
                  <a:cubicBezTo>
                    <a:pt x="152" y="538"/>
                    <a:pt x="152" y="533"/>
                    <a:pt x="153" y="527"/>
                  </a:cubicBezTo>
                  <a:cubicBezTo>
                    <a:pt x="144" y="527"/>
                    <a:pt x="145" y="537"/>
                    <a:pt x="144" y="543"/>
                  </a:cubicBezTo>
                  <a:cubicBezTo>
                    <a:pt x="144" y="546"/>
                    <a:pt x="139" y="554"/>
                    <a:pt x="136" y="549"/>
                  </a:cubicBezTo>
                  <a:cubicBezTo>
                    <a:pt x="132" y="543"/>
                    <a:pt x="139" y="538"/>
                    <a:pt x="135" y="532"/>
                  </a:cubicBezTo>
                  <a:cubicBezTo>
                    <a:pt x="133" y="528"/>
                    <a:pt x="132" y="525"/>
                    <a:pt x="130" y="521"/>
                  </a:cubicBezTo>
                  <a:cubicBezTo>
                    <a:pt x="128" y="518"/>
                    <a:pt x="124" y="517"/>
                    <a:pt x="121" y="514"/>
                  </a:cubicBezTo>
                  <a:cubicBezTo>
                    <a:pt x="118" y="512"/>
                    <a:pt x="114" y="510"/>
                    <a:pt x="113" y="508"/>
                  </a:cubicBezTo>
                  <a:cubicBezTo>
                    <a:pt x="111" y="506"/>
                    <a:pt x="112" y="502"/>
                    <a:pt x="111" y="500"/>
                  </a:cubicBezTo>
                  <a:cubicBezTo>
                    <a:pt x="108" y="497"/>
                    <a:pt x="105" y="500"/>
                    <a:pt x="103" y="501"/>
                  </a:cubicBezTo>
                  <a:cubicBezTo>
                    <a:pt x="99" y="502"/>
                    <a:pt x="99" y="502"/>
                    <a:pt x="95" y="502"/>
                  </a:cubicBezTo>
                  <a:cubicBezTo>
                    <a:pt x="89" y="501"/>
                    <a:pt x="84" y="505"/>
                    <a:pt x="84" y="512"/>
                  </a:cubicBezTo>
                  <a:cubicBezTo>
                    <a:pt x="79" y="512"/>
                    <a:pt x="72" y="512"/>
                    <a:pt x="67" y="509"/>
                  </a:cubicBezTo>
                  <a:cubicBezTo>
                    <a:pt x="65" y="507"/>
                    <a:pt x="64" y="505"/>
                    <a:pt x="61" y="505"/>
                  </a:cubicBezTo>
                  <a:cubicBezTo>
                    <a:pt x="59" y="505"/>
                    <a:pt x="53" y="507"/>
                    <a:pt x="54" y="510"/>
                  </a:cubicBezTo>
                  <a:cubicBezTo>
                    <a:pt x="55" y="511"/>
                    <a:pt x="62" y="511"/>
                    <a:pt x="64" y="510"/>
                  </a:cubicBezTo>
                  <a:cubicBezTo>
                    <a:pt x="67" y="509"/>
                    <a:pt x="69" y="507"/>
                    <a:pt x="70" y="504"/>
                  </a:cubicBezTo>
                  <a:cubicBezTo>
                    <a:pt x="74" y="500"/>
                    <a:pt x="80" y="494"/>
                    <a:pt x="80" y="489"/>
                  </a:cubicBezTo>
                  <a:cubicBezTo>
                    <a:pt x="85" y="490"/>
                    <a:pt x="84" y="485"/>
                    <a:pt x="83" y="482"/>
                  </a:cubicBezTo>
                  <a:cubicBezTo>
                    <a:pt x="82" y="477"/>
                    <a:pt x="82" y="476"/>
                    <a:pt x="83" y="472"/>
                  </a:cubicBezTo>
                  <a:cubicBezTo>
                    <a:pt x="84" y="467"/>
                    <a:pt x="85" y="464"/>
                    <a:pt x="88" y="460"/>
                  </a:cubicBezTo>
                  <a:cubicBezTo>
                    <a:pt x="90" y="457"/>
                    <a:pt x="94" y="453"/>
                    <a:pt x="92" y="450"/>
                  </a:cubicBezTo>
                  <a:cubicBezTo>
                    <a:pt x="89" y="443"/>
                    <a:pt x="75" y="452"/>
                    <a:pt x="70" y="453"/>
                  </a:cubicBezTo>
                  <a:cubicBezTo>
                    <a:pt x="61" y="454"/>
                    <a:pt x="58" y="441"/>
                    <a:pt x="50" y="444"/>
                  </a:cubicBezTo>
                  <a:cubicBezTo>
                    <a:pt x="47" y="440"/>
                    <a:pt x="51" y="431"/>
                    <a:pt x="54" y="428"/>
                  </a:cubicBezTo>
                  <a:cubicBezTo>
                    <a:pt x="54" y="427"/>
                    <a:pt x="54" y="427"/>
                    <a:pt x="55" y="425"/>
                  </a:cubicBezTo>
                  <a:cubicBezTo>
                    <a:pt x="57" y="424"/>
                    <a:pt x="59" y="426"/>
                    <a:pt x="60" y="424"/>
                  </a:cubicBezTo>
                  <a:cubicBezTo>
                    <a:pt x="61" y="423"/>
                    <a:pt x="60" y="419"/>
                    <a:pt x="59" y="418"/>
                  </a:cubicBezTo>
                  <a:cubicBezTo>
                    <a:pt x="57" y="413"/>
                    <a:pt x="52" y="412"/>
                    <a:pt x="47" y="413"/>
                  </a:cubicBezTo>
                  <a:cubicBezTo>
                    <a:pt x="44" y="413"/>
                    <a:pt x="41" y="417"/>
                    <a:pt x="39" y="418"/>
                  </a:cubicBezTo>
                  <a:cubicBezTo>
                    <a:pt x="36" y="418"/>
                    <a:pt x="33" y="410"/>
                    <a:pt x="32" y="408"/>
                  </a:cubicBezTo>
                  <a:cubicBezTo>
                    <a:pt x="30" y="404"/>
                    <a:pt x="31" y="402"/>
                    <a:pt x="35" y="400"/>
                  </a:cubicBezTo>
                  <a:cubicBezTo>
                    <a:pt x="41" y="398"/>
                    <a:pt x="40" y="401"/>
                    <a:pt x="44" y="402"/>
                  </a:cubicBezTo>
                  <a:cubicBezTo>
                    <a:pt x="49" y="404"/>
                    <a:pt x="46" y="402"/>
                    <a:pt x="48" y="399"/>
                  </a:cubicBezTo>
                  <a:cubicBezTo>
                    <a:pt x="50" y="396"/>
                    <a:pt x="53" y="395"/>
                    <a:pt x="56" y="397"/>
                  </a:cubicBezTo>
                  <a:cubicBezTo>
                    <a:pt x="59" y="390"/>
                    <a:pt x="58" y="388"/>
                    <a:pt x="52" y="384"/>
                  </a:cubicBezTo>
                  <a:cubicBezTo>
                    <a:pt x="48" y="379"/>
                    <a:pt x="47" y="374"/>
                    <a:pt x="44" y="369"/>
                  </a:cubicBezTo>
                  <a:cubicBezTo>
                    <a:pt x="42" y="365"/>
                    <a:pt x="35" y="362"/>
                    <a:pt x="35" y="357"/>
                  </a:cubicBezTo>
                  <a:cubicBezTo>
                    <a:pt x="36" y="355"/>
                    <a:pt x="39" y="354"/>
                    <a:pt x="38" y="352"/>
                  </a:cubicBezTo>
                  <a:cubicBezTo>
                    <a:pt x="37" y="349"/>
                    <a:pt x="32" y="348"/>
                    <a:pt x="30" y="347"/>
                  </a:cubicBezTo>
                  <a:cubicBezTo>
                    <a:pt x="28" y="341"/>
                    <a:pt x="38" y="345"/>
                    <a:pt x="41" y="345"/>
                  </a:cubicBezTo>
                  <a:cubicBezTo>
                    <a:pt x="42" y="345"/>
                    <a:pt x="41" y="344"/>
                    <a:pt x="41" y="344"/>
                  </a:cubicBezTo>
                  <a:cubicBezTo>
                    <a:pt x="43" y="344"/>
                    <a:pt x="44" y="342"/>
                    <a:pt x="43" y="340"/>
                  </a:cubicBezTo>
                  <a:cubicBezTo>
                    <a:pt x="42" y="340"/>
                    <a:pt x="37" y="337"/>
                    <a:pt x="36" y="335"/>
                  </a:cubicBezTo>
                  <a:cubicBezTo>
                    <a:pt x="35" y="333"/>
                    <a:pt x="38" y="330"/>
                    <a:pt x="40" y="332"/>
                  </a:cubicBezTo>
                  <a:cubicBezTo>
                    <a:pt x="42" y="334"/>
                    <a:pt x="40" y="340"/>
                    <a:pt x="44" y="340"/>
                  </a:cubicBezTo>
                  <a:cubicBezTo>
                    <a:pt x="47" y="339"/>
                    <a:pt x="45" y="333"/>
                    <a:pt x="48" y="331"/>
                  </a:cubicBezTo>
                  <a:cubicBezTo>
                    <a:pt x="57" y="339"/>
                    <a:pt x="52" y="327"/>
                    <a:pt x="57" y="324"/>
                  </a:cubicBezTo>
                  <a:cubicBezTo>
                    <a:pt x="60" y="328"/>
                    <a:pt x="62" y="331"/>
                    <a:pt x="65" y="334"/>
                  </a:cubicBezTo>
                  <a:cubicBezTo>
                    <a:pt x="69" y="331"/>
                    <a:pt x="66" y="326"/>
                    <a:pt x="67" y="323"/>
                  </a:cubicBezTo>
                  <a:cubicBezTo>
                    <a:pt x="69" y="320"/>
                    <a:pt x="74" y="320"/>
                    <a:pt x="77" y="321"/>
                  </a:cubicBezTo>
                  <a:cubicBezTo>
                    <a:pt x="78" y="323"/>
                    <a:pt x="78" y="330"/>
                    <a:pt x="82" y="330"/>
                  </a:cubicBezTo>
                  <a:cubicBezTo>
                    <a:pt x="85" y="329"/>
                    <a:pt x="86" y="324"/>
                    <a:pt x="86" y="321"/>
                  </a:cubicBezTo>
                  <a:cubicBezTo>
                    <a:pt x="91" y="322"/>
                    <a:pt x="90" y="314"/>
                    <a:pt x="95" y="316"/>
                  </a:cubicBezTo>
                  <a:cubicBezTo>
                    <a:pt x="98" y="318"/>
                    <a:pt x="101" y="323"/>
                    <a:pt x="102" y="326"/>
                  </a:cubicBezTo>
                  <a:cubicBezTo>
                    <a:pt x="105" y="334"/>
                    <a:pt x="108" y="344"/>
                    <a:pt x="115" y="350"/>
                  </a:cubicBezTo>
                  <a:cubicBezTo>
                    <a:pt x="117" y="346"/>
                    <a:pt x="120" y="320"/>
                    <a:pt x="117" y="318"/>
                  </a:cubicBezTo>
                  <a:cubicBezTo>
                    <a:pt x="115" y="312"/>
                    <a:pt x="123" y="315"/>
                    <a:pt x="126" y="314"/>
                  </a:cubicBezTo>
                  <a:cubicBezTo>
                    <a:pt x="130" y="312"/>
                    <a:pt x="132" y="307"/>
                    <a:pt x="137" y="306"/>
                  </a:cubicBezTo>
                  <a:cubicBezTo>
                    <a:pt x="146" y="306"/>
                    <a:pt x="155" y="314"/>
                    <a:pt x="163" y="310"/>
                  </a:cubicBezTo>
                  <a:cubicBezTo>
                    <a:pt x="169" y="307"/>
                    <a:pt x="185" y="303"/>
                    <a:pt x="184" y="295"/>
                  </a:cubicBezTo>
                  <a:cubicBezTo>
                    <a:pt x="184" y="290"/>
                    <a:pt x="180" y="289"/>
                    <a:pt x="182" y="284"/>
                  </a:cubicBezTo>
                  <a:cubicBezTo>
                    <a:pt x="183" y="280"/>
                    <a:pt x="187" y="277"/>
                    <a:pt x="185" y="274"/>
                  </a:cubicBezTo>
                  <a:cubicBezTo>
                    <a:pt x="184" y="270"/>
                    <a:pt x="180" y="270"/>
                    <a:pt x="177" y="270"/>
                  </a:cubicBezTo>
                  <a:cubicBezTo>
                    <a:pt x="175" y="267"/>
                    <a:pt x="178" y="263"/>
                    <a:pt x="181" y="261"/>
                  </a:cubicBezTo>
                  <a:cubicBezTo>
                    <a:pt x="184" y="259"/>
                    <a:pt x="185" y="260"/>
                    <a:pt x="187" y="256"/>
                  </a:cubicBezTo>
                  <a:cubicBezTo>
                    <a:pt x="189" y="252"/>
                    <a:pt x="189" y="253"/>
                    <a:pt x="192" y="251"/>
                  </a:cubicBezTo>
                  <a:cubicBezTo>
                    <a:pt x="196" y="249"/>
                    <a:pt x="198" y="248"/>
                    <a:pt x="195" y="243"/>
                  </a:cubicBezTo>
                  <a:cubicBezTo>
                    <a:pt x="188" y="234"/>
                    <a:pt x="180" y="247"/>
                    <a:pt x="174" y="251"/>
                  </a:cubicBezTo>
                  <a:cubicBezTo>
                    <a:pt x="168" y="254"/>
                    <a:pt x="162" y="259"/>
                    <a:pt x="158" y="264"/>
                  </a:cubicBezTo>
                  <a:cubicBezTo>
                    <a:pt x="154" y="261"/>
                    <a:pt x="159" y="255"/>
                    <a:pt x="156" y="254"/>
                  </a:cubicBezTo>
                  <a:cubicBezTo>
                    <a:pt x="154" y="253"/>
                    <a:pt x="151" y="260"/>
                    <a:pt x="147" y="260"/>
                  </a:cubicBezTo>
                  <a:cubicBezTo>
                    <a:pt x="141" y="259"/>
                    <a:pt x="143" y="248"/>
                    <a:pt x="140" y="245"/>
                  </a:cubicBezTo>
                  <a:cubicBezTo>
                    <a:pt x="135" y="241"/>
                    <a:pt x="125" y="240"/>
                    <a:pt x="119" y="240"/>
                  </a:cubicBezTo>
                  <a:cubicBezTo>
                    <a:pt x="110" y="240"/>
                    <a:pt x="103" y="233"/>
                    <a:pt x="100" y="225"/>
                  </a:cubicBezTo>
                  <a:cubicBezTo>
                    <a:pt x="97" y="218"/>
                    <a:pt x="96" y="208"/>
                    <a:pt x="97" y="200"/>
                  </a:cubicBezTo>
                  <a:cubicBezTo>
                    <a:pt x="99" y="186"/>
                    <a:pt x="109" y="197"/>
                    <a:pt x="115" y="197"/>
                  </a:cubicBezTo>
                  <a:cubicBezTo>
                    <a:pt x="110" y="186"/>
                    <a:pt x="97" y="185"/>
                    <a:pt x="90" y="176"/>
                  </a:cubicBezTo>
                  <a:cubicBezTo>
                    <a:pt x="88" y="173"/>
                    <a:pt x="86" y="166"/>
                    <a:pt x="88" y="163"/>
                  </a:cubicBezTo>
                  <a:cubicBezTo>
                    <a:pt x="89" y="161"/>
                    <a:pt x="96" y="158"/>
                    <a:pt x="99" y="157"/>
                  </a:cubicBezTo>
                  <a:cubicBezTo>
                    <a:pt x="103" y="156"/>
                    <a:pt x="108" y="156"/>
                    <a:pt x="112" y="156"/>
                  </a:cubicBezTo>
                  <a:cubicBezTo>
                    <a:pt x="120" y="158"/>
                    <a:pt x="121" y="158"/>
                    <a:pt x="128" y="156"/>
                  </a:cubicBezTo>
                  <a:cubicBezTo>
                    <a:pt x="134" y="154"/>
                    <a:pt x="140" y="154"/>
                    <a:pt x="146" y="155"/>
                  </a:cubicBezTo>
                  <a:cubicBezTo>
                    <a:pt x="154" y="156"/>
                    <a:pt x="161" y="157"/>
                    <a:pt x="168" y="158"/>
                  </a:cubicBezTo>
                  <a:cubicBezTo>
                    <a:pt x="174" y="159"/>
                    <a:pt x="185" y="158"/>
                    <a:pt x="182" y="166"/>
                  </a:cubicBezTo>
                  <a:cubicBezTo>
                    <a:pt x="179" y="174"/>
                    <a:pt x="170" y="179"/>
                    <a:pt x="181" y="184"/>
                  </a:cubicBezTo>
                  <a:cubicBezTo>
                    <a:pt x="187" y="186"/>
                    <a:pt x="190" y="192"/>
                    <a:pt x="195" y="196"/>
                  </a:cubicBezTo>
                  <a:cubicBezTo>
                    <a:pt x="197" y="199"/>
                    <a:pt x="198" y="201"/>
                    <a:pt x="202" y="201"/>
                  </a:cubicBezTo>
                  <a:cubicBezTo>
                    <a:pt x="207" y="201"/>
                    <a:pt x="210" y="196"/>
                    <a:pt x="214" y="194"/>
                  </a:cubicBezTo>
                  <a:cubicBezTo>
                    <a:pt x="223" y="192"/>
                    <a:pt x="216" y="205"/>
                    <a:pt x="217" y="211"/>
                  </a:cubicBezTo>
                  <a:cubicBezTo>
                    <a:pt x="223" y="210"/>
                    <a:pt x="227" y="195"/>
                    <a:pt x="224" y="191"/>
                  </a:cubicBezTo>
                  <a:cubicBezTo>
                    <a:pt x="220" y="185"/>
                    <a:pt x="211" y="185"/>
                    <a:pt x="206" y="182"/>
                  </a:cubicBezTo>
                  <a:cubicBezTo>
                    <a:pt x="201" y="178"/>
                    <a:pt x="201" y="167"/>
                    <a:pt x="207" y="163"/>
                  </a:cubicBezTo>
                  <a:cubicBezTo>
                    <a:pt x="213" y="158"/>
                    <a:pt x="218" y="166"/>
                    <a:pt x="222" y="168"/>
                  </a:cubicBezTo>
                  <a:cubicBezTo>
                    <a:pt x="225" y="162"/>
                    <a:pt x="219" y="158"/>
                    <a:pt x="214" y="155"/>
                  </a:cubicBezTo>
                  <a:cubicBezTo>
                    <a:pt x="212" y="155"/>
                    <a:pt x="209" y="154"/>
                    <a:pt x="208" y="152"/>
                  </a:cubicBezTo>
                  <a:cubicBezTo>
                    <a:pt x="207" y="151"/>
                    <a:pt x="206" y="146"/>
                    <a:pt x="205" y="146"/>
                  </a:cubicBezTo>
                  <a:cubicBezTo>
                    <a:pt x="201" y="143"/>
                    <a:pt x="197" y="153"/>
                    <a:pt x="191" y="146"/>
                  </a:cubicBezTo>
                  <a:cubicBezTo>
                    <a:pt x="184" y="138"/>
                    <a:pt x="196" y="135"/>
                    <a:pt x="196" y="129"/>
                  </a:cubicBezTo>
                  <a:cubicBezTo>
                    <a:pt x="197" y="120"/>
                    <a:pt x="186" y="113"/>
                    <a:pt x="183" y="106"/>
                  </a:cubicBezTo>
                  <a:cubicBezTo>
                    <a:pt x="182" y="102"/>
                    <a:pt x="182" y="98"/>
                    <a:pt x="180" y="95"/>
                  </a:cubicBezTo>
                  <a:cubicBezTo>
                    <a:pt x="178" y="92"/>
                    <a:pt x="175" y="91"/>
                    <a:pt x="173" y="89"/>
                  </a:cubicBezTo>
                  <a:cubicBezTo>
                    <a:pt x="168" y="84"/>
                    <a:pt x="169" y="73"/>
                    <a:pt x="177" y="74"/>
                  </a:cubicBezTo>
                  <a:cubicBezTo>
                    <a:pt x="179" y="67"/>
                    <a:pt x="179" y="48"/>
                    <a:pt x="190" y="54"/>
                  </a:cubicBezTo>
                  <a:cubicBezTo>
                    <a:pt x="194" y="56"/>
                    <a:pt x="197" y="60"/>
                    <a:pt x="201" y="60"/>
                  </a:cubicBezTo>
                  <a:cubicBezTo>
                    <a:pt x="203" y="59"/>
                    <a:pt x="204" y="57"/>
                    <a:pt x="207" y="58"/>
                  </a:cubicBezTo>
                  <a:cubicBezTo>
                    <a:pt x="210" y="58"/>
                    <a:pt x="209" y="60"/>
                    <a:pt x="211" y="62"/>
                  </a:cubicBezTo>
                  <a:cubicBezTo>
                    <a:pt x="216" y="66"/>
                    <a:pt x="218" y="62"/>
                    <a:pt x="223" y="59"/>
                  </a:cubicBezTo>
                  <a:cubicBezTo>
                    <a:pt x="226" y="56"/>
                    <a:pt x="230" y="56"/>
                    <a:pt x="233" y="53"/>
                  </a:cubicBezTo>
                  <a:cubicBezTo>
                    <a:pt x="241" y="46"/>
                    <a:pt x="245" y="37"/>
                    <a:pt x="255" y="32"/>
                  </a:cubicBezTo>
                  <a:cubicBezTo>
                    <a:pt x="263" y="28"/>
                    <a:pt x="273" y="24"/>
                    <a:pt x="281" y="22"/>
                  </a:cubicBezTo>
                  <a:cubicBezTo>
                    <a:pt x="288" y="20"/>
                    <a:pt x="296" y="22"/>
                    <a:pt x="303" y="20"/>
                  </a:cubicBezTo>
                  <a:cubicBezTo>
                    <a:pt x="310" y="17"/>
                    <a:pt x="316" y="12"/>
                    <a:pt x="323" y="11"/>
                  </a:cubicBezTo>
                  <a:cubicBezTo>
                    <a:pt x="332" y="8"/>
                    <a:pt x="329" y="12"/>
                    <a:pt x="330" y="18"/>
                  </a:cubicBezTo>
                  <a:cubicBezTo>
                    <a:pt x="337" y="21"/>
                    <a:pt x="345" y="16"/>
                    <a:pt x="351" y="14"/>
                  </a:cubicBezTo>
                  <a:cubicBezTo>
                    <a:pt x="358" y="12"/>
                    <a:pt x="361" y="7"/>
                    <a:pt x="367" y="4"/>
                  </a:cubicBezTo>
                  <a:cubicBezTo>
                    <a:pt x="374" y="0"/>
                    <a:pt x="373" y="8"/>
                    <a:pt x="377" y="13"/>
                  </a:cubicBezTo>
                  <a:cubicBezTo>
                    <a:pt x="379" y="15"/>
                    <a:pt x="382" y="16"/>
                    <a:pt x="381" y="20"/>
                  </a:cubicBezTo>
                  <a:cubicBezTo>
                    <a:pt x="380" y="23"/>
                    <a:pt x="374" y="23"/>
                    <a:pt x="375" y="27"/>
                  </a:cubicBezTo>
                  <a:cubicBezTo>
                    <a:pt x="382" y="28"/>
                    <a:pt x="391" y="23"/>
                    <a:pt x="398" y="20"/>
                  </a:cubicBezTo>
                  <a:cubicBezTo>
                    <a:pt x="399" y="24"/>
                    <a:pt x="394" y="30"/>
                    <a:pt x="392" y="34"/>
                  </a:cubicBezTo>
                  <a:cubicBezTo>
                    <a:pt x="390" y="38"/>
                    <a:pt x="390" y="43"/>
                    <a:pt x="390" y="47"/>
                  </a:cubicBezTo>
                  <a:cubicBezTo>
                    <a:pt x="397" y="47"/>
                    <a:pt x="426" y="43"/>
                    <a:pt x="424" y="55"/>
                  </a:cubicBezTo>
                  <a:cubicBezTo>
                    <a:pt x="424" y="59"/>
                    <a:pt x="419" y="65"/>
                    <a:pt x="426" y="67"/>
                  </a:cubicBezTo>
                  <a:cubicBezTo>
                    <a:pt x="428" y="67"/>
                    <a:pt x="430" y="65"/>
                    <a:pt x="432" y="65"/>
                  </a:cubicBezTo>
                  <a:cubicBezTo>
                    <a:pt x="435" y="65"/>
                    <a:pt x="436" y="66"/>
                    <a:pt x="438" y="67"/>
                  </a:cubicBezTo>
                  <a:cubicBezTo>
                    <a:pt x="443" y="70"/>
                    <a:pt x="445" y="71"/>
                    <a:pt x="450" y="69"/>
                  </a:cubicBezTo>
                  <a:cubicBezTo>
                    <a:pt x="454" y="67"/>
                    <a:pt x="457" y="61"/>
                    <a:pt x="462" y="61"/>
                  </a:cubicBezTo>
                  <a:cubicBezTo>
                    <a:pt x="466" y="62"/>
                    <a:pt x="468" y="70"/>
                    <a:pt x="470" y="73"/>
                  </a:cubicBezTo>
                  <a:cubicBezTo>
                    <a:pt x="472" y="76"/>
                    <a:pt x="474" y="80"/>
                    <a:pt x="475" y="83"/>
                  </a:cubicBezTo>
                  <a:cubicBezTo>
                    <a:pt x="476" y="86"/>
                    <a:pt x="477" y="89"/>
                    <a:pt x="480" y="89"/>
                  </a:cubicBezTo>
                  <a:cubicBezTo>
                    <a:pt x="483" y="91"/>
                    <a:pt x="487" y="86"/>
                    <a:pt x="489" y="87"/>
                  </a:cubicBezTo>
                  <a:cubicBezTo>
                    <a:pt x="492" y="89"/>
                    <a:pt x="489" y="92"/>
                    <a:pt x="494" y="93"/>
                  </a:cubicBezTo>
                  <a:cubicBezTo>
                    <a:pt x="502" y="93"/>
                    <a:pt x="510" y="92"/>
                    <a:pt x="517" y="94"/>
                  </a:cubicBezTo>
                  <a:cubicBezTo>
                    <a:pt x="525" y="96"/>
                    <a:pt x="530" y="104"/>
                    <a:pt x="539" y="104"/>
                  </a:cubicBezTo>
                  <a:cubicBezTo>
                    <a:pt x="550" y="104"/>
                    <a:pt x="551" y="89"/>
                    <a:pt x="563" y="90"/>
                  </a:cubicBezTo>
                  <a:cubicBezTo>
                    <a:pt x="565" y="99"/>
                    <a:pt x="553" y="104"/>
                    <a:pt x="569" y="104"/>
                  </a:cubicBezTo>
                  <a:cubicBezTo>
                    <a:pt x="579" y="103"/>
                    <a:pt x="585" y="110"/>
                    <a:pt x="589" y="119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12" name="Freeform 859">
              <a:extLst>
                <a:ext uri="{FF2B5EF4-FFF2-40B4-BE49-F238E27FC236}">
                  <a16:creationId xmlns:a16="http://schemas.microsoft.com/office/drawing/2014/main" id="{045449D7-59C5-1548-AA4A-5B5F2686E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401" y="4002088"/>
              <a:ext cx="49213" cy="53975"/>
            </a:xfrm>
            <a:custGeom>
              <a:avLst/>
              <a:gdLst>
                <a:gd name="T0" fmla="*/ 19 w 30"/>
                <a:gd name="T1" fmla="*/ 21 h 33"/>
                <a:gd name="T2" fmla="*/ 9 w 30"/>
                <a:gd name="T3" fmla="*/ 30 h 33"/>
                <a:gd name="T4" fmla="*/ 9 w 30"/>
                <a:gd name="T5" fmla="*/ 15 h 33"/>
                <a:gd name="T6" fmla="*/ 20 w 30"/>
                <a:gd name="T7" fmla="*/ 5 h 33"/>
                <a:gd name="T8" fmla="*/ 29 w 30"/>
                <a:gd name="T9" fmla="*/ 8 h 33"/>
                <a:gd name="T10" fmla="*/ 19 w 30"/>
                <a:gd name="T11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3">
                  <a:moveTo>
                    <a:pt x="19" y="21"/>
                  </a:moveTo>
                  <a:cubicBezTo>
                    <a:pt x="17" y="25"/>
                    <a:pt x="15" y="33"/>
                    <a:pt x="9" y="30"/>
                  </a:cubicBezTo>
                  <a:cubicBezTo>
                    <a:pt x="0" y="27"/>
                    <a:pt x="4" y="19"/>
                    <a:pt x="9" y="15"/>
                  </a:cubicBezTo>
                  <a:cubicBezTo>
                    <a:pt x="13" y="12"/>
                    <a:pt x="17" y="10"/>
                    <a:pt x="20" y="5"/>
                  </a:cubicBezTo>
                  <a:cubicBezTo>
                    <a:pt x="24" y="0"/>
                    <a:pt x="30" y="1"/>
                    <a:pt x="29" y="8"/>
                  </a:cubicBezTo>
                  <a:cubicBezTo>
                    <a:pt x="29" y="14"/>
                    <a:pt x="22" y="17"/>
                    <a:pt x="19" y="21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13" name="Freeform 860">
              <a:extLst>
                <a:ext uri="{FF2B5EF4-FFF2-40B4-BE49-F238E27FC236}">
                  <a16:creationId xmlns:a16="http://schemas.microsoft.com/office/drawing/2014/main" id="{CA14FCFF-C6AA-154D-AC6D-07CF500A9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5301" y="3960813"/>
              <a:ext cx="101600" cy="80963"/>
            </a:xfrm>
            <a:custGeom>
              <a:avLst/>
              <a:gdLst>
                <a:gd name="T0" fmla="*/ 2 w 62"/>
                <a:gd name="T1" fmla="*/ 26 h 50"/>
                <a:gd name="T2" fmla="*/ 18 w 62"/>
                <a:gd name="T3" fmla="*/ 35 h 50"/>
                <a:gd name="T4" fmla="*/ 27 w 62"/>
                <a:gd name="T5" fmla="*/ 48 h 50"/>
                <a:gd name="T6" fmla="*/ 49 w 62"/>
                <a:gd name="T7" fmla="*/ 46 h 50"/>
                <a:gd name="T8" fmla="*/ 60 w 62"/>
                <a:gd name="T9" fmla="*/ 28 h 50"/>
                <a:gd name="T10" fmla="*/ 61 w 62"/>
                <a:gd name="T11" fmla="*/ 13 h 50"/>
                <a:gd name="T12" fmla="*/ 32 w 62"/>
                <a:gd name="T13" fmla="*/ 6 h 50"/>
                <a:gd name="T14" fmla="*/ 2 w 62"/>
                <a:gd name="T1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50">
                  <a:moveTo>
                    <a:pt x="2" y="26"/>
                  </a:moveTo>
                  <a:cubicBezTo>
                    <a:pt x="4" y="32"/>
                    <a:pt x="14" y="30"/>
                    <a:pt x="18" y="35"/>
                  </a:cubicBezTo>
                  <a:cubicBezTo>
                    <a:pt x="21" y="40"/>
                    <a:pt x="21" y="45"/>
                    <a:pt x="27" y="48"/>
                  </a:cubicBezTo>
                  <a:cubicBezTo>
                    <a:pt x="34" y="50"/>
                    <a:pt x="43" y="50"/>
                    <a:pt x="49" y="46"/>
                  </a:cubicBezTo>
                  <a:cubicBezTo>
                    <a:pt x="53" y="42"/>
                    <a:pt x="57" y="33"/>
                    <a:pt x="60" y="28"/>
                  </a:cubicBezTo>
                  <a:cubicBezTo>
                    <a:pt x="61" y="23"/>
                    <a:pt x="62" y="18"/>
                    <a:pt x="61" y="13"/>
                  </a:cubicBezTo>
                  <a:cubicBezTo>
                    <a:pt x="58" y="0"/>
                    <a:pt x="41" y="4"/>
                    <a:pt x="32" y="6"/>
                  </a:cubicBezTo>
                  <a:cubicBezTo>
                    <a:pt x="23" y="7"/>
                    <a:pt x="0" y="11"/>
                    <a:pt x="2" y="26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14" name="Freeform 861">
              <a:extLst>
                <a:ext uri="{FF2B5EF4-FFF2-40B4-BE49-F238E27FC236}">
                  <a16:creationId xmlns:a16="http://schemas.microsoft.com/office/drawing/2014/main" id="{1AE8D992-C985-9E43-9D28-139E3A7DE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788" y="4476750"/>
              <a:ext cx="58738" cy="68263"/>
            </a:xfrm>
            <a:custGeom>
              <a:avLst/>
              <a:gdLst>
                <a:gd name="T0" fmla="*/ 18 w 35"/>
                <a:gd name="T1" fmla="*/ 15 h 42"/>
                <a:gd name="T2" fmla="*/ 31 w 35"/>
                <a:gd name="T3" fmla="*/ 37 h 42"/>
                <a:gd name="T4" fmla="*/ 22 w 35"/>
                <a:gd name="T5" fmla="*/ 38 h 42"/>
                <a:gd name="T6" fmla="*/ 18 w 35"/>
                <a:gd name="T7" fmla="*/ 42 h 42"/>
                <a:gd name="T8" fmla="*/ 5 w 35"/>
                <a:gd name="T9" fmla="*/ 20 h 42"/>
                <a:gd name="T10" fmla="*/ 9 w 35"/>
                <a:gd name="T11" fmla="*/ 7 h 42"/>
                <a:gd name="T12" fmla="*/ 18 w 35"/>
                <a:gd name="T13" fmla="*/ 1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42">
                  <a:moveTo>
                    <a:pt x="18" y="15"/>
                  </a:moveTo>
                  <a:cubicBezTo>
                    <a:pt x="22" y="22"/>
                    <a:pt x="35" y="26"/>
                    <a:pt x="31" y="37"/>
                  </a:cubicBezTo>
                  <a:cubicBezTo>
                    <a:pt x="28" y="42"/>
                    <a:pt x="25" y="38"/>
                    <a:pt x="22" y="38"/>
                  </a:cubicBezTo>
                  <a:cubicBezTo>
                    <a:pt x="18" y="37"/>
                    <a:pt x="19" y="37"/>
                    <a:pt x="18" y="42"/>
                  </a:cubicBezTo>
                  <a:cubicBezTo>
                    <a:pt x="9" y="42"/>
                    <a:pt x="10" y="24"/>
                    <a:pt x="5" y="20"/>
                  </a:cubicBezTo>
                  <a:cubicBezTo>
                    <a:pt x="0" y="14"/>
                    <a:pt x="2" y="11"/>
                    <a:pt x="9" y="7"/>
                  </a:cubicBezTo>
                  <a:cubicBezTo>
                    <a:pt x="18" y="0"/>
                    <a:pt x="15" y="9"/>
                    <a:pt x="18" y="15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15" name="Freeform 862">
              <a:extLst>
                <a:ext uri="{FF2B5EF4-FFF2-40B4-BE49-F238E27FC236}">
                  <a16:creationId xmlns:a16="http://schemas.microsoft.com/office/drawing/2014/main" id="{EF1D64FE-6BB7-2C49-AB18-D8003CF4C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501" y="4616450"/>
              <a:ext cx="88900" cy="115888"/>
            </a:xfrm>
            <a:custGeom>
              <a:avLst/>
              <a:gdLst>
                <a:gd name="T0" fmla="*/ 4 w 54"/>
                <a:gd name="T1" fmla="*/ 24 h 71"/>
                <a:gd name="T2" fmla="*/ 15 w 54"/>
                <a:gd name="T3" fmla="*/ 40 h 71"/>
                <a:gd name="T4" fmla="*/ 22 w 54"/>
                <a:gd name="T5" fmla="*/ 43 h 71"/>
                <a:gd name="T6" fmla="*/ 29 w 54"/>
                <a:gd name="T7" fmla="*/ 53 h 71"/>
                <a:gd name="T8" fmla="*/ 39 w 54"/>
                <a:gd name="T9" fmla="*/ 61 h 71"/>
                <a:gd name="T10" fmla="*/ 47 w 54"/>
                <a:gd name="T11" fmla="*/ 70 h 71"/>
                <a:gd name="T12" fmla="*/ 50 w 54"/>
                <a:gd name="T13" fmla="*/ 61 h 71"/>
                <a:gd name="T14" fmla="*/ 46 w 54"/>
                <a:gd name="T15" fmla="*/ 50 h 71"/>
                <a:gd name="T16" fmla="*/ 48 w 54"/>
                <a:gd name="T17" fmla="*/ 46 h 71"/>
                <a:gd name="T18" fmla="*/ 41 w 54"/>
                <a:gd name="T19" fmla="*/ 44 h 71"/>
                <a:gd name="T20" fmla="*/ 35 w 54"/>
                <a:gd name="T21" fmla="*/ 40 h 71"/>
                <a:gd name="T22" fmla="*/ 36 w 54"/>
                <a:gd name="T23" fmla="*/ 34 h 71"/>
                <a:gd name="T24" fmla="*/ 29 w 54"/>
                <a:gd name="T25" fmla="*/ 30 h 71"/>
                <a:gd name="T26" fmla="*/ 29 w 54"/>
                <a:gd name="T27" fmla="*/ 25 h 71"/>
                <a:gd name="T28" fmla="*/ 21 w 54"/>
                <a:gd name="T29" fmla="*/ 10 h 71"/>
                <a:gd name="T30" fmla="*/ 4 w 54"/>
                <a:gd name="T31" fmla="*/ 2 h 71"/>
                <a:gd name="T32" fmla="*/ 2 w 54"/>
                <a:gd name="T33" fmla="*/ 9 h 71"/>
                <a:gd name="T34" fmla="*/ 4 w 54"/>
                <a:gd name="T35" fmla="*/ 2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4" h="71">
                  <a:moveTo>
                    <a:pt x="4" y="24"/>
                  </a:moveTo>
                  <a:cubicBezTo>
                    <a:pt x="5" y="30"/>
                    <a:pt x="10" y="36"/>
                    <a:pt x="15" y="40"/>
                  </a:cubicBezTo>
                  <a:cubicBezTo>
                    <a:pt x="18" y="42"/>
                    <a:pt x="19" y="42"/>
                    <a:pt x="22" y="43"/>
                  </a:cubicBezTo>
                  <a:cubicBezTo>
                    <a:pt x="27" y="45"/>
                    <a:pt x="26" y="50"/>
                    <a:pt x="29" y="53"/>
                  </a:cubicBezTo>
                  <a:cubicBezTo>
                    <a:pt x="32" y="56"/>
                    <a:pt x="36" y="58"/>
                    <a:pt x="39" y="61"/>
                  </a:cubicBezTo>
                  <a:cubicBezTo>
                    <a:pt x="41" y="63"/>
                    <a:pt x="44" y="69"/>
                    <a:pt x="47" y="70"/>
                  </a:cubicBezTo>
                  <a:cubicBezTo>
                    <a:pt x="54" y="71"/>
                    <a:pt x="53" y="64"/>
                    <a:pt x="50" y="61"/>
                  </a:cubicBezTo>
                  <a:cubicBezTo>
                    <a:pt x="47" y="56"/>
                    <a:pt x="43" y="56"/>
                    <a:pt x="46" y="50"/>
                  </a:cubicBezTo>
                  <a:cubicBezTo>
                    <a:pt x="47" y="48"/>
                    <a:pt x="50" y="49"/>
                    <a:pt x="48" y="46"/>
                  </a:cubicBezTo>
                  <a:cubicBezTo>
                    <a:pt x="46" y="44"/>
                    <a:pt x="42" y="45"/>
                    <a:pt x="41" y="44"/>
                  </a:cubicBezTo>
                  <a:cubicBezTo>
                    <a:pt x="38" y="43"/>
                    <a:pt x="36" y="43"/>
                    <a:pt x="35" y="40"/>
                  </a:cubicBezTo>
                  <a:cubicBezTo>
                    <a:pt x="34" y="38"/>
                    <a:pt x="36" y="35"/>
                    <a:pt x="36" y="34"/>
                  </a:cubicBezTo>
                  <a:cubicBezTo>
                    <a:pt x="34" y="31"/>
                    <a:pt x="31" y="32"/>
                    <a:pt x="29" y="30"/>
                  </a:cubicBezTo>
                  <a:cubicBezTo>
                    <a:pt x="27" y="28"/>
                    <a:pt x="29" y="27"/>
                    <a:pt x="29" y="25"/>
                  </a:cubicBezTo>
                  <a:cubicBezTo>
                    <a:pt x="28" y="18"/>
                    <a:pt x="27" y="13"/>
                    <a:pt x="21" y="10"/>
                  </a:cubicBezTo>
                  <a:cubicBezTo>
                    <a:pt x="17" y="7"/>
                    <a:pt x="9" y="0"/>
                    <a:pt x="4" y="2"/>
                  </a:cubicBezTo>
                  <a:cubicBezTo>
                    <a:pt x="0" y="3"/>
                    <a:pt x="1" y="6"/>
                    <a:pt x="2" y="9"/>
                  </a:cubicBezTo>
                  <a:cubicBezTo>
                    <a:pt x="3" y="14"/>
                    <a:pt x="3" y="19"/>
                    <a:pt x="4" y="2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16" name="Freeform 863">
              <a:extLst>
                <a:ext uri="{FF2B5EF4-FFF2-40B4-BE49-F238E27FC236}">
                  <a16:creationId xmlns:a16="http://schemas.microsoft.com/office/drawing/2014/main" id="{4B45AE57-9F15-8A48-8B81-AC2FD6778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226" y="4643438"/>
              <a:ext cx="28575" cy="73025"/>
            </a:xfrm>
            <a:custGeom>
              <a:avLst/>
              <a:gdLst>
                <a:gd name="T0" fmla="*/ 4 w 18"/>
                <a:gd name="T1" fmla="*/ 22 h 44"/>
                <a:gd name="T2" fmla="*/ 4 w 18"/>
                <a:gd name="T3" fmla="*/ 32 h 44"/>
                <a:gd name="T4" fmla="*/ 14 w 18"/>
                <a:gd name="T5" fmla="*/ 34 h 44"/>
                <a:gd name="T6" fmla="*/ 12 w 18"/>
                <a:gd name="T7" fmla="*/ 26 h 44"/>
                <a:gd name="T8" fmla="*/ 15 w 18"/>
                <a:gd name="T9" fmla="*/ 17 h 44"/>
                <a:gd name="T10" fmla="*/ 11 w 18"/>
                <a:gd name="T11" fmla="*/ 1 h 44"/>
                <a:gd name="T12" fmla="*/ 4 w 18"/>
                <a:gd name="T1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4">
                  <a:moveTo>
                    <a:pt x="4" y="22"/>
                  </a:moveTo>
                  <a:cubicBezTo>
                    <a:pt x="4" y="26"/>
                    <a:pt x="4" y="29"/>
                    <a:pt x="4" y="32"/>
                  </a:cubicBezTo>
                  <a:cubicBezTo>
                    <a:pt x="5" y="38"/>
                    <a:pt x="13" y="44"/>
                    <a:pt x="14" y="34"/>
                  </a:cubicBezTo>
                  <a:cubicBezTo>
                    <a:pt x="15" y="31"/>
                    <a:pt x="13" y="29"/>
                    <a:pt x="12" y="26"/>
                  </a:cubicBezTo>
                  <a:cubicBezTo>
                    <a:pt x="11" y="22"/>
                    <a:pt x="13" y="21"/>
                    <a:pt x="15" y="17"/>
                  </a:cubicBezTo>
                  <a:cubicBezTo>
                    <a:pt x="18" y="12"/>
                    <a:pt x="12" y="7"/>
                    <a:pt x="11" y="1"/>
                  </a:cubicBezTo>
                  <a:cubicBezTo>
                    <a:pt x="0" y="0"/>
                    <a:pt x="3" y="17"/>
                    <a:pt x="4" y="22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17" name="Freeform 864">
              <a:extLst>
                <a:ext uri="{FF2B5EF4-FFF2-40B4-BE49-F238E27FC236}">
                  <a16:creationId xmlns:a16="http://schemas.microsoft.com/office/drawing/2014/main" id="{19F851A9-8C34-6745-A6F3-7E36AD96E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7851" y="4699000"/>
              <a:ext cx="11113" cy="19050"/>
            </a:xfrm>
            <a:custGeom>
              <a:avLst/>
              <a:gdLst>
                <a:gd name="T0" fmla="*/ 7 w 7"/>
                <a:gd name="T1" fmla="*/ 6 h 11"/>
                <a:gd name="T2" fmla="*/ 1 w 7"/>
                <a:gd name="T3" fmla="*/ 5 h 11"/>
                <a:gd name="T4" fmla="*/ 7 w 7"/>
                <a:gd name="T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1">
                  <a:moveTo>
                    <a:pt x="7" y="6"/>
                  </a:moveTo>
                  <a:cubicBezTo>
                    <a:pt x="7" y="2"/>
                    <a:pt x="1" y="0"/>
                    <a:pt x="1" y="5"/>
                  </a:cubicBezTo>
                  <a:cubicBezTo>
                    <a:pt x="0" y="9"/>
                    <a:pt x="7" y="11"/>
                    <a:pt x="7" y="6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18" name="Freeform 865">
              <a:extLst>
                <a:ext uri="{FF2B5EF4-FFF2-40B4-BE49-F238E27FC236}">
                  <a16:creationId xmlns:a16="http://schemas.microsoft.com/office/drawing/2014/main" id="{7911AF40-6525-1B42-A4A1-E9D25B805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501" y="4691063"/>
              <a:ext cx="52388" cy="42863"/>
            </a:xfrm>
            <a:custGeom>
              <a:avLst/>
              <a:gdLst>
                <a:gd name="T0" fmla="*/ 23 w 32"/>
                <a:gd name="T1" fmla="*/ 20 h 26"/>
                <a:gd name="T2" fmla="*/ 29 w 32"/>
                <a:gd name="T3" fmla="*/ 18 h 26"/>
                <a:gd name="T4" fmla="*/ 15 w 32"/>
                <a:gd name="T5" fmla="*/ 1 h 26"/>
                <a:gd name="T6" fmla="*/ 23 w 32"/>
                <a:gd name="T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26">
                  <a:moveTo>
                    <a:pt x="23" y="20"/>
                  </a:moveTo>
                  <a:cubicBezTo>
                    <a:pt x="27" y="25"/>
                    <a:pt x="32" y="26"/>
                    <a:pt x="29" y="18"/>
                  </a:cubicBezTo>
                  <a:cubicBezTo>
                    <a:pt x="27" y="13"/>
                    <a:pt x="22" y="2"/>
                    <a:pt x="15" y="1"/>
                  </a:cubicBezTo>
                  <a:cubicBezTo>
                    <a:pt x="0" y="0"/>
                    <a:pt x="21" y="18"/>
                    <a:pt x="23" y="20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19" name="Freeform 866">
              <a:extLst>
                <a:ext uri="{FF2B5EF4-FFF2-40B4-BE49-F238E27FC236}">
                  <a16:creationId xmlns:a16="http://schemas.microsoft.com/office/drawing/2014/main" id="{6AF6B9EE-938B-6440-8695-60C01D99C6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2901" y="4541838"/>
              <a:ext cx="76200" cy="84138"/>
            </a:xfrm>
            <a:custGeom>
              <a:avLst/>
              <a:gdLst>
                <a:gd name="T0" fmla="*/ 24 w 47"/>
                <a:gd name="T1" fmla="*/ 29 h 51"/>
                <a:gd name="T2" fmla="*/ 39 w 47"/>
                <a:gd name="T3" fmla="*/ 51 h 51"/>
                <a:gd name="T4" fmla="*/ 41 w 47"/>
                <a:gd name="T5" fmla="*/ 32 h 51"/>
                <a:gd name="T6" fmla="*/ 38 w 47"/>
                <a:gd name="T7" fmla="*/ 18 h 51"/>
                <a:gd name="T8" fmla="*/ 32 w 47"/>
                <a:gd name="T9" fmla="*/ 14 h 51"/>
                <a:gd name="T10" fmla="*/ 29 w 47"/>
                <a:gd name="T11" fmla="*/ 7 h 51"/>
                <a:gd name="T12" fmla="*/ 7 w 47"/>
                <a:gd name="T13" fmla="*/ 13 h 51"/>
                <a:gd name="T14" fmla="*/ 24 w 47"/>
                <a:gd name="T15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51">
                  <a:moveTo>
                    <a:pt x="24" y="29"/>
                  </a:moveTo>
                  <a:cubicBezTo>
                    <a:pt x="31" y="36"/>
                    <a:pt x="36" y="42"/>
                    <a:pt x="39" y="51"/>
                  </a:cubicBezTo>
                  <a:cubicBezTo>
                    <a:pt x="47" y="50"/>
                    <a:pt x="42" y="36"/>
                    <a:pt x="41" y="32"/>
                  </a:cubicBezTo>
                  <a:cubicBezTo>
                    <a:pt x="39" y="27"/>
                    <a:pt x="40" y="22"/>
                    <a:pt x="38" y="18"/>
                  </a:cubicBezTo>
                  <a:cubicBezTo>
                    <a:pt x="36" y="16"/>
                    <a:pt x="33" y="16"/>
                    <a:pt x="32" y="14"/>
                  </a:cubicBezTo>
                  <a:cubicBezTo>
                    <a:pt x="31" y="12"/>
                    <a:pt x="30" y="9"/>
                    <a:pt x="29" y="7"/>
                  </a:cubicBezTo>
                  <a:cubicBezTo>
                    <a:pt x="24" y="0"/>
                    <a:pt x="10" y="7"/>
                    <a:pt x="7" y="13"/>
                  </a:cubicBezTo>
                  <a:cubicBezTo>
                    <a:pt x="0" y="28"/>
                    <a:pt x="18" y="23"/>
                    <a:pt x="24" y="29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20" name="Freeform 867">
              <a:extLst>
                <a:ext uri="{FF2B5EF4-FFF2-40B4-BE49-F238E27FC236}">
                  <a16:creationId xmlns:a16="http://schemas.microsoft.com/office/drawing/2014/main" id="{0D191FE7-2A13-6B47-B8AF-8000E10BF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876" y="4489450"/>
              <a:ext cx="34925" cy="74613"/>
            </a:xfrm>
            <a:custGeom>
              <a:avLst/>
              <a:gdLst>
                <a:gd name="T0" fmla="*/ 1 w 22"/>
                <a:gd name="T1" fmla="*/ 23 h 46"/>
                <a:gd name="T2" fmla="*/ 7 w 22"/>
                <a:gd name="T3" fmla="*/ 40 h 46"/>
                <a:gd name="T4" fmla="*/ 15 w 22"/>
                <a:gd name="T5" fmla="*/ 44 h 46"/>
                <a:gd name="T6" fmla="*/ 17 w 22"/>
                <a:gd name="T7" fmla="*/ 30 h 46"/>
                <a:gd name="T8" fmla="*/ 22 w 22"/>
                <a:gd name="T9" fmla="*/ 20 h 46"/>
                <a:gd name="T10" fmla="*/ 17 w 22"/>
                <a:gd name="T11" fmla="*/ 12 h 46"/>
                <a:gd name="T12" fmla="*/ 5 w 22"/>
                <a:gd name="T13" fmla="*/ 2 h 46"/>
                <a:gd name="T14" fmla="*/ 1 w 22"/>
                <a:gd name="T15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46">
                  <a:moveTo>
                    <a:pt x="1" y="23"/>
                  </a:moveTo>
                  <a:cubicBezTo>
                    <a:pt x="3" y="29"/>
                    <a:pt x="4" y="34"/>
                    <a:pt x="7" y="40"/>
                  </a:cubicBezTo>
                  <a:cubicBezTo>
                    <a:pt x="9" y="43"/>
                    <a:pt x="11" y="46"/>
                    <a:pt x="15" y="44"/>
                  </a:cubicBezTo>
                  <a:cubicBezTo>
                    <a:pt x="19" y="41"/>
                    <a:pt x="16" y="34"/>
                    <a:pt x="17" y="30"/>
                  </a:cubicBezTo>
                  <a:cubicBezTo>
                    <a:pt x="18" y="26"/>
                    <a:pt x="21" y="25"/>
                    <a:pt x="22" y="20"/>
                  </a:cubicBezTo>
                  <a:cubicBezTo>
                    <a:pt x="22" y="15"/>
                    <a:pt x="20" y="15"/>
                    <a:pt x="17" y="12"/>
                  </a:cubicBezTo>
                  <a:cubicBezTo>
                    <a:pt x="14" y="9"/>
                    <a:pt x="10" y="0"/>
                    <a:pt x="5" y="2"/>
                  </a:cubicBezTo>
                  <a:cubicBezTo>
                    <a:pt x="0" y="4"/>
                    <a:pt x="0" y="19"/>
                    <a:pt x="1" y="23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21" name="Freeform 868">
              <a:extLst>
                <a:ext uri="{FF2B5EF4-FFF2-40B4-BE49-F238E27FC236}">
                  <a16:creationId xmlns:a16="http://schemas.microsoft.com/office/drawing/2014/main" id="{AAF1F9ED-962D-DF49-8142-B97736EFB4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9576" y="4570413"/>
              <a:ext cx="30163" cy="47625"/>
            </a:xfrm>
            <a:custGeom>
              <a:avLst/>
              <a:gdLst>
                <a:gd name="T0" fmla="*/ 17 w 18"/>
                <a:gd name="T1" fmla="*/ 13 h 29"/>
                <a:gd name="T2" fmla="*/ 8 w 18"/>
                <a:gd name="T3" fmla="*/ 2 h 29"/>
                <a:gd name="T4" fmla="*/ 17 w 18"/>
                <a:gd name="T5" fmla="*/ 1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9">
                  <a:moveTo>
                    <a:pt x="17" y="13"/>
                  </a:moveTo>
                  <a:cubicBezTo>
                    <a:pt x="18" y="8"/>
                    <a:pt x="14" y="0"/>
                    <a:pt x="8" y="2"/>
                  </a:cubicBezTo>
                  <a:cubicBezTo>
                    <a:pt x="0" y="6"/>
                    <a:pt x="12" y="29"/>
                    <a:pt x="17" y="13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22" name="Freeform 869">
              <a:extLst>
                <a:ext uri="{FF2B5EF4-FFF2-40B4-BE49-F238E27FC236}">
                  <a16:creationId xmlns:a16="http://schemas.microsoft.com/office/drawing/2014/main" id="{9F7AD411-5F09-F24B-9D0C-1C533D662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3551" y="4597400"/>
              <a:ext cx="44450" cy="30163"/>
            </a:xfrm>
            <a:custGeom>
              <a:avLst/>
              <a:gdLst>
                <a:gd name="T0" fmla="*/ 2 w 27"/>
                <a:gd name="T1" fmla="*/ 8 h 18"/>
                <a:gd name="T2" fmla="*/ 14 w 27"/>
                <a:gd name="T3" fmla="*/ 12 h 18"/>
                <a:gd name="T4" fmla="*/ 22 w 27"/>
                <a:gd name="T5" fmla="*/ 18 h 18"/>
                <a:gd name="T6" fmla="*/ 17 w 27"/>
                <a:gd name="T7" fmla="*/ 9 h 18"/>
                <a:gd name="T8" fmla="*/ 9 w 27"/>
                <a:gd name="T9" fmla="*/ 1 h 18"/>
                <a:gd name="T10" fmla="*/ 2 w 27"/>
                <a:gd name="T11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18">
                  <a:moveTo>
                    <a:pt x="2" y="8"/>
                  </a:moveTo>
                  <a:cubicBezTo>
                    <a:pt x="4" y="12"/>
                    <a:pt x="11" y="11"/>
                    <a:pt x="14" y="12"/>
                  </a:cubicBezTo>
                  <a:cubicBezTo>
                    <a:pt x="17" y="13"/>
                    <a:pt x="20" y="16"/>
                    <a:pt x="22" y="18"/>
                  </a:cubicBezTo>
                  <a:cubicBezTo>
                    <a:pt x="27" y="13"/>
                    <a:pt x="19" y="11"/>
                    <a:pt x="17" y="9"/>
                  </a:cubicBezTo>
                  <a:cubicBezTo>
                    <a:pt x="15" y="6"/>
                    <a:pt x="13" y="1"/>
                    <a:pt x="9" y="1"/>
                  </a:cubicBezTo>
                  <a:cubicBezTo>
                    <a:pt x="5" y="0"/>
                    <a:pt x="0" y="4"/>
                    <a:pt x="2" y="8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23" name="Freeform 870">
              <a:extLst>
                <a:ext uri="{FF2B5EF4-FFF2-40B4-BE49-F238E27FC236}">
                  <a16:creationId xmlns:a16="http://schemas.microsoft.com/office/drawing/2014/main" id="{2A6378D9-939F-964A-AD16-9A091406F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2913" y="4559300"/>
              <a:ext cx="26988" cy="20638"/>
            </a:xfrm>
            <a:custGeom>
              <a:avLst/>
              <a:gdLst>
                <a:gd name="T0" fmla="*/ 15 w 17"/>
                <a:gd name="T1" fmla="*/ 8 h 12"/>
                <a:gd name="T2" fmla="*/ 3 w 17"/>
                <a:gd name="T3" fmla="*/ 7 h 12"/>
                <a:gd name="T4" fmla="*/ 15 w 17"/>
                <a:gd name="T5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2">
                  <a:moveTo>
                    <a:pt x="15" y="8"/>
                  </a:moveTo>
                  <a:cubicBezTo>
                    <a:pt x="14" y="3"/>
                    <a:pt x="0" y="0"/>
                    <a:pt x="3" y="7"/>
                  </a:cubicBezTo>
                  <a:cubicBezTo>
                    <a:pt x="5" y="10"/>
                    <a:pt x="17" y="12"/>
                    <a:pt x="15" y="8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24" name="Freeform 871">
              <a:extLst>
                <a:ext uri="{FF2B5EF4-FFF2-40B4-BE49-F238E27FC236}">
                  <a16:creationId xmlns:a16="http://schemas.microsoft.com/office/drawing/2014/main" id="{C5542204-8A5F-444D-9590-FE058BC59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563" y="4586288"/>
              <a:ext cx="26988" cy="23813"/>
            </a:xfrm>
            <a:custGeom>
              <a:avLst/>
              <a:gdLst>
                <a:gd name="T0" fmla="*/ 14 w 17"/>
                <a:gd name="T1" fmla="*/ 7 h 15"/>
                <a:gd name="T2" fmla="*/ 8 w 17"/>
                <a:gd name="T3" fmla="*/ 2 h 15"/>
                <a:gd name="T4" fmla="*/ 14 w 17"/>
                <a:gd name="T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5">
                  <a:moveTo>
                    <a:pt x="14" y="7"/>
                  </a:moveTo>
                  <a:cubicBezTo>
                    <a:pt x="10" y="15"/>
                    <a:pt x="0" y="6"/>
                    <a:pt x="8" y="2"/>
                  </a:cubicBezTo>
                  <a:cubicBezTo>
                    <a:pt x="12" y="0"/>
                    <a:pt x="17" y="3"/>
                    <a:pt x="14" y="7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25" name="Freeform 872">
              <a:extLst>
                <a:ext uri="{FF2B5EF4-FFF2-40B4-BE49-F238E27FC236}">
                  <a16:creationId xmlns:a16="http://schemas.microsoft.com/office/drawing/2014/main" id="{2A1584ED-D0C2-F04A-90D2-EA56FDCC8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276" y="4379913"/>
              <a:ext cx="60325" cy="38100"/>
            </a:xfrm>
            <a:custGeom>
              <a:avLst/>
              <a:gdLst>
                <a:gd name="T0" fmla="*/ 27 w 37"/>
                <a:gd name="T1" fmla="*/ 6 h 24"/>
                <a:gd name="T2" fmla="*/ 31 w 37"/>
                <a:gd name="T3" fmla="*/ 12 h 24"/>
                <a:gd name="T4" fmla="*/ 35 w 37"/>
                <a:gd name="T5" fmla="*/ 16 h 24"/>
                <a:gd name="T6" fmla="*/ 23 w 37"/>
                <a:gd name="T7" fmla="*/ 17 h 24"/>
                <a:gd name="T8" fmla="*/ 14 w 37"/>
                <a:gd name="T9" fmla="*/ 19 h 24"/>
                <a:gd name="T10" fmla="*/ 9 w 37"/>
                <a:gd name="T11" fmla="*/ 21 h 24"/>
                <a:gd name="T12" fmla="*/ 27 w 37"/>
                <a:gd name="T13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4">
                  <a:moveTo>
                    <a:pt x="27" y="6"/>
                  </a:moveTo>
                  <a:cubicBezTo>
                    <a:pt x="30" y="7"/>
                    <a:pt x="29" y="10"/>
                    <a:pt x="31" y="12"/>
                  </a:cubicBezTo>
                  <a:cubicBezTo>
                    <a:pt x="32" y="13"/>
                    <a:pt x="37" y="12"/>
                    <a:pt x="35" y="16"/>
                  </a:cubicBezTo>
                  <a:cubicBezTo>
                    <a:pt x="33" y="18"/>
                    <a:pt x="26" y="17"/>
                    <a:pt x="23" y="17"/>
                  </a:cubicBezTo>
                  <a:cubicBezTo>
                    <a:pt x="19" y="17"/>
                    <a:pt x="18" y="16"/>
                    <a:pt x="14" y="19"/>
                  </a:cubicBezTo>
                  <a:cubicBezTo>
                    <a:pt x="12" y="21"/>
                    <a:pt x="13" y="24"/>
                    <a:pt x="9" y="21"/>
                  </a:cubicBezTo>
                  <a:cubicBezTo>
                    <a:pt x="0" y="15"/>
                    <a:pt x="20" y="0"/>
                    <a:pt x="27" y="6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26" name="Freeform 873">
              <a:extLst>
                <a:ext uri="{FF2B5EF4-FFF2-40B4-BE49-F238E27FC236}">
                  <a16:creationId xmlns:a16="http://schemas.microsoft.com/office/drawing/2014/main" id="{8F8CC337-F166-1D45-9700-5B9A678DD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0426" y="4419600"/>
              <a:ext cx="119063" cy="77788"/>
            </a:xfrm>
            <a:custGeom>
              <a:avLst/>
              <a:gdLst>
                <a:gd name="T0" fmla="*/ 11 w 73"/>
                <a:gd name="T1" fmla="*/ 29 h 47"/>
                <a:gd name="T2" fmla="*/ 18 w 73"/>
                <a:gd name="T3" fmla="*/ 38 h 47"/>
                <a:gd name="T4" fmla="*/ 16 w 73"/>
                <a:gd name="T5" fmla="*/ 46 h 47"/>
                <a:gd name="T6" fmla="*/ 34 w 73"/>
                <a:gd name="T7" fmla="*/ 33 h 47"/>
                <a:gd name="T8" fmla="*/ 36 w 73"/>
                <a:gd name="T9" fmla="*/ 38 h 47"/>
                <a:gd name="T10" fmla="*/ 42 w 73"/>
                <a:gd name="T11" fmla="*/ 36 h 47"/>
                <a:gd name="T12" fmla="*/ 37 w 73"/>
                <a:gd name="T13" fmla="*/ 32 h 47"/>
                <a:gd name="T14" fmla="*/ 34 w 73"/>
                <a:gd name="T15" fmla="*/ 30 h 47"/>
                <a:gd name="T16" fmla="*/ 38 w 73"/>
                <a:gd name="T17" fmla="*/ 26 h 47"/>
                <a:gd name="T18" fmla="*/ 49 w 73"/>
                <a:gd name="T19" fmla="*/ 29 h 47"/>
                <a:gd name="T20" fmla="*/ 50 w 73"/>
                <a:gd name="T21" fmla="*/ 18 h 47"/>
                <a:gd name="T22" fmla="*/ 54 w 73"/>
                <a:gd name="T23" fmla="*/ 26 h 47"/>
                <a:gd name="T24" fmla="*/ 61 w 73"/>
                <a:gd name="T25" fmla="*/ 21 h 47"/>
                <a:gd name="T26" fmla="*/ 63 w 73"/>
                <a:gd name="T27" fmla="*/ 31 h 47"/>
                <a:gd name="T28" fmla="*/ 63 w 73"/>
                <a:gd name="T29" fmla="*/ 21 h 47"/>
                <a:gd name="T30" fmla="*/ 71 w 73"/>
                <a:gd name="T31" fmla="*/ 15 h 47"/>
                <a:gd name="T32" fmla="*/ 59 w 73"/>
                <a:gd name="T33" fmla="*/ 15 h 47"/>
                <a:gd name="T34" fmla="*/ 53 w 73"/>
                <a:gd name="T35" fmla="*/ 4 h 47"/>
                <a:gd name="T36" fmla="*/ 41 w 73"/>
                <a:gd name="T37" fmla="*/ 7 h 47"/>
                <a:gd name="T38" fmla="*/ 39 w 73"/>
                <a:gd name="T39" fmla="*/ 1 h 47"/>
                <a:gd name="T40" fmla="*/ 36 w 73"/>
                <a:gd name="T41" fmla="*/ 12 h 47"/>
                <a:gd name="T42" fmla="*/ 35 w 73"/>
                <a:gd name="T43" fmla="*/ 19 h 47"/>
                <a:gd name="T44" fmla="*/ 27 w 73"/>
                <a:gd name="T45" fmla="*/ 17 h 47"/>
                <a:gd name="T46" fmla="*/ 22 w 73"/>
                <a:gd name="T47" fmla="*/ 8 h 47"/>
                <a:gd name="T48" fmla="*/ 4 w 73"/>
                <a:gd name="T49" fmla="*/ 17 h 47"/>
                <a:gd name="T50" fmla="*/ 11 w 73"/>
                <a:gd name="T51" fmla="*/ 2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47">
                  <a:moveTo>
                    <a:pt x="11" y="29"/>
                  </a:moveTo>
                  <a:cubicBezTo>
                    <a:pt x="14" y="32"/>
                    <a:pt x="17" y="34"/>
                    <a:pt x="18" y="38"/>
                  </a:cubicBezTo>
                  <a:cubicBezTo>
                    <a:pt x="18" y="41"/>
                    <a:pt x="15" y="43"/>
                    <a:pt x="16" y="46"/>
                  </a:cubicBezTo>
                  <a:cubicBezTo>
                    <a:pt x="23" y="47"/>
                    <a:pt x="28" y="31"/>
                    <a:pt x="34" y="33"/>
                  </a:cubicBezTo>
                  <a:cubicBezTo>
                    <a:pt x="36" y="34"/>
                    <a:pt x="35" y="37"/>
                    <a:pt x="36" y="38"/>
                  </a:cubicBezTo>
                  <a:cubicBezTo>
                    <a:pt x="38" y="39"/>
                    <a:pt x="41" y="37"/>
                    <a:pt x="42" y="36"/>
                  </a:cubicBezTo>
                  <a:cubicBezTo>
                    <a:pt x="48" y="31"/>
                    <a:pt x="42" y="32"/>
                    <a:pt x="37" y="32"/>
                  </a:cubicBezTo>
                  <a:cubicBezTo>
                    <a:pt x="35" y="32"/>
                    <a:pt x="33" y="34"/>
                    <a:pt x="34" y="30"/>
                  </a:cubicBezTo>
                  <a:cubicBezTo>
                    <a:pt x="34" y="29"/>
                    <a:pt x="37" y="26"/>
                    <a:pt x="38" y="26"/>
                  </a:cubicBezTo>
                  <a:cubicBezTo>
                    <a:pt x="42" y="25"/>
                    <a:pt x="47" y="31"/>
                    <a:pt x="49" y="29"/>
                  </a:cubicBezTo>
                  <a:cubicBezTo>
                    <a:pt x="53" y="26"/>
                    <a:pt x="45" y="21"/>
                    <a:pt x="50" y="18"/>
                  </a:cubicBezTo>
                  <a:cubicBezTo>
                    <a:pt x="57" y="14"/>
                    <a:pt x="53" y="23"/>
                    <a:pt x="54" y="26"/>
                  </a:cubicBezTo>
                  <a:cubicBezTo>
                    <a:pt x="58" y="26"/>
                    <a:pt x="59" y="22"/>
                    <a:pt x="61" y="21"/>
                  </a:cubicBezTo>
                  <a:cubicBezTo>
                    <a:pt x="62" y="23"/>
                    <a:pt x="56" y="33"/>
                    <a:pt x="63" y="31"/>
                  </a:cubicBezTo>
                  <a:cubicBezTo>
                    <a:pt x="69" y="29"/>
                    <a:pt x="62" y="24"/>
                    <a:pt x="63" y="21"/>
                  </a:cubicBezTo>
                  <a:cubicBezTo>
                    <a:pt x="64" y="19"/>
                    <a:pt x="73" y="20"/>
                    <a:pt x="71" y="15"/>
                  </a:cubicBezTo>
                  <a:cubicBezTo>
                    <a:pt x="70" y="12"/>
                    <a:pt x="61" y="14"/>
                    <a:pt x="59" y="15"/>
                  </a:cubicBezTo>
                  <a:cubicBezTo>
                    <a:pt x="57" y="10"/>
                    <a:pt x="60" y="6"/>
                    <a:pt x="53" y="4"/>
                  </a:cubicBezTo>
                  <a:cubicBezTo>
                    <a:pt x="48" y="2"/>
                    <a:pt x="45" y="4"/>
                    <a:pt x="41" y="7"/>
                  </a:cubicBezTo>
                  <a:cubicBezTo>
                    <a:pt x="39" y="5"/>
                    <a:pt x="39" y="3"/>
                    <a:pt x="39" y="1"/>
                  </a:cubicBezTo>
                  <a:cubicBezTo>
                    <a:pt x="32" y="0"/>
                    <a:pt x="35" y="9"/>
                    <a:pt x="36" y="12"/>
                  </a:cubicBezTo>
                  <a:cubicBezTo>
                    <a:pt x="36" y="15"/>
                    <a:pt x="38" y="16"/>
                    <a:pt x="35" y="19"/>
                  </a:cubicBezTo>
                  <a:cubicBezTo>
                    <a:pt x="33" y="21"/>
                    <a:pt x="29" y="20"/>
                    <a:pt x="27" y="17"/>
                  </a:cubicBezTo>
                  <a:cubicBezTo>
                    <a:pt x="26" y="13"/>
                    <a:pt x="28" y="10"/>
                    <a:pt x="22" y="8"/>
                  </a:cubicBezTo>
                  <a:cubicBezTo>
                    <a:pt x="16" y="6"/>
                    <a:pt x="7" y="12"/>
                    <a:pt x="4" y="17"/>
                  </a:cubicBezTo>
                  <a:cubicBezTo>
                    <a:pt x="0" y="24"/>
                    <a:pt x="7" y="26"/>
                    <a:pt x="11" y="29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27" name="Freeform 874">
              <a:extLst>
                <a:ext uri="{FF2B5EF4-FFF2-40B4-BE49-F238E27FC236}">
                  <a16:creationId xmlns:a16="http://schemas.microsoft.com/office/drawing/2014/main" id="{60A3A762-1CA7-B24F-8A91-D172F477A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1851" y="4498975"/>
              <a:ext cx="30163" cy="23813"/>
            </a:xfrm>
            <a:custGeom>
              <a:avLst/>
              <a:gdLst>
                <a:gd name="T0" fmla="*/ 16 w 18"/>
                <a:gd name="T1" fmla="*/ 6 h 14"/>
                <a:gd name="T2" fmla="*/ 10 w 18"/>
                <a:gd name="T3" fmla="*/ 1 h 14"/>
                <a:gd name="T4" fmla="*/ 15 w 18"/>
                <a:gd name="T5" fmla="*/ 0 h 14"/>
                <a:gd name="T6" fmla="*/ 16 w 18"/>
                <a:gd name="T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4">
                  <a:moveTo>
                    <a:pt x="16" y="6"/>
                  </a:moveTo>
                  <a:cubicBezTo>
                    <a:pt x="11" y="14"/>
                    <a:pt x="0" y="6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1"/>
                    <a:pt x="18" y="2"/>
                    <a:pt x="16" y="6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28" name="Freeform 875">
              <a:extLst>
                <a:ext uri="{FF2B5EF4-FFF2-40B4-BE49-F238E27FC236}">
                  <a16:creationId xmlns:a16="http://schemas.microsoft.com/office/drawing/2014/main" id="{7010411D-94A7-D340-B1CB-4C024A0E1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6288" y="4545013"/>
              <a:ext cx="38100" cy="28575"/>
            </a:xfrm>
            <a:custGeom>
              <a:avLst/>
              <a:gdLst>
                <a:gd name="T0" fmla="*/ 2 w 23"/>
                <a:gd name="T1" fmla="*/ 10 h 17"/>
                <a:gd name="T2" fmla="*/ 16 w 23"/>
                <a:gd name="T3" fmla="*/ 4 h 17"/>
                <a:gd name="T4" fmla="*/ 2 w 23"/>
                <a:gd name="T5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7">
                  <a:moveTo>
                    <a:pt x="2" y="10"/>
                  </a:moveTo>
                  <a:cubicBezTo>
                    <a:pt x="0" y="4"/>
                    <a:pt x="11" y="0"/>
                    <a:pt x="16" y="4"/>
                  </a:cubicBezTo>
                  <a:cubicBezTo>
                    <a:pt x="23" y="11"/>
                    <a:pt x="4" y="17"/>
                    <a:pt x="2" y="10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29" name="Freeform 876">
              <a:extLst>
                <a:ext uri="{FF2B5EF4-FFF2-40B4-BE49-F238E27FC236}">
                  <a16:creationId xmlns:a16="http://schemas.microsoft.com/office/drawing/2014/main" id="{5D10811F-A710-4949-970B-FEA2439EC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0426" y="4475163"/>
              <a:ext cx="14288" cy="11113"/>
            </a:xfrm>
            <a:custGeom>
              <a:avLst/>
              <a:gdLst>
                <a:gd name="T0" fmla="*/ 6 w 9"/>
                <a:gd name="T1" fmla="*/ 5 h 7"/>
                <a:gd name="T2" fmla="*/ 7 w 9"/>
                <a:gd name="T3" fmla="*/ 5 h 7"/>
                <a:gd name="T4" fmla="*/ 1 w 9"/>
                <a:gd name="T5" fmla="*/ 2 h 7"/>
                <a:gd name="T6" fmla="*/ 6 w 9"/>
                <a:gd name="T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7">
                  <a:moveTo>
                    <a:pt x="6" y="5"/>
                  </a:moveTo>
                  <a:cubicBezTo>
                    <a:pt x="6" y="5"/>
                    <a:pt x="7" y="5"/>
                    <a:pt x="7" y="5"/>
                  </a:cubicBezTo>
                  <a:cubicBezTo>
                    <a:pt x="9" y="2"/>
                    <a:pt x="3" y="0"/>
                    <a:pt x="1" y="2"/>
                  </a:cubicBezTo>
                  <a:cubicBezTo>
                    <a:pt x="0" y="5"/>
                    <a:pt x="4" y="7"/>
                    <a:pt x="6" y="5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30" name="Freeform 877">
              <a:extLst>
                <a:ext uri="{FF2B5EF4-FFF2-40B4-BE49-F238E27FC236}">
                  <a16:creationId xmlns:a16="http://schemas.microsoft.com/office/drawing/2014/main" id="{D8CC8A77-833E-984B-B80D-BE0E5D777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1013" y="4070350"/>
              <a:ext cx="79375" cy="73025"/>
            </a:xfrm>
            <a:custGeom>
              <a:avLst/>
              <a:gdLst>
                <a:gd name="T0" fmla="*/ 15 w 49"/>
                <a:gd name="T1" fmla="*/ 28 h 44"/>
                <a:gd name="T2" fmla="*/ 22 w 49"/>
                <a:gd name="T3" fmla="*/ 42 h 44"/>
                <a:gd name="T4" fmla="*/ 38 w 49"/>
                <a:gd name="T5" fmla="*/ 35 h 44"/>
                <a:gd name="T6" fmla="*/ 43 w 49"/>
                <a:gd name="T7" fmla="*/ 28 h 44"/>
                <a:gd name="T8" fmla="*/ 35 w 49"/>
                <a:gd name="T9" fmla="*/ 22 h 44"/>
                <a:gd name="T10" fmla="*/ 36 w 49"/>
                <a:gd name="T11" fmla="*/ 12 h 44"/>
                <a:gd name="T12" fmla="*/ 19 w 49"/>
                <a:gd name="T13" fmla="*/ 10 h 44"/>
                <a:gd name="T14" fmla="*/ 8 w 49"/>
                <a:gd name="T15" fmla="*/ 18 h 44"/>
                <a:gd name="T16" fmla="*/ 15 w 49"/>
                <a:gd name="T17" fmla="*/ 2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44">
                  <a:moveTo>
                    <a:pt x="15" y="28"/>
                  </a:moveTo>
                  <a:cubicBezTo>
                    <a:pt x="14" y="34"/>
                    <a:pt x="21" y="37"/>
                    <a:pt x="22" y="42"/>
                  </a:cubicBezTo>
                  <a:cubicBezTo>
                    <a:pt x="25" y="44"/>
                    <a:pt x="34" y="36"/>
                    <a:pt x="38" y="35"/>
                  </a:cubicBezTo>
                  <a:cubicBezTo>
                    <a:pt x="41" y="34"/>
                    <a:pt x="49" y="33"/>
                    <a:pt x="43" y="28"/>
                  </a:cubicBezTo>
                  <a:cubicBezTo>
                    <a:pt x="40" y="26"/>
                    <a:pt x="36" y="25"/>
                    <a:pt x="35" y="22"/>
                  </a:cubicBezTo>
                  <a:cubicBezTo>
                    <a:pt x="33" y="18"/>
                    <a:pt x="36" y="15"/>
                    <a:pt x="36" y="12"/>
                  </a:cubicBezTo>
                  <a:cubicBezTo>
                    <a:pt x="35" y="0"/>
                    <a:pt x="24" y="8"/>
                    <a:pt x="19" y="10"/>
                  </a:cubicBezTo>
                  <a:cubicBezTo>
                    <a:pt x="15" y="12"/>
                    <a:pt x="0" y="10"/>
                    <a:pt x="8" y="18"/>
                  </a:cubicBezTo>
                  <a:cubicBezTo>
                    <a:pt x="13" y="23"/>
                    <a:pt x="16" y="20"/>
                    <a:pt x="15" y="28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31" name="Freeform 878">
              <a:extLst>
                <a:ext uri="{FF2B5EF4-FFF2-40B4-BE49-F238E27FC236}">
                  <a16:creationId xmlns:a16="http://schemas.microsoft.com/office/drawing/2014/main" id="{89BE7746-DA93-2D4A-B7AF-3262E7672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513" y="4486275"/>
              <a:ext cx="50800" cy="42863"/>
            </a:xfrm>
            <a:custGeom>
              <a:avLst/>
              <a:gdLst>
                <a:gd name="T0" fmla="*/ 8 w 31"/>
                <a:gd name="T1" fmla="*/ 12 h 26"/>
                <a:gd name="T2" fmla="*/ 11 w 31"/>
                <a:gd name="T3" fmla="*/ 19 h 26"/>
                <a:gd name="T4" fmla="*/ 20 w 31"/>
                <a:gd name="T5" fmla="*/ 22 h 26"/>
                <a:gd name="T6" fmla="*/ 28 w 31"/>
                <a:gd name="T7" fmla="*/ 23 h 26"/>
                <a:gd name="T8" fmla="*/ 29 w 31"/>
                <a:gd name="T9" fmla="*/ 13 h 26"/>
                <a:gd name="T10" fmla="*/ 20 w 31"/>
                <a:gd name="T11" fmla="*/ 3 h 26"/>
                <a:gd name="T12" fmla="*/ 10 w 31"/>
                <a:gd name="T13" fmla="*/ 3 h 26"/>
                <a:gd name="T14" fmla="*/ 1 w 31"/>
                <a:gd name="T15" fmla="*/ 7 h 26"/>
                <a:gd name="T16" fmla="*/ 8 w 31"/>
                <a:gd name="T17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6">
                  <a:moveTo>
                    <a:pt x="8" y="12"/>
                  </a:moveTo>
                  <a:cubicBezTo>
                    <a:pt x="10" y="14"/>
                    <a:pt x="10" y="17"/>
                    <a:pt x="11" y="19"/>
                  </a:cubicBezTo>
                  <a:cubicBezTo>
                    <a:pt x="14" y="21"/>
                    <a:pt x="17" y="22"/>
                    <a:pt x="20" y="22"/>
                  </a:cubicBezTo>
                  <a:cubicBezTo>
                    <a:pt x="22" y="23"/>
                    <a:pt x="25" y="26"/>
                    <a:pt x="28" y="23"/>
                  </a:cubicBezTo>
                  <a:cubicBezTo>
                    <a:pt x="30" y="22"/>
                    <a:pt x="29" y="16"/>
                    <a:pt x="29" y="13"/>
                  </a:cubicBezTo>
                  <a:cubicBezTo>
                    <a:pt x="31" y="5"/>
                    <a:pt x="30" y="0"/>
                    <a:pt x="20" y="3"/>
                  </a:cubicBezTo>
                  <a:cubicBezTo>
                    <a:pt x="17" y="3"/>
                    <a:pt x="14" y="4"/>
                    <a:pt x="10" y="3"/>
                  </a:cubicBezTo>
                  <a:cubicBezTo>
                    <a:pt x="8" y="3"/>
                    <a:pt x="0" y="1"/>
                    <a:pt x="1" y="7"/>
                  </a:cubicBezTo>
                  <a:cubicBezTo>
                    <a:pt x="1" y="10"/>
                    <a:pt x="7" y="10"/>
                    <a:pt x="8" y="12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32" name="Freeform 879">
              <a:extLst>
                <a:ext uri="{FF2B5EF4-FFF2-40B4-BE49-F238E27FC236}">
                  <a16:creationId xmlns:a16="http://schemas.microsoft.com/office/drawing/2014/main" id="{E3994104-636E-824D-84BD-EC4B66891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476" y="4514850"/>
              <a:ext cx="66675" cy="53975"/>
            </a:xfrm>
            <a:custGeom>
              <a:avLst/>
              <a:gdLst>
                <a:gd name="T0" fmla="*/ 23 w 41"/>
                <a:gd name="T1" fmla="*/ 11 h 32"/>
                <a:gd name="T2" fmla="*/ 16 w 41"/>
                <a:gd name="T3" fmla="*/ 13 h 32"/>
                <a:gd name="T4" fmla="*/ 14 w 41"/>
                <a:gd name="T5" fmla="*/ 21 h 32"/>
                <a:gd name="T6" fmla="*/ 0 w 41"/>
                <a:gd name="T7" fmla="*/ 24 h 32"/>
                <a:gd name="T8" fmla="*/ 13 w 41"/>
                <a:gd name="T9" fmla="*/ 25 h 32"/>
                <a:gd name="T10" fmla="*/ 21 w 41"/>
                <a:gd name="T11" fmla="*/ 26 h 32"/>
                <a:gd name="T12" fmla="*/ 35 w 41"/>
                <a:gd name="T13" fmla="*/ 16 h 32"/>
                <a:gd name="T14" fmla="*/ 40 w 41"/>
                <a:gd name="T15" fmla="*/ 9 h 32"/>
                <a:gd name="T16" fmla="*/ 31 w 41"/>
                <a:gd name="T17" fmla="*/ 7 h 32"/>
                <a:gd name="T18" fmla="*/ 30 w 41"/>
                <a:gd name="T19" fmla="*/ 1 h 32"/>
                <a:gd name="T20" fmla="*/ 15 w 41"/>
                <a:gd name="T21" fmla="*/ 4 h 32"/>
                <a:gd name="T22" fmla="*/ 23 w 41"/>
                <a:gd name="T23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" h="32">
                  <a:moveTo>
                    <a:pt x="23" y="11"/>
                  </a:moveTo>
                  <a:cubicBezTo>
                    <a:pt x="24" y="15"/>
                    <a:pt x="19" y="12"/>
                    <a:pt x="16" y="13"/>
                  </a:cubicBezTo>
                  <a:cubicBezTo>
                    <a:pt x="14" y="15"/>
                    <a:pt x="14" y="19"/>
                    <a:pt x="14" y="21"/>
                  </a:cubicBezTo>
                  <a:cubicBezTo>
                    <a:pt x="11" y="22"/>
                    <a:pt x="1" y="18"/>
                    <a:pt x="0" y="24"/>
                  </a:cubicBezTo>
                  <a:cubicBezTo>
                    <a:pt x="0" y="32"/>
                    <a:pt x="11" y="25"/>
                    <a:pt x="13" y="25"/>
                  </a:cubicBezTo>
                  <a:cubicBezTo>
                    <a:pt x="16" y="25"/>
                    <a:pt x="18" y="26"/>
                    <a:pt x="21" y="26"/>
                  </a:cubicBezTo>
                  <a:cubicBezTo>
                    <a:pt x="25" y="25"/>
                    <a:pt x="31" y="19"/>
                    <a:pt x="35" y="16"/>
                  </a:cubicBezTo>
                  <a:cubicBezTo>
                    <a:pt x="37" y="15"/>
                    <a:pt x="41" y="12"/>
                    <a:pt x="40" y="9"/>
                  </a:cubicBezTo>
                  <a:cubicBezTo>
                    <a:pt x="38" y="4"/>
                    <a:pt x="34" y="9"/>
                    <a:pt x="31" y="7"/>
                  </a:cubicBezTo>
                  <a:cubicBezTo>
                    <a:pt x="30" y="6"/>
                    <a:pt x="30" y="2"/>
                    <a:pt x="30" y="1"/>
                  </a:cubicBezTo>
                  <a:cubicBezTo>
                    <a:pt x="28" y="0"/>
                    <a:pt x="16" y="1"/>
                    <a:pt x="15" y="4"/>
                  </a:cubicBezTo>
                  <a:cubicBezTo>
                    <a:pt x="12" y="10"/>
                    <a:pt x="23" y="6"/>
                    <a:pt x="23" y="11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33" name="Freeform 880">
              <a:extLst>
                <a:ext uri="{FF2B5EF4-FFF2-40B4-BE49-F238E27FC236}">
                  <a16:creationId xmlns:a16="http://schemas.microsoft.com/office/drawing/2014/main" id="{C41033D8-1E33-F941-85BE-EBA901F1D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3076" y="4483100"/>
              <a:ext cx="34925" cy="38100"/>
            </a:xfrm>
            <a:custGeom>
              <a:avLst/>
              <a:gdLst>
                <a:gd name="T0" fmla="*/ 4 w 22"/>
                <a:gd name="T1" fmla="*/ 12 h 23"/>
                <a:gd name="T2" fmla="*/ 17 w 22"/>
                <a:gd name="T3" fmla="*/ 4 h 23"/>
                <a:gd name="T4" fmla="*/ 21 w 22"/>
                <a:gd name="T5" fmla="*/ 12 h 23"/>
                <a:gd name="T6" fmla="*/ 12 w 22"/>
                <a:gd name="T7" fmla="*/ 22 h 23"/>
                <a:gd name="T8" fmla="*/ 4 w 22"/>
                <a:gd name="T9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3">
                  <a:moveTo>
                    <a:pt x="4" y="12"/>
                  </a:moveTo>
                  <a:cubicBezTo>
                    <a:pt x="0" y="5"/>
                    <a:pt x="12" y="0"/>
                    <a:pt x="17" y="4"/>
                  </a:cubicBezTo>
                  <a:cubicBezTo>
                    <a:pt x="17" y="4"/>
                    <a:pt x="21" y="12"/>
                    <a:pt x="21" y="12"/>
                  </a:cubicBezTo>
                  <a:cubicBezTo>
                    <a:pt x="22" y="17"/>
                    <a:pt x="17" y="23"/>
                    <a:pt x="12" y="22"/>
                  </a:cubicBezTo>
                  <a:cubicBezTo>
                    <a:pt x="14" y="16"/>
                    <a:pt x="7" y="16"/>
                    <a:pt x="4" y="12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34" name="Freeform 881">
              <a:extLst>
                <a:ext uri="{FF2B5EF4-FFF2-40B4-BE49-F238E27FC236}">
                  <a16:creationId xmlns:a16="http://schemas.microsoft.com/office/drawing/2014/main" id="{780AA489-9005-E747-94FD-6B3C16A86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4001" y="4195763"/>
              <a:ext cx="46038" cy="36513"/>
            </a:xfrm>
            <a:custGeom>
              <a:avLst/>
              <a:gdLst>
                <a:gd name="T0" fmla="*/ 14 w 28"/>
                <a:gd name="T1" fmla="*/ 21 h 23"/>
                <a:gd name="T2" fmla="*/ 22 w 28"/>
                <a:gd name="T3" fmla="*/ 13 h 23"/>
                <a:gd name="T4" fmla="*/ 27 w 28"/>
                <a:gd name="T5" fmla="*/ 5 h 23"/>
                <a:gd name="T6" fmla="*/ 20 w 28"/>
                <a:gd name="T7" fmla="*/ 2 h 23"/>
                <a:gd name="T8" fmla="*/ 13 w 28"/>
                <a:gd name="T9" fmla="*/ 8 h 23"/>
                <a:gd name="T10" fmla="*/ 0 w 28"/>
                <a:gd name="T11" fmla="*/ 12 h 23"/>
                <a:gd name="T12" fmla="*/ 14 w 28"/>
                <a:gd name="T13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3">
                  <a:moveTo>
                    <a:pt x="14" y="21"/>
                  </a:moveTo>
                  <a:cubicBezTo>
                    <a:pt x="17" y="20"/>
                    <a:pt x="19" y="15"/>
                    <a:pt x="22" y="13"/>
                  </a:cubicBezTo>
                  <a:cubicBezTo>
                    <a:pt x="25" y="10"/>
                    <a:pt x="28" y="10"/>
                    <a:pt x="27" y="5"/>
                  </a:cubicBezTo>
                  <a:cubicBezTo>
                    <a:pt x="26" y="1"/>
                    <a:pt x="24" y="0"/>
                    <a:pt x="20" y="2"/>
                  </a:cubicBezTo>
                  <a:cubicBezTo>
                    <a:pt x="16" y="3"/>
                    <a:pt x="16" y="6"/>
                    <a:pt x="13" y="8"/>
                  </a:cubicBezTo>
                  <a:cubicBezTo>
                    <a:pt x="10" y="10"/>
                    <a:pt x="1" y="8"/>
                    <a:pt x="0" y="12"/>
                  </a:cubicBezTo>
                  <a:cubicBezTo>
                    <a:pt x="0" y="17"/>
                    <a:pt x="10" y="23"/>
                    <a:pt x="14" y="21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35" name="Freeform 882">
              <a:extLst>
                <a:ext uri="{FF2B5EF4-FFF2-40B4-BE49-F238E27FC236}">
                  <a16:creationId xmlns:a16="http://schemas.microsoft.com/office/drawing/2014/main" id="{9E2C05F9-F0BE-BC42-8244-9DAB93978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268788"/>
              <a:ext cx="38100" cy="33338"/>
            </a:xfrm>
            <a:custGeom>
              <a:avLst/>
              <a:gdLst>
                <a:gd name="T0" fmla="*/ 18 w 23"/>
                <a:gd name="T1" fmla="*/ 18 h 20"/>
                <a:gd name="T2" fmla="*/ 14 w 23"/>
                <a:gd name="T3" fmla="*/ 10 h 20"/>
                <a:gd name="T4" fmla="*/ 9 w 23"/>
                <a:gd name="T5" fmla="*/ 8 h 20"/>
                <a:gd name="T6" fmla="*/ 7 w 23"/>
                <a:gd name="T7" fmla="*/ 4 h 20"/>
                <a:gd name="T8" fmla="*/ 5 w 23"/>
                <a:gd name="T9" fmla="*/ 10 h 20"/>
                <a:gd name="T10" fmla="*/ 18 w 23"/>
                <a:gd name="T1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0">
                  <a:moveTo>
                    <a:pt x="18" y="18"/>
                  </a:moveTo>
                  <a:cubicBezTo>
                    <a:pt x="23" y="15"/>
                    <a:pt x="17" y="11"/>
                    <a:pt x="14" y="10"/>
                  </a:cubicBezTo>
                  <a:cubicBezTo>
                    <a:pt x="13" y="9"/>
                    <a:pt x="11" y="9"/>
                    <a:pt x="9" y="8"/>
                  </a:cubicBezTo>
                  <a:cubicBezTo>
                    <a:pt x="8" y="7"/>
                    <a:pt x="8" y="5"/>
                    <a:pt x="7" y="4"/>
                  </a:cubicBezTo>
                  <a:cubicBezTo>
                    <a:pt x="0" y="0"/>
                    <a:pt x="3" y="7"/>
                    <a:pt x="5" y="10"/>
                  </a:cubicBezTo>
                  <a:cubicBezTo>
                    <a:pt x="7" y="14"/>
                    <a:pt x="13" y="20"/>
                    <a:pt x="18" y="18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36" name="Freeform 883">
              <a:extLst>
                <a:ext uri="{FF2B5EF4-FFF2-40B4-BE49-F238E27FC236}">
                  <a16:creationId xmlns:a16="http://schemas.microsoft.com/office/drawing/2014/main" id="{B21703E2-0D98-544E-84B6-5D56A9693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4525963"/>
              <a:ext cx="84138" cy="49213"/>
            </a:xfrm>
            <a:custGeom>
              <a:avLst/>
              <a:gdLst>
                <a:gd name="T0" fmla="*/ 48 w 51"/>
                <a:gd name="T1" fmla="*/ 4 h 30"/>
                <a:gd name="T2" fmla="*/ 42 w 51"/>
                <a:gd name="T3" fmla="*/ 13 h 30"/>
                <a:gd name="T4" fmla="*/ 32 w 51"/>
                <a:gd name="T5" fmla="*/ 16 h 30"/>
                <a:gd name="T6" fmla="*/ 25 w 51"/>
                <a:gd name="T7" fmla="*/ 23 h 30"/>
                <a:gd name="T8" fmla="*/ 2 w 51"/>
                <a:gd name="T9" fmla="*/ 22 h 30"/>
                <a:gd name="T10" fmla="*/ 24 w 51"/>
                <a:gd name="T11" fmla="*/ 12 h 30"/>
                <a:gd name="T12" fmla="*/ 48 w 51"/>
                <a:gd name="T13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30">
                  <a:moveTo>
                    <a:pt x="48" y="4"/>
                  </a:moveTo>
                  <a:cubicBezTo>
                    <a:pt x="51" y="9"/>
                    <a:pt x="46" y="12"/>
                    <a:pt x="42" y="13"/>
                  </a:cubicBezTo>
                  <a:cubicBezTo>
                    <a:pt x="39" y="14"/>
                    <a:pt x="36" y="14"/>
                    <a:pt x="32" y="16"/>
                  </a:cubicBezTo>
                  <a:cubicBezTo>
                    <a:pt x="30" y="18"/>
                    <a:pt x="28" y="21"/>
                    <a:pt x="25" y="23"/>
                  </a:cubicBezTo>
                  <a:cubicBezTo>
                    <a:pt x="20" y="25"/>
                    <a:pt x="3" y="30"/>
                    <a:pt x="2" y="22"/>
                  </a:cubicBezTo>
                  <a:cubicBezTo>
                    <a:pt x="0" y="13"/>
                    <a:pt x="20" y="14"/>
                    <a:pt x="24" y="12"/>
                  </a:cubicBezTo>
                  <a:cubicBezTo>
                    <a:pt x="28" y="11"/>
                    <a:pt x="44" y="0"/>
                    <a:pt x="48" y="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37" name="Freeform 884">
              <a:extLst>
                <a:ext uri="{FF2B5EF4-FFF2-40B4-BE49-F238E27FC236}">
                  <a16:creationId xmlns:a16="http://schemas.microsoft.com/office/drawing/2014/main" id="{E675B18D-6E33-6949-99EA-A0CBB70A4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7351" y="4495800"/>
              <a:ext cx="34925" cy="46038"/>
            </a:xfrm>
            <a:custGeom>
              <a:avLst/>
              <a:gdLst>
                <a:gd name="T0" fmla="*/ 7 w 22"/>
                <a:gd name="T1" fmla="*/ 16 h 28"/>
                <a:gd name="T2" fmla="*/ 8 w 22"/>
                <a:gd name="T3" fmla="*/ 26 h 28"/>
                <a:gd name="T4" fmla="*/ 17 w 22"/>
                <a:gd name="T5" fmla="*/ 9 h 28"/>
                <a:gd name="T6" fmla="*/ 12 w 22"/>
                <a:gd name="T7" fmla="*/ 7 h 28"/>
                <a:gd name="T8" fmla="*/ 11 w 22"/>
                <a:gd name="T9" fmla="*/ 3 h 28"/>
                <a:gd name="T10" fmla="*/ 2 w 22"/>
                <a:gd name="T11" fmla="*/ 5 h 28"/>
                <a:gd name="T12" fmla="*/ 7 w 22"/>
                <a:gd name="T1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8">
                  <a:moveTo>
                    <a:pt x="7" y="16"/>
                  </a:moveTo>
                  <a:cubicBezTo>
                    <a:pt x="10" y="21"/>
                    <a:pt x="8" y="22"/>
                    <a:pt x="8" y="26"/>
                  </a:cubicBezTo>
                  <a:cubicBezTo>
                    <a:pt x="14" y="28"/>
                    <a:pt x="22" y="15"/>
                    <a:pt x="17" y="9"/>
                  </a:cubicBezTo>
                  <a:cubicBezTo>
                    <a:pt x="16" y="8"/>
                    <a:pt x="14" y="9"/>
                    <a:pt x="12" y="7"/>
                  </a:cubicBezTo>
                  <a:cubicBezTo>
                    <a:pt x="11" y="6"/>
                    <a:pt x="12" y="5"/>
                    <a:pt x="11" y="3"/>
                  </a:cubicBezTo>
                  <a:cubicBezTo>
                    <a:pt x="8" y="0"/>
                    <a:pt x="4" y="1"/>
                    <a:pt x="2" y="5"/>
                  </a:cubicBezTo>
                  <a:cubicBezTo>
                    <a:pt x="0" y="10"/>
                    <a:pt x="5" y="12"/>
                    <a:pt x="7" y="16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38" name="Freeform 885">
              <a:extLst>
                <a:ext uri="{FF2B5EF4-FFF2-40B4-BE49-F238E27FC236}">
                  <a16:creationId xmlns:a16="http://schemas.microsoft.com/office/drawing/2014/main" id="{375EAC87-4062-7C4C-BDCB-06D94C0D79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7501" y="4514850"/>
              <a:ext cx="28575" cy="19050"/>
            </a:xfrm>
            <a:custGeom>
              <a:avLst/>
              <a:gdLst>
                <a:gd name="T0" fmla="*/ 6 w 17"/>
                <a:gd name="T1" fmla="*/ 2 h 11"/>
                <a:gd name="T2" fmla="*/ 14 w 17"/>
                <a:gd name="T3" fmla="*/ 7 h 11"/>
                <a:gd name="T4" fmla="*/ 6 w 17"/>
                <a:gd name="T5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1">
                  <a:moveTo>
                    <a:pt x="6" y="2"/>
                  </a:moveTo>
                  <a:cubicBezTo>
                    <a:pt x="0" y="6"/>
                    <a:pt x="11" y="11"/>
                    <a:pt x="14" y="7"/>
                  </a:cubicBezTo>
                  <a:cubicBezTo>
                    <a:pt x="17" y="3"/>
                    <a:pt x="9" y="0"/>
                    <a:pt x="6" y="2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39" name="Freeform 886">
              <a:extLst>
                <a:ext uri="{FF2B5EF4-FFF2-40B4-BE49-F238E27FC236}">
                  <a16:creationId xmlns:a16="http://schemas.microsoft.com/office/drawing/2014/main" id="{56506AC0-9151-1F48-ACE9-C21D11895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4301" y="4556125"/>
              <a:ext cx="22225" cy="15875"/>
            </a:xfrm>
            <a:custGeom>
              <a:avLst/>
              <a:gdLst>
                <a:gd name="T0" fmla="*/ 6 w 14"/>
                <a:gd name="T1" fmla="*/ 1 h 9"/>
                <a:gd name="T2" fmla="*/ 8 w 14"/>
                <a:gd name="T3" fmla="*/ 8 h 9"/>
                <a:gd name="T4" fmla="*/ 6 w 14"/>
                <a:gd name="T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9">
                  <a:moveTo>
                    <a:pt x="6" y="1"/>
                  </a:moveTo>
                  <a:cubicBezTo>
                    <a:pt x="0" y="2"/>
                    <a:pt x="3" y="9"/>
                    <a:pt x="8" y="8"/>
                  </a:cubicBezTo>
                  <a:cubicBezTo>
                    <a:pt x="14" y="7"/>
                    <a:pt x="12" y="0"/>
                    <a:pt x="6" y="1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40" name="Freeform 887">
              <a:extLst>
                <a:ext uri="{FF2B5EF4-FFF2-40B4-BE49-F238E27FC236}">
                  <a16:creationId xmlns:a16="http://schemas.microsoft.com/office/drawing/2014/main" id="{1BF60DD3-66C7-074C-92A1-2637E97A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7663" y="4514850"/>
              <a:ext cx="15875" cy="20638"/>
            </a:xfrm>
            <a:custGeom>
              <a:avLst/>
              <a:gdLst>
                <a:gd name="T0" fmla="*/ 9 w 10"/>
                <a:gd name="T1" fmla="*/ 5 h 12"/>
                <a:gd name="T2" fmla="*/ 1 w 10"/>
                <a:gd name="T3" fmla="*/ 9 h 12"/>
                <a:gd name="T4" fmla="*/ 9 w 10"/>
                <a:gd name="T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2">
                  <a:moveTo>
                    <a:pt x="9" y="5"/>
                  </a:moveTo>
                  <a:cubicBezTo>
                    <a:pt x="7" y="0"/>
                    <a:pt x="0" y="5"/>
                    <a:pt x="1" y="9"/>
                  </a:cubicBezTo>
                  <a:cubicBezTo>
                    <a:pt x="3" y="12"/>
                    <a:pt x="10" y="8"/>
                    <a:pt x="9" y="5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41" name="Freeform 888">
              <a:extLst>
                <a:ext uri="{FF2B5EF4-FFF2-40B4-BE49-F238E27FC236}">
                  <a16:creationId xmlns:a16="http://schemas.microsoft.com/office/drawing/2014/main" id="{86AED8CB-B98A-B847-A8F4-7AAA52A076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551" y="4549775"/>
              <a:ext cx="17463" cy="14288"/>
            </a:xfrm>
            <a:custGeom>
              <a:avLst/>
              <a:gdLst>
                <a:gd name="T0" fmla="*/ 0 w 10"/>
                <a:gd name="T1" fmla="*/ 3 h 9"/>
                <a:gd name="T2" fmla="*/ 0 w 10"/>
                <a:gd name="T3" fmla="*/ 4 h 9"/>
                <a:gd name="T4" fmla="*/ 8 w 10"/>
                <a:gd name="T5" fmla="*/ 5 h 9"/>
                <a:gd name="T6" fmla="*/ 0 w 10"/>
                <a:gd name="T7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0" y="3"/>
                  </a:moveTo>
                  <a:cubicBezTo>
                    <a:pt x="0" y="3"/>
                    <a:pt x="0" y="4"/>
                    <a:pt x="0" y="4"/>
                  </a:cubicBezTo>
                  <a:cubicBezTo>
                    <a:pt x="0" y="8"/>
                    <a:pt x="6" y="9"/>
                    <a:pt x="8" y="5"/>
                  </a:cubicBezTo>
                  <a:cubicBezTo>
                    <a:pt x="10" y="1"/>
                    <a:pt x="2" y="0"/>
                    <a:pt x="0" y="3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42" name="Freeform 889">
              <a:extLst>
                <a:ext uri="{FF2B5EF4-FFF2-40B4-BE49-F238E27FC236}">
                  <a16:creationId xmlns:a16="http://schemas.microsoft.com/office/drawing/2014/main" id="{82EC5189-00DC-3743-BD2F-E1E07CA87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7288" y="4486275"/>
              <a:ext cx="68263" cy="26988"/>
            </a:xfrm>
            <a:custGeom>
              <a:avLst/>
              <a:gdLst>
                <a:gd name="T0" fmla="*/ 11 w 41"/>
                <a:gd name="T1" fmla="*/ 13 h 17"/>
                <a:gd name="T2" fmla="*/ 29 w 41"/>
                <a:gd name="T3" fmla="*/ 13 h 17"/>
                <a:gd name="T4" fmla="*/ 35 w 41"/>
                <a:gd name="T5" fmla="*/ 6 h 17"/>
                <a:gd name="T6" fmla="*/ 18 w 41"/>
                <a:gd name="T7" fmla="*/ 9 h 17"/>
                <a:gd name="T8" fmla="*/ 5 w 41"/>
                <a:gd name="T9" fmla="*/ 1 h 17"/>
                <a:gd name="T10" fmla="*/ 2 w 41"/>
                <a:gd name="T11" fmla="*/ 6 h 17"/>
                <a:gd name="T12" fmla="*/ 7 w 41"/>
                <a:gd name="T13" fmla="*/ 10 h 17"/>
                <a:gd name="T14" fmla="*/ 11 w 41"/>
                <a:gd name="T15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7">
                  <a:moveTo>
                    <a:pt x="11" y="13"/>
                  </a:moveTo>
                  <a:cubicBezTo>
                    <a:pt x="16" y="17"/>
                    <a:pt x="23" y="15"/>
                    <a:pt x="29" y="13"/>
                  </a:cubicBezTo>
                  <a:cubicBezTo>
                    <a:pt x="33" y="13"/>
                    <a:pt x="41" y="10"/>
                    <a:pt x="35" y="6"/>
                  </a:cubicBezTo>
                  <a:cubicBezTo>
                    <a:pt x="28" y="2"/>
                    <a:pt x="24" y="9"/>
                    <a:pt x="18" y="9"/>
                  </a:cubicBezTo>
                  <a:cubicBezTo>
                    <a:pt x="13" y="8"/>
                    <a:pt x="10" y="2"/>
                    <a:pt x="5" y="1"/>
                  </a:cubicBezTo>
                  <a:cubicBezTo>
                    <a:pt x="1" y="0"/>
                    <a:pt x="0" y="2"/>
                    <a:pt x="2" y="6"/>
                  </a:cubicBezTo>
                  <a:cubicBezTo>
                    <a:pt x="3" y="8"/>
                    <a:pt x="5" y="8"/>
                    <a:pt x="7" y="10"/>
                  </a:cubicBezTo>
                  <a:cubicBezTo>
                    <a:pt x="8" y="11"/>
                    <a:pt x="10" y="13"/>
                    <a:pt x="11" y="13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43" name="Freeform 890">
              <a:extLst>
                <a:ext uri="{FF2B5EF4-FFF2-40B4-BE49-F238E27FC236}">
                  <a16:creationId xmlns:a16="http://schemas.microsoft.com/office/drawing/2014/main" id="{55C1034E-4834-DB4D-9B55-67CF612CD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638" y="4337050"/>
              <a:ext cx="22225" cy="50800"/>
            </a:xfrm>
            <a:custGeom>
              <a:avLst/>
              <a:gdLst>
                <a:gd name="T0" fmla="*/ 8 w 14"/>
                <a:gd name="T1" fmla="*/ 28 h 31"/>
                <a:gd name="T2" fmla="*/ 14 w 14"/>
                <a:gd name="T3" fmla="*/ 26 h 31"/>
                <a:gd name="T4" fmla="*/ 9 w 14"/>
                <a:gd name="T5" fmla="*/ 12 h 31"/>
                <a:gd name="T6" fmla="*/ 1 w 14"/>
                <a:gd name="T7" fmla="*/ 8 h 31"/>
                <a:gd name="T8" fmla="*/ 8 w 14"/>
                <a:gd name="T9" fmla="*/ 2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1">
                  <a:moveTo>
                    <a:pt x="8" y="28"/>
                  </a:moveTo>
                  <a:cubicBezTo>
                    <a:pt x="12" y="31"/>
                    <a:pt x="13" y="29"/>
                    <a:pt x="14" y="26"/>
                  </a:cubicBezTo>
                  <a:cubicBezTo>
                    <a:pt x="14" y="21"/>
                    <a:pt x="11" y="16"/>
                    <a:pt x="9" y="12"/>
                  </a:cubicBezTo>
                  <a:cubicBezTo>
                    <a:pt x="7" y="8"/>
                    <a:pt x="0" y="0"/>
                    <a:pt x="1" y="8"/>
                  </a:cubicBezTo>
                  <a:cubicBezTo>
                    <a:pt x="1" y="13"/>
                    <a:pt x="4" y="25"/>
                    <a:pt x="8" y="28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44" name="Freeform 891">
              <a:extLst>
                <a:ext uri="{FF2B5EF4-FFF2-40B4-BE49-F238E27FC236}">
                  <a16:creationId xmlns:a16="http://schemas.microsoft.com/office/drawing/2014/main" id="{70B19B62-4B56-144F-95CF-36DFBF166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838" y="4279900"/>
              <a:ext cx="47625" cy="23813"/>
            </a:xfrm>
            <a:custGeom>
              <a:avLst/>
              <a:gdLst>
                <a:gd name="T0" fmla="*/ 7 w 29"/>
                <a:gd name="T1" fmla="*/ 4 h 14"/>
                <a:gd name="T2" fmla="*/ 26 w 29"/>
                <a:gd name="T3" fmla="*/ 5 h 14"/>
                <a:gd name="T4" fmla="*/ 20 w 29"/>
                <a:gd name="T5" fmla="*/ 6 h 14"/>
                <a:gd name="T6" fmla="*/ 7 w 29"/>
                <a:gd name="T7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4">
                  <a:moveTo>
                    <a:pt x="7" y="4"/>
                  </a:moveTo>
                  <a:cubicBezTo>
                    <a:pt x="0" y="12"/>
                    <a:pt x="29" y="14"/>
                    <a:pt x="26" y="5"/>
                  </a:cubicBezTo>
                  <a:cubicBezTo>
                    <a:pt x="25" y="1"/>
                    <a:pt x="22" y="5"/>
                    <a:pt x="20" y="6"/>
                  </a:cubicBezTo>
                  <a:cubicBezTo>
                    <a:pt x="16" y="6"/>
                    <a:pt x="11" y="0"/>
                    <a:pt x="7" y="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45" name="Freeform 892">
              <a:extLst>
                <a:ext uri="{FF2B5EF4-FFF2-40B4-BE49-F238E27FC236}">
                  <a16:creationId xmlns:a16="http://schemas.microsoft.com/office/drawing/2014/main" id="{733CEDC2-490C-8644-A10F-9706B5D88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438" y="4349750"/>
              <a:ext cx="26988" cy="15875"/>
            </a:xfrm>
            <a:custGeom>
              <a:avLst/>
              <a:gdLst>
                <a:gd name="T0" fmla="*/ 0 w 16"/>
                <a:gd name="T1" fmla="*/ 3 h 10"/>
                <a:gd name="T2" fmla="*/ 3 w 16"/>
                <a:gd name="T3" fmla="*/ 0 h 10"/>
                <a:gd name="T4" fmla="*/ 0 w 16"/>
                <a:gd name="T5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0">
                  <a:moveTo>
                    <a:pt x="0" y="3"/>
                  </a:moveTo>
                  <a:cubicBezTo>
                    <a:pt x="1" y="10"/>
                    <a:pt x="16" y="2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46" name="Freeform 893">
              <a:extLst>
                <a:ext uri="{FF2B5EF4-FFF2-40B4-BE49-F238E27FC236}">
                  <a16:creationId xmlns:a16="http://schemas.microsoft.com/office/drawing/2014/main" id="{332A8A4E-54F5-5945-828F-4D016EEAD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563" y="4452938"/>
              <a:ext cx="36513" cy="28575"/>
            </a:xfrm>
            <a:custGeom>
              <a:avLst/>
              <a:gdLst>
                <a:gd name="T0" fmla="*/ 14 w 22"/>
                <a:gd name="T1" fmla="*/ 4 h 17"/>
                <a:gd name="T2" fmla="*/ 12 w 22"/>
                <a:gd name="T3" fmla="*/ 15 h 17"/>
                <a:gd name="T4" fmla="*/ 14 w 22"/>
                <a:gd name="T5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14" y="4"/>
                  </a:moveTo>
                  <a:cubicBezTo>
                    <a:pt x="8" y="7"/>
                    <a:pt x="0" y="17"/>
                    <a:pt x="12" y="15"/>
                  </a:cubicBezTo>
                  <a:cubicBezTo>
                    <a:pt x="19" y="14"/>
                    <a:pt x="22" y="0"/>
                    <a:pt x="14" y="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47" name="Freeform 894">
              <a:extLst>
                <a:ext uri="{FF2B5EF4-FFF2-40B4-BE49-F238E27FC236}">
                  <a16:creationId xmlns:a16="http://schemas.microsoft.com/office/drawing/2014/main" id="{58253F67-ECC6-AA4A-8E63-C72E59771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776" y="4459288"/>
              <a:ext cx="7938" cy="3175"/>
            </a:xfrm>
            <a:custGeom>
              <a:avLst/>
              <a:gdLst>
                <a:gd name="T0" fmla="*/ 1 w 4"/>
                <a:gd name="T1" fmla="*/ 1 h 2"/>
                <a:gd name="T2" fmla="*/ 0 w 4"/>
                <a:gd name="T3" fmla="*/ 2 h 2"/>
                <a:gd name="T4" fmla="*/ 4 w 4"/>
                <a:gd name="T5" fmla="*/ 0 h 2"/>
                <a:gd name="T6" fmla="*/ 2 w 4"/>
                <a:gd name="T7" fmla="*/ 1 h 2"/>
                <a:gd name="T8" fmla="*/ 1 w 4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1" y="1"/>
                  </a:moveTo>
                  <a:cubicBezTo>
                    <a:pt x="1" y="2"/>
                    <a:pt x="0" y="2"/>
                    <a:pt x="0" y="2"/>
                  </a:cubicBezTo>
                  <a:cubicBezTo>
                    <a:pt x="2" y="2"/>
                    <a:pt x="3" y="1"/>
                    <a:pt x="4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48" name="Freeform 895">
              <a:extLst>
                <a:ext uri="{FF2B5EF4-FFF2-40B4-BE49-F238E27FC236}">
                  <a16:creationId xmlns:a16="http://schemas.microsoft.com/office/drawing/2014/main" id="{8715728A-C4F2-5845-99E6-694EEA1D6E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226" y="4416425"/>
              <a:ext cx="22225" cy="23813"/>
            </a:xfrm>
            <a:custGeom>
              <a:avLst/>
              <a:gdLst>
                <a:gd name="T0" fmla="*/ 8 w 14"/>
                <a:gd name="T1" fmla="*/ 13 h 14"/>
                <a:gd name="T2" fmla="*/ 3 w 14"/>
                <a:gd name="T3" fmla="*/ 2 h 14"/>
                <a:gd name="T4" fmla="*/ 8 w 14"/>
                <a:gd name="T5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4">
                  <a:moveTo>
                    <a:pt x="8" y="13"/>
                  </a:moveTo>
                  <a:cubicBezTo>
                    <a:pt x="14" y="12"/>
                    <a:pt x="7" y="0"/>
                    <a:pt x="3" y="2"/>
                  </a:cubicBezTo>
                  <a:cubicBezTo>
                    <a:pt x="0" y="4"/>
                    <a:pt x="4" y="14"/>
                    <a:pt x="8" y="13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49" name="Freeform 896">
              <a:extLst>
                <a:ext uri="{FF2B5EF4-FFF2-40B4-BE49-F238E27FC236}">
                  <a16:creationId xmlns:a16="http://schemas.microsoft.com/office/drawing/2014/main" id="{58FD6F8F-7CFE-3F4C-B683-1081DC623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0576" y="4064000"/>
              <a:ext cx="122238" cy="104775"/>
            </a:xfrm>
            <a:custGeom>
              <a:avLst/>
              <a:gdLst>
                <a:gd name="T0" fmla="*/ 0 w 74"/>
                <a:gd name="T1" fmla="*/ 25 h 64"/>
                <a:gd name="T2" fmla="*/ 9 w 74"/>
                <a:gd name="T3" fmla="*/ 38 h 64"/>
                <a:gd name="T4" fmla="*/ 13 w 74"/>
                <a:gd name="T5" fmla="*/ 47 h 64"/>
                <a:gd name="T6" fmla="*/ 27 w 74"/>
                <a:gd name="T7" fmla="*/ 58 h 64"/>
                <a:gd name="T8" fmla="*/ 34 w 74"/>
                <a:gd name="T9" fmla="*/ 48 h 64"/>
                <a:gd name="T10" fmla="*/ 45 w 74"/>
                <a:gd name="T11" fmla="*/ 57 h 64"/>
                <a:gd name="T12" fmla="*/ 56 w 74"/>
                <a:gd name="T13" fmla="*/ 59 h 64"/>
                <a:gd name="T14" fmla="*/ 62 w 74"/>
                <a:gd name="T15" fmla="*/ 60 h 64"/>
                <a:gd name="T16" fmla="*/ 68 w 74"/>
                <a:gd name="T17" fmla="*/ 57 h 64"/>
                <a:gd name="T18" fmla="*/ 62 w 74"/>
                <a:gd name="T19" fmla="*/ 42 h 64"/>
                <a:gd name="T20" fmla="*/ 60 w 74"/>
                <a:gd name="T21" fmla="*/ 35 h 64"/>
                <a:gd name="T22" fmla="*/ 53 w 74"/>
                <a:gd name="T23" fmla="*/ 41 h 64"/>
                <a:gd name="T24" fmla="*/ 46 w 74"/>
                <a:gd name="T25" fmla="*/ 29 h 64"/>
                <a:gd name="T26" fmla="*/ 46 w 74"/>
                <a:gd name="T27" fmla="*/ 22 h 64"/>
                <a:gd name="T28" fmla="*/ 42 w 74"/>
                <a:gd name="T29" fmla="*/ 18 h 64"/>
                <a:gd name="T30" fmla="*/ 35 w 74"/>
                <a:gd name="T31" fmla="*/ 9 h 64"/>
                <a:gd name="T32" fmla="*/ 31 w 74"/>
                <a:gd name="T33" fmla="*/ 3 h 64"/>
                <a:gd name="T34" fmla="*/ 21 w 74"/>
                <a:gd name="T35" fmla="*/ 12 h 64"/>
                <a:gd name="T36" fmla="*/ 11 w 74"/>
                <a:gd name="T37" fmla="*/ 19 h 64"/>
                <a:gd name="T38" fmla="*/ 0 w 74"/>
                <a:gd name="T39" fmla="*/ 2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4" h="64">
                  <a:moveTo>
                    <a:pt x="0" y="25"/>
                  </a:moveTo>
                  <a:cubicBezTo>
                    <a:pt x="0" y="31"/>
                    <a:pt x="5" y="34"/>
                    <a:pt x="9" y="38"/>
                  </a:cubicBezTo>
                  <a:cubicBezTo>
                    <a:pt x="11" y="41"/>
                    <a:pt x="11" y="44"/>
                    <a:pt x="13" y="47"/>
                  </a:cubicBezTo>
                  <a:cubicBezTo>
                    <a:pt x="16" y="52"/>
                    <a:pt x="19" y="64"/>
                    <a:pt x="27" y="58"/>
                  </a:cubicBezTo>
                  <a:cubicBezTo>
                    <a:pt x="30" y="55"/>
                    <a:pt x="30" y="48"/>
                    <a:pt x="34" y="48"/>
                  </a:cubicBezTo>
                  <a:cubicBezTo>
                    <a:pt x="37" y="48"/>
                    <a:pt x="42" y="56"/>
                    <a:pt x="45" y="57"/>
                  </a:cubicBezTo>
                  <a:cubicBezTo>
                    <a:pt x="48" y="59"/>
                    <a:pt x="53" y="59"/>
                    <a:pt x="56" y="59"/>
                  </a:cubicBezTo>
                  <a:cubicBezTo>
                    <a:pt x="58" y="60"/>
                    <a:pt x="60" y="60"/>
                    <a:pt x="62" y="60"/>
                  </a:cubicBezTo>
                  <a:cubicBezTo>
                    <a:pt x="62" y="60"/>
                    <a:pt x="68" y="58"/>
                    <a:pt x="68" y="57"/>
                  </a:cubicBezTo>
                  <a:cubicBezTo>
                    <a:pt x="74" y="52"/>
                    <a:pt x="61" y="48"/>
                    <a:pt x="62" y="42"/>
                  </a:cubicBezTo>
                  <a:cubicBezTo>
                    <a:pt x="62" y="39"/>
                    <a:pt x="66" y="36"/>
                    <a:pt x="60" y="35"/>
                  </a:cubicBezTo>
                  <a:cubicBezTo>
                    <a:pt x="56" y="34"/>
                    <a:pt x="53" y="37"/>
                    <a:pt x="53" y="41"/>
                  </a:cubicBezTo>
                  <a:cubicBezTo>
                    <a:pt x="47" y="42"/>
                    <a:pt x="46" y="33"/>
                    <a:pt x="46" y="29"/>
                  </a:cubicBezTo>
                  <a:cubicBezTo>
                    <a:pt x="46" y="27"/>
                    <a:pt x="47" y="24"/>
                    <a:pt x="46" y="22"/>
                  </a:cubicBezTo>
                  <a:cubicBezTo>
                    <a:pt x="45" y="19"/>
                    <a:pt x="43" y="20"/>
                    <a:pt x="42" y="18"/>
                  </a:cubicBezTo>
                  <a:cubicBezTo>
                    <a:pt x="40" y="15"/>
                    <a:pt x="37" y="12"/>
                    <a:pt x="35" y="9"/>
                  </a:cubicBezTo>
                  <a:cubicBezTo>
                    <a:pt x="34" y="8"/>
                    <a:pt x="33" y="3"/>
                    <a:pt x="31" y="3"/>
                  </a:cubicBezTo>
                  <a:cubicBezTo>
                    <a:pt x="26" y="0"/>
                    <a:pt x="22" y="9"/>
                    <a:pt x="21" y="12"/>
                  </a:cubicBezTo>
                  <a:cubicBezTo>
                    <a:pt x="18" y="17"/>
                    <a:pt x="17" y="19"/>
                    <a:pt x="11" y="19"/>
                  </a:cubicBezTo>
                  <a:cubicBezTo>
                    <a:pt x="6" y="19"/>
                    <a:pt x="0" y="18"/>
                    <a:pt x="0" y="25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50" name="Freeform 897">
              <a:extLst>
                <a:ext uri="{FF2B5EF4-FFF2-40B4-BE49-F238E27FC236}">
                  <a16:creationId xmlns:a16="http://schemas.microsoft.com/office/drawing/2014/main" id="{FAD0E9DC-4481-ED4C-9280-3B9B527AB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913" y="4368800"/>
              <a:ext cx="246063" cy="271463"/>
            </a:xfrm>
            <a:custGeom>
              <a:avLst/>
              <a:gdLst>
                <a:gd name="T0" fmla="*/ 6 w 150"/>
                <a:gd name="T1" fmla="*/ 57 h 165"/>
                <a:gd name="T2" fmla="*/ 11 w 150"/>
                <a:gd name="T3" fmla="*/ 78 h 165"/>
                <a:gd name="T4" fmla="*/ 19 w 150"/>
                <a:gd name="T5" fmla="*/ 101 h 165"/>
                <a:gd name="T6" fmla="*/ 24 w 150"/>
                <a:gd name="T7" fmla="*/ 114 h 165"/>
                <a:gd name="T8" fmla="*/ 23 w 150"/>
                <a:gd name="T9" fmla="*/ 126 h 165"/>
                <a:gd name="T10" fmla="*/ 26 w 150"/>
                <a:gd name="T11" fmla="*/ 151 h 165"/>
                <a:gd name="T12" fmla="*/ 37 w 150"/>
                <a:gd name="T13" fmla="*/ 156 h 165"/>
                <a:gd name="T14" fmla="*/ 44 w 150"/>
                <a:gd name="T15" fmla="*/ 164 h 165"/>
                <a:gd name="T16" fmla="*/ 54 w 150"/>
                <a:gd name="T17" fmla="*/ 161 h 165"/>
                <a:gd name="T18" fmla="*/ 60 w 150"/>
                <a:gd name="T19" fmla="*/ 149 h 165"/>
                <a:gd name="T20" fmla="*/ 70 w 150"/>
                <a:gd name="T21" fmla="*/ 140 h 165"/>
                <a:gd name="T22" fmla="*/ 79 w 150"/>
                <a:gd name="T23" fmla="*/ 132 h 165"/>
                <a:gd name="T24" fmla="*/ 101 w 150"/>
                <a:gd name="T25" fmla="*/ 120 h 165"/>
                <a:gd name="T26" fmla="*/ 146 w 150"/>
                <a:gd name="T27" fmla="*/ 101 h 165"/>
                <a:gd name="T28" fmla="*/ 149 w 150"/>
                <a:gd name="T29" fmla="*/ 91 h 165"/>
                <a:gd name="T30" fmla="*/ 136 w 150"/>
                <a:gd name="T31" fmla="*/ 87 h 165"/>
                <a:gd name="T32" fmla="*/ 126 w 150"/>
                <a:gd name="T33" fmla="*/ 78 h 165"/>
                <a:gd name="T34" fmla="*/ 119 w 150"/>
                <a:gd name="T35" fmla="*/ 66 h 165"/>
                <a:gd name="T36" fmla="*/ 118 w 150"/>
                <a:gd name="T37" fmla="*/ 54 h 165"/>
                <a:gd name="T38" fmla="*/ 108 w 150"/>
                <a:gd name="T39" fmla="*/ 45 h 165"/>
                <a:gd name="T40" fmla="*/ 96 w 150"/>
                <a:gd name="T41" fmla="*/ 36 h 165"/>
                <a:gd name="T42" fmla="*/ 87 w 150"/>
                <a:gd name="T43" fmla="*/ 26 h 165"/>
                <a:gd name="T44" fmla="*/ 76 w 150"/>
                <a:gd name="T45" fmla="*/ 20 h 165"/>
                <a:gd name="T46" fmla="*/ 66 w 150"/>
                <a:gd name="T47" fmla="*/ 13 h 165"/>
                <a:gd name="T48" fmla="*/ 55 w 150"/>
                <a:gd name="T49" fmla="*/ 11 h 165"/>
                <a:gd name="T50" fmla="*/ 40 w 150"/>
                <a:gd name="T51" fmla="*/ 6 h 165"/>
                <a:gd name="T52" fmla="*/ 26 w 150"/>
                <a:gd name="T53" fmla="*/ 2 h 165"/>
                <a:gd name="T54" fmla="*/ 19 w 150"/>
                <a:gd name="T55" fmla="*/ 12 h 165"/>
                <a:gd name="T56" fmla="*/ 21 w 150"/>
                <a:gd name="T57" fmla="*/ 26 h 165"/>
                <a:gd name="T58" fmla="*/ 21 w 150"/>
                <a:gd name="T59" fmla="*/ 38 h 165"/>
                <a:gd name="T60" fmla="*/ 6 w 150"/>
                <a:gd name="T61" fmla="*/ 57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0" h="165">
                  <a:moveTo>
                    <a:pt x="6" y="57"/>
                  </a:moveTo>
                  <a:cubicBezTo>
                    <a:pt x="0" y="65"/>
                    <a:pt x="4" y="73"/>
                    <a:pt x="11" y="78"/>
                  </a:cubicBezTo>
                  <a:cubicBezTo>
                    <a:pt x="17" y="84"/>
                    <a:pt x="16" y="94"/>
                    <a:pt x="19" y="101"/>
                  </a:cubicBezTo>
                  <a:cubicBezTo>
                    <a:pt x="20" y="105"/>
                    <a:pt x="23" y="110"/>
                    <a:pt x="24" y="114"/>
                  </a:cubicBezTo>
                  <a:cubicBezTo>
                    <a:pt x="26" y="118"/>
                    <a:pt x="24" y="122"/>
                    <a:pt x="23" y="126"/>
                  </a:cubicBezTo>
                  <a:cubicBezTo>
                    <a:pt x="21" y="133"/>
                    <a:pt x="19" y="147"/>
                    <a:pt x="26" y="151"/>
                  </a:cubicBezTo>
                  <a:cubicBezTo>
                    <a:pt x="29" y="154"/>
                    <a:pt x="33" y="151"/>
                    <a:pt x="37" y="156"/>
                  </a:cubicBezTo>
                  <a:cubicBezTo>
                    <a:pt x="40" y="159"/>
                    <a:pt x="39" y="162"/>
                    <a:pt x="44" y="164"/>
                  </a:cubicBezTo>
                  <a:cubicBezTo>
                    <a:pt x="49" y="165"/>
                    <a:pt x="52" y="165"/>
                    <a:pt x="54" y="161"/>
                  </a:cubicBezTo>
                  <a:cubicBezTo>
                    <a:pt x="56" y="157"/>
                    <a:pt x="57" y="153"/>
                    <a:pt x="60" y="149"/>
                  </a:cubicBezTo>
                  <a:cubicBezTo>
                    <a:pt x="63" y="145"/>
                    <a:pt x="67" y="143"/>
                    <a:pt x="70" y="140"/>
                  </a:cubicBezTo>
                  <a:cubicBezTo>
                    <a:pt x="73" y="137"/>
                    <a:pt x="75" y="134"/>
                    <a:pt x="79" y="132"/>
                  </a:cubicBezTo>
                  <a:cubicBezTo>
                    <a:pt x="87" y="128"/>
                    <a:pt x="91" y="122"/>
                    <a:pt x="101" y="120"/>
                  </a:cubicBezTo>
                  <a:cubicBezTo>
                    <a:pt x="116" y="117"/>
                    <a:pt x="136" y="114"/>
                    <a:pt x="146" y="101"/>
                  </a:cubicBezTo>
                  <a:cubicBezTo>
                    <a:pt x="148" y="99"/>
                    <a:pt x="150" y="93"/>
                    <a:pt x="149" y="91"/>
                  </a:cubicBezTo>
                  <a:cubicBezTo>
                    <a:pt x="146" y="86"/>
                    <a:pt x="139" y="88"/>
                    <a:pt x="136" y="87"/>
                  </a:cubicBezTo>
                  <a:cubicBezTo>
                    <a:pt x="131" y="86"/>
                    <a:pt x="128" y="82"/>
                    <a:pt x="126" y="78"/>
                  </a:cubicBezTo>
                  <a:cubicBezTo>
                    <a:pt x="124" y="75"/>
                    <a:pt x="120" y="70"/>
                    <a:pt x="119" y="66"/>
                  </a:cubicBezTo>
                  <a:cubicBezTo>
                    <a:pt x="118" y="62"/>
                    <a:pt x="118" y="58"/>
                    <a:pt x="118" y="54"/>
                  </a:cubicBezTo>
                  <a:cubicBezTo>
                    <a:pt x="117" y="48"/>
                    <a:pt x="112" y="48"/>
                    <a:pt x="108" y="45"/>
                  </a:cubicBezTo>
                  <a:cubicBezTo>
                    <a:pt x="104" y="41"/>
                    <a:pt x="102" y="38"/>
                    <a:pt x="96" y="36"/>
                  </a:cubicBezTo>
                  <a:cubicBezTo>
                    <a:pt x="91" y="33"/>
                    <a:pt x="91" y="30"/>
                    <a:pt x="87" y="26"/>
                  </a:cubicBezTo>
                  <a:cubicBezTo>
                    <a:pt x="85" y="23"/>
                    <a:pt x="80" y="22"/>
                    <a:pt x="76" y="20"/>
                  </a:cubicBezTo>
                  <a:cubicBezTo>
                    <a:pt x="73" y="18"/>
                    <a:pt x="70" y="15"/>
                    <a:pt x="66" y="13"/>
                  </a:cubicBezTo>
                  <a:cubicBezTo>
                    <a:pt x="63" y="11"/>
                    <a:pt x="59" y="12"/>
                    <a:pt x="55" y="11"/>
                  </a:cubicBezTo>
                  <a:cubicBezTo>
                    <a:pt x="50" y="11"/>
                    <a:pt x="44" y="10"/>
                    <a:pt x="40" y="6"/>
                  </a:cubicBezTo>
                  <a:cubicBezTo>
                    <a:pt x="35" y="2"/>
                    <a:pt x="34" y="0"/>
                    <a:pt x="26" y="2"/>
                  </a:cubicBezTo>
                  <a:cubicBezTo>
                    <a:pt x="21" y="4"/>
                    <a:pt x="17" y="6"/>
                    <a:pt x="19" y="12"/>
                  </a:cubicBezTo>
                  <a:cubicBezTo>
                    <a:pt x="20" y="18"/>
                    <a:pt x="22" y="20"/>
                    <a:pt x="21" y="26"/>
                  </a:cubicBezTo>
                  <a:cubicBezTo>
                    <a:pt x="20" y="30"/>
                    <a:pt x="21" y="34"/>
                    <a:pt x="21" y="38"/>
                  </a:cubicBezTo>
                  <a:cubicBezTo>
                    <a:pt x="21" y="42"/>
                    <a:pt x="13" y="60"/>
                    <a:pt x="6" y="57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51" name="Freeform 898">
              <a:extLst>
                <a:ext uri="{FF2B5EF4-FFF2-40B4-BE49-F238E27FC236}">
                  <a16:creationId xmlns:a16="http://schemas.microsoft.com/office/drawing/2014/main" id="{768EEF5C-DAD1-D04F-9D30-EF682B8B4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1088" y="4198938"/>
              <a:ext cx="150813" cy="101600"/>
            </a:xfrm>
            <a:custGeom>
              <a:avLst/>
              <a:gdLst>
                <a:gd name="T0" fmla="*/ 20 w 92"/>
                <a:gd name="T1" fmla="*/ 35 h 62"/>
                <a:gd name="T2" fmla="*/ 31 w 92"/>
                <a:gd name="T3" fmla="*/ 41 h 62"/>
                <a:gd name="T4" fmla="*/ 35 w 92"/>
                <a:gd name="T5" fmla="*/ 55 h 62"/>
                <a:gd name="T6" fmla="*/ 59 w 92"/>
                <a:gd name="T7" fmla="*/ 58 h 62"/>
                <a:gd name="T8" fmla="*/ 83 w 92"/>
                <a:gd name="T9" fmla="*/ 47 h 62"/>
                <a:gd name="T10" fmla="*/ 68 w 92"/>
                <a:gd name="T11" fmla="*/ 28 h 62"/>
                <a:gd name="T12" fmla="*/ 51 w 92"/>
                <a:gd name="T13" fmla="*/ 22 h 62"/>
                <a:gd name="T14" fmla="*/ 33 w 92"/>
                <a:gd name="T15" fmla="*/ 20 h 62"/>
                <a:gd name="T16" fmla="*/ 20 w 92"/>
                <a:gd name="T17" fmla="*/ 9 h 62"/>
                <a:gd name="T18" fmla="*/ 6 w 92"/>
                <a:gd name="T19" fmla="*/ 18 h 62"/>
                <a:gd name="T20" fmla="*/ 20 w 92"/>
                <a:gd name="T21" fmla="*/ 3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62">
                  <a:moveTo>
                    <a:pt x="20" y="35"/>
                  </a:moveTo>
                  <a:cubicBezTo>
                    <a:pt x="24" y="36"/>
                    <a:pt x="29" y="37"/>
                    <a:pt x="31" y="41"/>
                  </a:cubicBezTo>
                  <a:cubicBezTo>
                    <a:pt x="34" y="45"/>
                    <a:pt x="33" y="50"/>
                    <a:pt x="35" y="55"/>
                  </a:cubicBezTo>
                  <a:cubicBezTo>
                    <a:pt x="38" y="62"/>
                    <a:pt x="53" y="61"/>
                    <a:pt x="59" y="58"/>
                  </a:cubicBezTo>
                  <a:cubicBezTo>
                    <a:pt x="66" y="55"/>
                    <a:pt x="77" y="53"/>
                    <a:pt x="83" y="47"/>
                  </a:cubicBezTo>
                  <a:cubicBezTo>
                    <a:pt x="92" y="38"/>
                    <a:pt x="76" y="30"/>
                    <a:pt x="68" y="28"/>
                  </a:cubicBezTo>
                  <a:cubicBezTo>
                    <a:pt x="63" y="26"/>
                    <a:pt x="56" y="25"/>
                    <a:pt x="51" y="22"/>
                  </a:cubicBezTo>
                  <a:cubicBezTo>
                    <a:pt x="44" y="20"/>
                    <a:pt x="40" y="20"/>
                    <a:pt x="33" y="20"/>
                  </a:cubicBezTo>
                  <a:cubicBezTo>
                    <a:pt x="24" y="20"/>
                    <a:pt x="25" y="15"/>
                    <a:pt x="20" y="9"/>
                  </a:cubicBezTo>
                  <a:cubicBezTo>
                    <a:pt x="15" y="0"/>
                    <a:pt x="9" y="13"/>
                    <a:pt x="6" y="18"/>
                  </a:cubicBezTo>
                  <a:cubicBezTo>
                    <a:pt x="0" y="28"/>
                    <a:pt x="10" y="33"/>
                    <a:pt x="20" y="35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52" name="Freeform 899">
              <a:extLst>
                <a:ext uri="{FF2B5EF4-FFF2-40B4-BE49-F238E27FC236}">
                  <a16:creationId xmlns:a16="http://schemas.microsoft.com/office/drawing/2014/main" id="{F3EAD62D-5DAD-6B49-A0FB-D4B1E23C7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1563" y="4289425"/>
              <a:ext cx="42863" cy="28575"/>
            </a:xfrm>
            <a:custGeom>
              <a:avLst/>
              <a:gdLst>
                <a:gd name="T0" fmla="*/ 24 w 26"/>
                <a:gd name="T1" fmla="*/ 4 h 18"/>
                <a:gd name="T2" fmla="*/ 24 w 26"/>
                <a:gd name="T3" fmla="*/ 15 h 18"/>
                <a:gd name="T4" fmla="*/ 10 w 26"/>
                <a:gd name="T5" fmla="*/ 17 h 18"/>
                <a:gd name="T6" fmla="*/ 24 w 26"/>
                <a:gd name="T7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18">
                  <a:moveTo>
                    <a:pt x="24" y="4"/>
                  </a:moveTo>
                  <a:cubicBezTo>
                    <a:pt x="26" y="6"/>
                    <a:pt x="26" y="12"/>
                    <a:pt x="24" y="15"/>
                  </a:cubicBezTo>
                  <a:cubicBezTo>
                    <a:pt x="21" y="15"/>
                    <a:pt x="14" y="18"/>
                    <a:pt x="10" y="17"/>
                  </a:cubicBezTo>
                  <a:cubicBezTo>
                    <a:pt x="0" y="13"/>
                    <a:pt x="19" y="0"/>
                    <a:pt x="24" y="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53" name="Freeform 900">
              <a:extLst>
                <a:ext uri="{FF2B5EF4-FFF2-40B4-BE49-F238E27FC236}">
                  <a16:creationId xmlns:a16="http://schemas.microsoft.com/office/drawing/2014/main" id="{6754CFCF-18B7-594A-977F-E5FEA8F88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2501" y="4168775"/>
              <a:ext cx="138113" cy="39688"/>
            </a:xfrm>
            <a:custGeom>
              <a:avLst/>
              <a:gdLst>
                <a:gd name="T0" fmla="*/ 1 w 84"/>
                <a:gd name="T1" fmla="*/ 24 h 24"/>
                <a:gd name="T2" fmla="*/ 15 w 84"/>
                <a:gd name="T3" fmla="*/ 19 h 24"/>
                <a:gd name="T4" fmla="*/ 31 w 84"/>
                <a:gd name="T5" fmla="*/ 19 h 24"/>
                <a:gd name="T6" fmla="*/ 45 w 84"/>
                <a:gd name="T7" fmla="*/ 21 h 24"/>
                <a:gd name="T8" fmla="*/ 57 w 84"/>
                <a:gd name="T9" fmla="*/ 24 h 24"/>
                <a:gd name="T10" fmla="*/ 70 w 84"/>
                <a:gd name="T11" fmla="*/ 18 h 24"/>
                <a:gd name="T12" fmla="*/ 81 w 84"/>
                <a:gd name="T13" fmla="*/ 11 h 24"/>
                <a:gd name="T14" fmla="*/ 74 w 84"/>
                <a:gd name="T15" fmla="*/ 3 h 24"/>
                <a:gd name="T16" fmla="*/ 57 w 84"/>
                <a:gd name="T17" fmla="*/ 6 h 24"/>
                <a:gd name="T18" fmla="*/ 43 w 84"/>
                <a:gd name="T19" fmla="*/ 3 h 24"/>
                <a:gd name="T20" fmla="*/ 24 w 84"/>
                <a:gd name="T21" fmla="*/ 6 h 24"/>
                <a:gd name="T22" fmla="*/ 9 w 84"/>
                <a:gd name="T23" fmla="*/ 5 h 24"/>
                <a:gd name="T24" fmla="*/ 1 w 84"/>
                <a:gd name="T2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24">
                  <a:moveTo>
                    <a:pt x="1" y="24"/>
                  </a:moveTo>
                  <a:cubicBezTo>
                    <a:pt x="7" y="24"/>
                    <a:pt x="10" y="20"/>
                    <a:pt x="15" y="19"/>
                  </a:cubicBezTo>
                  <a:cubicBezTo>
                    <a:pt x="20" y="17"/>
                    <a:pt x="26" y="19"/>
                    <a:pt x="31" y="19"/>
                  </a:cubicBezTo>
                  <a:cubicBezTo>
                    <a:pt x="36" y="19"/>
                    <a:pt x="40" y="20"/>
                    <a:pt x="45" y="21"/>
                  </a:cubicBezTo>
                  <a:cubicBezTo>
                    <a:pt x="49" y="22"/>
                    <a:pt x="53" y="24"/>
                    <a:pt x="57" y="24"/>
                  </a:cubicBezTo>
                  <a:cubicBezTo>
                    <a:pt x="63" y="24"/>
                    <a:pt x="65" y="21"/>
                    <a:pt x="70" y="18"/>
                  </a:cubicBezTo>
                  <a:cubicBezTo>
                    <a:pt x="74" y="16"/>
                    <a:pt x="79" y="15"/>
                    <a:pt x="81" y="11"/>
                  </a:cubicBezTo>
                  <a:cubicBezTo>
                    <a:pt x="84" y="6"/>
                    <a:pt x="79" y="3"/>
                    <a:pt x="74" y="3"/>
                  </a:cubicBezTo>
                  <a:cubicBezTo>
                    <a:pt x="67" y="4"/>
                    <a:pt x="64" y="7"/>
                    <a:pt x="57" y="6"/>
                  </a:cubicBezTo>
                  <a:cubicBezTo>
                    <a:pt x="51" y="5"/>
                    <a:pt x="48" y="2"/>
                    <a:pt x="43" y="3"/>
                  </a:cubicBezTo>
                  <a:cubicBezTo>
                    <a:pt x="36" y="4"/>
                    <a:pt x="31" y="8"/>
                    <a:pt x="24" y="6"/>
                  </a:cubicBezTo>
                  <a:cubicBezTo>
                    <a:pt x="18" y="4"/>
                    <a:pt x="14" y="0"/>
                    <a:pt x="9" y="5"/>
                  </a:cubicBezTo>
                  <a:cubicBezTo>
                    <a:pt x="4" y="9"/>
                    <a:pt x="0" y="17"/>
                    <a:pt x="1" y="2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54" name="Freeform 901">
              <a:extLst>
                <a:ext uri="{FF2B5EF4-FFF2-40B4-BE49-F238E27FC236}">
                  <a16:creationId xmlns:a16="http://schemas.microsoft.com/office/drawing/2014/main" id="{C60371A4-8F69-E24A-8604-AE6AF1FB4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413" y="4224338"/>
              <a:ext cx="55563" cy="46038"/>
            </a:xfrm>
            <a:custGeom>
              <a:avLst/>
              <a:gdLst>
                <a:gd name="T0" fmla="*/ 23 w 34"/>
                <a:gd name="T1" fmla="*/ 28 h 28"/>
                <a:gd name="T2" fmla="*/ 28 w 34"/>
                <a:gd name="T3" fmla="*/ 24 h 28"/>
                <a:gd name="T4" fmla="*/ 33 w 34"/>
                <a:gd name="T5" fmla="*/ 18 h 28"/>
                <a:gd name="T6" fmla="*/ 28 w 34"/>
                <a:gd name="T7" fmla="*/ 12 h 28"/>
                <a:gd name="T8" fmla="*/ 24 w 34"/>
                <a:gd name="T9" fmla="*/ 5 h 28"/>
                <a:gd name="T10" fmla="*/ 14 w 34"/>
                <a:gd name="T11" fmla="*/ 5 h 28"/>
                <a:gd name="T12" fmla="*/ 1 w 34"/>
                <a:gd name="T13" fmla="*/ 6 h 28"/>
                <a:gd name="T14" fmla="*/ 5 w 34"/>
                <a:gd name="T15" fmla="*/ 12 h 28"/>
                <a:gd name="T16" fmla="*/ 14 w 34"/>
                <a:gd name="T17" fmla="*/ 19 h 28"/>
                <a:gd name="T18" fmla="*/ 23 w 34"/>
                <a:gd name="T1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28">
                  <a:moveTo>
                    <a:pt x="23" y="28"/>
                  </a:moveTo>
                  <a:cubicBezTo>
                    <a:pt x="26" y="27"/>
                    <a:pt x="26" y="25"/>
                    <a:pt x="28" y="24"/>
                  </a:cubicBezTo>
                  <a:cubicBezTo>
                    <a:pt x="32" y="21"/>
                    <a:pt x="34" y="24"/>
                    <a:pt x="33" y="18"/>
                  </a:cubicBezTo>
                  <a:cubicBezTo>
                    <a:pt x="32" y="14"/>
                    <a:pt x="29" y="14"/>
                    <a:pt x="28" y="12"/>
                  </a:cubicBezTo>
                  <a:cubicBezTo>
                    <a:pt x="26" y="8"/>
                    <a:pt x="29" y="7"/>
                    <a:pt x="24" y="5"/>
                  </a:cubicBezTo>
                  <a:cubicBezTo>
                    <a:pt x="21" y="4"/>
                    <a:pt x="17" y="6"/>
                    <a:pt x="14" y="5"/>
                  </a:cubicBezTo>
                  <a:cubicBezTo>
                    <a:pt x="10" y="5"/>
                    <a:pt x="3" y="0"/>
                    <a:pt x="1" y="6"/>
                  </a:cubicBezTo>
                  <a:cubicBezTo>
                    <a:pt x="0" y="10"/>
                    <a:pt x="3" y="11"/>
                    <a:pt x="5" y="12"/>
                  </a:cubicBezTo>
                  <a:cubicBezTo>
                    <a:pt x="9" y="15"/>
                    <a:pt x="12" y="16"/>
                    <a:pt x="14" y="19"/>
                  </a:cubicBezTo>
                  <a:cubicBezTo>
                    <a:pt x="17" y="24"/>
                    <a:pt x="16" y="28"/>
                    <a:pt x="23" y="28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55" name="Freeform 902">
              <a:extLst>
                <a:ext uri="{FF2B5EF4-FFF2-40B4-BE49-F238E27FC236}">
                  <a16:creationId xmlns:a16="http://schemas.microsoft.com/office/drawing/2014/main" id="{EFD738E4-9473-E04C-B2B7-B31C909B7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151" y="4116388"/>
              <a:ext cx="50800" cy="34925"/>
            </a:xfrm>
            <a:custGeom>
              <a:avLst/>
              <a:gdLst>
                <a:gd name="T0" fmla="*/ 31 w 31"/>
                <a:gd name="T1" fmla="*/ 1 h 21"/>
                <a:gd name="T2" fmla="*/ 14 w 31"/>
                <a:gd name="T3" fmla="*/ 7 h 21"/>
                <a:gd name="T4" fmla="*/ 5 w 31"/>
                <a:gd name="T5" fmla="*/ 12 h 21"/>
                <a:gd name="T6" fmla="*/ 2 w 31"/>
                <a:gd name="T7" fmla="*/ 19 h 21"/>
                <a:gd name="T8" fmla="*/ 13 w 31"/>
                <a:gd name="T9" fmla="*/ 16 h 21"/>
                <a:gd name="T10" fmla="*/ 31 w 31"/>
                <a:gd name="T11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21">
                  <a:moveTo>
                    <a:pt x="31" y="1"/>
                  </a:moveTo>
                  <a:cubicBezTo>
                    <a:pt x="24" y="0"/>
                    <a:pt x="20" y="4"/>
                    <a:pt x="14" y="7"/>
                  </a:cubicBezTo>
                  <a:cubicBezTo>
                    <a:pt x="11" y="8"/>
                    <a:pt x="8" y="9"/>
                    <a:pt x="5" y="12"/>
                  </a:cubicBezTo>
                  <a:cubicBezTo>
                    <a:pt x="4" y="13"/>
                    <a:pt x="0" y="17"/>
                    <a:pt x="2" y="19"/>
                  </a:cubicBezTo>
                  <a:cubicBezTo>
                    <a:pt x="3" y="21"/>
                    <a:pt x="11" y="17"/>
                    <a:pt x="13" y="16"/>
                  </a:cubicBezTo>
                  <a:cubicBezTo>
                    <a:pt x="19" y="14"/>
                    <a:pt x="30" y="9"/>
                    <a:pt x="31" y="1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56" name="Freeform 903">
              <a:extLst>
                <a:ext uri="{FF2B5EF4-FFF2-40B4-BE49-F238E27FC236}">
                  <a16:creationId xmlns:a16="http://schemas.microsoft.com/office/drawing/2014/main" id="{E79BB35D-063D-2B49-9E70-BE2F6BBF0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7276" y="2278063"/>
              <a:ext cx="1588" cy="1588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57" name="Freeform 904">
              <a:extLst>
                <a:ext uri="{FF2B5EF4-FFF2-40B4-BE49-F238E27FC236}">
                  <a16:creationId xmlns:a16="http://schemas.microsoft.com/office/drawing/2014/main" id="{0BDE3D41-C67C-4F48-B313-15DDEB177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0088" y="4113213"/>
              <a:ext cx="82550" cy="158750"/>
            </a:xfrm>
            <a:custGeom>
              <a:avLst/>
              <a:gdLst>
                <a:gd name="T0" fmla="*/ 23 w 50"/>
                <a:gd name="T1" fmla="*/ 50 h 97"/>
                <a:gd name="T2" fmla="*/ 32 w 50"/>
                <a:gd name="T3" fmla="*/ 63 h 97"/>
                <a:gd name="T4" fmla="*/ 39 w 50"/>
                <a:gd name="T5" fmla="*/ 80 h 97"/>
                <a:gd name="T6" fmla="*/ 49 w 50"/>
                <a:gd name="T7" fmla="*/ 97 h 97"/>
                <a:gd name="T8" fmla="*/ 38 w 50"/>
                <a:gd name="T9" fmla="*/ 70 h 97"/>
                <a:gd name="T10" fmla="*/ 27 w 50"/>
                <a:gd name="T11" fmla="*/ 45 h 97"/>
                <a:gd name="T12" fmla="*/ 13 w 50"/>
                <a:gd name="T13" fmla="*/ 21 h 97"/>
                <a:gd name="T14" fmla="*/ 3 w 50"/>
                <a:gd name="T15" fmla="*/ 0 h 97"/>
                <a:gd name="T16" fmla="*/ 8 w 50"/>
                <a:gd name="T17" fmla="*/ 27 h 97"/>
                <a:gd name="T18" fmla="*/ 13 w 50"/>
                <a:gd name="T19" fmla="*/ 42 h 97"/>
                <a:gd name="T20" fmla="*/ 23 w 50"/>
                <a:gd name="T21" fmla="*/ 5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7">
                  <a:moveTo>
                    <a:pt x="23" y="50"/>
                  </a:moveTo>
                  <a:cubicBezTo>
                    <a:pt x="29" y="54"/>
                    <a:pt x="30" y="56"/>
                    <a:pt x="32" y="63"/>
                  </a:cubicBezTo>
                  <a:cubicBezTo>
                    <a:pt x="33" y="69"/>
                    <a:pt x="36" y="75"/>
                    <a:pt x="39" y="80"/>
                  </a:cubicBezTo>
                  <a:cubicBezTo>
                    <a:pt x="42" y="85"/>
                    <a:pt x="45" y="94"/>
                    <a:pt x="49" y="97"/>
                  </a:cubicBezTo>
                  <a:cubicBezTo>
                    <a:pt x="50" y="86"/>
                    <a:pt x="45" y="79"/>
                    <a:pt x="38" y="70"/>
                  </a:cubicBezTo>
                  <a:cubicBezTo>
                    <a:pt x="33" y="63"/>
                    <a:pt x="30" y="53"/>
                    <a:pt x="27" y="45"/>
                  </a:cubicBezTo>
                  <a:cubicBezTo>
                    <a:pt x="23" y="36"/>
                    <a:pt x="17" y="29"/>
                    <a:pt x="13" y="21"/>
                  </a:cubicBezTo>
                  <a:cubicBezTo>
                    <a:pt x="10" y="14"/>
                    <a:pt x="9" y="5"/>
                    <a:pt x="3" y="0"/>
                  </a:cubicBezTo>
                  <a:cubicBezTo>
                    <a:pt x="0" y="7"/>
                    <a:pt x="6" y="19"/>
                    <a:pt x="8" y="27"/>
                  </a:cubicBezTo>
                  <a:cubicBezTo>
                    <a:pt x="9" y="32"/>
                    <a:pt x="12" y="37"/>
                    <a:pt x="13" y="42"/>
                  </a:cubicBezTo>
                  <a:cubicBezTo>
                    <a:pt x="17" y="42"/>
                    <a:pt x="20" y="48"/>
                    <a:pt x="23" y="50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58" name="Freeform 905">
              <a:extLst>
                <a:ext uri="{FF2B5EF4-FFF2-40B4-BE49-F238E27FC236}">
                  <a16:creationId xmlns:a16="http://schemas.microsoft.com/office/drawing/2014/main" id="{F08B476B-2EB1-6443-A908-E375562AE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8863" y="2279650"/>
              <a:ext cx="23813" cy="17463"/>
            </a:xfrm>
            <a:custGeom>
              <a:avLst/>
              <a:gdLst>
                <a:gd name="T0" fmla="*/ 9 w 15"/>
                <a:gd name="T1" fmla="*/ 11 h 11"/>
                <a:gd name="T2" fmla="*/ 0 w 15"/>
                <a:gd name="T3" fmla="*/ 0 h 11"/>
                <a:gd name="T4" fmla="*/ 2 w 15"/>
                <a:gd name="T5" fmla="*/ 2 h 11"/>
                <a:gd name="T6" fmla="*/ 9 w 15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1">
                  <a:moveTo>
                    <a:pt x="9" y="11"/>
                  </a:moveTo>
                  <a:cubicBezTo>
                    <a:pt x="15" y="4"/>
                    <a:pt x="5" y="2"/>
                    <a:pt x="0" y="0"/>
                  </a:cubicBezTo>
                  <a:cubicBezTo>
                    <a:pt x="1" y="0"/>
                    <a:pt x="1" y="1"/>
                    <a:pt x="2" y="2"/>
                  </a:cubicBezTo>
                  <a:cubicBezTo>
                    <a:pt x="4" y="4"/>
                    <a:pt x="4" y="11"/>
                    <a:pt x="9" y="11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59" name="Freeform 906">
              <a:extLst>
                <a:ext uri="{FF2B5EF4-FFF2-40B4-BE49-F238E27FC236}">
                  <a16:creationId xmlns:a16="http://schemas.microsoft.com/office/drawing/2014/main" id="{E553AB87-A61C-794C-AF0B-BB2A97B03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726" y="4179888"/>
              <a:ext cx="3175" cy="6350"/>
            </a:xfrm>
            <a:custGeom>
              <a:avLst/>
              <a:gdLst>
                <a:gd name="T0" fmla="*/ 1 w 2"/>
                <a:gd name="T1" fmla="*/ 1 h 4"/>
                <a:gd name="T2" fmla="*/ 0 w 2"/>
                <a:gd name="T3" fmla="*/ 1 h 4"/>
                <a:gd name="T4" fmla="*/ 2 w 2"/>
                <a:gd name="T5" fmla="*/ 4 h 4"/>
                <a:gd name="T6" fmla="*/ 1 w 2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1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2"/>
                    <a:pt x="1" y="3"/>
                    <a:pt x="2" y="4"/>
                  </a:cubicBezTo>
                  <a:cubicBezTo>
                    <a:pt x="2" y="3"/>
                    <a:pt x="2" y="2"/>
                    <a:pt x="1" y="1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60" name="Freeform 907">
              <a:extLst>
                <a:ext uri="{FF2B5EF4-FFF2-40B4-BE49-F238E27FC236}">
                  <a16:creationId xmlns:a16="http://schemas.microsoft.com/office/drawing/2014/main" id="{C7D639D5-4E44-3845-AD98-AF619051C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526" y="128588"/>
              <a:ext cx="979488" cy="665163"/>
            </a:xfrm>
            <a:custGeom>
              <a:avLst/>
              <a:gdLst>
                <a:gd name="T0" fmla="*/ 99 w 596"/>
                <a:gd name="T1" fmla="*/ 326 h 405"/>
                <a:gd name="T2" fmla="*/ 176 w 596"/>
                <a:gd name="T3" fmla="*/ 344 h 405"/>
                <a:gd name="T4" fmla="*/ 250 w 596"/>
                <a:gd name="T5" fmla="*/ 366 h 405"/>
                <a:gd name="T6" fmla="*/ 315 w 596"/>
                <a:gd name="T7" fmla="*/ 360 h 405"/>
                <a:gd name="T8" fmla="*/ 502 w 596"/>
                <a:gd name="T9" fmla="*/ 403 h 405"/>
                <a:gd name="T10" fmla="*/ 205 w 596"/>
                <a:gd name="T11" fmla="*/ 11 h 405"/>
                <a:gd name="T12" fmla="*/ 206 w 596"/>
                <a:gd name="T13" fmla="*/ 22 h 405"/>
                <a:gd name="T14" fmla="*/ 210 w 596"/>
                <a:gd name="T15" fmla="*/ 30 h 405"/>
                <a:gd name="T16" fmla="*/ 212 w 596"/>
                <a:gd name="T17" fmla="*/ 49 h 405"/>
                <a:gd name="T18" fmla="*/ 204 w 596"/>
                <a:gd name="T19" fmla="*/ 66 h 405"/>
                <a:gd name="T20" fmla="*/ 200 w 596"/>
                <a:gd name="T21" fmla="*/ 86 h 405"/>
                <a:gd name="T22" fmla="*/ 215 w 596"/>
                <a:gd name="T23" fmla="*/ 110 h 405"/>
                <a:gd name="T24" fmla="*/ 205 w 596"/>
                <a:gd name="T25" fmla="*/ 112 h 405"/>
                <a:gd name="T26" fmla="*/ 181 w 596"/>
                <a:gd name="T27" fmla="*/ 130 h 405"/>
                <a:gd name="T28" fmla="*/ 173 w 596"/>
                <a:gd name="T29" fmla="*/ 156 h 405"/>
                <a:gd name="T30" fmla="*/ 165 w 596"/>
                <a:gd name="T31" fmla="*/ 168 h 405"/>
                <a:gd name="T32" fmla="*/ 169 w 596"/>
                <a:gd name="T33" fmla="*/ 131 h 405"/>
                <a:gd name="T34" fmla="*/ 175 w 596"/>
                <a:gd name="T35" fmla="*/ 103 h 405"/>
                <a:gd name="T36" fmla="*/ 159 w 596"/>
                <a:gd name="T37" fmla="*/ 131 h 405"/>
                <a:gd name="T38" fmla="*/ 165 w 596"/>
                <a:gd name="T39" fmla="*/ 101 h 405"/>
                <a:gd name="T40" fmla="*/ 181 w 596"/>
                <a:gd name="T41" fmla="*/ 76 h 405"/>
                <a:gd name="T42" fmla="*/ 168 w 596"/>
                <a:gd name="T43" fmla="*/ 85 h 405"/>
                <a:gd name="T44" fmla="*/ 157 w 596"/>
                <a:gd name="T45" fmla="*/ 73 h 405"/>
                <a:gd name="T46" fmla="*/ 131 w 596"/>
                <a:gd name="T47" fmla="*/ 63 h 405"/>
                <a:gd name="T48" fmla="*/ 104 w 596"/>
                <a:gd name="T49" fmla="*/ 54 h 405"/>
                <a:gd name="T50" fmla="*/ 77 w 596"/>
                <a:gd name="T51" fmla="*/ 42 h 405"/>
                <a:gd name="T52" fmla="*/ 67 w 596"/>
                <a:gd name="T53" fmla="*/ 32 h 405"/>
                <a:gd name="T54" fmla="*/ 45 w 596"/>
                <a:gd name="T55" fmla="*/ 10 h 405"/>
                <a:gd name="T56" fmla="*/ 34 w 596"/>
                <a:gd name="T57" fmla="*/ 47 h 405"/>
                <a:gd name="T58" fmla="*/ 46 w 596"/>
                <a:gd name="T59" fmla="*/ 73 h 405"/>
                <a:gd name="T60" fmla="*/ 33 w 596"/>
                <a:gd name="T61" fmla="*/ 130 h 405"/>
                <a:gd name="T62" fmla="*/ 27 w 596"/>
                <a:gd name="T63" fmla="*/ 167 h 405"/>
                <a:gd name="T64" fmla="*/ 46 w 596"/>
                <a:gd name="T65" fmla="*/ 163 h 405"/>
                <a:gd name="T66" fmla="*/ 32 w 596"/>
                <a:gd name="T67" fmla="*/ 172 h 405"/>
                <a:gd name="T68" fmla="*/ 31 w 596"/>
                <a:gd name="T69" fmla="*/ 200 h 405"/>
                <a:gd name="T70" fmla="*/ 16 w 596"/>
                <a:gd name="T71" fmla="*/ 208 h 405"/>
                <a:gd name="T72" fmla="*/ 19 w 596"/>
                <a:gd name="T73" fmla="*/ 185 h 405"/>
                <a:gd name="T74" fmla="*/ 3 w 596"/>
                <a:gd name="T75" fmla="*/ 186 h 405"/>
                <a:gd name="T76" fmla="*/ 3 w 596"/>
                <a:gd name="T77" fmla="*/ 222 h 405"/>
                <a:gd name="T78" fmla="*/ 36 w 596"/>
                <a:gd name="T79" fmla="*/ 233 h 405"/>
                <a:gd name="T80" fmla="*/ 64 w 596"/>
                <a:gd name="T81" fmla="*/ 249 h 405"/>
                <a:gd name="T82" fmla="*/ 86 w 596"/>
                <a:gd name="T83" fmla="*/ 278 h 405"/>
                <a:gd name="T84" fmla="*/ 90 w 596"/>
                <a:gd name="T85" fmla="*/ 30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96" h="405">
                  <a:moveTo>
                    <a:pt x="90" y="305"/>
                  </a:moveTo>
                  <a:cubicBezTo>
                    <a:pt x="87" y="310"/>
                    <a:pt x="83" y="311"/>
                    <a:pt x="88" y="316"/>
                  </a:cubicBezTo>
                  <a:cubicBezTo>
                    <a:pt x="90" y="319"/>
                    <a:pt x="96" y="324"/>
                    <a:pt x="99" y="326"/>
                  </a:cubicBezTo>
                  <a:cubicBezTo>
                    <a:pt x="107" y="332"/>
                    <a:pt x="119" y="331"/>
                    <a:pt x="128" y="337"/>
                  </a:cubicBezTo>
                  <a:cubicBezTo>
                    <a:pt x="138" y="342"/>
                    <a:pt x="150" y="339"/>
                    <a:pt x="161" y="340"/>
                  </a:cubicBezTo>
                  <a:cubicBezTo>
                    <a:pt x="166" y="340"/>
                    <a:pt x="173" y="340"/>
                    <a:pt x="176" y="344"/>
                  </a:cubicBezTo>
                  <a:cubicBezTo>
                    <a:pt x="180" y="348"/>
                    <a:pt x="179" y="354"/>
                    <a:pt x="185" y="356"/>
                  </a:cubicBezTo>
                  <a:cubicBezTo>
                    <a:pt x="196" y="359"/>
                    <a:pt x="211" y="355"/>
                    <a:pt x="222" y="356"/>
                  </a:cubicBezTo>
                  <a:cubicBezTo>
                    <a:pt x="232" y="358"/>
                    <a:pt x="241" y="364"/>
                    <a:pt x="250" y="366"/>
                  </a:cubicBezTo>
                  <a:cubicBezTo>
                    <a:pt x="260" y="368"/>
                    <a:pt x="273" y="370"/>
                    <a:pt x="283" y="369"/>
                  </a:cubicBezTo>
                  <a:cubicBezTo>
                    <a:pt x="289" y="369"/>
                    <a:pt x="294" y="369"/>
                    <a:pt x="299" y="368"/>
                  </a:cubicBezTo>
                  <a:cubicBezTo>
                    <a:pt x="304" y="366"/>
                    <a:pt x="310" y="360"/>
                    <a:pt x="315" y="360"/>
                  </a:cubicBezTo>
                  <a:cubicBezTo>
                    <a:pt x="318" y="372"/>
                    <a:pt x="327" y="364"/>
                    <a:pt x="335" y="363"/>
                  </a:cubicBezTo>
                  <a:cubicBezTo>
                    <a:pt x="345" y="361"/>
                    <a:pt x="358" y="360"/>
                    <a:pt x="367" y="365"/>
                  </a:cubicBezTo>
                  <a:cubicBezTo>
                    <a:pt x="373" y="368"/>
                    <a:pt x="501" y="401"/>
                    <a:pt x="502" y="403"/>
                  </a:cubicBezTo>
                  <a:cubicBezTo>
                    <a:pt x="503" y="405"/>
                    <a:pt x="578" y="160"/>
                    <a:pt x="596" y="102"/>
                  </a:cubicBezTo>
                  <a:cubicBezTo>
                    <a:pt x="404" y="61"/>
                    <a:pt x="249" y="23"/>
                    <a:pt x="205" y="0"/>
                  </a:cubicBezTo>
                  <a:cubicBezTo>
                    <a:pt x="205" y="3"/>
                    <a:pt x="204" y="7"/>
                    <a:pt x="205" y="11"/>
                  </a:cubicBezTo>
                  <a:cubicBezTo>
                    <a:pt x="205" y="13"/>
                    <a:pt x="206" y="13"/>
                    <a:pt x="208" y="14"/>
                  </a:cubicBezTo>
                  <a:cubicBezTo>
                    <a:pt x="209" y="15"/>
                    <a:pt x="211" y="16"/>
                    <a:pt x="211" y="18"/>
                  </a:cubicBezTo>
                  <a:cubicBezTo>
                    <a:pt x="210" y="20"/>
                    <a:pt x="208" y="21"/>
                    <a:pt x="206" y="22"/>
                  </a:cubicBezTo>
                  <a:cubicBezTo>
                    <a:pt x="204" y="24"/>
                    <a:pt x="200" y="30"/>
                    <a:pt x="200" y="33"/>
                  </a:cubicBezTo>
                  <a:cubicBezTo>
                    <a:pt x="201" y="36"/>
                    <a:pt x="203" y="33"/>
                    <a:pt x="204" y="32"/>
                  </a:cubicBezTo>
                  <a:cubicBezTo>
                    <a:pt x="206" y="31"/>
                    <a:pt x="209" y="31"/>
                    <a:pt x="210" y="30"/>
                  </a:cubicBezTo>
                  <a:cubicBezTo>
                    <a:pt x="213" y="28"/>
                    <a:pt x="218" y="21"/>
                    <a:pt x="218" y="28"/>
                  </a:cubicBezTo>
                  <a:cubicBezTo>
                    <a:pt x="219" y="34"/>
                    <a:pt x="215" y="34"/>
                    <a:pt x="212" y="38"/>
                  </a:cubicBezTo>
                  <a:cubicBezTo>
                    <a:pt x="209" y="41"/>
                    <a:pt x="212" y="45"/>
                    <a:pt x="212" y="49"/>
                  </a:cubicBezTo>
                  <a:cubicBezTo>
                    <a:pt x="212" y="52"/>
                    <a:pt x="211" y="51"/>
                    <a:pt x="209" y="52"/>
                  </a:cubicBezTo>
                  <a:cubicBezTo>
                    <a:pt x="206" y="53"/>
                    <a:pt x="207" y="54"/>
                    <a:pt x="207" y="57"/>
                  </a:cubicBezTo>
                  <a:cubicBezTo>
                    <a:pt x="208" y="60"/>
                    <a:pt x="206" y="64"/>
                    <a:pt x="204" y="66"/>
                  </a:cubicBezTo>
                  <a:cubicBezTo>
                    <a:pt x="203" y="68"/>
                    <a:pt x="201" y="69"/>
                    <a:pt x="200" y="71"/>
                  </a:cubicBezTo>
                  <a:cubicBezTo>
                    <a:pt x="199" y="73"/>
                    <a:pt x="199" y="75"/>
                    <a:pt x="198" y="77"/>
                  </a:cubicBezTo>
                  <a:cubicBezTo>
                    <a:pt x="198" y="79"/>
                    <a:pt x="196" y="86"/>
                    <a:pt x="200" y="86"/>
                  </a:cubicBezTo>
                  <a:cubicBezTo>
                    <a:pt x="204" y="85"/>
                    <a:pt x="206" y="77"/>
                    <a:pt x="209" y="83"/>
                  </a:cubicBezTo>
                  <a:cubicBezTo>
                    <a:pt x="210" y="86"/>
                    <a:pt x="209" y="92"/>
                    <a:pt x="209" y="95"/>
                  </a:cubicBezTo>
                  <a:cubicBezTo>
                    <a:pt x="210" y="101"/>
                    <a:pt x="212" y="106"/>
                    <a:pt x="215" y="110"/>
                  </a:cubicBezTo>
                  <a:cubicBezTo>
                    <a:pt x="217" y="114"/>
                    <a:pt x="216" y="118"/>
                    <a:pt x="215" y="121"/>
                  </a:cubicBezTo>
                  <a:cubicBezTo>
                    <a:pt x="214" y="125"/>
                    <a:pt x="209" y="131"/>
                    <a:pt x="208" y="125"/>
                  </a:cubicBezTo>
                  <a:cubicBezTo>
                    <a:pt x="208" y="121"/>
                    <a:pt x="207" y="116"/>
                    <a:pt x="205" y="112"/>
                  </a:cubicBezTo>
                  <a:cubicBezTo>
                    <a:pt x="204" y="108"/>
                    <a:pt x="198" y="110"/>
                    <a:pt x="195" y="112"/>
                  </a:cubicBezTo>
                  <a:cubicBezTo>
                    <a:pt x="192" y="114"/>
                    <a:pt x="189" y="119"/>
                    <a:pt x="188" y="122"/>
                  </a:cubicBezTo>
                  <a:cubicBezTo>
                    <a:pt x="188" y="127"/>
                    <a:pt x="186" y="128"/>
                    <a:pt x="181" y="130"/>
                  </a:cubicBezTo>
                  <a:cubicBezTo>
                    <a:pt x="178" y="132"/>
                    <a:pt x="176" y="136"/>
                    <a:pt x="177" y="140"/>
                  </a:cubicBezTo>
                  <a:cubicBezTo>
                    <a:pt x="179" y="144"/>
                    <a:pt x="182" y="147"/>
                    <a:pt x="181" y="151"/>
                  </a:cubicBezTo>
                  <a:cubicBezTo>
                    <a:pt x="180" y="155"/>
                    <a:pt x="177" y="154"/>
                    <a:pt x="173" y="156"/>
                  </a:cubicBezTo>
                  <a:cubicBezTo>
                    <a:pt x="170" y="158"/>
                    <a:pt x="169" y="161"/>
                    <a:pt x="170" y="165"/>
                  </a:cubicBezTo>
                  <a:cubicBezTo>
                    <a:pt x="170" y="166"/>
                    <a:pt x="171" y="169"/>
                    <a:pt x="169" y="170"/>
                  </a:cubicBezTo>
                  <a:cubicBezTo>
                    <a:pt x="167" y="171"/>
                    <a:pt x="166" y="169"/>
                    <a:pt x="165" y="168"/>
                  </a:cubicBezTo>
                  <a:cubicBezTo>
                    <a:pt x="161" y="163"/>
                    <a:pt x="161" y="159"/>
                    <a:pt x="163" y="154"/>
                  </a:cubicBezTo>
                  <a:cubicBezTo>
                    <a:pt x="164" y="149"/>
                    <a:pt x="168" y="147"/>
                    <a:pt x="170" y="142"/>
                  </a:cubicBezTo>
                  <a:cubicBezTo>
                    <a:pt x="171" y="138"/>
                    <a:pt x="167" y="135"/>
                    <a:pt x="169" y="131"/>
                  </a:cubicBezTo>
                  <a:cubicBezTo>
                    <a:pt x="170" y="128"/>
                    <a:pt x="175" y="125"/>
                    <a:pt x="177" y="122"/>
                  </a:cubicBezTo>
                  <a:cubicBezTo>
                    <a:pt x="179" y="119"/>
                    <a:pt x="178" y="115"/>
                    <a:pt x="178" y="112"/>
                  </a:cubicBezTo>
                  <a:cubicBezTo>
                    <a:pt x="178" y="108"/>
                    <a:pt x="179" y="104"/>
                    <a:pt x="175" y="103"/>
                  </a:cubicBezTo>
                  <a:cubicBezTo>
                    <a:pt x="171" y="102"/>
                    <a:pt x="167" y="108"/>
                    <a:pt x="166" y="111"/>
                  </a:cubicBezTo>
                  <a:cubicBezTo>
                    <a:pt x="163" y="116"/>
                    <a:pt x="163" y="122"/>
                    <a:pt x="162" y="127"/>
                  </a:cubicBezTo>
                  <a:cubicBezTo>
                    <a:pt x="161" y="129"/>
                    <a:pt x="161" y="131"/>
                    <a:pt x="159" y="131"/>
                  </a:cubicBezTo>
                  <a:cubicBezTo>
                    <a:pt x="156" y="131"/>
                    <a:pt x="155" y="129"/>
                    <a:pt x="155" y="127"/>
                  </a:cubicBezTo>
                  <a:cubicBezTo>
                    <a:pt x="153" y="122"/>
                    <a:pt x="156" y="117"/>
                    <a:pt x="159" y="112"/>
                  </a:cubicBezTo>
                  <a:cubicBezTo>
                    <a:pt x="161" y="108"/>
                    <a:pt x="162" y="104"/>
                    <a:pt x="165" y="101"/>
                  </a:cubicBezTo>
                  <a:cubicBezTo>
                    <a:pt x="169" y="98"/>
                    <a:pt x="172" y="94"/>
                    <a:pt x="174" y="90"/>
                  </a:cubicBezTo>
                  <a:cubicBezTo>
                    <a:pt x="176" y="87"/>
                    <a:pt x="175" y="84"/>
                    <a:pt x="178" y="81"/>
                  </a:cubicBezTo>
                  <a:cubicBezTo>
                    <a:pt x="179" y="79"/>
                    <a:pt x="181" y="78"/>
                    <a:pt x="181" y="76"/>
                  </a:cubicBezTo>
                  <a:cubicBezTo>
                    <a:pt x="181" y="74"/>
                    <a:pt x="180" y="72"/>
                    <a:pt x="179" y="71"/>
                  </a:cubicBezTo>
                  <a:cubicBezTo>
                    <a:pt x="173" y="68"/>
                    <a:pt x="174" y="79"/>
                    <a:pt x="174" y="81"/>
                  </a:cubicBezTo>
                  <a:cubicBezTo>
                    <a:pt x="175" y="85"/>
                    <a:pt x="171" y="90"/>
                    <a:pt x="168" y="85"/>
                  </a:cubicBezTo>
                  <a:cubicBezTo>
                    <a:pt x="166" y="81"/>
                    <a:pt x="165" y="78"/>
                    <a:pt x="164" y="74"/>
                  </a:cubicBezTo>
                  <a:cubicBezTo>
                    <a:pt x="164" y="72"/>
                    <a:pt x="164" y="70"/>
                    <a:pt x="161" y="69"/>
                  </a:cubicBezTo>
                  <a:cubicBezTo>
                    <a:pt x="159" y="68"/>
                    <a:pt x="158" y="71"/>
                    <a:pt x="157" y="73"/>
                  </a:cubicBezTo>
                  <a:cubicBezTo>
                    <a:pt x="156" y="76"/>
                    <a:pt x="153" y="80"/>
                    <a:pt x="152" y="75"/>
                  </a:cubicBezTo>
                  <a:cubicBezTo>
                    <a:pt x="151" y="71"/>
                    <a:pt x="147" y="64"/>
                    <a:pt x="143" y="63"/>
                  </a:cubicBezTo>
                  <a:cubicBezTo>
                    <a:pt x="139" y="62"/>
                    <a:pt x="134" y="63"/>
                    <a:pt x="131" y="63"/>
                  </a:cubicBezTo>
                  <a:cubicBezTo>
                    <a:pt x="125" y="62"/>
                    <a:pt x="120" y="60"/>
                    <a:pt x="114" y="61"/>
                  </a:cubicBezTo>
                  <a:cubicBezTo>
                    <a:pt x="112" y="61"/>
                    <a:pt x="110" y="62"/>
                    <a:pt x="109" y="61"/>
                  </a:cubicBezTo>
                  <a:cubicBezTo>
                    <a:pt x="107" y="59"/>
                    <a:pt x="106" y="56"/>
                    <a:pt x="104" y="54"/>
                  </a:cubicBezTo>
                  <a:cubicBezTo>
                    <a:pt x="103" y="52"/>
                    <a:pt x="101" y="50"/>
                    <a:pt x="98" y="48"/>
                  </a:cubicBezTo>
                  <a:cubicBezTo>
                    <a:pt x="95" y="46"/>
                    <a:pt x="92" y="46"/>
                    <a:pt x="88" y="46"/>
                  </a:cubicBezTo>
                  <a:cubicBezTo>
                    <a:pt x="84" y="45"/>
                    <a:pt x="80" y="44"/>
                    <a:pt x="77" y="42"/>
                  </a:cubicBezTo>
                  <a:cubicBezTo>
                    <a:pt x="75" y="41"/>
                    <a:pt x="74" y="41"/>
                    <a:pt x="73" y="40"/>
                  </a:cubicBezTo>
                  <a:cubicBezTo>
                    <a:pt x="72" y="39"/>
                    <a:pt x="72" y="37"/>
                    <a:pt x="71" y="36"/>
                  </a:cubicBezTo>
                  <a:cubicBezTo>
                    <a:pt x="70" y="35"/>
                    <a:pt x="68" y="33"/>
                    <a:pt x="67" y="32"/>
                  </a:cubicBezTo>
                  <a:cubicBezTo>
                    <a:pt x="64" y="30"/>
                    <a:pt x="61" y="28"/>
                    <a:pt x="60" y="24"/>
                  </a:cubicBezTo>
                  <a:cubicBezTo>
                    <a:pt x="58" y="19"/>
                    <a:pt x="54" y="15"/>
                    <a:pt x="50" y="11"/>
                  </a:cubicBezTo>
                  <a:cubicBezTo>
                    <a:pt x="49" y="10"/>
                    <a:pt x="47" y="8"/>
                    <a:pt x="45" y="10"/>
                  </a:cubicBezTo>
                  <a:cubicBezTo>
                    <a:pt x="44" y="13"/>
                    <a:pt x="45" y="17"/>
                    <a:pt x="45" y="20"/>
                  </a:cubicBezTo>
                  <a:cubicBezTo>
                    <a:pt x="44" y="25"/>
                    <a:pt x="45" y="32"/>
                    <a:pt x="43" y="37"/>
                  </a:cubicBezTo>
                  <a:cubicBezTo>
                    <a:pt x="41" y="42"/>
                    <a:pt x="34" y="41"/>
                    <a:pt x="34" y="47"/>
                  </a:cubicBezTo>
                  <a:cubicBezTo>
                    <a:pt x="34" y="50"/>
                    <a:pt x="36" y="52"/>
                    <a:pt x="37" y="54"/>
                  </a:cubicBezTo>
                  <a:cubicBezTo>
                    <a:pt x="40" y="56"/>
                    <a:pt x="41" y="58"/>
                    <a:pt x="42" y="61"/>
                  </a:cubicBezTo>
                  <a:cubicBezTo>
                    <a:pt x="43" y="65"/>
                    <a:pt x="45" y="69"/>
                    <a:pt x="46" y="73"/>
                  </a:cubicBezTo>
                  <a:cubicBezTo>
                    <a:pt x="46" y="78"/>
                    <a:pt x="45" y="82"/>
                    <a:pt x="45" y="87"/>
                  </a:cubicBezTo>
                  <a:cubicBezTo>
                    <a:pt x="44" y="96"/>
                    <a:pt x="44" y="105"/>
                    <a:pt x="40" y="114"/>
                  </a:cubicBezTo>
                  <a:cubicBezTo>
                    <a:pt x="37" y="118"/>
                    <a:pt x="34" y="125"/>
                    <a:pt x="33" y="130"/>
                  </a:cubicBezTo>
                  <a:cubicBezTo>
                    <a:pt x="33" y="135"/>
                    <a:pt x="35" y="140"/>
                    <a:pt x="32" y="145"/>
                  </a:cubicBezTo>
                  <a:cubicBezTo>
                    <a:pt x="30" y="150"/>
                    <a:pt x="24" y="152"/>
                    <a:pt x="22" y="158"/>
                  </a:cubicBezTo>
                  <a:cubicBezTo>
                    <a:pt x="21" y="161"/>
                    <a:pt x="21" y="167"/>
                    <a:pt x="27" y="167"/>
                  </a:cubicBezTo>
                  <a:cubicBezTo>
                    <a:pt x="29" y="167"/>
                    <a:pt x="31" y="166"/>
                    <a:pt x="32" y="164"/>
                  </a:cubicBezTo>
                  <a:cubicBezTo>
                    <a:pt x="33" y="162"/>
                    <a:pt x="32" y="159"/>
                    <a:pt x="33" y="158"/>
                  </a:cubicBezTo>
                  <a:cubicBezTo>
                    <a:pt x="37" y="155"/>
                    <a:pt x="44" y="161"/>
                    <a:pt x="46" y="163"/>
                  </a:cubicBezTo>
                  <a:cubicBezTo>
                    <a:pt x="47" y="165"/>
                    <a:pt x="47" y="167"/>
                    <a:pt x="47" y="169"/>
                  </a:cubicBezTo>
                  <a:cubicBezTo>
                    <a:pt x="47" y="171"/>
                    <a:pt x="44" y="171"/>
                    <a:pt x="42" y="172"/>
                  </a:cubicBezTo>
                  <a:cubicBezTo>
                    <a:pt x="39" y="173"/>
                    <a:pt x="35" y="172"/>
                    <a:pt x="32" y="172"/>
                  </a:cubicBezTo>
                  <a:cubicBezTo>
                    <a:pt x="26" y="173"/>
                    <a:pt x="32" y="178"/>
                    <a:pt x="34" y="180"/>
                  </a:cubicBezTo>
                  <a:cubicBezTo>
                    <a:pt x="36" y="183"/>
                    <a:pt x="37" y="185"/>
                    <a:pt x="38" y="188"/>
                  </a:cubicBezTo>
                  <a:cubicBezTo>
                    <a:pt x="42" y="195"/>
                    <a:pt x="37" y="198"/>
                    <a:pt x="31" y="200"/>
                  </a:cubicBezTo>
                  <a:cubicBezTo>
                    <a:pt x="27" y="202"/>
                    <a:pt x="25" y="206"/>
                    <a:pt x="24" y="210"/>
                  </a:cubicBezTo>
                  <a:cubicBezTo>
                    <a:pt x="23" y="212"/>
                    <a:pt x="21" y="221"/>
                    <a:pt x="18" y="220"/>
                  </a:cubicBezTo>
                  <a:cubicBezTo>
                    <a:pt x="14" y="219"/>
                    <a:pt x="16" y="210"/>
                    <a:pt x="16" y="208"/>
                  </a:cubicBezTo>
                  <a:cubicBezTo>
                    <a:pt x="17" y="204"/>
                    <a:pt x="17" y="200"/>
                    <a:pt x="16" y="196"/>
                  </a:cubicBezTo>
                  <a:cubicBezTo>
                    <a:pt x="15" y="194"/>
                    <a:pt x="14" y="193"/>
                    <a:pt x="16" y="191"/>
                  </a:cubicBezTo>
                  <a:cubicBezTo>
                    <a:pt x="17" y="189"/>
                    <a:pt x="19" y="187"/>
                    <a:pt x="19" y="185"/>
                  </a:cubicBezTo>
                  <a:cubicBezTo>
                    <a:pt x="20" y="181"/>
                    <a:pt x="19" y="177"/>
                    <a:pt x="14" y="177"/>
                  </a:cubicBezTo>
                  <a:cubicBezTo>
                    <a:pt x="10" y="176"/>
                    <a:pt x="3" y="176"/>
                    <a:pt x="1" y="181"/>
                  </a:cubicBezTo>
                  <a:cubicBezTo>
                    <a:pt x="0" y="184"/>
                    <a:pt x="1" y="184"/>
                    <a:pt x="3" y="186"/>
                  </a:cubicBezTo>
                  <a:cubicBezTo>
                    <a:pt x="5" y="188"/>
                    <a:pt x="6" y="190"/>
                    <a:pt x="7" y="193"/>
                  </a:cubicBezTo>
                  <a:cubicBezTo>
                    <a:pt x="8" y="197"/>
                    <a:pt x="8" y="203"/>
                    <a:pt x="6" y="207"/>
                  </a:cubicBezTo>
                  <a:cubicBezTo>
                    <a:pt x="5" y="212"/>
                    <a:pt x="2" y="217"/>
                    <a:pt x="3" y="222"/>
                  </a:cubicBezTo>
                  <a:cubicBezTo>
                    <a:pt x="4" y="226"/>
                    <a:pt x="7" y="230"/>
                    <a:pt x="11" y="231"/>
                  </a:cubicBezTo>
                  <a:cubicBezTo>
                    <a:pt x="16" y="232"/>
                    <a:pt x="21" y="230"/>
                    <a:pt x="26" y="229"/>
                  </a:cubicBezTo>
                  <a:cubicBezTo>
                    <a:pt x="30" y="228"/>
                    <a:pt x="33" y="230"/>
                    <a:pt x="36" y="233"/>
                  </a:cubicBezTo>
                  <a:cubicBezTo>
                    <a:pt x="42" y="239"/>
                    <a:pt x="47" y="243"/>
                    <a:pt x="55" y="245"/>
                  </a:cubicBezTo>
                  <a:cubicBezTo>
                    <a:pt x="57" y="245"/>
                    <a:pt x="59" y="245"/>
                    <a:pt x="60" y="246"/>
                  </a:cubicBezTo>
                  <a:cubicBezTo>
                    <a:pt x="62" y="247"/>
                    <a:pt x="62" y="248"/>
                    <a:pt x="64" y="249"/>
                  </a:cubicBezTo>
                  <a:cubicBezTo>
                    <a:pt x="64" y="249"/>
                    <a:pt x="65" y="249"/>
                    <a:pt x="66" y="250"/>
                  </a:cubicBezTo>
                  <a:cubicBezTo>
                    <a:pt x="71" y="252"/>
                    <a:pt x="75" y="254"/>
                    <a:pt x="79" y="257"/>
                  </a:cubicBezTo>
                  <a:cubicBezTo>
                    <a:pt x="86" y="261"/>
                    <a:pt x="90" y="270"/>
                    <a:pt x="86" y="278"/>
                  </a:cubicBezTo>
                  <a:cubicBezTo>
                    <a:pt x="86" y="277"/>
                    <a:pt x="85" y="277"/>
                    <a:pt x="85" y="276"/>
                  </a:cubicBezTo>
                  <a:cubicBezTo>
                    <a:pt x="85" y="277"/>
                    <a:pt x="85" y="278"/>
                    <a:pt x="85" y="279"/>
                  </a:cubicBezTo>
                  <a:cubicBezTo>
                    <a:pt x="87" y="288"/>
                    <a:pt x="95" y="296"/>
                    <a:pt x="90" y="305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61" name="Freeform 908">
              <a:extLst>
                <a:ext uri="{FF2B5EF4-FFF2-40B4-BE49-F238E27FC236}">
                  <a16:creationId xmlns:a16="http://schemas.microsoft.com/office/drawing/2014/main" id="{BDE146E9-5A97-9441-B753-B157DF3C5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1138" y="3944938"/>
              <a:ext cx="61913" cy="28575"/>
            </a:xfrm>
            <a:custGeom>
              <a:avLst/>
              <a:gdLst>
                <a:gd name="T0" fmla="*/ 18 w 37"/>
                <a:gd name="T1" fmla="*/ 15 h 17"/>
                <a:gd name="T2" fmla="*/ 31 w 37"/>
                <a:gd name="T3" fmla="*/ 5 h 17"/>
                <a:gd name="T4" fmla="*/ 10 w 37"/>
                <a:gd name="T5" fmla="*/ 0 h 17"/>
                <a:gd name="T6" fmla="*/ 5 w 37"/>
                <a:gd name="T7" fmla="*/ 8 h 17"/>
                <a:gd name="T8" fmla="*/ 18 w 37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7">
                  <a:moveTo>
                    <a:pt x="18" y="15"/>
                  </a:moveTo>
                  <a:cubicBezTo>
                    <a:pt x="22" y="15"/>
                    <a:pt x="37" y="12"/>
                    <a:pt x="31" y="5"/>
                  </a:cubicBezTo>
                  <a:cubicBezTo>
                    <a:pt x="26" y="0"/>
                    <a:pt x="16" y="1"/>
                    <a:pt x="10" y="0"/>
                  </a:cubicBezTo>
                  <a:cubicBezTo>
                    <a:pt x="10" y="3"/>
                    <a:pt x="6" y="6"/>
                    <a:pt x="5" y="8"/>
                  </a:cubicBezTo>
                  <a:cubicBezTo>
                    <a:pt x="0" y="17"/>
                    <a:pt x="12" y="15"/>
                    <a:pt x="18" y="15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62" name="Freeform 909">
              <a:extLst>
                <a:ext uri="{FF2B5EF4-FFF2-40B4-BE49-F238E27FC236}">
                  <a16:creationId xmlns:a16="http://schemas.microsoft.com/office/drawing/2014/main" id="{EA58B12F-C156-044F-9C7E-0E9BEA488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601" y="39449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63" name="Freeform 910">
              <a:extLst>
                <a:ext uri="{FF2B5EF4-FFF2-40B4-BE49-F238E27FC236}">
                  <a16:creationId xmlns:a16="http://schemas.microsoft.com/office/drawing/2014/main" id="{E551C299-97B7-F742-823E-F0BD3D1E5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51" y="512763"/>
              <a:ext cx="1187450" cy="946150"/>
            </a:xfrm>
            <a:custGeom>
              <a:avLst/>
              <a:gdLst>
                <a:gd name="T0" fmla="*/ 637 w 723"/>
                <a:gd name="T1" fmla="*/ 358 h 576"/>
                <a:gd name="T2" fmla="*/ 654 w 723"/>
                <a:gd name="T3" fmla="*/ 326 h 576"/>
                <a:gd name="T4" fmla="*/ 685 w 723"/>
                <a:gd name="T5" fmla="*/ 253 h 576"/>
                <a:gd name="T6" fmla="*/ 714 w 723"/>
                <a:gd name="T7" fmla="*/ 227 h 576"/>
                <a:gd name="T8" fmla="*/ 694 w 723"/>
                <a:gd name="T9" fmla="*/ 189 h 576"/>
                <a:gd name="T10" fmla="*/ 547 w 723"/>
                <a:gd name="T11" fmla="*/ 131 h 576"/>
                <a:gd name="T12" fmla="*/ 495 w 723"/>
                <a:gd name="T13" fmla="*/ 126 h 576"/>
                <a:gd name="T14" fmla="*/ 463 w 723"/>
                <a:gd name="T15" fmla="*/ 135 h 576"/>
                <a:gd name="T16" fmla="*/ 402 w 723"/>
                <a:gd name="T17" fmla="*/ 122 h 576"/>
                <a:gd name="T18" fmla="*/ 356 w 723"/>
                <a:gd name="T19" fmla="*/ 110 h 576"/>
                <a:gd name="T20" fmla="*/ 308 w 723"/>
                <a:gd name="T21" fmla="*/ 103 h 576"/>
                <a:gd name="T22" fmla="*/ 268 w 723"/>
                <a:gd name="T23" fmla="*/ 82 h 576"/>
                <a:gd name="T24" fmla="*/ 265 w 723"/>
                <a:gd name="T25" fmla="*/ 45 h 576"/>
                <a:gd name="T26" fmla="*/ 263 w 723"/>
                <a:gd name="T27" fmla="*/ 38 h 576"/>
                <a:gd name="T28" fmla="*/ 240 w 723"/>
                <a:gd name="T29" fmla="*/ 25 h 576"/>
                <a:gd name="T30" fmla="*/ 209 w 723"/>
                <a:gd name="T31" fmla="*/ 11 h 576"/>
                <a:gd name="T32" fmla="*/ 186 w 723"/>
                <a:gd name="T33" fmla="*/ 3 h 576"/>
                <a:gd name="T34" fmla="*/ 182 w 723"/>
                <a:gd name="T35" fmla="*/ 31 h 576"/>
                <a:gd name="T36" fmla="*/ 179 w 723"/>
                <a:gd name="T37" fmla="*/ 45 h 576"/>
                <a:gd name="T38" fmla="*/ 156 w 723"/>
                <a:gd name="T39" fmla="*/ 73 h 576"/>
                <a:gd name="T40" fmla="*/ 140 w 723"/>
                <a:gd name="T41" fmla="*/ 101 h 576"/>
                <a:gd name="T42" fmla="*/ 126 w 723"/>
                <a:gd name="T43" fmla="*/ 142 h 576"/>
                <a:gd name="T44" fmla="*/ 116 w 723"/>
                <a:gd name="T45" fmla="*/ 162 h 576"/>
                <a:gd name="T46" fmla="*/ 107 w 723"/>
                <a:gd name="T47" fmla="*/ 178 h 576"/>
                <a:gd name="T48" fmla="*/ 108 w 723"/>
                <a:gd name="T49" fmla="*/ 193 h 576"/>
                <a:gd name="T50" fmla="*/ 94 w 723"/>
                <a:gd name="T51" fmla="*/ 209 h 576"/>
                <a:gd name="T52" fmla="*/ 85 w 723"/>
                <a:gd name="T53" fmla="*/ 224 h 576"/>
                <a:gd name="T54" fmla="*/ 78 w 723"/>
                <a:gd name="T55" fmla="*/ 233 h 576"/>
                <a:gd name="T56" fmla="*/ 69 w 723"/>
                <a:gd name="T57" fmla="*/ 250 h 576"/>
                <a:gd name="T58" fmla="*/ 60 w 723"/>
                <a:gd name="T59" fmla="*/ 258 h 576"/>
                <a:gd name="T60" fmla="*/ 53 w 723"/>
                <a:gd name="T61" fmla="*/ 274 h 576"/>
                <a:gd name="T62" fmla="*/ 40 w 723"/>
                <a:gd name="T63" fmla="*/ 301 h 576"/>
                <a:gd name="T64" fmla="*/ 22 w 723"/>
                <a:gd name="T65" fmla="*/ 315 h 576"/>
                <a:gd name="T66" fmla="*/ 1 w 723"/>
                <a:gd name="T67" fmla="*/ 325 h 576"/>
                <a:gd name="T68" fmla="*/ 9 w 723"/>
                <a:gd name="T69" fmla="*/ 340 h 576"/>
                <a:gd name="T70" fmla="*/ 17 w 723"/>
                <a:gd name="T71" fmla="*/ 356 h 576"/>
                <a:gd name="T72" fmla="*/ 17 w 723"/>
                <a:gd name="T73" fmla="*/ 369 h 576"/>
                <a:gd name="T74" fmla="*/ 10 w 723"/>
                <a:gd name="T75" fmla="*/ 381 h 576"/>
                <a:gd name="T76" fmla="*/ 11 w 723"/>
                <a:gd name="T77" fmla="*/ 402 h 576"/>
                <a:gd name="T78" fmla="*/ 579 w 723"/>
                <a:gd name="T79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23" h="576">
                  <a:moveTo>
                    <a:pt x="636" y="378"/>
                  </a:moveTo>
                  <a:cubicBezTo>
                    <a:pt x="635" y="377"/>
                    <a:pt x="633" y="368"/>
                    <a:pt x="637" y="358"/>
                  </a:cubicBezTo>
                  <a:cubicBezTo>
                    <a:pt x="640" y="348"/>
                    <a:pt x="638" y="345"/>
                    <a:pt x="645" y="338"/>
                  </a:cubicBezTo>
                  <a:cubicBezTo>
                    <a:pt x="651" y="331"/>
                    <a:pt x="649" y="346"/>
                    <a:pt x="654" y="326"/>
                  </a:cubicBezTo>
                  <a:cubicBezTo>
                    <a:pt x="659" y="306"/>
                    <a:pt x="662" y="307"/>
                    <a:pt x="669" y="286"/>
                  </a:cubicBezTo>
                  <a:cubicBezTo>
                    <a:pt x="676" y="265"/>
                    <a:pt x="668" y="264"/>
                    <a:pt x="685" y="253"/>
                  </a:cubicBezTo>
                  <a:cubicBezTo>
                    <a:pt x="702" y="241"/>
                    <a:pt x="695" y="247"/>
                    <a:pt x="705" y="241"/>
                  </a:cubicBezTo>
                  <a:cubicBezTo>
                    <a:pt x="715" y="236"/>
                    <a:pt x="723" y="242"/>
                    <a:pt x="714" y="227"/>
                  </a:cubicBezTo>
                  <a:cubicBezTo>
                    <a:pt x="705" y="213"/>
                    <a:pt x="697" y="213"/>
                    <a:pt x="698" y="202"/>
                  </a:cubicBezTo>
                  <a:cubicBezTo>
                    <a:pt x="699" y="191"/>
                    <a:pt x="701" y="197"/>
                    <a:pt x="694" y="189"/>
                  </a:cubicBezTo>
                  <a:cubicBezTo>
                    <a:pt x="689" y="184"/>
                    <a:pt x="682" y="176"/>
                    <a:pt x="679" y="168"/>
                  </a:cubicBezTo>
                  <a:cubicBezTo>
                    <a:pt x="659" y="161"/>
                    <a:pt x="552" y="133"/>
                    <a:pt x="547" y="131"/>
                  </a:cubicBezTo>
                  <a:cubicBezTo>
                    <a:pt x="538" y="126"/>
                    <a:pt x="525" y="127"/>
                    <a:pt x="515" y="129"/>
                  </a:cubicBezTo>
                  <a:cubicBezTo>
                    <a:pt x="507" y="130"/>
                    <a:pt x="498" y="138"/>
                    <a:pt x="495" y="126"/>
                  </a:cubicBezTo>
                  <a:cubicBezTo>
                    <a:pt x="490" y="126"/>
                    <a:pt x="484" y="132"/>
                    <a:pt x="479" y="134"/>
                  </a:cubicBezTo>
                  <a:cubicBezTo>
                    <a:pt x="474" y="135"/>
                    <a:pt x="469" y="135"/>
                    <a:pt x="463" y="135"/>
                  </a:cubicBezTo>
                  <a:cubicBezTo>
                    <a:pt x="453" y="136"/>
                    <a:pt x="440" y="134"/>
                    <a:pt x="430" y="132"/>
                  </a:cubicBezTo>
                  <a:cubicBezTo>
                    <a:pt x="421" y="130"/>
                    <a:pt x="412" y="124"/>
                    <a:pt x="402" y="122"/>
                  </a:cubicBezTo>
                  <a:cubicBezTo>
                    <a:pt x="391" y="121"/>
                    <a:pt x="376" y="125"/>
                    <a:pt x="365" y="122"/>
                  </a:cubicBezTo>
                  <a:cubicBezTo>
                    <a:pt x="359" y="120"/>
                    <a:pt x="360" y="114"/>
                    <a:pt x="356" y="110"/>
                  </a:cubicBezTo>
                  <a:cubicBezTo>
                    <a:pt x="353" y="106"/>
                    <a:pt x="346" y="106"/>
                    <a:pt x="341" y="106"/>
                  </a:cubicBezTo>
                  <a:cubicBezTo>
                    <a:pt x="330" y="105"/>
                    <a:pt x="318" y="108"/>
                    <a:pt x="308" y="103"/>
                  </a:cubicBezTo>
                  <a:cubicBezTo>
                    <a:pt x="299" y="97"/>
                    <a:pt x="287" y="98"/>
                    <a:pt x="279" y="92"/>
                  </a:cubicBezTo>
                  <a:cubicBezTo>
                    <a:pt x="276" y="90"/>
                    <a:pt x="270" y="85"/>
                    <a:pt x="268" y="82"/>
                  </a:cubicBezTo>
                  <a:cubicBezTo>
                    <a:pt x="263" y="77"/>
                    <a:pt x="267" y="76"/>
                    <a:pt x="270" y="71"/>
                  </a:cubicBezTo>
                  <a:cubicBezTo>
                    <a:pt x="275" y="62"/>
                    <a:pt x="267" y="54"/>
                    <a:pt x="265" y="45"/>
                  </a:cubicBezTo>
                  <a:cubicBezTo>
                    <a:pt x="265" y="44"/>
                    <a:pt x="265" y="43"/>
                    <a:pt x="265" y="42"/>
                  </a:cubicBezTo>
                  <a:cubicBezTo>
                    <a:pt x="264" y="41"/>
                    <a:pt x="264" y="39"/>
                    <a:pt x="263" y="38"/>
                  </a:cubicBezTo>
                  <a:cubicBezTo>
                    <a:pt x="262" y="36"/>
                    <a:pt x="260" y="34"/>
                    <a:pt x="258" y="32"/>
                  </a:cubicBezTo>
                  <a:cubicBezTo>
                    <a:pt x="253" y="29"/>
                    <a:pt x="247" y="26"/>
                    <a:pt x="240" y="25"/>
                  </a:cubicBezTo>
                  <a:cubicBezTo>
                    <a:pt x="234" y="23"/>
                    <a:pt x="229" y="21"/>
                    <a:pt x="223" y="18"/>
                  </a:cubicBezTo>
                  <a:cubicBezTo>
                    <a:pt x="219" y="15"/>
                    <a:pt x="215" y="12"/>
                    <a:pt x="209" y="11"/>
                  </a:cubicBezTo>
                  <a:cubicBezTo>
                    <a:pt x="205" y="9"/>
                    <a:pt x="201" y="7"/>
                    <a:pt x="197" y="4"/>
                  </a:cubicBezTo>
                  <a:cubicBezTo>
                    <a:pt x="193" y="2"/>
                    <a:pt x="190" y="0"/>
                    <a:pt x="186" y="3"/>
                  </a:cubicBezTo>
                  <a:cubicBezTo>
                    <a:pt x="182" y="5"/>
                    <a:pt x="182" y="11"/>
                    <a:pt x="182" y="15"/>
                  </a:cubicBezTo>
                  <a:cubicBezTo>
                    <a:pt x="182" y="20"/>
                    <a:pt x="183" y="26"/>
                    <a:pt x="182" y="31"/>
                  </a:cubicBezTo>
                  <a:cubicBezTo>
                    <a:pt x="182" y="33"/>
                    <a:pt x="182" y="36"/>
                    <a:pt x="182" y="38"/>
                  </a:cubicBezTo>
                  <a:cubicBezTo>
                    <a:pt x="181" y="40"/>
                    <a:pt x="180" y="43"/>
                    <a:pt x="179" y="45"/>
                  </a:cubicBezTo>
                  <a:cubicBezTo>
                    <a:pt x="177" y="49"/>
                    <a:pt x="174" y="53"/>
                    <a:pt x="170" y="57"/>
                  </a:cubicBezTo>
                  <a:cubicBezTo>
                    <a:pt x="166" y="62"/>
                    <a:pt x="161" y="68"/>
                    <a:pt x="156" y="73"/>
                  </a:cubicBezTo>
                  <a:cubicBezTo>
                    <a:pt x="151" y="78"/>
                    <a:pt x="147" y="85"/>
                    <a:pt x="146" y="92"/>
                  </a:cubicBezTo>
                  <a:cubicBezTo>
                    <a:pt x="145" y="96"/>
                    <a:pt x="143" y="98"/>
                    <a:pt x="140" y="101"/>
                  </a:cubicBezTo>
                  <a:cubicBezTo>
                    <a:pt x="136" y="105"/>
                    <a:pt x="135" y="109"/>
                    <a:pt x="133" y="113"/>
                  </a:cubicBezTo>
                  <a:cubicBezTo>
                    <a:pt x="129" y="122"/>
                    <a:pt x="129" y="132"/>
                    <a:pt x="126" y="142"/>
                  </a:cubicBezTo>
                  <a:cubicBezTo>
                    <a:pt x="123" y="147"/>
                    <a:pt x="120" y="151"/>
                    <a:pt x="117" y="156"/>
                  </a:cubicBezTo>
                  <a:cubicBezTo>
                    <a:pt x="116" y="158"/>
                    <a:pt x="116" y="160"/>
                    <a:pt x="116" y="162"/>
                  </a:cubicBezTo>
                  <a:cubicBezTo>
                    <a:pt x="115" y="164"/>
                    <a:pt x="114" y="166"/>
                    <a:pt x="113" y="168"/>
                  </a:cubicBezTo>
                  <a:cubicBezTo>
                    <a:pt x="111" y="172"/>
                    <a:pt x="107" y="173"/>
                    <a:pt x="107" y="178"/>
                  </a:cubicBezTo>
                  <a:cubicBezTo>
                    <a:pt x="107" y="182"/>
                    <a:pt x="112" y="185"/>
                    <a:pt x="111" y="189"/>
                  </a:cubicBezTo>
                  <a:cubicBezTo>
                    <a:pt x="111" y="192"/>
                    <a:pt x="110" y="192"/>
                    <a:pt x="108" y="193"/>
                  </a:cubicBezTo>
                  <a:cubicBezTo>
                    <a:pt x="105" y="195"/>
                    <a:pt x="103" y="197"/>
                    <a:pt x="101" y="198"/>
                  </a:cubicBezTo>
                  <a:cubicBezTo>
                    <a:pt x="97" y="201"/>
                    <a:pt x="94" y="204"/>
                    <a:pt x="94" y="209"/>
                  </a:cubicBezTo>
                  <a:cubicBezTo>
                    <a:pt x="94" y="214"/>
                    <a:pt x="93" y="217"/>
                    <a:pt x="90" y="221"/>
                  </a:cubicBezTo>
                  <a:cubicBezTo>
                    <a:pt x="88" y="223"/>
                    <a:pt x="87" y="224"/>
                    <a:pt x="85" y="224"/>
                  </a:cubicBezTo>
                  <a:cubicBezTo>
                    <a:pt x="83" y="225"/>
                    <a:pt x="81" y="226"/>
                    <a:pt x="80" y="228"/>
                  </a:cubicBezTo>
                  <a:cubicBezTo>
                    <a:pt x="78" y="229"/>
                    <a:pt x="78" y="231"/>
                    <a:pt x="78" y="233"/>
                  </a:cubicBezTo>
                  <a:cubicBezTo>
                    <a:pt x="77" y="235"/>
                    <a:pt x="76" y="237"/>
                    <a:pt x="75" y="239"/>
                  </a:cubicBezTo>
                  <a:cubicBezTo>
                    <a:pt x="73" y="243"/>
                    <a:pt x="73" y="247"/>
                    <a:pt x="69" y="250"/>
                  </a:cubicBezTo>
                  <a:cubicBezTo>
                    <a:pt x="67" y="251"/>
                    <a:pt x="65" y="251"/>
                    <a:pt x="63" y="252"/>
                  </a:cubicBezTo>
                  <a:cubicBezTo>
                    <a:pt x="62" y="254"/>
                    <a:pt x="61" y="256"/>
                    <a:pt x="60" y="258"/>
                  </a:cubicBezTo>
                  <a:cubicBezTo>
                    <a:pt x="60" y="261"/>
                    <a:pt x="61" y="265"/>
                    <a:pt x="60" y="268"/>
                  </a:cubicBezTo>
                  <a:cubicBezTo>
                    <a:pt x="59" y="271"/>
                    <a:pt x="56" y="273"/>
                    <a:pt x="53" y="274"/>
                  </a:cubicBezTo>
                  <a:cubicBezTo>
                    <a:pt x="48" y="277"/>
                    <a:pt x="45" y="280"/>
                    <a:pt x="44" y="285"/>
                  </a:cubicBezTo>
                  <a:cubicBezTo>
                    <a:pt x="43" y="291"/>
                    <a:pt x="42" y="296"/>
                    <a:pt x="40" y="301"/>
                  </a:cubicBezTo>
                  <a:cubicBezTo>
                    <a:pt x="38" y="305"/>
                    <a:pt x="37" y="309"/>
                    <a:pt x="33" y="312"/>
                  </a:cubicBezTo>
                  <a:cubicBezTo>
                    <a:pt x="30" y="314"/>
                    <a:pt x="26" y="315"/>
                    <a:pt x="22" y="315"/>
                  </a:cubicBezTo>
                  <a:cubicBezTo>
                    <a:pt x="17" y="315"/>
                    <a:pt x="11" y="312"/>
                    <a:pt x="6" y="314"/>
                  </a:cubicBezTo>
                  <a:cubicBezTo>
                    <a:pt x="3" y="315"/>
                    <a:pt x="0" y="322"/>
                    <a:pt x="1" y="325"/>
                  </a:cubicBezTo>
                  <a:cubicBezTo>
                    <a:pt x="1" y="329"/>
                    <a:pt x="3" y="331"/>
                    <a:pt x="5" y="333"/>
                  </a:cubicBezTo>
                  <a:cubicBezTo>
                    <a:pt x="7" y="336"/>
                    <a:pt x="8" y="338"/>
                    <a:pt x="9" y="340"/>
                  </a:cubicBezTo>
                  <a:cubicBezTo>
                    <a:pt x="12" y="343"/>
                    <a:pt x="16" y="346"/>
                    <a:pt x="17" y="350"/>
                  </a:cubicBezTo>
                  <a:cubicBezTo>
                    <a:pt x="18" y="352"/>
                    <a:pt x="17" y="354"/>
                    <a:pt x="17" y="356"/>
                  </a:cubicBezTo>
                  <a:cubicBezTo>
                    <a:pt x="17" y="358"/>
                    <a:pt x="17" y="361"/>
                    <a:pt x="18" y="363"/>
                  </a:cubicBezTo>
                  <a:cubicBezTo>
                    <a:pt x="18" y="365"/>
                    <a:pt x="18" y="367"/>
                    <a:pt x="17" y="369"/>
                  </a:cubicBezTo>
                  <a:cubicBezTo>
                    <a:pt x="16" y="371"/>
                    <a:pt x="14" y="372"/>
                    <a:pt x="12" y="373"/>
                  </a:cubicBezTo>
                  <a:cubicBezTo>
                    <a:pt x="10" y="375"/>
                    <a:pt x="10" y="378"/>
                    <a:pt x="10" y="381"/>
                  </a:cubicBezTo>
                  <a:cubicBezTo>
                    <a:pt x="10" y="385"/>
                    <a:pt x="10" y="388"/>
                    <a:pt x="10" y="392"/>
                  </a:cubicBezTo>
                  <a:cubicBezTo>
                    <a:pt x="10" y="395"/>
                    <a:pt x="11" y="399"/>
                    <a:pt x="11" y="402"/>
                  </a:cubicBezTo>
                  <a:cubicBezTo>
                    <a:pt x="11" y="403"/>
                    <a:pt x="11" y="404"/>
                    <a:pt x="11" y="405"/>
                  </a:cubicBezTo>
                  <a:cubicBezTo>
                    <a:pt x="69" y="425"/>
                    <a:pt x="295" y="503"/>
                    <a:pt x="579" y="576"/>
                  </a:cubicBezTo>
                  <a:cubicBezTo>
                    <a:pt x="590" y="538"/>
                    <a:pt x="637" y="380"/>
                    <a:pt x="636" y="378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64" name="Freeform 911">
              <a:extLst>
                <a:ext uri="{FF2B5EF4-FFF2-40B4-BE49-F238E27FC236}">
                  <a16:creationId xmlns:a16="http://schemas.microsoft.com/office/drawing/2014/main" id="{BF9D410F-A88A-F241-8ED9-6F205E69B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926" y="319088"/>
              <a:ext cx="1389063" cy="923925"/>
            </a:xfrm>
            <a:custGeom>
              <a:avLst/>
              <a:gdLst>
                <a:gd name="T0" fmla="*/ 29 w 845"/>
                <a:gd name="T1" fmla="*/ 0 h 562"/>
                <a:gd name="T2" fmla="*/ 29 w 845"/>
                <a:gd name="T3" fmla="*/ 1 h 562"/>
                <a:gd name="T4" fmla="*/ 24 w 845"/>
                <a:gd name="T5" fmla="*/ 14 h 562"/>
                <a:gd name="T6" fmla="*/ 13 w 845"/>
                <a:gd name="T7" fmla="*/ 42 h 562"/>
                <a:gd name="T8" fmla="*/ 10 w 845"/>
                <a:gd name="T9" fmla="*/ 67 h 562"/>
                <a:gd name="T10" fmla="*/ 4 w 845"/>
                <a:gd name="T11" fmla="*/ 89 h 562"/>
                <a:gd name="T12" fmla="*/ 11 w 845"/>
                <a:gd name="T13" fmla="*/ 99 h 562"/>
                <a:gd name="T14" fmla="*/ 17 w 845"/>
                <a:gd name="T15" fmla="*/ 110 h 562"/>
                <a:gd name="T16" fmla="*/ 34 w 845"/>
                <a:gd name="T17" fmla="*/ 141 h 562"/>
                <a:gd name="T18" fmla="*/ 36 w 845"/>
                <a:gd name="T19" fmla="*/ 150 h 562"/>
                <a:gd name="T20" fmla="*/ 37 w 845"/>
                <a:gd name="T21" fmla="*/ 159 h 562"/>
                <a:gd name="T22" fmla="*/ 45 w 845"/>
                <a:gd name="T23" fmla="*/ 163 h 562"/>
                <a:gd name="T24" fmla="*/ 51 w 845"/>
                <a:gd name="T25" fmla="*/ 168 h 562"/>
                <a:gd name="T26" fmla="*/ 54 w 845"/>
                <a:gd name="T27" fmla="*/ 193 h 562"/>
                <a:gd name="T28" fmla="*/ 56 w 845"/>
                <a:gd name="T29" fmla="*/ 205 h 562"/>
                <a:gd name="T30" fmla="*/ 67 w 845"/>
                <a:gd name="T31" fmla="*/ 226 h 562"/>
                <a:gd name="T32" fmla="*/ 71 w 845"/>
                <a:gd name="T33" fmla="*/ 236 h 562"/>
                <a:gd name="T34" fmla="*/ 64 w 845"/>
                <a:gd name="T35" fmla="*/ 248 h 562"/>
                <a:gd name="T36" fmla="*/ 75 w 845"/>
                <a:gd name="T37" fmla="*/ 267 h 562"/>
                <a:gd name="T38" fmla="*/ 77 w 845"/>
                <a:gd name="T39" fmla="*/ 289 h 562"/>
                <a:gd name="T40" fmla="*/ 71 w 845"/>
                <a:gd name="T41" fmla="*/ 299 h 562"/>
                <a:gd name="T42" fmla="*/ 61 w 845"/>
                <a:gd name="T43" fmla="*/ 308 h 562"/>
                <a:gd name="T44" fmla="*/ 57 w 845"/>
                <a:gd name="T45" fmla="*/ 321 h 562"/>
                <a:gd name="T46" fmla="*/ 54 w 845"/>
                <a:gd name="T47" fmla="*/ 348 h 562"/>
                <a:gd name="T48" fmla="*/ 52 w 845"/>
                <a:gd name="T49" fmla="*/ 366 h 562"/>
                <a:gd name="T50" fmla="*/ 76 w 845"/>
                <a:gd name="T51" fmla="*/ 354 h 562"/>
                <a:gd name="T52" fmla="*/ 76 w 845"/>
                <a:gd name="T53" fmla="*/ 378 h 562"/>
                <a:gd name="T54" fmla="*/ 81 w 845"/>
                <a:gd name="T55" fmla="*/ 385 h 562"/>
                <a:gd name="T56" fmla="*/ 82 w 845"/>
                <a:gd name="T57" fmla="*/ 398 h 562"/>
                <a:gd name="T58" fmla="*/ 84 w 845"/>
                <a:gd name="T59" fmla="*/ 423 h 562"/>
                <a:gd name="T60" fmla="*/ 87 w 845"/>
                <a:gd name="T61" fmla="*/ 436 h 562"/>
                <a:gd name="T62" fmla="*/ 108 w 845"/>
                <a:gd name="T63" fmla="*/ 465 h 562"/>
                <a:gd name="T64" fmla="*/ 109 w 845"/>
                <a:gd name="T65" fmla="*/ 475 h 562"/>
                <a:gd name="T66" fmla="*/ 112 w 845"/>
                <a:gd name="T67" fmla="*/ 483 h 562"/>
                <a:gd name="T68" fmla="*/ 114 w 845"/>
                <a:gd name="T69" fmla="*/ 488 h 562"/>
                <a:gd name="T70" fmla="*/ 123 w 845"/>
                <a:gd name="T71" fmla="*/ 493 h 562"/>
                <a:gd name="T72" fmla="*/ 129 w 845"/>
                <a:gd name="T73" fmla="*/ 503 h 562"/>
                <a:gd name="T74" fmla="*/ 148 w 845"/>
                <a:gd name="T75" fmla="*/ 514 h 562"/>
                <a:gd name="T76" fmla="*/ 163 w 845"/>
                <a:gd name="T77" fmla="*/ 515 h 562"/>
                <a:gd name="T78" fmla="*/ 175 w 845"/>
                <a:gd name="T79" fmla="*/ 513 h 562"/>
                <a:gd name="T80" fmla="*/ 187 w 845"/>
                <a:gd name="T81" fmla="*/ 512 h 562"/>
                <a:gd name="T82" fmla="*/ 195 w 845"/>
                <a:gd name="T83" fmla="*/ 517 h 562"/>
                <a:gd name="T84" fmla="*/ 217 w 845"/>
                <a:gd name="T85" fmla="*/ 522 h 562"/>
                <a:gd name="T86" fmla="*/ 226 w 845"/>
                <a:gd name="T87" fmla="*/ 522 h 562"/>
                <a:gd name="T88" fmla="*/ 232 w 845"/>
                <a:gd name="T89" fmla="*/ 525 h 562"/>
                <a:gd name="T90" fmla="*/ 244 w 845"/>
                <a:gd name="T91" fmla="*/ 528 h 562"/>
                <a:gd name="T92" fmla="*/ 249 w 845"/>
                <a:gd name="T93" fmla="*/ 537 h 562"/>
                <a:gd name="T94" fmla="*/ 261 w 845"/>
                <a:gd name="T95" fmla="*/ 539 h 562"/>
                <a:gd name="T96" fmla="*/ 275 w 845"/>
                <a:gd name="T97" fmla="*/ 536 h 562"/>
                <a:gd name="T98" fmla="*/ 286 w 845"/>
                <a:gd name="T99" fmla="*/ 484 h 562"/>
                <a:gd name="T100" fmla="*/ 790 w 845"/>
                <a:gd name="T101" fmla="*/ 562 h 562"/>
                <a:gd name="T102" fmla="*/ 845 w 845"/>
                <a:gd name="T103" fmla="*/ 144 h 562"/>
                <a:gd name="T104" fmla="*/ 29 w 845"/>
                <a:gd name="T105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45" h="562">
                  <a:moveTo>
                    <a:pt x="29" y="0"/>
                  </a:moveTo>
                  <a:cubicBezTo>
                    <a:pt x="29" y="0"/>
                    <a:pt x="29" y="0"/>
                    <a:pt x="29" y="1"/>
                  </a:cubicBezTo>
                  <a:cubicBezTo>
                    <a:pt x="27" y="4"/>
                    <a:pt x="25" y="10"/>
                    <a:pt x="24" y="14"/>
                  </a:cubicBezTo>
                  <a:cubicBezTo>
                    <a:pt x="21" y="23"/>
                    <a:pt x="16" y="33"/>
                    <a:pt x="13" y="42"/>
                  </a:cubicBezTo>
                  <a:cubicBezTo>
                    <a:pt x="11" y="50"/>
                    <a:pt x="13" y="59"/>
                    <a:pt x="10" y="67"/>
                  </a:cubicBezTo>
                  <a:cubicBezTo>
                    <a:pt x="7" y="76"/>
                    <a:pt x="0" y="79"/>
                    <a:pt x="4" y="89"/>
                  </a:cubicBezTo>
                  <a:cubicBezTo>
                    <a:pt x="5" y="94"/>
                    <a:pt x="8" y="95"/>
                    <a:pt x="11" y="99"/>
                  </a:cubicBezTo>
                  <a:cubicBezTo>
                    <a:pt x="13" y="103"/>
                    <a:pt x="14" y="107"/>
                    <a:pt x="17" y="110"/>
                  </a:cubicBezTo>
                  <a:cubicBezTo>
                    <a:pt x="23" y="121"/>
                    <a:pt x="25" y="133"/>
                    <a:pt x="34" y="141"/>
                  </a:cubicBezTo>
                  <a:cubicBezTo>
                    <a:pt x="38" y="145"/>
                    <a:pt x="37" y="145"/>
                    <a:pt x="36" y="150"/>
                  </a:cubicBezTo>
                  <a:cubicBezTo>
                    <a:pt x="35" y="154"/>
                    <a:pt x="35" y="157"/>
                    <a:pt x="37" y="159"/>
                  </a:cubicBezTo>
                  <a:cubicBezTo>
                    <a:pt x="39" y="162"/>
                    <a:pt x="43" y="161"/>
                    <a:pt x="45" y="163"/>
                  </a:cubicBezTo>
                  <a:cubicBezTo>
                    <a:pt x="49" y="164"/>
                    <a:pt x="49" y="165"/>
                    <a:pt x="51" y="168"/>
                  </a:cubicBezTo>
                  <a:cubicBezTo>
                    <a:pt x="58" y="178"/>
                    <a:pt x="52" y="184"/>
                    <a:pt x="54" y="193"/>
                  </a:cubicBezTo>
                  <a:cubicBezTo>
                    <a:pt x="55" y="198"/>
                    <a:pt x="55" y="201"/>
                    <a:pt x="56" y="205"/>
                  </a:cubicBezTo>
                  <a:cubicBezTo>
                    <a:pt x="56" y="214"/>
                    <a:pt x="61" y="221"/>
                    <a:pt x="67" y="226"/>
                  </a:cubicBezTo>
                  <a:cubicBezTo>
                    <a:pt x="71" y="229"/>
                    <a:pt x="73" y="231"/>
                    <a:pt x="71" y="236"/>
                  </a:cubicBezTo>
                  <a:cubicBezTo>
                    <a:pt x="69" y="241"/>
                    <a:pt x="65" y="244"/>
                    <a:pt x="64" y="248"/>
                  </a:cubicBezTo>
                  <a:cubicBezTo>
                    <a:pt x="60" y="259"/>
                    <a:pt x="68" y="261"/>
                    <a:pt x="75" y="267"/>
                  </a:cubicBezTo>
                  <a:cubicBezTo>
                    <a:pt x="80" y="272"/>
                    <a:pt x="80" y="283"/>
                    <a:pt x="77" y="289"/>
                  </a:cubicBezTo>
                  <a:cubicBezTo>
                    <a:pt x="76" y="293"/>
                    <a:pt x="74" y="297"/>
                    <a:pt x="71" y="299"/>
                  </a:cubicBezTo>
                  <a:cubicBezTo>
                    <a:pt x="68" y="303"/>
                    <a:pt x="64" y="304"/>
                    <a:pt x="61" y="308"/>
                  </a:cubicBezTo>
                  <a:cubicBezTo>
                    <a:pt x="58" y="312"/>
                    <a:pt x="58" y="316"/>
                    <a:pt x="57" y="321"/>
                  </a:cubicBezTo>
                  <a:cubicBezTo>
                    <a:pt x="56" y="329"/>
                    <a:pt x="58" y="339"/>
                    <a:pt x="54" y="348"/>
                  </a:cubicBezTo>
                  <a:cubicBezTo>
                    <a:pt x="52" y="352"/>
                    <a:pt x="42" y="363"/>
                    <a:pt x="52" y="366"/>
                  </a:cubicBezTo>
                  <a:cubicBezTo>
                    <a:pt x="62" y="370"/>
                    <a:pt x="66" y="351"/>
                    <a:pt x="76" y="354"/>
                  </a:cubicBezTo>
                  <a:cubicBezTo>
                    <a:pt x="86" y="358"/>
                    <a:pt x="74" y="372"/>
                    <a:pt x="76" y="378"/>
                  </a:cubicBezTo>
                  <a:cubicBezTo>
                    <a:pt x="76" y="382"/>
                    <a:pt x="79" y="382"/>
                    <a:pt x="81" y="385"/>
                  </a:cubicBezTo>
                  <a:cubicBezTo>
                    <a:pt x="83" y="389"/>
                    <a:pt x="82" y="394"/>
                    <a:pt x="82" y="398"/>
                  </a:cubicBezTo>
                  <a:cubicBezTo>
                    <a:pt x="83" y="406"/>
                    <a:pt x="84" y="415"/>
                    <a:pt x="84" y="423"/>
                  </a:cubicBezTo>
                  <a:cubicBezTo>
                    <a:pt x="85" y="429"/>
                    <a:pt x="85" y="432"/>
                    <a:pt x="87" y="436"/>
                  </a:cubicBezTo>
                  <a:cubicBezTo>
                    <a:pt x="93" y="448"/>
                    <a:pt x="104" y="452"/>
                    <a:pt x="108" y="465"/>
                  </a:cubicBezTo>
                  <a:cubicBezTo>
                    <a:pt x="109" y="468"/>
                    <a:pt x="108" y="472"/>
                    <a:pt x="109" y="475"/>
                  </a:cubicBezTo>
                  <a:cubicBezTo>
                    <a:pt x="109" y="478"/>
                    <a:pt x="111" y="479"/>
                    <a:pt x="112" y="483"/>
                  </a:cubicBezTo>
                  <a:cubicBezTo>
                    <a:pt x="113" y="484"/>
                    <a:pt x="113" y="486"/>
                    <a:pt x="114" y="488"/>
                  </a:cubicBezTo>
                  <a:cubicBezTo>
                    <a:pt x="117" y="491"/>
                    <a:pt x="119" y="491"/>
                    <a:pt x="123" y="493"/>
                  </a:cubicBezTo>
                  <a:cubicBezTo>
                    <a:pt x="127" y="496"/>
                    <a:pt x="127" y="498"/>
                    <a:pt x="129" y="503"/>
                  </a:cubicBezTo>
                  <a:cubicBezTo>
                    <a:pt x="134" y="510"/>
                    <a:pt x="140" y="512"/>
                    <a:pt x="148" y="514"/>
                  </a:cubicBezTo>
                  <a:cubicBezTo>
                    <a:pt x="153" y="515"/>
                    <a:pt x="158" y="516"/>
                    <a:pt x="163" y="515"/>
                  </a:cubicBezTo>
                  <a:cubicBezTo>
                    <a:pt x="167" y="515"/>
                    <a:pt x="171" y="513"/>
                    <a:pt x="175" y="513"/>
                  </a:cubicBezTo>
                  <a:cubicBezTo>
                    <a:pt x="178" y="512"/>
                    <a:pt x="183" y="512"/>
                    <a:pt x="187" y="512"/>
                  </a:cubicBezTo>
                  <a:cubicBezTo>
                    <a:pt x="191" y="512"/>
                    <a:pt x="192" y="514"/>
                    <a:pt x="195" y="517"/>
                  </a:cubicBezTo>
                  <a:cubicBezTo>
                    <a:pt x="202" y="523"/>
                    <a:pt x="209" y="522"/>
                    <a:pt x="217" y="522"/>
                  </a:cubicBezTo>
                  <a:cubicBezTo>
                    <a:pt x="220" y="522"/>
                    <a:pt x="223" y="522"/>
                    <a:pt x="226" y="522"/>
                  </a:cubicBezTo>
                  <a:cubicBezTo>
                    <a:pt x="229" y="523"/>
                    <a:pt x="230" y="524"/>
                    <a:pt x="232" y="525"/>
                  </a:cubicBezTo>
                  <a:cubicBezTo>
                    <a:pt x="236" y="526"/>
                    <a:pt x="241" y="524"/>
                    <a:pt x="244" y="528"/>
                  </a:cubicBezTo>
                  <a:cubicBezTo>
                    <a:pt x="247" y="530"/>
                    <a:pt x="246" y="535"/>
                    <a:pt x="249" y="537"/>
                  </a:cubicBezTo>
                  <a:cubicBezTo>
                    <a:pt x="252" y="540"/>
                    <a:pt x="257" y="539"/>
                    <a:pt x="261" y="539"/>
                  </a:cubicBezTo>
                  <a:cubicBezTo>
                    <a:pt x="263" y="538"/>
                    <a:pt x="269" y="537"/>
                    <a:pt x="275" y="536"/>
                  </a:cubicBezTo>
                  <a:cubicBezTo>
                    <a:pt x="286" y="484"/>
                    <a:pt x="286" y="484"/>
                    <a:pt x="286" y="484"/>
                  </a:cubicBezTo>
                  <a:cubicBezTo>
                    <a:pt x="790" y="562"/>
                    <a:pt x="790" y="562"/>
                    <a:pt x="790" y="562"/>
                  </a:cubicBezTo>
                  <a:cubicBezTo>
                    <a:pt x="845" y="144"/>
                    <a:pt x="845" y="144"/>
                    <a:pt x="845" y="144"/>
                  </a:cubicBezTo>
                  <a:cubicBezTo>
                    <a:pt x="653" y="119"/>
                    <a:pt x="312" y="58"/>
                    <a:pt x="29" y="0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65" name="Freeform 912">
              <a:extLst>
                <a:ext uri="{FF2B5EF4-FFF2-40B4-BE49-F238E27FC236}">
                  <a16:creationId xmlns:a16="http://schemas.microsoft.com/office/drawing/2014/main" id="{DFE3720E-4C8F-1646-9EC2-2ED6A4E0F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2163" y="296863"/>
              <a:ext cx="838200" cy="1323975"/>
            </a:xfrm>
            <a:custGeom>
              <a:avLst/>
              <a:gdLst>
                <a:gd name="T0" fmla="*/ 479 w 510"/>
                <a:gd name="T1" fmla="*/ 542 h 806"/>
                <a:gd name="T2" fmla="*/ 461 w 510"/>
                <a:gd name="T3" fmla="*/ 536 h 806"/>
                <a:gd name="T4" fmla="*/ 430 w 510"/>
                <a:gd name="T5" fmla="*/ 531 h 806"/>
                <a:gd name="T6" fmla="*/ 410 w 510"/>
                <a:gd name="T7" fmla="*/ 527 h 806"/>
                <a:gd name="T8" fmla="*/ 383 w 510"/>
                <a:gd name="T9" fmla="*/ 528 h 806"/>
                <a:gd name="T10" fmla="*/ 358 w 510"/>
                <a:gd name="T11" fmla="*/ 507 h 806"/>
                <a:gd name="T12" fmla="*/ 347 w 510"/>
                <a:gd name="T13" fmla="*/ 497 h 806"/>
                <a:gd name="T14" fmla="*/ 343 w 510"/>
                <a:gd name="T15" fmla="*/ 479 h 806"/>
                <a:gd name="T16" fmla="*/ 319 w 510"/>
                <a:gd name="T17" fmla="*/ 437 h 806"/>
                <a:gd name="T18" fmla="*/ 316 w 510"/>
                <a:gd name="T19" fmla="*/ 399 h 806"/>
                <a:gd name="T20" fmla="*/ 311 w 510"/>
                <a:gd name="T21" fmla="*/ 368 h 806"/>
                <a:gd name="T22" fmla="*/ 289 w 510"/>
                <a:gd name="T23" fmla="*/ 362 h 806"/>
                <a:gd name="T24" fmla="*/ 296 w 510"/>
                <a:gd name="T25" fmla="*/ 322 h 806"/>
                <a:gd name="T26" fmla="*/ 312 w 510"/>
                <a:gd name="T27" fmla="*/ 303 h 806"/>
                <a:gd name="T28" fmla="*/ 299 w 510"/>
                <a:gd name="T29" fmla="*/ 262 h 806"/>
                <a:gd name="T30" fmla="*/ 302 w 510"/>
                <a:gd name="T31" fmla="*/ 240 h 806"/>
                <a:gd name="T32" fmla="*/ 289 w 510"/>
                <a:gd name="T33" fmla="*/ 207 h 806"/>
                <a:gd name="T34" fmla="*/ 280 w 510"/>
                <a:gd name="T35" fmla="*/ 177 h 806"/>
                <a:gd name="T36" fmla="*/ 271 w 510"/>
                <a:gd name="T37" fmla="*/ 164 h 806"/>
                <a:gd name="T38" fmla="*/ 252 w 510"/>
                <a:gd name="T39" fmla="*/ 124 h 806"/>
                <a:gd name="T40" fmla="*/ 239 w 510"/>
                <a:gd name="T41" fmla="*/ 103 h 806"/>
                <a:gd name="T42" fmla="*/ 248 w 510"/>
                <a:gd name="T43" fmla="*/ 56 h 806"/>
                <a:gd name="T44" fmla="*/ 264 w 510"/>
                <a:gd name="T45" fmla="*/ 15 h 806"/>
                <a:gd name="T46" fmla="*/ 197 w 510"/>
                <a:gd name="T47" fmla="*/ 0 h 806"/>
                <a:gd name="T48" fmla="*/ 100 w 510"/>
                <a:gd name="T49" fmla="*/ 300 h 806"/>
                <a:gd name="T50" fmla="*/ 119 w 510"/>
                <a:gd name="T51" fmla="*/ 334 h 806"/>
                <a:gd name="T52" fmla="*/ 126 w 510"/>
                <a:gd name="T53" fmla="*/ 373 h 806"/>
                <a:gd name="T54" fmla="*/ 90 w 510"/>
                <a:gd name="T55" fmla="*/ 418 h 806"/>
                <a:gd name="T56" fmla="*/ 66 w 510"/>
                <a:gd name="T57" fmla="*/ 470 h 806"/>
                <a:gd name="T58" fmla="*/ 57 w 510"/>
                <a:gd name="T59" fmla="*/ 510 h 806"/>
                <a:gd name="T60" fmla="*/ 453 w 510"/>
                <a:gd name="T61" fmla="*/ 806 h 806"/>
                <a:gd name="T62" fmla="*/ 496 w 510"/>
                <a:gd name="T63" fmla="*/ 553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0" h="806">
                  <a:moveTo>
                    <a:pt x="484" y="551"/>
                  </a:moveTo>
                  <a:cubicBezTo>
                    <a:pt x="481" y="549"/>
                    <a:pt x="482" y="544"/>
                    <a:pt x="479" y="542"/>
                  </a:cubicBezTo>
                  <a:cubicBezTo>
                    <a:pt x="476" y="538"/>
                    <a:pt x="471" y="540"/>
                    <a:pt x="467" y="539"/>
                  </a:cubicBezTo>
                  <a:cubicBezTo>
                    <a:pt x="465" y="538"/>
                    <a:pt x="464" y="537"/>
                    <a:pt x="461" y="536"/>
                  </a:cubicBezTo>
                  <a:cubicBezTo>
                    <a:pt x="458" y="536"/>
                    <a:pt x="455" y="536"/>
                    <a:pt x="452" y="536"/>
                  </a:cubicBezTo>
                  <a:cubicBezTo>
                    <a:pt x="444" y="536"/>
                    <a:pt x="437" y="537"/>
                    <a:pt x="430" y="531"/>
                  </a:cubicBezTo>
                  <a:cubicBezTo>
                    <a:pt x="427" y="528"/>
                    <a:pt x="426" y="526"/>
                    <a:pt x="422" y="526"/>
                  </a:cubicBezTo>
                  <a:cubicBezTo>
                    <a:pt x="418" y="526"/>
                    <a:pt x="413" y="526"/>
                    <a:pt x="410" y="527"/>
                  </a:cubicBezTo>
                  <a:cubicBezTo>
                    <a:pt x="406" y="527"/>
                    <a:pt x="402" y="529"/>
                    <a:pt x="398" y="529"/>
                  </a:cubicBezTo>
                  <a:cubicBezTo>
                    <a:pt x="393" y="530"/>
                    <a:pt x="388" y="529"/>
                    <a:pt x="383" y="528"/>
                  </a:cubicBezTo>
                  <a:cubicBezTo>
                    <a:pt x="375" y="526"/>
                    <a:pt x="369" y="524"/>
                    <a:pt x="364" y="517"/>
                  </a:cubicBezTo>
                  <a:cubicBezTo>
                    <a:pt x="362" y="512"/>
                    <a:pt x="362" y="510"/>
                    <a:pt x="358" y="507"/>
                  </a:cubicBezTo>
                  <a:cubicBezTo>
                    <a:pt x="354" y="505"/>
                    <a:pt x="352" y="505"/>
                    <a:pt x="349" y="502"/>
                  </a:cubicBezTo>
                  <a:cubicBezTo>
                    <a:pt x="348" y="500"/>
                    <a:pt x="348" y="498"/>
                    <a:pt x="347" y="497"/>
                  </a:cubicBezTo>
                  <a:cubicBezTo>
                    <a:pt x="346" y="493"/>
                    <a:pt x="344" y="492"/>
                    <a:pt x="344" y="489"/>
                  </a:cubicBezTo>
                  <a:cubicBezTo>
                    <a:pt x="343" y="486"/>
                    <a:pt x="344" y="482"/>
                    <a:pt x="343" y="479"/>
                  </a:cubicBezTo>
                  <a:cubicBezTo>
                    <a:pt x="339" y="466"/>
                    <a:pt x="328" y="462"/>
                    <a:pt x="322" y="450"/>
                  </a:cubicBezTo>
                  <a:cubicBezTo>
                    <a:pt x="320" y="446"/>
                    <a:pt x="320" y="443"/>
                    <a:pt x="319" y="437"/>
                  </a:cubicBezTo>
                  <a:cubicBezTo>
                    <a:pt x="319" y="429"/>
                    <a:pt x="318" y="420"/>
                    <a:pt x="317" y="412"/>
                  </a:cubicBezTo>
                  <a:cubicBezTo>
                    <a:pt x="317" y="408"/>
                    <a:pt x="318" y="403"/>
                    <a:pt x="316" y="399"/>
                  </a:cubicBezTo>
                  <a:cubicBezTo>
                    <a:pt x="314" y="396"/>
                    <a:pt x="311" y="396"/>
                    <a:pt x="311" y="392"/>
                  </a:cubicBezTo>
                  <a:cubicBezTo>
                    <a:pt x="309" y="386"/>
                    <a:pt x="321" y="372"/>
                    <a:pt x="311" y="368"/>
                  </a:cubicBezTo>
                  <a:cubicBezTo>
                    <a:pt x="301" y="365"/>
                    <a:pt x="297" y="384"/>
                    <a:pt x="287" y="380"/>
                  </a:cubicBezTo>
                  <a:cubicBezTo>
                    <a:pt x="277" y="377"/>
                    <a:pt x="287" y="366"/>
                    <a:pt x="289" y="362"/>
                  </a:cubicBezTo>
                  <a:cubicBezTo>
                    <a:pt x="293" y="353"/>
                    <a:pt x="291" y="343"/>
                    <a:pt x="292" y="335"/>
                  </a:cubicBezTo>
                  <a:cubicBezTo>
                    <a:pt x="293" y="330"/>
                    <a:pt x="293" y="326"/>
                    <a:pt x="296" y="322"/>
                  </a:cubicBezTo>
                  <a:cubicBezTo>
                    <a:pt x="299" y="318"/>
                    <a:pt x="303" y="317"/>
                    <a:pt x="306" y="313"/>
                  </a:cubicBezTo>
                  <a:cubicBezTo>
                    <a:pt x="309" y="311"/>
                    <a:pt x="311" y="307"/>
                    <a:pt x="312" y="303"/>
                  </a:cubicBezTo>
                  <a:cubicBezTo>
                    <a:pt x="315" y="297"/>
                    <a:pt x="315" y="286"/>
                    <a:pt x="310" y="281"/>
                  </a:cubicBezTo>
                  <a:cubicBezTo>
                    <a:pt x="303" y="275"/>
                    <a:pt x="295" y="273"/>
                    <a:pt x="299" y="262"/>
                  </a:cubicBezTo>
                  <a:cubicBezTo>
                    <a:pt x="300" y="258"/>
                    <a:pt x="304" y="255"/>
                    <a:pt x="306" y="250"/>
                  </a:cubicBezTo>
                  <a:cubicBezTo>
                    <a:pt x="308" y="245"/>
                    <a:pt x="306" y="243"/>
                    <a:pt x="302" y="240"/>
                  </a:cubicBezTo>
                  <a:cubicBezTo>
                    <a:pt x="296" y="235"/>
                    <a:pt x="291" y="228"/>
                    <a:pt x="291" y="219"/>
                  </a:cubicBezTo>
                  <a:cubicBezTo>
                    <a:pt x="290" y="215"/>
                    <a:pt x="290" y="212"/>
                    <a:pt x="289" y="207"/>
                  </a:cubicBezTo>
                  <a:cubicBezTo>
                    <a:pt x="287" y="198"/>
                    <a:pt x="293" y="192"/>
                    <a:pt x="286" y="182"/>
                  </a:cubicBezTo>
                  <a:cubicBezTo>
                    <a:pt x="284" y="179"/>
                    <a:pt x="284" y="178"/>
                    <a:pt x="280" y="177"/>
                  </a:cubicBezTo>
                  <a:cubicBezTo>
                    <a:pt x="278" y="175"/>
                    <a:pt x="274" y="176"/>
                    <a:pt x="272" y="173"/>
                  </a:cubicBezTo>
                  <a:cubicBezTo>
                    <a:pt x="270" y="171"/>
                    <a:pt x="270" y="168"/>
                    <a:pt x="271" y="164"/>
                  </a:cubicBezTo>
                  <a:cubicBezTo>
                    <a:pt x="272" y="159"/>
                    <a:pt x="273" y="159"/>
                    <a:pt x="269" y="155"/>
                  </a:cubicBezTo>
                  <a:cubicBezTo>
                    <a:pt x="260" y="147"/>
                    <a:pt x="258" y="135"/>
                    <a:pt x="252" y="124"/>
                  </a:cubicBezTo>
                  <a:cubicBezTo>
                    <a:pt x="249" y="121"/>
                    <a:pt x="248" y="117"/>
                    <a:pt x="246" y="113"/>
                  </a:cubicBezTo>
                  <a:cubicBezTo>
                    <a:pt x="243" y="109"/>
                    <a:pt x="240" y="108"/>
                    <a:pt x="239" y="103"/>
                  </a:cubicBezTo>
                  <a:cubicBezTo>
                    <a:pt x="235" y="93"/>
                    <a:pt x="242" y="90"/>
                    <a:pt x="245" y="81"/>
                  </a:cubicBezTo>
                  <a:cubicBezTo>
                    <a:pt x="248" y="73"/>
                    <a:pt x="246" y="64"/>
                    <a:pt x="248" y="56"/>
                  </a:cubicBezTo>
                  <a:cubicBezTo>
                    <a:pt x="251" y="47"/>
                    <a:pt x="256" y="37"/>
                    <a:pt x="259" y="28"/>
                  </a:cubicBezTo>
                  <a:cubicBezTo>
                    <a:pt x="260" y="24"/>
                    <a:pt x="262" y="18"/>
                    <a:pt x="264" y="15"/>
                  </a:cubicBezTo>
                  <a:cubicBezTo>
                    <a:pt x="264" y="14"/>
                    <a:pt x="264" y="14"/>
                    <a:pt x="264" y="14"/>
                  </a:cubicBezTo>
                  <a:cubicBezTo>
                    <a:pt x="241" y="9"/>
                    <a:pt x="219" y="5"/>
                    <a:pt x="197" y="0"/>
                  </a:cubicBezTo>
                  <a:cubicBezTo>
                    <a:pt x="179" y="58"/>
                    <a:pt x="104" y="303"/>
                    <a:pt x="103" y="301"/>
                  </a:cubicBezTo>
                  <a:cubicBezTo>
                    <a:pt x="103" y="301"/>
                    <a:pt x="102" y="300"/>
                    <a:pt x="100" y="300"/>
                  </a:cubicBezTo>
                  <a:cubicBezTo>
                    <a:pt x="103" y="308"/>
                    <a:pt x="110" y="316"/>
                    <a:pt x="115" y="321"/>
                  </a:cubicBezTo>
                  <a:cubicBezTo>
                    <a:pt x="122" y="329"/>
                    <a:pt x="120" y="323"/>
                    <a:pt x="119" y="334"/>
                  </a:cubicBezTo>
                  <a:cubicBezTo>
                    <a:pt x="118" y="345"/>
                    <a:pt x="126" y="345"/>
                    <a:pt x="135" y="359"/>
                  </a:cubicBezTo>
                  <a:cubicBezTo>
                    <a:pt x="144" y="374"/>
                    <a:pt x="136" y="368"/>
                    <a:pt x="126" y="373"/>
                  </a:cubicBezTo>
                  <a:cubicBezTo>
                    <a:pt x="116" y="379"/>
                    <a:pt x="123" y="373"/>
                    <a:pt x="106" y="385"/>
                  </a:cubicBezTo>
                  <a:cubicBezTo>
                    <a:pt x="89" y="396"/>
                    <a:pt x="97" y="397"/>
                    <a:pt x="90" y="418"/>
                  </a:cubicBezTo>
                  <a:cubicBezTo>
                    <a:pt x="83" y="439"/>
                    <a:pt x="80" y="438"/>
                    <a:pt x="75" y="458"/>
                  </a:cubicBezTo>
                  <a:cubicBezTo>
                    <a:pt x="70" y="478"/>
                    <a:pt x="72" y="463"/>
                    <a:pt x="66" y="470"/>
                  </a:cubicBezTo>
                  <a:cubicBezTo>
                    <a:pt x="59" y="477"/>
                    <a:pt x="61" y="480"/>
                    <a:pt x="58" y="490"/>
                  </a:cubicBezTo>
                  <a:cubicBezTo>
                    <a:pt x="54" y="500"/>
                    <a:pt x="56" y="509"/>
                    <a:pt x="57" y="510"/>
                  </a:cubicBezTo>
                  <a:cubicBezTo>
                    <a:pt x="58" y="512"/>
                    <a:pt x="11" y="670"/>
                    <a:pt x="0" y="708"/>
                  </a:cubicBezTo>
                  <a:cubicBezTo>
                    <a:pt x="141" y="745"/>
                    <a:pt x="297" y="780"/>
                    <a:pt x="453" y="806"/>
                  </a:cubicBezTo>
                  <a:cubicBezTo>
                    <a:pt x="510" y="550"/>
                    <a:pt x="510" y="550"/>
                    <a:pt x="510" y="550"/>
                  </a:cubicBezTo>
                  <a:cubicBezTo>
                    <a:pt x="504" y="551"/>
                    <a:pt x="498" y="552"/>
                    <a:pt x="496" y="553"/>
                  </a:cubicBezTo>
                  <a:cubicBezTo>
                    <a:pt x="492" y="553"/>
                    <a:pt x="487" y="554"/>
                    <a:pt x="484" y="551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66" name="Freeform 913">
              <a:extLst>
                <a:ext uri="{FF2B5EF4-FFF2-40B4-BE49-F238E27FC236}">
                  <a16:creationId xmlns:a16="http://schemas.microsoft.com/office/drawing/2014/main" id="{033811B2-E081-7B43-B9C7-B60529C79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1776" y="1114425"/>
              <a:ext cx="974725" cy="803275"/>
            </a:xfrm>
            <a:custGeom>
              <a:avLst/>
              <a:gdLst>
                <a:gd name="T0" fmla="*/ 547 w 593"/>
                <a:gd name="T1" fmla="*/ 489 h 489"/>
                <a:gd name="T2" fmla="*/ 593 w 593"/>
                <a:gd name="T3" fmla="*/ 74 h 489"/>
                <a:gd name="T4" fmla="*/ 593 w 593"/>
                <a:gd name="T5" fmla="*/ 74 h 489"/>
                <a:gd name="T6" fmla="*/ 593 w 593"/>
                <a:gd name="T7" fmla="*/ 78 h 489"/>
                <a:gd name="T8" fmla="*/ 89 w 593"/>
                <a:gd name="T9" fmla="*/ 0 h 489"/>
                <a:gd name="T10" fmla="*/ 21 w 593"/>
                <a:gd name="T11" fmla="*/ 308 h 489"/>
                <a:gd name="T12" fmla="*/ 20 w 593"/>
                <a:gd name="T13" fmla="*/ 308 h 489"/>
                <a:gd name="T14" fmla="*/ 0 w 593"/>
                <a:gd name="T15" fmla="*/ 411 h 489"/>
                <a:gd name="T16" fmla="*/ 547 w 593"/>
                <a:gd name="T1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3" h="489">
                  <a:moveTo>
                    <a:pt x="547" y="489"/>
                  </a:moveTo>
                  <a:cubicBezTo>
                    <a:pt x="593" y="74"/>
                    <a:pt x="593" y="74"/>
                    <a:pt x="593" y="74"/>
                  </a:cubicBezTo>
                  <a:cubicBezTo>
                    <a:pt x="593" y="74"/>
                    <a:pt x="593" y="74"/>
                    <a:pt x="593" y="74"/>
                  </a:cubicBezTo>
                  <a:cubicBezTo>
                    <a:pt x="593" y="78"/>
                    <a:pt x="593" y="78"/>
                    <a:pt x="593" y="78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21" y="308"/>
                    <a:pt x="21" y="308"/>
                    <a:pt x="21" y="308"/>
                  </a:cubicBezTo>
                  <a:cubicBezTo>
                    <a:pt x="21" y="308"/>
                    <a:pt x="20" y="308"/>
                    <a:pt x="20" y="308"/>
                  </a:cubicBezTo>
                  <a:cubicBezTo>
                    <a:pt x="0" y="411"/>
                    <a:pt x="0" y="411"/>
                    <a:pt x="0" y="411"/>
                  </a:cubicBezTo>
                  <a:lnTo>
                    <a:pt x="547" y="489"/>
                  </a:ln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67" name="Freeform 914">
              <a:extLst>
                <a:ext uri="{FF2B5EF4-FFF2-40B4-BE49-F238E27FC236}">
                  <a16:creationId xmlns:a16="http://schemas.microsoft.com/office/drawing/2014/main" id="{DADA1E12-7DFC-A44E-BCF1-7A8792AE9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538" y="1350963"/>
              <a:ext cx="915988" cy="1355725"/>
            </a:xfrm>
            <a:custGeom>
              <a:avLst/>
              <a:gdLst>
                <a:gd name="T0" fmla="*/ 28 w 558"/>
                <a:gd name="T1" fmla="*/ 267 h 825"/>
                <a:gd name="T2" fmla="*/ 9 w 558"/>
                <a:gd name="T3" fmla="*/ 298 h 825"/>
                <a:gd name="T4" fmla="*/ 9 w 558"/>
                <a:gd name="T5" fmla="*/ 320 h 825"/>
                <a:gd name="T6" fmla="*/ 347 w 558"/>
                <a:gd name="T7" fmla="*/ 825 h 825"/>
                <a:gd name="T8" fmla="*/ 357 w 558"/>
                <a:gd name="T9" fmla="*/ 801 h 825"/>
                <a:gd name="T10" fmla="*/ 350 w 558"/>
                <a:gd name="T11" fmla="*/ 750 h 825"/>
                <a:gd name="T12" fmla="*/ 363 w 558"/>
                <a:gd name="T13" fmla="*/ 716 h 825"/>
                <a:gd name="T14" fmla="*/ 381 w 558"/>
                <a:gd name="T15" fmla="*/ 697 h 825"/>
                <a:gd name="T16" fmla="*/ 410 w 558"/>
                <a:gd name="T17" fmla="*/ 705 h 825"/>
                <a:gd name="T18" fmla="*/ 425 w 558"/>
                <a:gd name="T19" fmla="*/ 721 h 825"/>
                <a:gd name="T20" fmla="*/ 558 w 558"/>
                <a:gd name="T21" fmla="*/ 119 h 825"/>
                <a:gd name="T22" fmla="*/ 99 w 558"/>
                <a:gd name="T23" fmla="*/ 0 h 825"/>
                <a:gd name="T24" fmla="*/ 20 w 558"/>
                <a:gd name="T25" fmla="*/ 258 h 825"/>
                <a:gd name="T26" fmla="*/ 28 w 558"/>
                <a:gd name="T27" fmla="*/ 267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58" h="825">
                  <a:moveTo>
                    <a:pt x="28" y="267"/>
                  </a:moveTo>
                  <a:cubicBezTo>
                    <a:pt x="35" y="266"/>
                    <a:pt x="9" y="288"/>
                    <a:pt x="9" y="298"/>
                  </a:cubicBezTo>
                  <a:cubicBezTo>
                    <a:pt x="9" y="308"/>
                    <a:pt x="0" y="307"/>
                    <a:pt x="9" y="320"/>
                  </a:cubicBezTo>
                  <a:cubicBezTo>
                    <a:pt x="18" y="334"/>
                    <a:pt x="347" y="825"/>
                    <a:pt x="347" y="825"/>
                  </a:cubicBezTo>
                  <a:cubicBezTo>
                    <a:pt x="347" y="825"/>
                    <a:pt x="357" y="810"/>
                    <a:pt x="357" y="801"/>
                  </a:cubicBezTo>
                  <a:cubicBezTo>
                    <a:pt x="357" y="791"/>
                    <a:pt x="347" y="765"/>
                    <a:pt x="350" y="750"/>
                  </a:cubicBezTo>
                  <a:cubicBezTo>
                    <a:pt x="353" y="734"/>
                    <a:pt x="366" y="732"/>
                    <a:pt x="363" y="716"/>
                  </a:cubicBezTo>
                  <a:cubicBezTo>
                    <a:pt x="360" y="700"/>
                    <a:pt x="367" y="693"/>
                    <a:pt x="381" y="697"/>
                  </a:cubicBezTo>
                  <a:cubicBezTo>
                    <a:pt x="394" y="701"/>
                    <a:pt x="404" y="687"/>
                    <a:pt x="410" y="705"/>
                  </a:cubicBezTo>
                  <a:cubicBezTo>
                    <a:pt x="415" y="724"/>
                    <a:pt x="425" y="721"/>
                    <a:pt x="425" y="721"/>
                  </a:cubicBezTo>
                  <a:cubicBezTo>
                    <a:pt x="558" y="119"/>
                    <a:pt x="558" y="119"/>
                    <a:pt x="558" y="119"/>
                  </a:cubicBezTo>
                  <a:cubicBezTo>
                    <a:pt x="390" y="82"/>
                    <a:pt x="231" y="39"/>
                    <a:pt x="99" y="0"/>
                  </a:cubicBezTo>
                  <a:cubicBezTo>
                    <a:pt x="20" y="258"/>
                    <a:pt x="20" y="258"/>
                    <a:pt x="20" y="258"/>
                  </a:cubicBezTo>
                  <a:cubicBezTo>
                    <a:pt x="20" y="258"/>
                    <a:pt x="22" y="268"/>
                    <a:pt x="28" y="267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68" name="Freeform 915">
              <a:extLst>
                <a:ext uri="{FF2B5EF4-FFF2-40B4-BE49-F238E27FC236}">
                  <a16:creationId xmlns:a16="http://schemas.microsoft.com/office/drawing/2014/main" id="{058656CA-BCED-9C4F-88B8-DE0EF0A51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251" y="1179513"/>
              <a:ext cx="1131888" cy="1911350"/>
            </a:xfrm>
            <a:custGeom>
              <a:avLst/>
              <a:gdLst>
                <a:gd name="T0" fmla="*/ 635 w 690"/>
                <a:gd name="T1" fmla="*/ 1142 h 1164"/>
                <a:gd name="T2" fmla="*/ 643 w 690"/>
                <a:gd name="T3" fmla="*/ 1058 h 1164"/>
                <a:gd name="T4" fmla="*/ 683 w 690"/>
                <a:gd name="T5" fmla="*/ 988 h 1164"/>
                <a:gd name="T6" fmla="*/ 327 w 690"/>
                <a:gd name="T7" fmla="*/ 425 h 1164"/>
                <a:gd name="T8" fmla="*/ 417 w 690"/>
                <a:gd name="T9" fmla="*/ 105 h 1164"/>
                <a:gd name="T10" fmla="*/ 77 w 690"/>
                <a:gd name="T11" fmla="*/ 8 h 1164"/>
                <a:gd name="T12" fmla="*/ 82 w 690"/>
                <a:gd name="T13" fmla="*/ 54 h 1164"/>
                <a:gd name="T14" fmla="*/ 70 w 690"/>
                <a:gd name="T15" fmla="*/ 80 h 1164"/>
                <a:gd name="T16" fmla="*/ 60 w 690"/>
                <a:gd name="T17" fmla="*/ 117 h 1164"/>
                <a:gd name="T18" fmla="*/ 29 w 690"/>
                <a:gd name="T19" fmla="*/ 151 h 1164"/>
                <a:gd name="T20" fmla="*/ 36 w 690"/>
                <a:gd name="T21" fmla="*/ 213 h 1164"/>
                <a:gd name="T22" fmla="*/ 31 w 690"/>
                <a:gd name="T23" fmla="*/ 270 h 1164"/>
                <a:gd name="T24" fmla="*/ 19 w 690"/>
                <a:gd name="T25" fmla="*/ 309 h 1164"/>
                <a:gd name="T26" fmla="*/ 5 w 690"/>
                <a:gd name="T27" fmla="*/ 335 h 1164"/>
                <a:gd name="T28" fmla="*/ 30 w 690"/>
                <a:gd name="T29" fmla="*/ 344 h 1164"/>
                <a:gd name="T30" fmla="*/ 41 w 690"/>
                <a:gd name="T31" fmla="*/ 368 h 1164"/>
                <a:gd name="T32" fmla="*/ 60 w 690"/>
                <a:gd name="T33" fmla="*/ 392 h 1164"/>
                <a:gd name="T34" fmla="*/ 48 w 690"/>
                <a:gd name="T35" fmla="*/ 415 h 1164"/>
                <a:gd name="T36" fmla="*/ 66 w 690"/>
                <a:gd name="T37" fmla="*/ 442 h 1164"/>
                <a:gd name="T38" fmla="*/ 93 w 690"/>
                <a:gd name="T39" fmla="*/ 454 h 1164"/>
                <a:gd name="T40" fmla="*/ 128 w 690"/>
                <a:gd name="T41" fmla="*/ 443 h 1164"/>
                <a:gd name="T42" fmla="*/ 172 w 690"/>
                <a:gd name="T43" fmla="*/ 446 h 1164"/>
                <a:gd name="T44" fmla="*/ 124 w 690"/>
                <a:gd name="T45" fmla="*/ 449 h 1164"/>
                <a:gd name="T46" fmla="*/ 105 w 690"/>
                <a:gd name="T47" fmla="*/ 467 h 1164"/>
                <a:gd name="T48" fmla="*/ 111 w 690"/>
                <a:gd name="T49" fmla="*/ 505 h 1164"/>
                <a:gd name="T50" fmla="*/ 101 w 690"/>
                <a:gd name="T51" fmla="*/ 515 h 1164"/>
                <a:gd name="T52" fmla="*/ 76 w 690"/>
                <a:gd name="T53" fmla="*/ 486 h 1164"/>
                <a:gd name="T54" fmla="*/ 67 w 690"/>
                <a:gd name="T55" fmla="*/ 527 h 1164"/>
                <a:gd name="T56" fmla="*/ 65 w 690"/>
                <a:gd name="T57" fmla="*/ 573 h 1164"/>
                <a:gd name="T58" fmla="*/ 78 w 690"/>
                <a:gd name="T59" fmla="*/ 591 h 1164"/>
                <a:gd name="T60" fmla="*/ 94 w 690"/>
                <a:gd name="T61" fmla="*/ 648 h 1164"/>
                <a:gd name="T62" fmla="*/ 115 w 690"/>
                <a:gd name="T63" fmla="*/ 699 h 1164"/>
                <a:gd name="T64" fmla="*/ 130 w 690"/>
                <a:gd name="T65" fmla="*/ 716 h 1164"/>
                <a:gd name="T66" fmla="*/ 143 w 690"/>
                <a:gd name="T67" fmla="*/ 746 h 1164"/>
                <a:gd name="T68" fmla="*/ 145 w 690"/>
                <a:gd name="T69" fmla="*/ 778 h 1164"/>
                <a:gd name="T70" fmla="*/ 143 w 690"/>
                <a:gd name="T71" fmla="*/ 817 h 1164"/>
                <a:gd name="T72" fmla="*/ 138 w 690"/>
                <a:gd name="T73" fmla="*/ 841 h 1164"/>
                <a:gd name="T74" fmla="*/ 153 w 690"/>
                <a:gd name="T75" fmla="*/ 866 h 1164"/>
                <a:gd name="T76" fmla="*/ 194 w 690"/>
                <a:gd name="T77" fmla="*/ 880 h 1164"/>
                <a:gd name="T78" fmla="*/ 238 w 690"/>
                <a:gd name="T79" fmla="*/ 899 h 1164"/>
                <a:gd name="T80" fmla="*/ 258 w 690"/>
                <a:gd name="T81" fmla="*/ 919 h 1164"/>
                <a:gd name="T82" fmla="*/ 284 w 690"/>
                <a:gd name="T83" fmla="*/ 942 h 1164"/>
                <a:gd name="T84" fmla="*/ 302 w 690"/>
                <a:gd name="T85" fmla="*/ 945 h 1164"/>
                <a:gd name="T86" fmla="*/ 313 w 690"/>
                <a:gd name="T87" fmla="*/ 970 h 1164"/>
                <a:gd name="T88" fmla="*/ 326 w 690"/>
                <a:gd name="T89" fmla="*/ 996 h 1164"/>
                <a:gd name="T90" fmla="*/ 359 w 690"/>
                <a:gd name="T91" fmla="*/ 1018 h 1164"/>
                <a:gd name="T92" fmla="*/ 387 w 690"/>
                <a:gd name="T93" fmla="*/ 1057 h 1164"/>
                <a:gd name="T94" fmla="*/ 382 w 690"/>
                <a:gd name="T95" fmla="*/ 1105 h 1164"/>
                <a:gd name="T96" fmla="*/ 391 w 690"/>
                <a:gd name="T97" fmla="*/ 1113 h 1164"/>
                <a:gd name="T98" fmla="*/ 393 w 690"/>
                <a:gd name="T99" fmla="*/ 1139 h 1164"/>
                <a:gd name="T100" fmla="*/ 422 w 690"/>
                <a:gd name="T101" fmla="*/ 1142 h 1164"/>
                <a:gd name="T102" fmla="*/ 470 w 690"/>
                <a:gd name="T103" fmla="*/ 1149 h 1164"/>
                <a:gd name="T104" fmla="*/ 592 w 690"/>
                <a:gd name="T105" fmla="*/ 1156 h 1164"/>
                <a:gd name="T106" fmla="*/ 617 w 690"/>
                <a:gd name="T107" fmla="*/ 1159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90" h="1164">
                  <a:moveTo>
                    <a:pt x="617" y="1159"/>
                  </a:moveTo>
                  <a:cubicBezTo>
                    <a:pt x="622" y="1160"/>
                    <a:pt x="624" y="1163"/>
                    <a:pt x="629" y="1163"/>
                  </a:cubicBezTo>
                  <a:cubicBezTo>
                    <a:pt x="629" y="1162"/>
                    <a:pt x="629" y="1161"/>
                    <a:pt x="629" y="1160"/>
                  </a:cubicBezTo>
                  <a:cubicBezTo>
                    <a:pt x="646" y="1164"/>
                    <a:pt x="637" y="1152"/>
                    <a:pt x="635" y="1142"/>
                  </a:cubicBezTo>
                  <a:cubicBezTo>
                    <a:pt x="632" y="1131"/>
                    <a:pt x="622" y="1121"/>
                    <a:pt x="621" y="1110"/>
                  </a:cubicBezTo>
                  <a:cubicBezTo>
                    <a:pt x="620" y="1100"/>
                    <a:pt x="629" y="1090"/>
                    <a:pt x="633" y="1082"/>
                  </a:cubicBezTo>
                  <a:cubicBezTo>
                    <a:pt x="636" y="1077"/>
                    <a:pt x="638" y="1072"/>
                    <a:pt x="640" y="1067"/>
                  </a:cubicBezTo>
                  <a:cubicBezTo>
                    <a:pt x="641" y="1064"/>
                    <a:pt x="641" y="1060"/>
                    <a:pt x="643" y="1058"/>
                  </a:cubicBezTo>
                  <a:cubicBezTo>
                    <a:pt x="645" y="1056"/>
                    <a:pt x="648" y="1057"/>
                    <a:pt x="650" y="1056"/>
                  </a:cubicBezTo>
                  <a:cubicBezTo>
                    <a:pt x="661" y="1048"/>
                    <a:pt x="665" y="1034"/>
                    <a:pt x="673" y="1024"/>
                  </a:cubicBezTo>
                  <a:cubicBezTo>
                    <a:pt x="677" y="1020"/>
                    <a:pt x="684" y="1012"/>
                    <a:pt x="686" y="1007"/>
                  </a:cubicBezTo>
                  <a:cubicBezTo>
                    <a:pt x="690" y="1000"/>
                    <a:pt x="685" y="995"/>
                    <a:pt x="683" y="988"/>
                  </a:cubicBezTo>
                  <a:cubicBezTo>
                    <a:pt x="678" y="977"/>
                    <a:pt x="673" y="964"/>
                    <a:pt x="670" y="952"/>
                  </a:cubicBezTo>
                  <a:cubicBezTo>
                    <a:pt x="669" y="948"/>
                    <a:pt x="668" y="938"/>
                    <a:pt x="666" y="929"/>
                  </a:cubicBezTo>
                  <a:cubicBezTo>
                    <a:pt x="666" y="930"/>
                    <a:pt x="665" y="930"/>
                    <a:pt x="665" y="930"/>
                  </a:cubicBezTo>
                  <a:cubicBezTo>
                    <a:pt x="665" y="930"/>
                    <a:pt x="336" y="439"/>
                    <a:pt x="327" y="425"/>
                  </a:cubicBezTo>
                  <a:cubicBezTo>
                    <a:pt x="318" y="412"/>
                    <a:pt x="327" y="413"/>
                    <a:pt x="327" y="403"/>
                  </a:cubicBezTo>
                  <a:cubicBezTo>
                    <a:pt x="327" y="393"/>
                    <a:pt x="353" y="371"/>
                    <a:pt x="346" y="372"/>
                  </a:cubicBezTo>
                  <a:cubicBezTo>
                    <a:pt x="340" y="373"/>
                    <a:pt x="338" y="363"/>
                    <a:pt x="338" y="363"/>
                  </a:cubicBezTo>
                  <a:cubicBezTo>
                    <a:pt x="417" y="105"/>
                    <a:pt x="417" y="105"/>
                    <a:pt x="417" y="105"/>
                  </a:cubicBezTo>
                  <a:cubicBezTo>
                    <a:pt x="251" y="56"/>
                    <a:pt x="129" y="14"/>
                    <a:pt x="89" y="0"/>
                  </a:cubicBezTo>
                  <a:cubicBezTo>
                    <a:pt x="89" y="1"/>
                    <a:pt x="89" y="2"/>
                    <a:pt x="89" y="4"/>
                  </a:cubicBezTo>
                  <a:cubicBezTo>
                    <a:pt x="89" y="5"/>
                    <a:pt x="90" y="8"/>
                    <a:pt x="88" y="9"/>
                  </a:cubicBezTo>
                  <a:cubicBezTo>
                    <a:pt x="85" y="13"/>
                    <a:pt x="81" y="6"/>
                    <a:pt x="77" y="8"/>
                  </a:cubicBezTo>
                  <a:cubicBezTo>
                    <a:pt x="72" y="11"/>
                    <a:pt x="74" y="18"/>
                    <a:pt x="76" y="22"/>
                  </a:cubicBezTo>
                  <a:cubicBezTo>
                    <a:pt x="80" y="27"/>
                    <a:pt x="82" y="31"/>
                    <a:pt x="83" y="37"/>
                  </a:cubicBezTo>
                  <a:cubicBezTo>
                    <a:pt x="84" y="40"/>
                    <a:pt x="85" y="43"/>
                    <a:pt x="84" y="46"/>
                  </a:cubicBezTo>
                  <a:cubicBezTo>
                    <a:pt x="84" y="49"/>
                    <a:pt x="83" y="51"/>
                    <a:pt x="82" y="54"/>
                  </a:cubicBezTo>
                  <a:cubicBezTo>
                    <a:pt x="81" y="57"/>
                    <a:pt x="81" y="60"/>
                    <a:pt x="79" y="62"/>
                  </a:cubicBezTo>
                  <a:cubicBezTo>
                    <a:pt x="77" y="65"/>
                    <a:pt x="74" y="67"/>
                    <a:pt x="73" y="69"/>
                  </a:cubicBezTo>
                  <a:cubicBezTo>
                    <a:pt x="73" y="70"/>
                    <a:pt x="73" y="71"/>
                    <a:pt x="74" y="72"/>
                  </a:cubicBezTo>
                  <a:cubicBezTo>
                    <a:pt x="74" y="75"/>
                    <a:pt x="72" y="77"/>
                    <a:pt x="70" y="80"/>
                  </a:cubicBezTo>
                  <a:cubicBezTo>
                    <a:pt x="69" y="82"/>
                    <a:pt x="68" y="84"/>
                    <a:pt x="65" y="85"/>
                  </a:cubicBezTo>
                  <a:cubicBezTo>
                    <a:pt x="63" y="86"/>
                    <a:pt x="62" y="89"/>
                    <a:pt x="62" y="92"/>
                  </a:cubicBezTo>
                  <a:cubicBezTo>
                    <a:pt x="60" y="96"/>
                    <a:pt x="61" y="101"/>
                    <a:pt x="61" y="106"/>
                  </a:cubicBezTo>
                  <a:cubicBezTo>
                    <a:pt x="61" y="109"/>
                    <a:pt x="61" y="114"/>
                    <a:pt x="60" y="117"/>
                  </a:cubicBezTo>
                  <a:cubicBezTo>
                    <a:pt x="57" y="123"/>
                    <a:pt x="49" y="127"/>
                    <a:pt x="44" y="132"/>
                  </a:cubicBezTo>
                  <a:cubicBezTo>
                    <a:pt x="42" y="133"/>
                    <a:pt x="41" y="135"/>
                    <a:pt x="39" y="136"/>
                  </a:cubicBezTo>
                  <a:cubicBezTo>
                    <a:pt x="38" y="138"/>
                    <a:pt x="36" y="139"/>
                    <a:pt x="34" y="141"/>
                  </a:cubicBezTo>
                  <a:cubicBezTo>
                    <a:pt x="32" y="144"/>
                    <a:pt x="31" y="148"/>
                    <a:pt x="29" y="151"/>
                  </a:cubicBezTo>
                  <a:cubicBezTo>
                    <a:pt x="25" y="156"/>
                    <a:pt x="22" y="162"/>
                    <a:pt x="22" y="168"/>
                  </a:cubicBezTo>
                  <a:cubicBezTo>
                    <a:pt x="21" y="173"/>
                    <a:pt x="22" y="178"/>
                    <a:pt x="24" y="182"/>
                  </a:cubicBezTo>
                  <a:cubicBezTo>
                    <a:pt x="25" y="188"/>
                    <a:pt x="29" y="193"/>
                    <a:pt x="31" y="199"/>
                  </a:cubicBezTo>
                  <a:cubicBezTo>
                    <a:pt x="32" y="204"/>
                    <a:pt x="33" y="209"/>
                    <a:pt x="36" y="213"/>
                  </a:cubicBezTo>
                  <a:cubicBezTo>
                    <a:pt x="37" y="216"/>
                    <a:pt x="38" y="221"/>
                    <a:pt x="38" y="225"/>
                  </a:cubicBezTo>
                  <a:cubicBezTo>
                    <a:pt x="38" y="228"/>
                    <a:pt x="39" y="231"/>
                    <a:pt x="38" y="233"/>
                  </a:cubicBezTo>
                  <a:cubicBezTo>
                    <a:pt x="38" y="238"/>
                    <a:pt x="38" y="242"/>
                    <a:pt x="38" y="247"/>
                  </a:cubicBezTo>
                  <a:cubicBezTo>
                    <a:pt x="38" y="255"/>
                    <a:pt x="35" y="263"/>
                    <a:pt x="31" y="270"/>
                  </a:cubicBezTo>
                  <a:cubicBezTo>
                    <a:pt x="29" y="273"/>
                    <a:pt x="26" y="276"/>
                    <a:pt x="25" y="279"/>
                  </a:cubicBezTo>
                  <a:cubicBezTo>
                    <a:pt x="24" y="282"/>
                    <a:pt x="24" y="284"/>
                    <a:pt x="24" y="287"/>
                  </a:cubicBezTo>
                  <a:cubicBezTo>
                    <a:pt x="24" y="291"/>
                    <a:pt x="30" y="301"/>
                    <a:pt x="25" y="305"/>
                  </a:cubicBezTo>
                  <a:cubicBezTo>
                    <a:pt x="23" y="306"/>
                    <a:pt x="21" y="307"/>
                    <a:pt x="19" y="309"/>
                  </a:cubicBezTo>
                  <a:cubicBezTo>
                    <a:pt x="17" y="311"/>
                    <a:pt x="16" y="314"/>
                    <a:pt x="15" y="317"/>
                  </a:cubicBezTo>
                  <a:cubicBezTo>
                    <a:pt x="14" y="319"/>
                    <a:pt x="13" y="320"/>
                    <a:pt x="10" y="321"/>
                  </a:cubicBezTo>
                  <a:cubicBezTo>
                    <a:pt x="7" y="323"/>
                    <a:pt x="5" y="324"/>
                    <a:pt x="3" y="328"/>
                  </a:cubicBezTo>
                  <a:cubicBezTo>
                    <a:pt x="1" y="331"/>
                    <a:pt x="0" y="334"/>
                    <a:pt x="5" y="335"/>
                  </a:cubicBezTo>
                  <a:cubicBezTo>
                    <a:pt x="7" y="335"/>
                    <a:pt x="9" y="336"/>
                    <a:pt x="11" y="337"/>
                  </a:cubicBezTo>
                  <a:cubicBezTo>
                    <a:pt x="15" y="338"/>
                    <a:pt x="15" y="337"/>
                    <a:pt x="17" y="335"/>
                  </a:cubicBezTo>
                  <a:cubicBezTo>
                    <a:pt x="20" y="333"/>
                    <a:pt x="21" y="332"/>
                    <a:pt x="24" y="333"/>
                  </a:cubicBezTo>
                  <a:cubicBezTo>
                    <a:pt x="29" y="334"/>
                    <a:pt x="30" y="340"/>
                    <a:pt x="30" y="344"/>
                  </a:cubicBezTo>
                  <a:cubicBezTo>
                    <a:pt x="30" y="348"/>
                    <a:pt x="30" y="350"/>
                    <a:pt x="31" y="354"/>
                  </a:cubicBezTo>
                  <a:cubicBezTo>
                    <a:pt x="31" y="355"/>
                    <a:pt x="32" y="357"/>
                    <a:pt x="32" y="358"/>
                  </a:cubicBezTo>
                  <a:cubicBezTo>
                    <a:pt x="33" y="359"/>
                    <a:pt x="35" y="359"/>
                    <a:pt x="36" y="360"/>
                  </a:cubicBezTo>
                  <a:cubicBezTo>
                    <a:pt x="38" y="362"/>
                    <a:pt x="40" y="365"/>
                    <a:pt x="41" y="368"/>
                  </a:cubicBezTo>
                  <a:cubicBezTo>
                    <a:pt x="43" y="370"/>
                    <a:pt x="43" y="372"/>
                    <a:pt x="45" y="375"/>
                  </a:cubicBezTo>
                  <a:cubicBezTo>
                    <a:pt x="47" y="377"/>
                    <a:pt x="49" y="379"/>
                    <a:pt x="50" y="382"/>
                  </a:cubicBezTo>
                  <a:cubicBezTo>
                    <a:pt x="51" y="384"/>
                    <a:pt x="51" y="387"/>
                    <a:pt x="54" y="388"/>
                  </a:cubicBezTo>
                  <a:cubicBezTo>
                    <a:pt x="55" y="390"/>
                    <a:pt x="58" y="390"/>
                    <a:pt x="60" y="392"/>
                  </a:cubicBezTo>
                  <a:cubicBezTo>
                    <a:pt x="61" y="394"/>
                    <a:pt x="61" y="398"/>
                    <a:pt x="62" y="401"/>
                  </a:cubicBezTo>
                  <a:cubicBezTo>
                    <a:pt x="63" y="404"/>
                    <a:pt x="63" y="407"/>
                    <a:pt x="63" y="409"/>
                  </a:cubicBezTo>
                  <a:cubicBezTo>
                    <a:pt x="63" y="412"/>
                    <a:pt x="62" y="413"/>
                    <a:pt x="59" y="413"/>
                  </a:cubicBezTo>
                  <a:cubicBezTo>
                    <a:pt x="55" y="413"/>
                    <a:pt x="52" y="413"/>
                    <a:pt x="48" y="415"/>
                  </a:cubicBezTo>
                  <a:cubicBezTo>
                    <a:pt x="42" y="418"/>
                    <a:pt x="40" y="428"/>
                    <a:pt x="42" y="434"/>
                  </a:cubicBezTo>
                  <a:cubicBezTo>
                    <a:pt x="44" y="438"/>
                    <a:pt x="46" y="441"/>
                    <a:pt x="50" y="443"/>
                  </a:cubicBezTo>
                  <a:cubicBezTo>
                    <a:pt x="53" y="445"/>
                    <a:pt x="55" y="443"/>
                    <a:pt x="58" y="441"/>
                  </a:cubicBezTo>
                  <a:cubicBezTo>
                    <a:pt x="62" y="438"/>
                    <a:pt x="63" y="438"/>
                    <a:pt x="66" y="442"/>
                  </a:cubicBezTo>
                  <a:cubicBezTo>
                    <a:pt x="67" y="444"/>
                    <a:pt x="68" y="447"/>
                    <a:pt x="69" y="450"/>
                  </a:cubicBezTo>
                  <a:cubicBezTo>
                    <a:pt x="70" y="453"/>
                    <a:pt x="70" y="455"/>
                    <a:pt x="72" y="457"/>
                  </a:cubicBezTo>
                  <a:cubicBezTo>
                    <a:pt x="73" y="459"/>
                    <a:pt x="76" y="461"/>
                    <a:pt x="78" y="462"/>
                  </a:cubicBezTo>
                  <a:cubicBezTo>
                    <a:pt x="84" y="464"/>
                    <a:pt x="91" y="460"/>
                    <a:pt x="93" y="454"/>
                  </a:cubicBezTo>
                  <a:cubicBezTo>
                    <a:pt x="94" y="448"/>
                    <a:pt x="94" y="442"/>
                    <a:pt x="99" y="438"/>
                  </a:cubicBezTo>
                  <a:cubicBezTo>
                    <a:pt x="102" y="435"/>
                    <a:pt x="110" y="435"/>
                    <a:pt x="114" y="436"/>
                  </a:cubicBezTo>
                  <a:cubicBezTo>
                    <a:pt x="116" y="437"/>
                    <a:pt x="118" y="439"/>
                    <a:pt x="120" y="440"/>
                  </a:cubicBezTo>
                  <a:cubicBezTo>
                    <a:pt x="123" y="442"/>
                    <a:pt x="125" y="442"/>
                    <a:pt x="128" y="443"/>
                  </a:cubicBezTo>
                  <a:cubicBezTo>
                    <a:pt x="135" y="444"/>
                    <a:pt x="141" y="440"/>
                    <a:pt x="148" y="439"/>
                  </a:cubicBezTo>
                  <a:cubicBezTo>
                    <a:pt x="152" y="439"/>
                    <a:pt x="156" y="439"/>
                    <a:pt x="159" y="438"/>
                  </a:cubicBezTo>
                  <a:cubicBezTo>
                    <a:pt x="162" y="438"/>
                    <a:pt x="164" y="437"/>
                    <a:pt x="166" y="437"/>
                  </a:cubicBezTo>
                  <a:cubicBezTo>
                    <a:pt x="172" y="436"/>
                    <a:pt x="173" y="442"/>
                    <a:pt x="172" y="446"/>
                  </a:cubicBezTo>
                  <a:cubicBezTo>
                    <a:pt x="171" y="452"/>
                    <a:pt x="166" y="455"/>
                    <a:pt x="161" y="456"/>
                  </a:cubicBezTo>
                  <a:cubicBezTo>
                    <a:pt x="155" y="458"/>
                    <a:pt x="149" y="455"/>
                    <a:pt x="145" y="452"/>
                  </a:cubicBezTo>
                  <a:cubicBezTo>
                    <a:pt x="142" y="449"/>
                    <a:pt x="141" y="448"/>
                    <a:pt x="137" y="448"/>
                  </a:cubicBezTo>
                  <a:cubicBezTo>
                    <a:pt x="133" y="448"/>
                    <a:pt x="129" y="449"/>
                    <a:pt x="124" y="449"/>
                  </a:cubicBezTo>
                  <a:cubicBezTo>
                    <a:pt x="121" y="449"/>
                    <a:pt x="117" y="449"/>
                    <a:pt x="114" y="449"/>
                  </a:cubicBezTo>
                  <a:cubicBezTo>
                    <a:pt x="111" y="449"/>
                    <a:pt x="108" y="447"/>
                    <a:pt x="106" y="448"/>
                  </a:cubicBezTo>
                  <a:cubicBezTo>
                    <a:pt x="99" y="450"/>
                    <a:pt x="99" y="459"/>
                    <a:pt x="102" y="463"/>
                  </a:cubicBezTo>
                  <a:cubicBezTo>
                    <a:pt x="102" y="465"/>
                    <a:pt x="104" y="465"/>
                    <a:pt x="105" y="467"/>
                  </a:cubicBezTo>
                  <a:cubicBezTo>
                    <a:pt x="106" y="468"/>
                    <a:pt x="106" y="471"/>
                    <a:pt x="106" y="473"/>
                  </a:cubicBezTo>
                  <a:cubicBezTo>
                    <a:pt x="107" y="476"/>
                    <a:pt x="108" y="480"/>
                    <a:pt x="109" y="484"/>
                  </a:cubicBezTo>
                  <a:cubicBezTo>
                    <a:pt x="109" y="487"/>
                    <a:pt x="109" y="490"/>
                    <a:pt x="109" y="493"/>
                  </a:cubicBezTo>
                  <a:cubicBezTo>
                    <a:pt x="109" y="497"/>
                    <a:pt x="109" y="501"/>
                    <a:pt x="111" y="505"/>
                  </a:cubicBezTo>
                  <a:cubicBezTo>
                    <a:pt x="113" y="510"/>
                    <a:pt x="114" y="515"/>
                    <a:pt x="116" y="520"/>
                  </a:cubicBezTo>
                  <a:cubicBezTo>
                    <a:pt x="117" y="523"/>
                    <a:pt x="117" y="530"/>
                    <a:pt x="112" y="531"/>
                  </a:cubicBezTo>
                  <a:cubicBezTo>
                    <a:pt x="108" y="532"/>
                    <a:pt x="107" y="526"/>
                    <a:pt x="105" y="524"/>
                  </a:cubicBezTo>
                  <a:cubicBezTo>
                    <a:pt x="103" y="521"/>
                    <a:pt x="101" y="518"/>
                    <a:pt x="101" y="515"/>
                  </a:cubicBezTo>
                  <a:cubicBezTo>
                    <a:pt x="98" y="508"/>
                    <a:pt x="101" y="500"/>
                    <a:pt x="100" y="493"/>
                  </a:cubicBezTo>
                  <a:cubicBezTo>
                    <a:pt x="99" y="490"/>
                    <a:pt x="99" y="486"/>
                    <a:pt x="97" y="483"/>
                  </a:cubicBezTo>
                  <a:cubicBezTo>
                    <a:pt x="96" y="481"/>
                    <a:pt x="93" y="478"/>
                    <a:pt x="91" y="477"/>
                  </a:cubicBezTo>
                  <a:cubicBezTo>
                    <a:pt x="86" y="474"/>
                    <a:pt x="78" y="482"/>
                    <a:pt x="76" y="486"/>
                  </a:cubicBezTo>
                  <a:cubicBezTo>
                    <a:pt x="74" y="489"/>
                    <a:pt x="72" y="493"/>
                    <a:pt x="72" y="497"/>
                  </a:cubicBezTo>
                  <a:cubicBezTo>
                    <a:pt x="72" y="501"/>
                    <a:pt x="72" y="504"/>
                    <a:pt x="71" y="508"/>
                  </a:cubicBezTo>
                  <a:cubicBezTo>
                    <a:pt x="70" y="512"/>
                    <a:pt x="69" y="515"/>
                    <a:pt x="69" y="519"/>
                  </a:cubicBezTo>
                  <a:cubicBezTo>
                    <a:pt x="68" y="522"/>
                    <a:pt x="68" y="525"/>
                    <a:pt x="67" y="527"/>
                  </a:cubicBezTo>
                  <a:cubicBezTo>
                    <a:pt x="66" y="530"/>
                    <a:pt x="64" y="532"/>
                    <a:pt x="64" y="535"/>
                  </a:cubicBezTo>
                  <a:cubicBezTo>
                    <a:pt x="64" y="537"/>
                    <a:pt x="66" y="539"/>
                    <a:pt x="66" y="542"/>
                  </a:cubicBezTo>
                  <a:cubicBezTo>
                    <a:pt x="67" y="547"/>
                    <a:pt x="67" y="552"/>
                    <a:pt x="67" y="556"/>
                  </a:cubicBezTo>
                  <a:cubicBezTo>
                    <a:pt x="67" y="562"/>
                    <a:pt x="67" y="568"/>
                    <a:pt x="65" y="573"/>
                  </a:cubicBezTo>
                  <a:cubicBezTo>
                    <a:pt x="64" y="576"/>
                    <a:pt x="64" y="579"/>
                    <a:pt x="63" y="581"/>
                  </a:cubicBezTo>
                  <a:cubicBezTo>
                    <a:pt x="62" y="584"/>
                    <a:pt x="65" y="584"/>
                    <a:pt x="67" y="585"/>
                  </a:cubicBezTo>
                  <a:cubicBezTo>
                    <a:pt x="69" y="585"/>
                    <a:pt x="71" y="585"/>
                    <a:pt x="73" y="586"/>
                  </a:cubicBezTo>
                  <a:cubicBezTo>
                    <a:pt x="75" y="587"/>
                    <a:pt x="76" y="589"/>
                    <a:pt x="78" y="591"/>
                  </a:cubicBezTo>
                  <a:cubicBezTo>
                    <a:pt x="83" y="595"/>
                    <a:pt x="86" y="599"/>
                    <a:pt x="85" y="606"/>
                  </a:cubicBezTo>
                  <a:cubicBezTo>
                    <a:pt x="84" y="614"/>
                    <a:pt x="78" y="620"/>
                    <a:pt x="82" y="629"/>
                  </a:cubicBezTo>
                  <a:cubicBezTo>
                    <a:pt x="83" y="633"/>
                    <a:pt x="86" y="636"/>
                    <a:pt x="89" y="639"/>
                  </a:cubicBezTo>
                  <a:cubicBezTo>
                    <a:pt x="92" y="642"/>
                    <a:pt x="93" y="644"/>
                    <a:pt x="94" y="648"/>
                  </a:cubicBezTo>
                  <a:cubicBezTo>
                    <a:pt x="96" y="652"/>
                    <a:pt x="98" y="655"/>
                    <a:pt x="100" y="659"/>
                  </a:cubicBezTo>
                  <a:cubicBezTo>
                    <a:pt x="101" y="663"/>
                    <a:pt x="102" y="667"/>
                    <a:pt x="105" y="670"/>
                  </a:cubicBezTo>
                  <a:cubicBezTo>
                    <a:pt x="107" y="673"/>
                    <a:pt x="109" y="674"/>
                    <a:pt x="111" y="677"/>
                  </a:cubicBezTo>
                  <a:cubicBezTo>
                    <a:pt x="114" y="683"/>
                    <a:pt x="114" y="692"/>
                    <a:pt x="115" y="699"/>
                  </a:cubicBezTo>
                  <a:cubicBezTo>
                    <a:pt x="115" y="703"/>
                    <a:pt x="116" y="707"/>
                    <a:pt x="120" y="710"/>
                  </a:cubicBezTo>
                  <a:cubicBezTo>
                    <a:pt x="121" y="710"/>
                    <a:pt x="122" y="711"/>
                    <a:pt x="123" y="711"/>
                  </a:cubicBezTo>
                  <a:cubicBezTo>
                    <a:pt x="124" y="711"/>
                    <a:pt x="125" y="712"/>
                    <a:pt x="126" y="712"/>
                  </a:cubicBezTo>
                  <a:cubicBezTo>
                    <a:pt x="129" y="714"/>
                    <a:pt x="130" y="714"/>
                    <a:pt x="130" y="716"/>
                  </a:cubicBezTo>
                  <a:cubicBezTo>
                    <a:pt x="130" y="719"/>
                    <a:pt x="130" y="722"/>
                    <a:pt x="130" y="725"/>
                  </a:cubicBezTo>
                  <a:cubicBezTo>
                    <a:pt x="130" y="727"/>
                    <a:pt x="128" y="730"/>
                    <a:pt x="129" y="732"/>
                  </a:cubicBezTo>
                  <a:cubicBezTo>
                    <a:pt x="129" y="735"/>
                    <a:pt x="133" y="735"/>
                    <a:pt x="136" y="736"/>
                  </a:cubicBezTo>
                  <a:cubicBezTo>
                    <a:pt x="141" y="739"/>
                    <a:pt x="141" y="742"/>
                    <a:pt x="143" y="746"/>
                  </a:cubicBezTo>
                  <a:cubicBezTo>
                    <a:pt x="145" y="749"/>
                    <a:pt x="147" y="750"/>
                    <a:pt x="146" y="753"/>
                  </a:cubicBezTo>
                  <a:cubicBezTo>
                    <a:pt x="145" y="755"/>
                    <a:pt x="145" y="758"/>
                    <a:pt x="144" y="760"/>
                  </a:cubicBezTo>
                  <a:cubicBezTo>
                    <a:pt x="143" y="764"/>
                    <a:pt x="139" y="770"/>
                    <a:pt x="141" y="775"/>
                  </a:cubicBezTo>
                  <a:cubicBezTo>
                    <a:pt x="142" y="776"/>
                    <a:pt x="143" y="777"/>
                    <a:pt x="145" y="778"/>
                  </a:cubicBezTo>
                  <a:cubicBezTo>
                    <a:pt x="147" y="779"/>
                    <a:pt x="148" y="781"/>
                    <a:pt x="148" y="784"/>
                  </a:cubicBezTo>
                  <a:cubicBezTo>
                    <a:pt x="149" y="788"/>
                    <a:pt x="150" y="793"/>
                    <a:pt x="149" y="798"/>
                  </a:cubicBezTo>
                  <a:cubicBezTo>
                    <a:pt x="148" y="802"/>
                    <a:pt x="145" y="805"/>
                    <a:pt x="144" y="809"/>
                  </a:cubicBezTo>
                  <a:cubicBezTo>
                    <a:pt x="143" y="812"/>
                    <a:pt x="143" y="814"/>
                    <a:pt x="143" y="817"/>
                  </a:cubicBezTo>
                  <a:cubicBezTo>
                    <a:pt x="143" y="819"/>
                    <a:pt x="143" y="821"/>
                    <a:pt x="145" y="824"/>
                  </a:cubicBezTo>
                  <a:cubicBezTo>
                    <a:pt x="145" y="826"/>
                    <a:pt x="147" y="828"/>
                    <a:pt x="146" y="830"/>
                  </a:cubicBezTo>
                  <a:cubicBezTo>
                    <a:pt x="145" y="833"/>
                    <a:pt x="142" y="834"/>
                    <a:pt x="140" y="835"/>
                  </a:cubicBezTo>
                  <a:cubicBezTo>
                    <a:pt x="138" y="836"/>
                    <a:pt x="138" y="838"/>
                    <a:pt x="138" y="841"/>
                  </a:cubicBezTo>
                  <a:cubicBezTo>
                    <a:pt x="139" y="844"/>
                    <a:pt x="139" y="847"/>
                    <a:pt x="141" y="849"/>
                  </a:cubicBezTo>
                  <a:cubicBezTo>
                    <a:pt x="142" y="852"/>
                    <a:pt x="144" y="853"/>
                    <a:pt x="145" y="856"/>
                  </a:cubicBezTo>
                  <a:cubicBezTo>
                    <a:pt x="146" y="858"/>
                    <a:pt x="146" y="859"/>
                    <a:pt x="148" y="861"/>
                  </a:cubicBezTo>
                  <a:cubicBezTo>
                    <a:pt x="149" y="863"/>
                    <a:pt x="151" y="864"/>
                    <a:pt x="153" y="866"/>
                  </a:cubicBezTo>
                  <a:cubicBezTo>
                    <a:pt x="156" y="870"/>
                    <a:pt x="164" y="869"/>
                    <a:pt x="169" y="870"/>
                  </a:cubicBezTo>
                  <a:cubicBezTo>
                    <a:pt x="172" y="870"/>
                    <a:pt x="175" y="872"/>
                    <a:pt x="177" y="873"/>
                  </a:cubicBezTo>
                  <a:cubicBezTo>
                    <a:pt x="180" y="874"/>
                    <a:pt x="182" y="875"/>
                    <a:pt x="184" y="876"/>
                  </a:cubicBezTo>
                  <a:cubicBezTo>
                    <a:pt x="188" y="878"/>
                    <a:pt x="191" y="879"/>
                    <a:pt x="194" y="880"/>
                  </a:cubicBezTo>
                  <a:cubicBezTo>
                    <a:pt x="196" y="881"/>
                    <a:pt x="198" y="883"/>
                    <a:pt x="200" y="883"/>
                  </a:cubicBezTo>
                  <a:cubicBezTo>
                    <a:pt x="207" y="884"/>
                    <a:pt x="216" y="881"/>
                    <a:pt x="222" y="884"/>
                  </a:cubicBezTo>
                  <a:cubicBezTo>
                    <a:pt x="226" y="887"/>
                    <a:pt x="226" y="892"/>
                    <a:pt x="230" y="895"/>
                  </a:cubicBezTo>
                  <a:cubicBezTo>
                    <a:pt x="232" y="896"/>
                    <a:pt x="235" y="899"/>
                    <a:pt x="238" y="899"/>
                  </a:cubicBezTo>
                  <a:cubicBezTo>
                    <a:pt x="241" y="900"/>
                    <a:pt x="243" y="899"/>
                    <a:pt x="245" y="902"/>
                  </a:cubicBezTo>
                  <a:cubicBezTo>
                    <a:pt x="248" y="904"/>
                    <a:pt x="252" y="907"/>
                    <a:pt x="254" y="911"/>
                  </a:cubicBezTo>
                  <a:cubicBezTo>
                    <a:pt x="254" y="912"/>
                    <a:pt x="254" y="913"/>
                    <a:pt x="255" y="915"/>
                  </a:cubicBezTo>
                  <a:cubicBezTo>
                    <a:pt x="256" y="916"/>
                    <a:pt x="257" y="918"/>
                    <a:pt x="258" y="919"/>
                  </a:cubicBezTo>
                  <a:cubicBezTo>
                    <a:pt x="260" y="921"/>
                    <a:pt x="261" y="923"/>
                    <a:pt x="263" y="924"/>
                  </a:cubicBezTo>
                  <a:cubicBezTo>
                    <a:pt x="265" y="926"/>
                    <a:pt x="266" y="926"/>
                    <a:pt x="268" y="928"/>
                  </a:cubicBezTo>
                  <a:cubicBezTo>
                    <a:pt x="271" y="929"/>
                    <a:pt x="272" y="931"/>
                    <a:pt x="274" y="933"/>
                  </a:cubicBezTo>
                  <a:cubicBezTo>
                    <a:pt x="277" y="937"/>
                    <a:pt x="277" y="946"/>
                    <a:pt x="284" y="942"/>
                  </a:cubicBezTo>
                  <a:cubicBezTo>
                    <a:pt x="286" y="941"/>
                    <a:pt x="288" y="938"/>
                    <a:pt x="290" y="938"/>
                  </a:cubicBezTo>
                  <a:cubicBezTo>
                    <a:pt x="292" y="938"/>
                    <a:pt x="294" y="939"/>
                    <a:pt x="296" y="940"/>
                  </a:cubicBezTo>
                  <a:cubicBezTo>
                    <a:pt x="298" y="940"/>
                    <a:pt x="300" y="940"/>
                    <a:pt x="301" y="942"/>
                  </a:cubicBezTo>
                  <a:cubicBezTo>
                    <a:pt x="302" y="943"/>
                    <a:pt x="302" y="944"/>
                    <a:pt x="302" y="945"/>
                  </a:cubicBezTo>
                  <a:cubicBezTo>
                    <a:pt x="302" y="945"/>
                    <a:pt x="302" y="946"/>
                    <a:pt x="302" y="947"/>
                  </a:cubicBezTo>
                  <a:cubicBezTo>
                    <a:pt x="306" y="947"/>
                    <a:pt x="310" y="949"/>
                    <a:pt x="312" y="952"/>
                  </a:cubicBezTo>
                  <a:cubicBezTo>
                    <a:pt x="313" y="953"/>
                    <a:pt x="315" y="955"/>
                    <a:pt x="316" y="957"/>
                  </a:cubicBezTo>
                  <a:cubicBezTo>
                    <a:pt x="319" y="963"/>
                    <a:pt x="316" y="966"/>
                    <a:pt x="313" y="970"/>
                  </a:cubicBezTo>
                  <a:cubicBezTo>
                    <a:pt x="308" y="975"/>
                    <a:pt x="311" y="982"/>
                    <a:pt x="309" y="988"/>
                  </a:cubicBezTo>
                  <a:cubicBezTo>
                    <a:pt x="309" y="990"/>
                    <a:pt x="308" y="993"/>
                    <a:pt x="309" y="995"/>
                  </a:cubicBezTo>
                  <a:cubicBezTo>
                    <a:pt x="311" y="1000"/>
                    <a:pt x="316" y="997"/>
                    <a:pt x="319" y="997"/>
                  </a:cubicBezTo>
                  <a:cubicBezTo>
                    <a:pt x="322" y="997"/>
                    <a:pt x="324" y="997"/>
                    <a:pt x="326" y="996"/>
                  </a:cubicBezTo>
                  <a:cubicBezTo>
                    <a:pt x="328" y="995"/>
                    <a:pt x="329" y="994"/>
                    <a:pt x="331" y="993"/>
                  </a:cubicBezTo>
                  <a:cubicBezTo>
                    <a:pt x="335" y="992"/>
                    <a:pt x="338" y="995"/>
                    <a:pt x="341" y="997"/>
                  </a:cubicBezTo>
                  <a:cubicBezTo>
                    <a:pt x="346" y="1001"/>
                    <a:pt x="354" y="997"/>
                    <a:pt x="359" y="1001"/>
                  </a:cubicBezTo>
                  <a:cubicBezTo>
                    <a:pt x="365" y="1005"/>
                    <a:pt x="359" y="1013"/>
                    <a:pt x="359" y="1018"/>
                  </a:cubicBezTo>
                  <a:cubicBezTo>
                    <a:pt x="358" y="1023"/>
                    <a:pt x="361" y="1031"/>
                    <a:pt x="365" y="1035"/>
                  </a:cubicBezTo>
                  <a:cubicBezTo>
                    <a:pt x="367" y="1036"/>
                    <a:pt x="368" y="1038"/>
                    <a:pt x="369" y="1039"/>
                  </a:cubicBezTo>
                  <a:cubicBezTo>
                    <a:pt x="372" y="1042"/>
                    <a:pt x="375" y="1046"/>
                    <a:pt x="378" y="1049"/>
                  </a:cubicBezTo>
                  <a:cubicBezTo>
                    <a:pt x="381" y="1052"/>
                    <a:pt x="384" y="1054"/>
                    <a:pt x="387" y="1057"/>
                  </a:cubicBezTo>
                  <a:cubicBezTo>
                    <a:pt x="391" y="1061"/>
                    <a:pt x="393" y="1065"/>
                    <a:pt x="394" y="1070"/>
                  </a:cubicBezTo>
                  <a:cubicBezTo>
                    <a:pt x="395" y="1074"/>
                    <a:pt x="396" y="1078"/>
                    <a:pt x="396" y="1081"/>
                  </a:cubicBezTo>
                  <a:cubicBezTo>
                    <a:pt x="397" y="1084"/>
                    <a:pt x="395" y="1085"/>
                    <a:pt x="394" y="1087"/>
                  </a:cubicBezTo>
                  <a:cubicBezTo>
                    <a:pt x="391" y="1094"/>
                    <a:pt x="386" y="1099"/>
                    <a:pt x="382" y="1105"/>
                  </a:cubicBezTo>
                  <a:cubicBezTo>
                    <a:pt x="379" y="1109"/>
                    <a:pt x="372" y="1114"/>
                    <a:pt x="376" y="1119"/>
                  </a:cubicBezTo>
                  <a:cubicBezTo>
                    <a:pt x="378" y="1121"/>
                    <a:pt x="379" y="1122"/>
                    <a:pt x="382" y="1122"/>
                  </a:cubicBezTo>
                  <a:cubicBezTo>
                    <a:pt x="385" y="1122"/>
                    <a:pt x="385" y="1121"/>
                    <a:pt x="387" y="1118"/>
                  </a:cubicBezTo>
                  <a:cubicBezTo>
                    <a:pt x="388" y="1117"/>
                    <a:pt x="390" y="1114"/>
                    <a:pt x="391" y="1113"/>
                  </a:cubicBezTo>
                  <a:cubicBezTo>
                    <a:pt x="393" y="1112"/>
                    <a:pt x="395" y="1114"/>
                    <a:pt x="396" y="1115"/>
                  </a:cubicBezTo>
                  <a:cubicBezTo>
                    <a:pt x="399" y="1120"/>
                    <a:pt x="396" y="1125"/>
                    <a:pt x="394" y="1128"/>
                  </a:cubicBezTo>
                  <a:cubicBezTo>
                    <a:pt x="393" y="1130"/>
                    <a:pt x="390" y="1134"/>
                    <a:pt x="390" y="1135"/>
                  </a:cubicBezTo>
                  <a:cubicBezTo>
                    <a:pt x="390" y="1137"/>
                    <a:pt x="392" y="1138"/>
                    <a:pt x="393" y="1139"/>
                  </a:cubicBezTo>
                  <a:cubicBezTo>
                    <a:pt x="395" y="1140"/>
                    <a:pt x="396" y="1140"/>
                    <a:pt x="397" y="1141"/>
                  </a:cubicBezTo>
                  <a:cubicBezTo>
                    <a:pt x="400" y="1142"/>
                    <a:pt x="400" y="1144"/>
                    <a:pt x="403" y="1142"/>
                  </a:cubicBezTo>
                  <a:cubicBezTo>
                    <a:pt x="406" y="1141"/>
                    <a:pt x="409" y="1143"/>
                    <a:pt x="412" y="1143"/>
                  </a:cubicBezTo>
                  <a:cubicBezTo>
                    <a:pt x="415" y="1142"/>
                    <a:pt x="418" y="1141"/>
                    <a:pt x="422" y="1142"/>
                  </a:cubicBezTo>
                  <a:cubicBezTo>
                    <a:pt x="424" y="1142"/>
                    <a:pt x="425" y="1142"/>
                    <a:pt x="427" y="1142"/>
                  </a:cubicBezTo>
                  <a:cubicBezTo>
                    <a:pt x="429" y="1141"/>
                    <a:pt x="433" y="1141"/>
                    <a:pt x="435" y="1142"/>
                  </a:cubicBezTo>
                  <a:cubicBezTo>
                    <a:pt x="440" y="1145"/>
                    <a:pt x="445" y="1146"/>
                    <a:pt x="451" y="1147"/>
                  </a:cubicBezTo>
                  <a:cubicBezTo>
                    <a:pt x="457" y="1147"/>
                    <a:pt x="464" y="1148"/>
                    <a:pt x="470" y="1149"/>
                  </a:cubicBezTo>
                  <a:cubicBezTo>
                    <a:pt x="478" y="1150"/>
                    <a:pt x="486" y="1149"/>
                    <a:pt x="494" y="1149"/>
                  </a:cubicBezTo>
                  <a:cubicBezTo>
                    <a:pt x="504" y="1151"/>
                    <a:pt x="514" y="1150"/>
                    <a:pt x="525" y="1151"/>
                  </a:cubicBezTo>
                  <a:cubicBezTo>
                    <a:pt x="537" y="1151"/>
                    <a:pt x="549" y="1154"/>
                    <a:pt x="561" y="1155"/>
                  </a:cubicBezTo>
                  <a:cubicBezTo>
                    <a:pt x="571" y="1155"/>
                    <a:pt x="582" y="1156"/>
                    <a:pt x="592" y="1156"/>
                  </a:cubicBezTo>
                  <a:cubicBezTo>
                    <a:pt x="596" y="1156"/>
                    <a:pt x="601" y="1157"/>
                    <a:pt x="605" y="1158"/>
                  </a:cubicBezTo>
                  <a:cubicBezTo>
                    <a:pt x="606" y="1158"/>
                    <a:pt x="610" y="1159"/>
                    <a:pt x="610" y="1160"/>
                  </a:cubicBezTo>
                  <a:cubicBezTo>
                    <a:pt x="610" y="1160"/>
                    <a:pt x="610" y="1160"/>
                    <a:pt x="610" y="1160"/>
                  </a:cubicBezTo>
                  <a:cubicBezTo>
                    <a:pt x="612" y="1159"/>
                    <a:pt x="614" y="1159"/>
                    <a:pt x="617" y="1159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69" name="Freeform 916">
              <a:extLst>
                <a:ext uri="{FF2B5EF4-FFF2-40B4-BE49-F238E27FC236}">
                  <a16:creationId xmlns:a16="http://schemas.microsoft.com/office/drawing/2014/main" id="{2010A0C5-71F0-834F-8EA3-520861224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7388" y="2386013"/>
              <a:ext cx="976313" cy="1098550"/>
            </a:xfrm>
            <a:custGeom>
              <a:avLst/>
              <a:gdLst>
                <a:gd name="T0" fmla="*/ 150 w 594"/>
                <a:gd name="T1" fmla="*/ 91 h 668"/>
                <a:gd name="T2" fmla="*/ 135 w 594"/>
                <a:gd name="T3" fmla="*/ 75 h 668"/>
                <a:gd name="T4" fmla="*/ 106 w 594"/>
                <a:gd name="T5" fmla="*/ 67 h 668"/>
                <a:gd name="T6" fmla="*/ 88 w 594"/>
                <a:gd name="T7" fmla="*/ 86 h 668"/>
                <a:gd name="T8" fmla="*/ 75 w 594"/>
                <a:gd name="T9" fmla="*/ 120 h 668"/>
                <a:gd name="T10" fmla="*/ 82 w 594"/>
                <a:gd name="T11" fmla="*/ 171 h 668"/>
                <a:gd name="T12" fmla="*/ 73 w 594"/>
                <a:gd name="T13" fmla="*/ 194 h 668"/>
                <a:gd name="T14" fmla="*/ 77 w 594"/>
                <a:gd name="T15" fmla="*/ 217 h 668"/>
                <a:gd name="T16" fmla="*/ 90 w 594"/>
                <a:gd name="T17" fmla="*/ 253 h 668"/>
                <a:gd name="T18" fmla="*/ 93 w 594"/>
                <a:gd name="T19" fmla="*/ 272 h 668"/>
                <a:gd name="T20" fmla="*/ 80 w 594"/>
                <a:gd name="T21" fmla="*/ 289 h 668"/>
                <a:gd name="T22" fmla="*/ 57 w 594"/>
                <a:gd name="T23" fmla="*/ 321 h 668"/>
                <a:gd name="T24" fmla="*/ 50 w 594"/>
                <a:gd name="T25" fmla="*/ 323 h 668"/>
                <a:gd name="T26" fmla="*/ 47 w 594"/>
                <a:gd name="T27" fmla="*/ 332 h 668"/>
                <a:gd name="T28" fmla="*/ 40 w 594"/>
                <a:gd name="T29" fmla="*/ 347 h 668"/>
                <a:gd name="T30" fmla="*/ 28 w 594"/>
                <a:gd name="T31" fmla="*/ 375 h 668"/>
                <a:gd name="T32" fmla="*/ 42 w 594"/>
                <a:gd name="T33" fmla="*/ 407 h 668"/>
                <a:gd name="T34" fmla="*/ 36 w 594"/>
                <a:gd name="T35" fmla="*/ 425 h 668"/>
                <a:gd name="T36" fmla="*/ 36 w 594"/>
                <a:gd name="T37" fmla="*/ 428 h 668"/>
                <a:gd name="T38" fmla="*/ 24 w 594"/>
                <a:gd name="T39" fmla="*/ 424 h 668"/>
                <a:gd name="T40" fmla="*/ 17 w 594"/>
                <a:gd name="T41" fmla="*/ 425 h 668"/>
                <a:gd name="T42" fmla="*/ 13 w 594"/>
                <a:gd name="T43" fmla="*/ 430 h 668"/>
                <a:gd name="T44" fmla="*/ 7 w 594"/>
                <a:gd name="T45" fmla="*/ 436 h 668"/>
                <a:gd name="T46" fmla="*/ 7 w 594"/>
                <a:gd name="T47" fmla="*/ 455 h 668"/>
                <a:gd name="T48" fmla="*/ 23 w 594"/>
                <a:gd name="T49" fmla="*/ 464 h 668"/>
                <a:gd name="T50" fmla="*/ 34 w 594"/>
                <a:gd name="T51" fmla="*/ 470 h 668"/>
                <a:gd name="T52" fmla="*/ 40 w 594"/>
                <a:gd name="T53" fmla="*/ 473 h 668"/>
                <a:gd name="T54" fmla="*/ 51 w 594"/>
                <a:gd name="T55" fmla="*/ 479 h 668"/>
                <a:gd name="T56" fmla="*/ 60 w 594"/>
                <a:gd name="T57" fmla="*/ 486 h 668"/>
                <a:gd name="T58" fmla="*/ 72 w 594"/>
                <a:gd name="T59" fmla="*/ 492 h 668"/>
                <a:gd name="T60" fmla="*/ 82 w 594"/>
                <a:gd name="T61" fmla="*/ 497 h 668"/>
                <a:gd name="T62" fmla="*/ 97 w 594"/>
                <a:gd name="T63" fmla="*/ 506 h 668"/>
                <a:gd name="T64" fmla="*/ 110 w 594"/>
                <a:gd name="T65" fmla="*/ 514 h 668"/>
                <a:gd name="T66" fmla="*/ 137 w 594"/>
                <a:gd name="T67" fmla="*/ 527 h 668"/>
                <a:gd name="T68" fmla="*/ 150 w 594"/>
                <a:gd name="T69" fmla="*/ 535 h 668"/>
                <a:gd name="T70" fmla="*/ 168 w 594"/>
                <a:gd name="T71" fmla="*/ 545 h 668"/>
                <a:gd name="T72" fmla="*/ 178 w 594"/>
                <a:gd name="T73" fmla="*/ 549 h 668"/>
                <a:gd name="T74" fmla="*/ 200 w 594"/>
                <a:gd name="T75" fmla="*/ 563 h 668"/>
                <a:gd name="T76" fmla="*/ 253 w 594"/>
                <a:gd name="T77" fmla="*/ 591 h 668"/>
                <a:gd name="T78" fmla="*/ 285 w 594"/>
                <a:gd name="T79" fmla="*/ 611 h 668"/>
                <a:gd name="T80" fmla="*/ 308 w 594"/>
                <a:gd name="T81" fmla="*/ 624 h 668"/>
                <a:gd name="T82" fmla="*/ 322 w 594"/>
                <a:gd name="T83" fmla="*/ 634 h 668"/>
                <a:gd name="T84" fmla="*/ 338 w 594"/>
                <a:gd name="T85" fmla="*/ 638 h 668"/>
                <a:gd name="T86" fmla="*/ 360 w 594"/>
                <a:gd name="T87" fmla="*/ 640 h 668"/>
                <a:gd name="T88" fmla="*/ 381 w 594"/>
                <a:gd name="T89" fmla="*/ 644 h 668"/>
                <a:gd name="T90" fmla="*/ 405 w 594"/>
                <a:gd name="T91" fmla="*/ 647 h 668"/>
                <a:gd name="T92" fmla="*/ 429 w 594"/>
                <a:gd name="T93" fmla="*/ 651 h 668"/>
                <a:gd name="T94" fmla="*/ 448 w 594"/>
                <a:gd name="T95" fmla="*/ 656 h 668"/>
                <a:gd name="T96" fmla="*/ 488 w 594"/>
                <a:gd name="T97" fmla="*/ 663 h 668"/>
                <a:gd name="T98" fmla="*/ 507 w 594"/>
                <a:gd name="T99" fmla="*/ 668 h 668"/>
                <a:gd name="T100" fmla="*/ 594 w 594"/>
                <a:gd name="T101" fmla="*/ 76 h 668"/>
                <a:gd name="T102" fmla="*/ 170 w 594"/>
                <a:gd name="T103" fmla="*/ 0 h 668"/>
                <a:gd name="T104" fmla="*/ 150 w 594"/>
                <a:gd name="T105" fmla="*/ 91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94" h="668">
                  <a:moveTo>
                    <a:pt x="150" y="91"/>
                  </a:moveTo>
                  <a:cubicBezTo>
                    <a:pt x="150" y="91"/>
                    <a:pt x="140" y="94"/>
                    <a:pt x="135" y="75"/>
                  </a:cubicBezTo>
                  <a:cubicBezTo>
                    <a:pt x="129" y="57"/>
                    <a:pt x="119" y="71"/>
                    <a:pt x="106" y="67"/>
                  </a:cubicBezTo>
                  <a:cubicBezTo>
                    <a:pt x="92" y="63"/>
                    <a:pt x="85" y="70"/>
                    <a:pt x="88" y="86"/>
                  </a:cubicBezTo>
                  <a:cubicBezTo>
                    <a:pt x="91" y="102"/>
                    <a:pt x="78" y="104"/>
                    <a:pt x="75" y="120"/>
                  </a:cubicBezTo>
                  <a:cubicBezTo>
                    <a:pt x="72" y="135"/>
                    <a:pt x="82" y="161"/>
                    <a:pt x="82" y="171"/>
                  </a:cubicBezTo>
                  <a:cubicBezTo>
                    <a:pt x="82" y="178"/>
                    <a:pt x="76" y="189"/>
                    <a:pt x="73" y="194"/>
                  </a:cubicBezTo>
                  <a:cubicBezTo>
                    <a:pt x="75" y="203"/>
                    <a:pt x="76" y="213"/>
                    <a:pt x="77" y="217"/>
                  </a:cubicBezTo>
                  <a:cubicBezTo>
                    <a:pt x="80" y="229"/>
                    <a:pt x="85" y="242"/>
                    <a:pt x="90" y="253"/>
                  </a:cubicBezTo>
                  <a:cubicBezTo>
                    <a:pt x="92" y="260"/>
                    <a:pt x="97" y="265"/>
                    <a:pt x="93" y="272"/>
                  </a:cubicBezTo>
                  <a:cubicBezTo>
                    <a:pt x="91" y="277"/>
                    <a:pt x="84" y="285"/>
                    <a:pt x="80" y="289"/>
                  </a:cubicBezTo>
                  <a:cubicBezTo>
                    <a:pt x="72" y="299"/>
                    <a:pt x="68" y="313"/>
                    <a:pt x="57" y="321"/>
                  </a:cubicBezTo>
                  <a:cubicBezTo>
                    <a:pt x="55" y="322"/>
                    <a:pt x="52" y="321"/>
                    <a:pt x="50" y="323"/>
                  </a:cubicBezTo>
                  <a:cubicBezTo>
                    <a:pt x="48" y="325"/>
                    <a:pt x="48" y="329"/>
                    <a:pt x="47" y="332"/>
                  </a:cubicBezTo>
                  <a:cubicBezTo>
                    <a:pt x="45" y="337"/>
                    <a:pt x="43" y="342"/>
                    <a:pt x="40" y="347"/>
                  </a:cubicBezTo>
                  <a:cubicBezTo>
                    <a:pt x="36" y="355"/>
                    <a:pt x="27" y="365"/>
                    <a:pt x="28" y="375"/>
                  </a:cubicBezTo>
                  <a:cubicBezTo>
                    <a:pt x="29" y="386"/>
                    <a:pt x="39" y="396"/>
                    <a:pt x="42" y="407"/>
                  </a:cubicBezTo>
                  <a:cubicBezTo>
                    <a:pt x="44" y="417"/>
                    <a:pt x="53" y="429"/>
                    <a:pt x="36" y="425"/>
                  </a:cubicBezTo>
                  <a:cubicBezTo>
                    <a:pt x="36" y="426"/>
                    <a:pt x="36" y="427"/>
                    <a:pt x="36" y="428"/>
                  </a:cubicBezTo>
                  <a:cubicBezTo>
                    <a:pt x="31" y="428"/>
                    <a:pt x="29" y="425"/>
                    <a:pt x="24" y="424"/>
                  </a:cubicBezTo>
                  <a:cubicBezTo>
                    <a:pt x="21" y="424"/>
                    <a:pt x="19" y="424"/>
                    <a:pt x="17" y="425"/>
                  </a:cubicBezTo>
                  <a:cubicBezTo>
                    <a:pt x="17" y="426"/>
                    <a:pt x="14" y="430"/>
                    <a:pt x="13" y="430"/>
                  </a:cubicBezTo>
                  <a:cubicBezTo>
                    <a:pt x="12" y="433"/>
                    <a:pt x="9" y="434"/>
                    <a:pt x="7" y="436"/>
                  </a:cubicBezTo>
                  <a:cubicBezTo>
                    <a:pt x="3" y="441"/>
                    <a:pt x="0" y="451"/>
                    <a:pt x="7" y="455"/>
                  </a:cubicBezTo>
                  <a:cubicBezTo>
                    <a:pt x="12" y="458"/>
                    <a:pt x="18" y="460"/>
                    <a:pt x="23" y="464"/>
                  </a:cubicBezTo>
                  <a:cubicBezTo>
                    <a:pt x="26" y="466"/>
                    <a:pt x="30" y="468"/>
                    <a:pt x="34" y="470"/>
                  </a:cubicBezTo>
                  <a:cubicBezTo>
                    <a:pt x="36" y="471"/>
                    <a:pt x="38" y="472"/>
                    <a:pt x="40" y="473"/>
                  </a:cubicBezTo>
                  <a:cubicBezTo>
                    <a:pt x="44" y="476"/>
                    <a:pt x="47" y="477"/>
                    <a:pt x="51" y="479"/>
                  </a:cubicBezTo>
                  <a:cubicBezTo>
                    <a:pt x="54" y="481"/>
                    <a:pt x="57" y="484"/>
                    <a:pt x="60" y="486"/>
                  </a:cubicBezTo>
                  <a:cubicBezTo>
                    <a:pt x="63" y="488"/>
                    <a:pt x="68" y="490"/>
                    <a:pt x="72" y="492"/>
                  </a:cubicBezTo>
                  <a:cubicBezTo>
                    <a:pt x="75" y="493"/>
                    <a:pt x="78" y="496"/>
                    <a:pt x="82" y="497"/>
                  </a:cubicBezTo>
                  <a:cubicBezTo>
                    <a:pt x="88" y="500"/>
                    <a:pt x="92" y="503"/>
                    <a:pt x="97" y="506"/>
                  </a:cubicBezTo>
                  <a:cubicBezTo>
                    <a:pt x="101" y="509"/>
                    <a:pt x="106" y="511"/>
                    <a:pt x="110" y="514"/>
                  </a:cubicBezTo>
                  <a:cubicBezTo>
                    <a:pt x="118" y="519"/>
                    <a:pt x="128" y="523"/>
                    <a:pt x="137" y="527"/>
                  </a:cubicBezTo>
                  <a:cubicBezTo>
                    <a:pt x="141" y="530"/>
                    <a:pt x="146" y="532"/>
                    <a:pt x="150" y="535"/>
                  </a:cubicBezTo>
                  <a:cubicBezTo>
                    <a:pt x="155" y="538"/>
                    <a:pt x="162" y="542"/>
                    <a:pt x="168" y="545"/>
                  </a:cubicBezTo>
                  <a:cubicBezTo>
                    <a:pt x="171" y="546"/>
                    <a:pt x="174" y="547"/>
                    <a:pt x="178" y="549"/>
                  </a:cubicBezTo>
                  <a:cubicBezTo>
                    <a:pt x="185" y="554"/>
                    <a:pt x="192" y="559"/>
                    <a:pt x="200" y="563"/>
                  </a:cubicBezTo>
                  <a:cubicBezTo>
                    <a:pt x="217" y="573"/>
                    <a:pt x="235" y="582"/>
                    <a:pt x="253" y="591"/>
                  </a:cubicBezTo>
                  <a:cubicBezTo>
                    <a:pt x="264" y="597"/>
                    <a:pt x="275" y="604"/>
                    <a:pt x="285" y="611"/>
                  </a:cubicBezTo>
                  <a:cubicBezTo>
                    <a:pt x="293" y="616"/>
                    <a:pt x="301" y="619"/>
                    <a:pt x="308" y="624"/>
                  </a:cubicBezTo>
                  <a:cubicBezTo>
                    <a:pt x="313" y="627"/>
                    <a:pt x="317" y="631"/>
                    <a:pt x="322" y="634"/>
                  </a:cubicBezTo>
                  <a:cubicBezTo>
                    <a:pt x="327" y="637"/>
                    <a:pt x="332" y="637"/>
                    <a:pt x="338" y="638"/>
                  </a:cubicBezTo>
                  <a:cubicBezTo>
                    <a:pt x="345" y="639"/>
                    <a:pt x="352" y="639"/>
                    <a:pt x="360" y="640"/>
                  </a:cubicBezTo>
                  <a:cubicBezTo>
                    <a:pt x="367" y="641"/>
                    <a:pt x="374" y="643"/>
                    <a:pt x="381" y="644"/>
                  </a:cubicBezTo>
                  <a:cubicBezTo>
                    <a:pt x="389" y="644"/>
                    <a:pt x="397" y="645"/>
                    <a:pt x="405" y="647"/>
                  </a:cubicBezTo>
                  <a:cubicBezTo>
                    <a:pt x="413" y="648"/>
                    <a:pt x="421" y="649"/>
                    <a:pt x="429" y="651"/>
                  </a:cubicBezTo>
                  <a:cubicBezTo>
                    <a:pt x="436" y="653"/>
                    <a:pt x="442" y="655"/>
                    <a:pt x="448" y="656"/>
                  </a:cubicBezTo>
                  <a:cubicBezTo>
                    <a:pt x="462" y="659"/>
                    <a:pt x="475" y="660"/>
                    <a:pt x="488" y="663"/>
                  </a:cubicBezTo>
                  <a:cubicBezTo>
                    <a:pt x="494" y="665"/>
                    <a:pt x="501" y="666"/>
                    <a:pt x="507" y="668"/>
                  </a:cubicBezTo>
                  <a:cubicBezTo>
                    <a:pt x="594" y="76"/>
                    <a:pt x="594" y="76"/>
                    <a:pt x="594" y="76"/>
                  </a:cubicBezTo>
                  <a:cubicBezTo>
                    <a:pt x="387" y="42"/>
                    <a:pt x="212" y="8"/>
                    <a:pt x="170" y="0"/>
                  </a:cubicBezTo>
                  <a:lnTo>
                    <a:pt x="150" y="91"/>
                  </a:ln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70" name="Freeform 917">
              <a:extLst>
                <a:ext uri="{FF2B5EF4-FFF2-40B4-BE49-F238E27FC236}">
                  <a16:creationId xmlns:a16="http://schemas.microsoft.com/office/drawing/2014/main" id="{B5D7F413-15D2-D946-BD8D-E068889D6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6788" y="1546225"/>
              <a:ext cx="796925" cy="965200"/>
            </a:xfrm>
            <a:custGeom>
              <a:avLst/>
              <a:gdLst>
                <a:gd name="T0" fmla="*/ 326 w 485"/>
                <a:gd name="T1" fmla="*/ 148 h 587"/>
                <a:gd name="T2" fmla="*/ 346 w 485"/>
                <a:gd name="T3" fmla="*/ 45 h 587"/>
                <a:gd name="T4" fmla="*/ 113 w 485"/>
                <a:gd name="T5" fmla="*/ 0 h 587"/>
                <a:gd name="T6" fmla="*/ 0 w 485"/>
                <a:gd name="T7" fmla="*/ 511 h 587"/>
                <a:gd name="T8" fmla="*/ 424 w 485"/>
                <a:gd name="T9" fmla="*/ 587 h 587"/>
                <a:gd name="T10" fmla="*/ 485 w 485"/>
                <a:gd name="T11" fmla="*/ 170 h 587"/>
                <a:gd name="T12" fmla="*/ 326 w 485"/>
                <a:gd name="T13" fmla="*/ 148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5" h="587">
                  <a:moveTo>
                    <a:pt x="326" y="148"/>
                  </a:moveTo>
                  <a:cubicBezTo>
                    <a:pt x="346" y="45"/>
                    <a:pt x="346" y="45"/>
                    <a:pt x="346" y="45"/>
                  </a:cubicBezTo>
                  <a:cubicBezTo>
                    <a:pt x="267" y="32"/>
                    <a:pt x="189" y="16"/>
                    <a:pt x="113" y="0"/>
                  </a:cubicBezTo>
                  <a:cubicBezTo>
                    <a:pt x="0" y="511"/>
                    <a:pt x="0" y="511"/>
                    <a:pt x="0" y="511"/>
                  </a:cubicBezTo>
                  <a:cubicBezTo>
                    <a:pt x="42" y="519"/>
                    <a:pt x="217" y="553"/>
                    <a:pt x="424" y="587"/>
                  </a:cubicBezTo>
                  <a:cubicBezTo>
                    <a:pt x="485" y="170"/>
                    <a:pt x="485" y="170"/>
                    <a:pt x="485" y="170"/>
                  </a:cubicBezTo>
                  <a:lnTo>
                    <a:pt x="326" y="148"/>
                  </a:ln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71" name="Freeform 918">
              <a:extLst>
                <a:ext uri="{FF2B5EF4-FFF2-40B4-BE49-F238E27FC236}">
                  <a16:creationId xmlns:a16="http://schemas.microsoft.com/office/drawing/2014/main" id="{C3702F92-A288-504D-A350-0A2928D58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8726" y="555625"/>
              <a:ext cx="908050" cy="585788"/>
            </a:xfrm>
            <a:custGeom>
              <a:avLst/>
              <a:gdLst>
                <a:gd name="T0" fmla="*/ 550 w 553"/>
                <a:gd name="T1" fmla="*/ 347 h 356"/>
                <a:gd name="T2" fmla="*/ 548 w 553"/>
                <a:gd name="T3" fmla="*/ 309 h 356"/>
                <a:gd name="T4" fmla="*/ 552 w 553"/>
                <a:gd name="T5" fmla="*/ 287 h 356"/>
                <a:gd name="T6" fmla="*/ 542 w 553"/>
                <a:gd name="T7" fmla="*/ 239 h 356"/>
                <a:gd name="T8" fmla="*/ 540 w 553"/>
                <a:gd name="T9" fmla="*/ 195 h 356"/>
                <a:gd name="T10" fmla="*/ 532 w 553"/>
                <a:gd name="T11" fmla="*/ 154 h 356"/>
                <a:gd name="T12" fmla="*/ 526 w 553"/>
                <a:gd name="T13" fmla="*/ 135 h 356"/>
                <a:gd name="T14" fmla="*/ 520 w 553"/>
                <a:gd name="T15" fmla="*/ 118 h 356"/>
                <a:gd name="T16" fmla="*/ 518 w 553"/>
                <a:gd name="T17" fmla="*/ 99 h 356"/>
                <a:gd name="T18" fmla="*/ 513 w 553"/>
                <a:gd name="T19" fmla="*/ 88 h 356"/>
                <a:gd name="T20" fmla="*/ 509 w 553"/>
                <a:gd name="T21" fmla="*/ 66 h 356"/>
                <a:gd name="T22" fmla="*/ 508 w 553"/>
                <a:gd name="T23" fmla="*/ 54 h 356"/>
                <a:gd name="T24" fmla="*/ 513 w 553"/>
                <a:gd name="T25" fmla="*/ 43 h 356"/>
                <a:gd name="T26" fmla="*/ 514 w 553"/>
                <a:gd name="T27" fmla="*/ 31 h 356"/>
                <a:gd name="T28" fmla="*/ 354 w 553"/>
                <a:gd name="T29" fmla="*/ 26 h 356"/>
                <a:gd name="T30" fmla="*/ 125 w 553"/>
                <a:gd name="T31" fmla="*/ 10 h 356"/>
                <a:gd name="T32" fmla="*/ 41 w 553"/>
                <a:gd name="T33" fmla="*/ 0 h 356"/>
                <a:gd name="T34" fmla="*/ 0 w 553"/>
                <a:gd name="T35" fmla="*/ 310 h 356"/>
                <a:gd name="T36" fmla="*/ 550 w 553"/>
                <a:gd name="T37" fmla="*/ 34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3" h="356">
                  <a:moveTo>
                    <a:pt x="550" y="347"/>
                  </a:moveTo>
                  <a:cubicBezTo>
                    <a:pt x="550" y="347"/>
                    <a:pt x="548" y="312"/>
                    <a:pt x="548" y="309"/>
                  </a:cubicBezTo>
                  <a:cubicBezTo>
                    <a:pt x="547" y="300"/>
                    <a:pt x="551" y="296"/>
                    <a:pt x="552" y="287"/>
                  </a:cubicBezTo>
                  <a:cubicBezTo>
                    <a:pt x="553" y="272"/>
                    <a:pt x="548" y="253"/>
                    <a:pt x="542" y="239"/>
                  </a:cubicBezTo>
                  <a:cubicBezTo>
                    <a:pt x="536" y="225"/>
                    <a:pt x="542" y="210"/>
                    <a:pt x="540" y="195"/>
                  </a:cubicBezTo>
                  <a:cubicBezTo>
                    <a:pt x="538" y="181"/>
                    <a:pt x="535" y="168"/>
                    <a:pt x="532" y="154"/>
                  </a:cubicBezTo>
                  <a:cubicBezTo>
                    <a:pt x="531" y="147"/>
                    <a:pt x="527" y="142"/>
                    <a:pt x="526" y="135"/>
                  </a:cubicBezTo>
                  <a:cubicBezTo>
                    <a:pt x="524" y="126"/>
                    <a:pt x="528" y="124"/>
                    <a:pt x="520" y="118"/>
                  </a:cubicBezTo>
                  <a:cubicBezTo>
                    <a:pt x="510" y="111"/>
                    <a:pt x="517" y="109"/>
                    <a:pt x="518" y="99"/>
                  </a:cubicBezTo>
                  <a:cubicBezTo>
                    <a:pt x="518" y="92"/>
                    <a:pt x="516" y="93"/>
                    <a:pt x="513" y="88"/>
                  </a:cubicBezTo>
                  <a:cubicBezTo>
                    <a:pt x="506" y="78"/>
                    <a:pt x="508" y="77"/>
                    <a:pt x="509" y="66"/>
                  </a:cubicBezTo>
                  <a:cubicBezTo>
                    <a:pt x="509" y="61"/>
                    <a:pt x="507" y="59"/>
                    <a:pt x="508" y="54"/>
                  </a:cubicBezTo>
                  <a:cubicBezTo>
                    <a:pt x="509" y="50"/>
                    <a:pt x="512" y="47"/>
                    <a:pt x="513" y="43"/>
                  </a:cubicBezTo>
                  <a:cubicBezTo>
                    <a:pt x="514" y="39"/>
                    <a:pt x="514" y="35"/>
                    <a:pt x="514" y="31"/>
                  </a:cubicBezTo>
                  <a:cubicBezTo>
                    <a:pt x="461" y="30"/>
                    <a:pt x="407" y="28"/>
                    <a:pt x="354" y="26"/>
                  </a:cubicBezTo>
                  <a:cubicBezTo>
                    <a:pt x="277" y="23"/>
                    <a:pt x="201" y="18"/>
                    <a:pt x="125" y="10"/>
                  </a:cubicBezTo>
                  <a:cubicBezTo>
                    <a:pt x="102" y="8"/>
                    <a:pt x="74" y="5"/>
                    <a:pt x="41" y="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51" y="316"/>
                    <a:pt x="414" y="356"/>
                    <a:pt x="550" y="347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72" name="Freeform 919">
              <a:extLst>
                <a:ext uri="{FF2B5EF4-FFF2-40B4-BE49-F238E27FC236}">
                  <a16:creationId xmlns:a16="http://schemas.microsoft.com/office/drawing/2014/main" id="{D7CE6A19-EE0A-1446-A6C8-80693CA49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401" y="1065213"/>
              <a:ext cx="979488" cy="661988"/>
            </a:xfrm>
            <a:custGeom>
              <a:avLst/>
              <a:gdLst>
                <a:gd name="T0" fmla="*/ 361 w 596"/>
                <a:gd name="T1" fmla="*/ 352 h 403"/>
                <a:gd name="T2" fmla="*/ 413 w 596"/>
                <a:gd name="T3" fmla="*/ 366 h 403"/>
                <a:gd name="T4" fmla="*/ 466 w 596"/>
                <a:gd name="T5" fmla="*/ 386 h 403"/>
                <a:gd name="T6" fmla="*/ 486 w 596"/>
                <a:gd name="T7" fmla="*/ 378 h 403"/>
                <a:gd name="T8" fmla="*/ 522 w 596"/>
                <a:gd name="T9" fmla="*/ 376 h 403"/>
                <a:gd name="T10" fmla="*/ 588 w 596"/>
                <a:gd name="T11" fmla="*/ 403 h 403"/>
                <a:gd name="T12" fmla="*/ 587 w 596"/>
                <a:gd name="T13" fmla="*/ 375 h 403"/>
                <a:gd name="T14" fmla="*/ 588 w 596"/>
                <a:gd name="T15" fmla="*/ 346 h 403"/>
                <a:gd name="T16" fmla="*/ 585 w 596"/>
                <a:gd name="T17" fmla="*/ 318 h 403"/>
                <a:gd name="T18" fmla="*/ 569 w 596"/>
                <a:gd name="T19" fmla="*/ 299 h 403"/>
                <a:gd name="T20" fmla="*/ 588 w 596"/>
                <a:gd name="T21" fmla="*/ 294 h 403"/>
                <a:gd name="T22" fmla="*/ 590 w 596"/>
                <a:gd name="T23" fmla="*/ 273 h 403"/>
                <a:gd name="T24" fmla="*/ 589 w 596"/>
                <a:gd name="T25" fmla="*/ 242 h 403"/>
                <a:gd name="T26" fmla="*/ 590 w 596"/>
                <a:gd name="T27" fmla="*/ 200 h 403"/>
                <a:gd name="T28" fmla="*/ 592 w 596"/>
                <a:gd name="T29" fmla="*/ 155 h 403"/>
                <a:gd name="T30" fmla="*/ 593 w 596"/>
                <a:gd name="T31" fmla="*/ 111 h 403"/>
                <a:gd name="T32" fmla="*/ 584 w 596"/>
                <a:gd name="T33" fmla="*/ 93 h 403"/>
                <a:gd name="T34" fmla="*/ 584 w 596"/>
                <a:gd name="T35" fmla="*/ 70 h 403"/>
                <a:gd name="T36" fmla="*/ 589 w 596"/>
                <a:gd name="T37" fmla="*/ 47 h 403"/>
                <a:gd name="T38" fmla="*/ 586 w 596"/>
                <a:gd name="T39" fmla="*/ 37 h 403"/>
                <a:gd name="T40" fmla="*/ 37 w 596"/>
                <a:gd name="T41" fmla="*/ 0 h 403"/>
                <a:gd name="T42" fmla="*/ 23 w 596"/>
                <a:gd name="T43" fmla="*/ 104 h 403"/>
                <a:gd name="T44" fmla="*/ 0 w 596"/>
                <a:gd name="T45" fmla="*/ 314 h 403"/>
                <a:gd name="T46" fmla="*/ 326 w 596"/>
                <a:gd name="T47" fmla="*/ 340 h 403"/>
                <a:gd name="T48" fmla="*/ 361 w 596"/>
                <a:gd name="T49" fmla="*/ 35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6" h="403">
                  <a:moveTo>
                    <a:pt x="361" y="352"/>
                  </a:moveTo>
                  <a:cubicBezTo>
                    <a:pt x="378" y="362"/>
                    <a:pt x="395" y="361"/>
                    <a:pt x="413" y="366"/>
                  </a:cubicBezTo>
                  <a:cubicBezTo>
                    <a:pt x="431" y="370"/>
                    <a:pt x="446" y="389"/>
                    <a:pt x="466" y="386"/>
                  </a:cubicBezTo>
                  <a:cubicBezTo>
                    <a:pt x="472" y="386"/>
                    <a:pt x="481" y="381"/>
                    <a:pt x="486" y="378"/>
                  </a:cubicBezTo>
                  <a:cubicBezTo>
                    <a:pt x="500" y="371"/>
                    <a:pt x="507" y="374"/>
                    <a:pt x="522" y="376"/>
                  </a:cubicBezTo>
                  <a:cubicBezTo>
                    <a:pt x="547" y="378"/>
                    <a:pt x="566" y="391"/>
                    <a:pt x="588" y="403"/>
                  </a:cubicBezTo>
                  <a:cubicBezTo>
                    <a:pt x="590" y="395"/>
                    <a:pt x="587" y="384"/>
                    <a:pt x="587" y="375"/>
                  </a:cubicBezTo>
                  <a:cubicBezTo>
                    <a:pt x="586" y="364"/>
                    <a:pt x="587" y="356"/>
                    <a:pt x="588" y="346"/>
                  </a:cubicBezTo>
                  <a:cubicBezTo>
                    <a:pt x="590" y="336"/>
                    <a:pt x="586" y="328"/>
                    <a:pt x="585" y="318"/>
                  </a:cubicBezTo>
                  <a:cubicBezTo>
                    <a:pt x="583" y="304"/>
                    <a:pt x="578" y="307"/>
                    <a:pt x="569" y="299"/>
                  </a:cubicBezTo>
                  <a:cubicBezTo>
                    <a:pt x="573" y="302"/>
                    <a:pt x="587" y="297"/>
                    <a:pt x="588" y="294"/>
                  </a:cubicBezTo>
                  <a:cubicBezTo>
                    <a:pt x="590" y="289"/>
                    <a:pt x="589" y="279"/>
                    <a:pt x="590" y="273"/>
                  </a:cubicBezTo>
                  <a:cubicBezTo>
                    <a:pt x="591" y="263"/>
                    <a:pt x="590" y="253"/>
                    <a:pt x="589" y="242"/>
                  </a:cubicBezTo>
                  <a:cubicBezTo>
                    <a:pt x="587" y="228"/>
                    <a:pt x="590" y="214"/>
                    <a:pt x="590" y="200"/>
                  </a:cubicBezTo>
                  <a:cubicBezTo>
                    <a:pt x="591" y="185"/>
                    <a:pt x="591" y="170"/>
                    <a:pt x="592" y="155"/>
                  </a:cubicBezTo>
                  <a:cubicBezTo>
                    <a:pt x="592" y="142"/>
                    <a:pt x="596" y="124"/>
                    <a:pt x="593" y="111"/>
                  </a:cubicBezTo>
                  <a:cubicBezTo>
                    <a:pt x="592" y="104"/>
                    <a:pt x="586" y="100"/>
                    <a:pt x="584" y="93"/>
                  </a:cubicBezTo>
                  <a:cubicBezTo>
                    <a:pt x="582" y="86"/>
                    <a:pt x="584" y="77"/>
                    <a:pt x="584" y="70"/>
                  </a:cubicBezTo>
                  <a:cubicBezTo>
                    <a:pt x="585" y="62"/>
                    <a:pt x="589" y="54"/>
                    <a:pt x="589" y="47"/>
                  </a:cubicBezTo>
                  <a:cubicBezTo>
                    <a:pt x="589" y="44"/>
                    <a:pt x="588" y="40"/>
                    <a:pt x="586" y="37"/>
                  </a:cubicBezTo>
                  <a:cubicBezTo>
                    <a:pt x="450" y="46"/>
                    <a:pt x="88" y="6"/>
                    <a:pt x="37" y="0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58" y="318"/>
                    <a:pt x="320" y="337"/>
                    <a:pt x="326" y="340"/>
                  </a:cubicBezTo>
                  <a:cubicBezTo>
                    <a:pt x="333" y="343"/>
                    <a:pt x="353" y="348"/>
                    <a:pt x="361" y="352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73" name="Freeform 920">
              <a:extLst>
                <a:ext uri="{FF2B5EF4-FFF2-40B4-BE49-F238E27FC236}">
                  <a16:creationId xmlns:a16="http://schemas.microsoft.com/office/drawing/2014/main" id="{6EC9DBC3-56F9-CB46-89DB-F8209AAD0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6613" y="1558925"/>
              <a:ext cx="6350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4" y="0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74" name="Freeform 921">
              <a:extLst>
                <a:ext uri="{FF2B5EF4-FFF2-40B4-BE49-F238E27FC236}">
                  <a16:creationId xmlns:a16="http://schemas.microsoft.com/office/drawing/2014/main" id="{E3E7DB08-7FAD-5742-B0DB-A2987D822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3438" y="1557338"/>
              <a:ext cx="3175" cy="1588"/>
            </a:xfrm>
            <a:custGeom>
              <a:avLst/>
              <a:gdLst>
                <a:gd name="T0" fmla="*/ 0 w 2"/>
                <a:gd name="T1" fmla="*/ 0 h 1"/>
                <a:gd name="T2" fmla="*/ 1 w 2"/>
                <a:gd name="T3" fmla="*/ 1 h 1"/>
                <a:gd name="T4" fmla="*/ 2 w 2"/>
                <a:gd name="T5" fmla="*/ 1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75" name="Freeform 922">
              <a:extLst>
                <a:ext uri="{FF2B5EF4-FFF2-40B4-BE49-F238E27FC236}">
                  <a16:creationId xmlns:a16="http://schemas.microsoft.com/office/drawing/2014/main" id="{FCCB09A0-7BCD-B64B-9C8A-DCB41F7D5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0576" y="600075"/>
              <a:ext cx="892175" cy="958850"/>
            </a:xfrm>
            <a:custGeom>
              <a:avLst/>
              <a:gdLst>
                <a:gd name="T0" fmla="*/ 441 w 543"/>
                <a:gd name="T1" fmla="*/ 557 h 583"/>
                <a:gd name="T2" fmla="*/ 423 w 543"/>
                <a:gd name="T3" fmla="*/ 529 h 583"/>
                <a:gd name="T4" fmla="*/ 391 w 543"/>
                <a:gd name="T5" fmla="*/ 511 h 583"/>
                <a:gd name="T6" fmla="*/ 373 w 543"/>
                <a:gd name="T7" fmla="*/ 480 h 583"/>
                <a:gd name="T8" fmla="*/ 326 w 543"/>
                <a:gd name="T9" fmla="*/ 448 h 583"/>
                <a:gd name="T10" fmla="*/ 329 w 543"/>
                <a:gd name="T11" fmla="*/ 382 h 583"/>
                <a:gd name="T12" fmla="*/ 316 w 543"/>
                <a:gd name="T13" fmla="*/ 339 h 583"/>
                <a:gd name="T14" fmla="*/ 362 w 543"/>
                <a:gd name="T15" fmla="*/ 294 h 583"/>
                <a:gd name="T16" fmla="*/ 369 w 543"/>
                <a:gd name="T17" fmla="*/ 250 h 583"/>
                <a:gd name="T18" fmla="*/ 382 w 543"/>
                <a:gd name="T19" fmla="*/ 218 h 583"/>
                <a:gd name="T20" fmla="*/ 427 w 543"/>
                <a:gd name="T21" fmla="*/ 180 h 583"/>
                <a:gd name="T22" fmla="*/ 475 w 543"/>
                <a:gd name="T23" fmla="*/ 134 h 583"/>
                <a:gd name="T24" fmla="*/ 531 w 543"/>
                <a:gd name="T25" fmla="*/ 107 h 583"/>
                <a:gd name="T26" fmla="*/ 533 w 543"/>
                <a:gd name="T27" fmla="*/ 93 h 583"/>
                <a:gd name="T28" fmla="*/ 463 w 543"/>
                <a:gd name="T29" fmla="*/ 96 h 583"/>
                <a:gd name="T30" fmla="*/ 398 w 543"/>
                <a:gd name="T31" fmla="*/ 98 h 583"/>
                <a:gd name="T32" fmla="*/ 390 w 543"/>
                <a:gd name="T33" fmla="*/ 94 h 583"/>
                <a:gd name="T34" fmla="*/ 349 w 543"/>
                <a:gd name="T35" fmla="*/ 90 h 583"/>
                <a:gd name="T36" fmla="*/ 329 w 543"/>
                <a:gd name="T37" fmla="*/ 82 h 583"/>
                <a:gd name="T38" fmla="*/ 332 w 543"/>
                <a:gd name="T39" fmla="*/ 62 h 583"/>
                <a:gd name="T40" fmla="*/ 315 w 543"/>
                <a:gd name="T41" fmla="*/ 56 h 583"/>
                <a:gd name="T42" fmla="*/ 298 w 543"/>
                <a:gd name="T43" fmla="*/ 62 h 583"/>
                <a:gd name="T44" fmla="*/ 271 w 543"/>
                <a:gd name="T45" fmla="*/ 56 h 583"/>
                <a:gd name="T46" fmla="*/ 230 w 543"/>
                <a:gd name="T47" fmla="*/ 46 h 583"/>
                <a:gd name="T48" fmla="*/ 184 w 543"/>
                <a:gd name="T49" fmla="*/ 38 h 583"/>
                <a:gd name="T50" fmla="*/ 164 w 543"/>
                <a:gd name="T51" fmla="*/ 20 h 583"/>
                <a:gd name="T52" fmla="*/ 151 w 543"/>
                <a:gd name="T53" fmla="*/ 18 h 583"/>
                <a:gd name="T54" fmla="*/ 97 w 543"/>
                <a:gd name="T55" fmla="*/ 4 h 583"/>
                <a:gd name="T56" fmla="*/ 8 w 543"/>
                <a:gd name="T57" fmla="*/ 4 h 583"/>
                <a:gd name="T58" fmla="*/ 2 w 543"/>
                <a:gd name="T59" fmla="*/ 27 h 583"/>
                <a:gd name="T60" fmla="*/ 7 w 543"/>
                <a:gd name="T61" fmla="*/ 61 h 583"/>
                <a:gd name="T62" fmla="*/ 14 w 543"/>
                <a:gd name="T63" fmla="*/ 91 h 583"/>
                <a:gd name="T64" fmla="*/ 26 w 543"/>
                <a:gd name="T65" fmla="*/ 127 h 583"/>
                <a:gd name="T66" fmla="*/ 36 w 543"/>
                <a:gd name="T67" fmla="*/ 212 h 583"/>
                <a:gd name="T68" fmla="*/ 42 w 543"/>
                <a:gd name="T69" fmla="*/ 282 h 583"/>
                <a:gd name="T70" fmla="*/ 43 w 543"/>
                <a:gd name="T71" fmla="*/ 320 h 583"/>
                <a:gd name="T72" fmla="*/ 41 w 543"/>
                <a:gd name="T73" fmla="*/ 353 h 583"/>
                <a:gd name="T74" fmla="*/ 50 w 543"/>
                <a:gd name="T75" fmla="*/ 394 h 583"/>
                <a:gd name="T76" fmla="*/ 47 w 543"/>
                <a:gd name="T77" fmla="*/ 483 h 583"/>
                <a:gd name="T78" fmla="*/ 47 w 543"/>
                <a:gd name="T79" fmla="*/ 556 h 583"/>
                <a:gd name="T80" fmla="*/ 32 w 543"/>
                <a:gd name="T81" fmla="*/ 583 h 583"/>
                <a:gd name="T82" fmla="*/ 438 w 543"/>
                <a:gd name="T83" fmla="*/ 566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43" h="583">
                  <a:moveTo>
                    <a:pt x="438" y="566"/>
                  </a:moveTo>
                  <a:cubicBezTo>
                    <a:pt x="437" y="561"/>
                    <a:pt x="441" y="560"/>
                    <a:pt x="441" y="557"/>
                  </a:cubicBezTo>
                  <a:cubicBezTo>
                    <a:pt x="441" y="546"/>
                    <a:pt x="435" y="550"/>
                    <a:pt x="428" y="546"/>
                  </a:cubicBezTo>
                  <a:cubicBezTo>
                    <a:pt x="418" y="541"/>
                    <a:pt x="425" y="535"/>
                    <a:pt x="423" y="529"/>
                  </a:cubicBezTo>
                  <a:cubicBezTo>
                    <a:pt x="422" y="526"/>
                    <a:pt x="412" y="520"/>
                    <a:pt x="409" y="518"/>
                  </a:cubicBezTo>
                  <a:cubicBezTo>
                    <a:pt x="404" y="515"/>
                    <a:pt x="395" y="516"/>
                    <a:pt x="391" y="511"/>
                  </a:cubicBezTo>
                  <a:cubicBezTo>
                    <a:pt x="387" y="508"/>
                    <a:pt x="387" y="498"/>
                    <a:pt x="384" y="493"/>
                  </a:cubicBezTo>
                  <a:cubicBezTo>
                    <a:pt x="382" y="488"/>
                    <a:pt x="378" y="483"/>
                    <a:pt x="373" y="480"/>
                  </a:cubicBezTo>
                  <a:cubicBezTo>
                    <a:pt x="366" y="477"/>
                    <a:pt x="359" y="481"/>
                    <a:pt x="352" y="478"/>
                  </a:cubicBezTo>
                  <a:cubicBezTo>
                    <a:pt x="339" y="473"/>
                    <a:pt x="335" y="457"/>
                    <a:pt x="326" y="448"/>
                  </a:cubicBezTo>
                  <a:cubicBezTo>
                    <a:pt x="317" y="439"/>
                    <a:pt x="315" y="433"/>
                    <a:pt x="318" y="420"/>
                  </a:cubicBezTo>
                  <a:cubicBezTo>
                    <a:pt x="322" y="405"/>
                    <a:pt x="337" y="398"/>
                    <a:pt x="329" y="382"/>
                  </a:cubicBezTo>
                  <a:cubicBezTo>
                    <a:pt x="325" y="374"/>
                    <a:pt x="326" y="368"/>
                    <a:pt x="324" y="360"/>
                  </a:cubicBezTo>
                  <a:cubicBezTo>
                    <a:pt x="323" y="353"/>
                    <a:pt x="318" y="346"/>
                    <a:pt x="316" y="339"/>
                  </a:cubicBezTo>
                  <a:cubicBezTo>
                    <a:pt x="329" y="340"/>
                    <a:pt x="339" y="339"/>
                    <a:pt x="350" y="330"/>
                  </a:cubicBezTo>
                  <a:cubicBezTo>
                    <a:pt x="362" y="320"/>
                    <a:pt x="362" y="309"/>
                    <a:pt x="362" y="294"/>
                  </a:cubicBezTo>
                  <a:cubicBezTo>
                    <a:pt x="362" y="282"/>
                    <a:pt x="361" y="267"/>
                    <a:pt x="365" y="256"/>
                  </a:cubicBezTo>
                  <a:cubicBezTo>
                    <a:pt x="365" y="254"/>
                    <a:pt x="367" y="252"/>
                    <a:pt x="369" y="250"/>
                  </a:cubicBezTo>
                  <a:cubicBezTo>
                    <a:pt x="369" y="248"/>
                    <a:pt x="370" y="246"/>
                    <a:pt x="372" y="243"/>
                  </a:cubicBezTo>
                  <a:cubicBezTo>
                    <a:pt x="378" y="235"/>
                    <a:pt x="376" y="225"/>
                    <a:pt x="382" y="218"/>
                  </a:cubicBezTo>
                  <a:cubicBezTo>
                    <a:pt x="390" y="211"/>
                    <a:pt x="400" y="208"/>
                    <a:pt x="408" y="200"/>
                  </a:cubicBezTo>
                  <a:cubicBezTo>
                    <a:pt x="415" y="194"/>
                    <a:pt x="422" y="189"/>
                    <a:pt x="427" y="180"/>
                  </a:cubicBezTo>
                  <a:cubicBezTo>
                    <a:pt x="433" y="170"/>
                    <a:pt x="439" y="161"/>
                    <a:pt x="447" y="153"/>
                  </a:cubicBezTo>
                  <a:cubicBezTo>
                    <a:pt x="454" y="145"/>
                    <a:pt x="465" y="140"/>
                    <a:pt x="475" y="134"/>
                  </a:cubicBezTo>
                  <a:cubicBezTo>
                    <a:pt x="485" y="127"/>
                    <a:pt x="497" y="124"/>
                    <a:pt x="507" y="117"/>
                  </a:cubicBezTo>
                  <a:cubicBezTo>
                    <a:pt x="515" y="113"/>
                    <a:pt x="523" y="110"/>
                    <a:pt x="531" y="107"/>
                  </a:cubicBezTo>
                  <a:cubicBezTo>
                    <a:pt x="535" y="106"/>
                    <a:pt x="538" y="106"/>
                    <a:pt x="540" y="103"/>
                  </a:cubicBezTo>
                  <a:cubicBezTo>
                    <a:pt x="543" y="97"/>
                    <a:pt x="537" y="95"/>
                    <a:pt x="533" y="93"/>
                  </a:cubicBezTo>
                  <a:cubicBezTo>
                    <a:pt x="522" y="87"/>
                    <a:pt x="507" y="84"/>
                    <a:pt x="496" y="86"/>
                  </a:cubicBezTo>
                  <a:cubicBezTo>
                    <a:pt x="484" y="89"/>
                    <a:pt x="475" y="95"/>
                    <a:pt x="463" y="96"/>
                  </a:cubicBezTo>
                  <a:cubicBezTo>
                    <a:pt x="447" y="99"/>
                    <a:pt x="430" y="99"/>
                    <a:pt x="414" y="98"/>
                  </a:cubicBezTo>
                  <a:cubicBezTo>
                    <a:pt x="408" y="98"/>
                    <a:pt x="404" y="97"/>
                    <a:pt x="398" y="98"/>
                  </a:cubicBezTo>
                  <a:cubicBezTo>
                    <a:pt x="397" y="98"/>
                    <a:pt x="397" y="100"/>
                    <a:pt x="395" y="100"/>
                  </a:cubicBezTo>
                  <a:cubicBezTo>
                    <a:pt x="394" y="99"/>
                    <a:pt x="391" y="95"/>
                    <a:pt x="390" y="94"/>
                  </a:cubicBezTo>
                  <a:cubicBezTo>
                    <a:pt x="384" y="89"/>
                    <a:pt x="377" y="86"/>
                    <a:pt x="370" y="84"/>
                  </a:cubicBezTo>
                  <a:cubicBezTo>
                    <a:pt x="360" y="82"/>
                    <a:pt x="353" y="79"/>
                    <a:pt x="349" y="90"/>
                  </a:cubicBezTo>
                  <a:cubicBezTo>
                    <a:pt x="344" y="88"/>
                    <a:pt x="348" y="82"/>
                    <a:pt x="342" y="81"/>
                  </a:cubicBezTo>
                  <a:cubicBezTo>
                    <a:pt x="338" y="79"/>
                    <a:pt x="333" y="82"/>
                    <a:pt x="329" y="82"/>
                  </a:cubicBezTo>
                  <a:cubicBezTo>
                    <a:pt x="324" y="82"/>
                    <a:pt x="321" y="80"/>
                    <a:pt x="324" y="75"/>
                  </a:cubicBezTo>
                  <a:cubicBezTo>
                    <a:pt x="326" y="71"/>
                    <a:pt x="334" y="69"/>
                    <a:pt x="332" y="62"/>
                  </a:cubicBezTo>
                  <a:cubicBezTo>
                    <a:pt x="331" y="57"/>
                    <a:pt x="319" y="46"/>
                    <a:pt x="313" y="47"/>
                  </a:cubicBezTo>
                  <a:cubicBezTo>
                    <a:pt x="304" y="48"/>
                    <a:pt x="313" y="53"/>
                    <a:pt x="315" y="56"/>
                  </a:cubicBezTo>
                  <a:cubicBezTo>
                    <a:pt x="320" y="62"/>
                    <a:pt x="311" y="60"/>
                    <a:pt x="307" y="60"/>
                  </a:cubicBezTo>
                  <a:cubicBezTo>
                    <a:pt x="303" y="61"/>
                    <a:pt x="301" y="63"/>
                    <a:pt x="298" y="62"/>
                  </a:cubicBezTo>
                  <a:cubicBezTo>
                    <a:pt x="293" y="60"/>
                    <a:pt x="290" y="57"/>
                    <a:pt x="286" y="56"/>
                  </a:cubicBezTo>
                  <a:cubicBezTo>
                    <a:pt x="281" y="55"/>
                    <a:pt x="276" y="56"/>
                    <a:pt x="271" y="56"/>
                  </a:cubicBezTo>
                  <a:cubicBezTo>
                    <a:pt x="265" y="56"/>
                    <a:pt x="262" y="53"/>
                    <a:pt x="256" y="52"/>
                  </a:cubicBezTo>
                  <a:cubicBezTo>
                    <a:pt x="247" y="51"/>
                    <a:pt x="238" y="52"/>
                    <a:pt x="230" y="46"/>
                  </a:cubicBezTo>
                  <a:cubicBezTo>
                    <a:pt x="225" y="42"/>
                    <a:pt x="216" y="38"/>
                    <a:pt x="209" y="40"/>
                  </a:cubicBezTo>
                  <a:cubicBezTo>
                    <a:pt x="201" y="41"/>
                    <a:pt x="193" y="41"/>
                    <a:pt x="184" y="38"/>
                  </a:cubicBezTo>
                  <a:cubicBezTo>
                    <a:pt x="178" y="36"/>
                    <a:pt x="173" y="33"/>
                    <a:pt x="170" y="27"/>
                  </a:cubicBezTo>
                  <a:cubicBezTo>
                    <a:pt x="168" y="24"/>
                    <a:pt x="167" y="23"/>
                    <a:pt x="164" y="20"/>
                  </a:cubicBezTo>
                  <a:cubicBezTo>
                    <a:pt x="161" y="18"/>
                    <a:pt x="158" y="14"/>
                    <a:pt x="156" y="12"/>
                  </a:cubicBezTo>
                  <a:cubicBezTo>
                    <a:pt x="149" y="9"/>
                    <a:pt x="153" y="16"/>
                    <a:pt x="151" y="18"/>
                  </a:cubicBezTo>
                  <a:cubicBezTo>
                    <a:pt x="148" y="21"/>
                    <a:pt x="145" y="16"/>
                    <a:pt x="144" y="14"/>
                  </a:cubicBezTo>
                  <a:cubicBezTo>
                    <a:pt x="132" y="0"/>
                    <a:pt x="114" y="4"/>
                    <a:pt x="97" y="4"/>
                  </a:cubicBezTo>
                  <a:cubicBezTo>
                    <a:pt x="77" y="4"/>
                    <a:pt x="56" y="4"/>
                    <a:pt x="35" y="4"/>
                  </a:cubicBezTo>
                  <a:cubicBezTo>
                    <a:pt x="26" y="4"/>
                    <a:pt x="17" y="4"/>
                    <a:pt x="8" y="4"/>
                  </a:cubicBezTo>
                  <a:cubicBezTo>
                    <a:pt x="8" y="8"/>
                    <a:pt x="8" y="12"/>
                    <a:pt x="7" y="16"/>
                  </a:cubicBezTo>
                  <a:cubicBezTo>
                    <a:pt x="6" y="20"/>
                    <a:pt x="3" y="23"/>
                    <a:pt x="2" y="27"/>
                  </a:cubicBezTo>
                  <a:cubicBezTo>
                    <a:pt x="1" y="32"/>
                    <a:pt x="3" y="34"/>
                    <a:pt x="3" y="39"/>
                  </a:cubicBezTo>
                  <a:cubicBezTo>
                    <a:pt x="2" y="50"/>
                    <a:pt x="0" y="51"/>
                    <a:pt x="7" y="61"/>
                  </a:cubicBezTo>
                  <a:cubicBezTo>
                    <a:pt x="10" y="66"/>
                    <a:pt x="12" y="65"/>
                    <a:pt x="12" y="72"/>
                  </a:cubicBezTo>
                  <a:cubicBezTo>
                    <a:pt x="11" y="82"/>
                    <a:pt x="4" y="84"/>
                    <a:pt x="14" y="91"/>
                  </a:cubicBezTo>
                  <a:cubicBezTo>
                    <a:pt x="22" y="97"/>
                    <a:pt x="18" y="99"/>
                    <a:pt x="20" y="108"/>
                  </a:cubicBezTo>
                  <a:cubicBezTo>
                    <a:pt x="21" y="115"/>
                    <a:pt x="25" y="120"/>
                    <a:pt x="26" y="127"/>
                  </a:cubicBezTo>
                  <a:cubicBezTo>
                    <a:pt x="29" y="141"/>
                    <a:pt x="32" y="154"/>
                    <a:pt x="34" y="168"/>
                  </a:cubicBezTo>
                  <a:cubicBezTo>
                    <a:pt x="36" y="183"/>
                    <a:pt x="30" y="198"/>
                    <a:pt x="36" y="212"/>
                  </a:cubicBezTo>
                  <a:cubicBezTo>
                    <a:pt x="42" y="226"/>
                    <a:pt x="47" y="245"/>
                    <a:pt x="46" y="260"/>
                  </a:cubicBezTo>
                  <a:cubicBezTo>
                    <a:pt x="45" y="269"/>
                    <a:pt x="41" y="273"/>
                    <a:pt x="42" y="282"/>
                  </a:cubicBezTo>
                  <a:cubicBezTo>
                    <a:pt x="42" y="285"/>
                    <a:pt x="44" y="320"/>
                    <a:pt x="44" y="320"/>
                  </a:cubicBezTo>
                  <a:cubicBezTo>
                    <a:pt x="44" y="320"/>
                    <a:pt x="44" y="320"/>
                    <a:pt x="43" y="320"/>
                  </a:cubicBezTo>
                  <a:cubicBezTo>
                    <a:pt x="45" y="323"/>
                    <a:pt x="46" y="327"/>
                    <a:pt x="46" y="330"/>
                  </a:cubicBezTo>
                  <a:cubicBezTo>
                    <a:pt x="46" y="337"/>
                    <a:pt x="42" y="345"/>
                    <a:pt x="41" y="353"/>
                  </a:cubicBezTo>
                  <a:cubicBezTo>
                    <a:pt x="41" y="360"/>
                    <a:pt x="39" y="369"/>
                    <a:pt x="41" y="376"/>
                  </a:cubicBezTo>
                  <a:cubicBezTo>
                    <a:pt x="43" y="383"/>
                    <a:pt x="49" y="387"/>
                    <a:pt x="50" y="394"/>
                  </a:cubicBezTo>
                  <a:cubicBezTo>
                    <a:pt x="53" y="407"/>
                    <a:pt x="49" y="425"/>
                    <a:pt x="49" y="438"/>
                  </a:cubicBezTo>
                  <a:cubicBezTo>
                    <a:pt x="48" y="453"/>
                    <a:pt x="48" y="468"/>
                    <a:pt x="47" y="483"/>
                  </a:cubicBezTo>
                  <a:cubicBezTo>
                    <a:pt x="47" y="497"/>
                    <a:pt x="44" y="511"/>
                    <a:pt x="46" y="525"/>
                  </a:cubicBezTo>
                  <a:cubicBezTo>
                    <a:pt x="47" y="536"/>
                    <a:pt x="48" y="546"/>
                    <a:pt x="47" y="556"/>
                  </a:cubicBezTo>
                  <a:cubicBezTo>
                    <a:pt x="46" y="562"/>
                    <a:pt x="47" y="572"/>
                    <a:pt x="45" y="577"/>
                  </a:cubicBezTo>
                  <a:cubicBezTo>
                    <a:pt x="44" y="579"/>
                    <a:pt x="37" y="582"/>
                    <a:pt x="32" y="583"/>
                  </a:cubicBezTo>
                  <a:cubicBezTo>
                    <a:pt x="100" y="583"/>
                    <a:pt x="439" y="583"/>
                    <a:pt x="441" y="583"/>
                  </a:cubicBezTo>
                  <a:cubicBezTo>
                    <a:pt x="450" y="583"/>
                    <a:pt x="438" y="566"/>
                    <a:pt x="438" y="566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76" name="Freeform 923">
              <a:extLst>
                <a:ext uri="{FF2B5EF4-FFF2-40B4-BE49-F238E27FC236}">
                  <a16:creationId xmlns:a16="http://schemas.microsoft.com/office/drawing/2014/main" id="{DBE7A6D6-5176-1542-AE8C-855789880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6551" y="830263"/>
              <a:ext cx="779463" cy="434975"/>
            </a:xfrm>
            <a:custGeom>
              <a:avLst/>
              <a:gdLst>
                <a:gd name="T0" fmla="*/ 76 w 475"/>
                <a:gd name="T1" fmla="*/ 145 h 265"/>
                <a:gd name="T2" fmla="*/ 95 w 475"/>
                <a:gd name="T3" fmla="*/ 154 h 265"/>
                <a:gd name="T4" fmla="*/ 165 w 475"/>
                <a:gd name="T5" fmla="*/ 184 h 265"/>
                <a:gd name="T6" fmla="*/ 194 w 475"/>
                <a:gd name="T7" fmla="*/ 249 h 265"/>
                <a:gd name="T8" fmla="*/ 215 w 475"/>
                <a:gd name="T9" fmla="*/ 226 h 265"/>
                <a:gd name="T10" fmla="*/ 237 w 475"/>
                <a:gd name="T11" fmla="*/ 186 h 265"/>
                <a:gd name="T12" fmla="*/ 269 w 475"/>
                <a:gd name="T13" fmla="*/ 167 h 265"/>
                <a:gd name="T14" fmla="*/ 270 w 475"/>
                <a:gd name="T15" fmla="*/ 188 h 265"/>
                <a:gd name="T16" fmla="*/ 278 w 475"/>
                <a:gd name="T17" fmla="*/ 205 h 265"/>
                <a:gd name="T18" fmla="*/ 279 w 475"/>
                <a:gd name="T19" fmla="*/ 185 h 265"/>
                <a:gd name="T20" fmla="*/ 292 w 475"/>
                <a:gd name="T21" fmla="*/ 163 h 265"/>
                <a:gd name="T22" fmla="*/ 337 w 475"/>
                <a:gd name="T23" fmla="*/ 144 h 265"/>
                <a:gd name="T24" fmla="*/ 369 w 475"/>
                <a:gd name="T25" fmla="*/ 134 h 265"/>
                <a:gd name="T26" fmla="*/ 397 w 475"/>
                <a:gd name="T27" fmla="*/ 162 h 265"/>
                <a:gd name="T28" fmla="*/ 413 w 475"/>
                <a:gd name="T29" fmla="*/ 145 h 265"/>
                <a:gd name="T30" fmla="*/ 439 w 475"/>
                <a:gd name="T31" fmla="*/ 137 h 265"/>
                <a:gd name="T32" fmla="*/ 474 w 475"/>
                <a:gd name="T33" fmla="*/ 136 h 265"/>
                <a:gd name="T34" fmla="*/ 443 w 475"/>
                <a:gd name="T35" fmla="*/ 112 h 265"/>
                <a:gd name="T36" fmla="*/ 435 w 475"/>
                <a:gd name="T37" fmla="*/ 102 h 265"/>
                <a:gd name="T38" fmla="*/ 399 w 475"/>
                <a:gd name="T39" fmla="*/ 96 h 265"/>
                <a:gd name="T40" fmla="*/ 381 w 475"/>
                <a:gd name="T41" fmla="*/ 75 h 265"/>
                <a:gd name="T42" fmla="*/ 373 w 475"/>
                <a:gd name="T43" fmla="*/ 56 h 265"/>
                <a:gd name="T44" fmla="*/ 350 w 475"/>
                <a:gd name="T45" fmla="*/ 70 h 265"/>
                <a:gd name="T46" fmla="*/ 313 w 475"/>
                <a:gd name="T47" fmla="*/ 78 h 265"/>
                <a:gd name="T48" fmla="*/ 284 w 475"/>
                <a:gd name="T49" fmla="*/ 91 h 265"/>
                <a:gd name="T50" fmla="*/ 269 w 475"/>
                <a:gd name="T51" fmla="*/ 105 h 265"/>
                <a:gd name="T52" fmla="*/ 239 w 475"/>
                <a:gd name="T53" fmla="*/ 104 h 265"/>
                <a:gd name="T54" fmla="*/ 201 w 475"/>
                <a:gd name="T55" fmla="*/ 100 h 265"/>
                <a:gd name="T56" fmla="*/ 156 w 475"/>
                <a:gd name="T57" fmla="*/ 77 h 265"/>
                <a:gd name="T58" fmla="*/ 125 w 475"/>
                <a:gd name="T59" fmla="*/ 89 h 265"/>
                <a:gd name="T60" fmla="*/ 131 w 475"/>
                <a:gd name="T61" fmla="*/ 47 h 265"/>
                <a:gd name="T62" fmla="*/ 164 w 475"/>
                <a:gd name="T63" fmla="*/ 24 h 265"/>
                <a:gd name="T64" fmla="*/ 157 w 475"/>
                <a:gd name="T65" fmla="*/ 4 h 265"/>
                <a:gd name="T66" fmla="*/ 129 w 475"/>
                <a:gd name="T67" fmla="*/ 18 h 265"/>
                <a:gd name="T68" fmla="*/ 106 w 475"/>
                <a:gd name="T69" fmla="*/ 36 h 265"/>
                <a:gd name="T70" fmla="*/ 92 w 475"/>
                <a:gd name="T71" fmla="*/ 59 h 265"/>
                <a:gd name="T72" fmla="*/ 70 w 475"/>
                <a:gd name="T73" fmla="*/ 73 h 265"/>
                <a:gd name="T74" fmla="*/ 35 w 475"/>
                <a:gd name="T75" fmla="*/ 85 h 265"/>
                <a:gd name="T76" fmla="*/ 1 w 475"/>
                <a:gd name="T77" fmla="*/ 112 h 265"/>
                <a:gd name="T78" fmla="*/ 53 w 475"/>
                <a:gd name="T79" fmla="*/ 14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75" h="265">
                  <a:moveTo>
                    <a:pt x="53" y="143"/>
                  </a:moveTo>
                  <a:cubicBezTo>
                    <a:pt x="60" y="143"/>
                    <a:pt x="69" y="142"/>
                    <a:pt x="76" y="145"/>
                  </a:cubicBezTo>
                  <a:cubicBezTo>
                    <a:pt x="78" y="147"/>
                    <a:pt x="80" y="150"/>
                    <a:pt x="83" y="152"/>
                  </a:cubicBezTo>
                  <a:cubicBezTo>
                    <a:pt x="87" y="154"/>
                    <a:pt x="90" y="153"/>
                    <a:pt x="95" y="154"/>
                  </a:cubicBezTo>
                  <a:cubicBezTo>
                    <a:pt x="107" y="157"/>
                    <a:pt x="121" y="166"/>
                    <a:pt x="134" y="171"/>
                  </a:cubicBezTo>
                  <a:cubicBezTo>
                    <a:pt x="143" y="175"/>
                    <a:pt x="158" y="178"/>
                    <a:pt x="165" y="184"/>
                  </a:cubicBezTo>
                  <a:cubicBezTo>
                    <a:pt x="173" y="191"/>
                    <a:pt x="178" y="205"/>
                    <a:pt x="183" y="214"/>
                  </a:cubicBezTo>
                  <a:cubicBezTo>
                    <a:pt x="190" y="226"/>
                    <a:pt x="190" y="236"/>
                    <a:pt x="194" y="249"/>
                  </a:cubicBezTo>
                  <a:cubicBezTo>
                    <a:pt x="196" y="256"/>
                    <a:pt x="201" y="261"/>
                    <a:pt x="206" y="265"/>
                  </a:cubicBezTo>
                  <a:cubicBezTo>
                    <a:pt x="209" y="252"/>
                    <a:pt x="211" y="239"/>
                    <a:pt x="215" y="226"/>
                  </a:cubicBezTo>
                  <a:cubicBezTo>
                    <a:pt x="218" y="216"/>
                    <a:pt x="222" y="205"/>
                    <a:pt x="227" y="196"/>
                  </a:cubicBezTo>
                  <a:cubicBezTo>
                    <a:pt x="229" y="192"/>
                    <a:pt x="233" y="188"/>
                    <a:pt x="237" y="186"/>
                  </a:cubicBezTo>
                  <a:cubicBezTo>
                    <a:pt x="243" y="182"/>
                    <a:pt x="247" y="177"/>
                    <a:pt x="252" y="172"/>
                  </a:cubicBezTo>
                  <a:cubicBezTo>
                    <a:pt x="256" y="167"/>
                    <a:pt x="263" y="160"/>
                    <a:pt x="269" y="167"/>
                  </a:cubicBezTo>
                  <a:cubicBezTo>
                    <a:pt x="275" y="173"/>
                    <a:pt x="268" y="177"/>
                    <a:pt x="268" y="182"/>
                  </a:cubicBezTo>
                  <a:cubicBezTo>
                    <a:pt x="267" y="186"/>
                    <a:pt x="269" y="185"/>
                    <a:pt x="270" y="188"/>
                  </a:cubicBezTo>
                  <a:cubicBezTo>
                    <a:pt x="271" y="191"/>
                    <a:pt x="271" y="191"/>
                    <a:pt x="271" y="194"/>
                  </a:cubicBezTo>
                  <a:cubicBezTo>
                    <a:pt x="270" y="199"/>
                    <a:pt x="271" y="207"/>
                    <a:pt x="278" y="205"/>
                  </a:cubicBezTo>
                  <a:cubicBezTo>
                    <a:pt x="278" y="199"/>
                    <a:pt x="277" y="195"/>
                    <a:pt x="272" y="191"/>
                  </a:cubicBezTo>
                  <a:cubicBezTo>
                    <a:pt x="274" y="188"/>
                    <a:pt x="277" y="188"/>
                    <a:pt x="279" y="185"/>
                  </a:cubicBezTo>
                  <a:cubicBezTo>
                    <a:pt x="281" y="181"/>
                    <a:pt x="282" y="177"/>
                    <a:pt x="284" y="173"/>
                  </a:cubicBezTo>
                  <a:cubicBezTo>
                    <a:pt x="286" y="170"/>
                    <a:pt x="289" y="165"/>
                    <a:pt x="292" y="163"/>
                  </a:cubicBezTo>
                  <a:cubicBezTo>
                    <a:pt x="296" y="161"/>
                    <a:pt x="301" y="163"/>
                    <a:pt x="306" y="160"/>
                  </a:cubicBezTo>
                  <a:cubicBezTo>
                    <a:pt x="316" y="155"/>
                    <a:pt x="328" y="151"/>
                    <a:pt x="337" y="144"/>
                  </a:cubicBezTo>
                  <a:cubicBezTo>
                    <a:pt x="341" y="140"/>
                    <a:pt x="343" y="136"/>
                    <a:pt x="348" y="134"/>
                  </a:cubicBezTo>
                  <a:cubicBezTo>
                    <a:pt x="355" y="131"/>
                    <a:pt x="362" y="133"/>
                    <a:pt x="369" y="134"/>
                  </a:cubicBezTo>
                  <a:cubicBezTo>
                    <a:pt x="377" y="136"/>
                    <a:pt x="393" y="141"/>
                    <a:pt x="397" y="149"/>
                  </a:cubicBezTo>
                  <a:cubicBezTo>
                    <a:pt x="398" y="153"/>
                    <a:pt x="395" y="159"/>
                    <a:pt x="397" y="162"/>
                  </a:cubicBezTo>
                  <a:cubicBezTo>
                    <a:pt x="400" y="167"/>
                    <a:pt x="406" y="161"/>
                    <a:pt x="407" y="157"/>
                  </a:cubicBezTo>
                  <a:cubicBezTo>
                    <a:pt x="409" y="153"/>
                    <a:pt x="407" y="148"/>
                    <a:pt x="413" y="145"/>
                  </a:cubicBezTo>
                  <a:cubicBezTo>
                    <a:pt x="417" y="143"/>
                    <a:pt x="422" y="144"/>
                    <a:pt x="427" y="142"/>
                  </a:cubicBezTo>
                  <a:cubicBezTo>
                    <a:pt x="432" y="140"/>
                    <a:pt x="433" y="137"/>
                    <a:pt x="439" y="137"/>
                  </a:cubicBezTo>
                  <a:cubicBezTo>
                    <a:pt x="445" y="138"/>
                    <a:pt x="452" y="139"/>
                    <a:pt x="459" y="140"/>
                  </a:cubicBezTo>
                  <a:cubicBezTo>
                    <a:pt x="465" y="140"/>
                    <a:pt x="475" y="145"/>
                    <a:pt x="474" y="136"/>
                  </a:cubicBezTo>
                  <a:cubicBezTo>
                    <a:pt x="465" y="133"/>
                    <a:pt x="457" y="128"/>
                    <a:pt x="451" y="121"/>
                  </a:cubicBezTo>
                  <a:cubicBezTo>
                    <a:pt x="448" y="118"/>
                    <a:pt x="446" y="114"/>
                    <a:pt x="443" y="112"/>
                  </a:cubicBezTo>
                  <a:cubicBezTo>
                    <a:pt x="440" y="111"/>
                    <a:pt x="439" y="112"/>
                    <a:pt x="437" y="109"/>
                  </a:cubicBezTo>
                  <a:cubicBezTo>
                    <a:pt x="436" y="108"/>
                    <a:pt x="435" y="104"/>
                    <a:pt x="435" y="102"/>
                  </a:cubicBezTo>
                  <a:cubicBezTo>
                    <a:pt x="432" y="92"/>
                    <a:pt x="428" y="85"/>
                    <a:pt x="416" y="87"/>
                  </a:cubicBezTo>
                  <a:cubicBezTo>
                    <a:pt x="409" y="87"/>
                    <a:pt x="406" y="94"/>
                    <a:pt x="399" y="96"/>
                  </a:cubicBezTo>
                  <a:cubicBezTo>
                    <a:pt x="394" y="97"/>
                    <a:pt x="388" y="98"/>
                    <a:pt x="383" y="95"/>
                  </a:cubicBezTo>
                  <a:cubicBezTo>
                    <a:pt x="376" y="90"/>
                    <a:pt x="380" y="82"/>
                    <a:pt x="381" y="75"/>
                  </a:cubicBezTo>
                  <a:cubicBezTo>
                    <a:pt x="381" y="71"/>
                    <a:pt x="381" y="69"/>
                    <a:pt x="378" y="65"/>
                  </a:cubicBezTo>
                  <a:cubicBezTo>
                    <a:pt x="377" y="63"/>
                    <a:pt x="375" y="58"/>
                    <a:pt x="373" y="56"/>
                  </a:cubicBezTo>
                  <a:cubicBezTo>
                    <a:pt x="368" y="54"/>
                    <a:pt x="362" y="59"/>
                    <a:pt x="359" y="62"/>
                  </a:cubicBezTo>
                  <a:cubicBezTo>
                    <a:pt x="356" y="65"/>
                    <a:pt x="354" y="69"/>
                    <a:pt x="350" y="70"/>
                  </a:cubicBezTo>
                  <a:cubicBezTo>
                    <a:pt x="344" y="70"/>
                    <a:pt x="342" y="68"/>
                    <a:pt x="337" y="71"/>
                  </a:cubicBezTo>
                  <a:cubicBezTo>
                    <a:pt x="329" y="76"/>
                    <a:pt x="323" y="79"/>
                    <a:pt x="313" y="78"/>
                  </a:cubicBezTo>
                  <a:cubicBezTo>
                    <a:pt x="303" y="76"/>
                    <a:pt x="292" y="73"/>
                    <a:pt x="286" y="85"/>
                  </a:cubicBezTo>
                  <a:cubicBezTo>
                    <a:pt x="285" y="86"/>
                    <a:pt x="286" y="90"/>
                    <a:pt x="284" y="91"/>
                  </a:cubicBezTo>
                  <a:cubicBezTo>
                    <a:pt x="282" y="93"/>
                    <a:pt x="278" y="92"/>
                    <a:pt x="276" y="92"/>
                  </a:cubicBezTo>
                  <a:cubicBezTo>
                    <a:pt x="268" y="93"/>
                    <a:pt x="269" y="98"/>
                    <a:pt x="269" y="105"/>
                  </a:cubicBezTo>
                  <a:cubicBezTo>
                    <a:pt x="269" y="112"/>
                    <a:pt x="266" y="116"/>
                    <a:pt x="259" y="115"/>
                  </a:cubicBezTo>
                  <a:cubicBezTo>
                    <a:pt x="250" y="114"/>
                    <a:pt x="246" y="108"/>
                    <a:pt x="239" y="104"/>
                  </a:cubicBezTo>
                  <a:cubicBezTo>
                    <a:pt x="235" y="102"/>
                    <a:pt x="231" y="102"/>
                    <a:pt x="227" y="103"/>
                  </a:cubicBezTo>
                  <a:cubicBezTo>
                    <a:pt x="216" y="105"/>
                    <a:pt x="210" y="110"/>
                    <a:pt x="201" y="100"/>
                  </a:cubicBezTo>
                  <a:cubicBezTo>
                    <a:pt x="195" y="93"/>
                    <a:pt x="187" y="89"/>
                    <a:pt x="179" y="85"/>
                  </a:cubicBezTo>
                  <a:cubicBezTo>
                    <a:pt x="171" y="80"/>
                    <a:pt x="165" y="76"/>
                    <a:pt x="156" y="77"/>
                  </a:cubicBezTo>
                  <a:cubicBezTo>
                    <a:pt x="148" y="78"/>
                    <a:pt x="142" y="83"/>
                    <a:pt x="136" y="88"/>
                  </a:cubicBezTo>
                  <a:cubicBezTo>
                    <a:pt x="133" y="91"/>
                    <a:pt x="128" y="93"/>
                    <a:pt x="125" y="89"/>
                  </a:cubicBezTo>
                  <a:cubicBezTo>
                    <a:pt x="123" y="86"/>
                    <a:pt x="126" y="78"/>
                    <a:pt x="126" y="74"/>
                  </a:cubicBezTo>
                  <a:cubicBezTo>
                    <a:pt x="126" y="64"/>
                    <a:pt x="124" y="55"/>
                    <a:pt x="131" y="47"/>
                  </a:cubicBezTo>
                  <a:cubicBezTo>
                    <a:pt x="136" y="40"/>
                    <a:pt x="145" y="36"/>
                    <a:pt x="152" y="30"/>
                  </a:cubicBezTo>
                  <a:cubicBezTo>
                    <a:pt x="156" y="27"/>
                    <a:pt x="159" y="25"/>
                    <a:pt x="164" y="24"/>
                  </a:cubicBezTo>
                  <a:cubicBezTo>
                    <a:pt x="169" y="23"/>
                    <a:pt x="172" y="23"/>
                    <a:pt x="174" y="17"/>
                  </a:cubicBezTo>
                  <a:cubicBezTo>
                    <a:pt x="176" y="7"/>
                    <a:pt x="165" y="0"/>
                    <a:pt x="157" y="4"/>
                  </a:cubicBezTo>
                  <a:cubicBezTo>
                    <a:pt x="151" y="8"/>
                    <a:pt x="148" y="12"/>
                    <a:pt x="142" y="12"/>
                  </a:cubicBezTo>
                  <a:cubicBezTo>
                    <a:pt x="136" y="13"/>
                    <a:pt x="133" y="13"/>
                    <a:pt x="129" y="18"/>
                  </a:cubicBezTo>
                  <a:cubicBezTo>
                    <a:pt x="125" y="22"/>
                    <a:pt x="123" y="29"/>
                    <a:pt x="117" y="32"/>
                  </a:cubicBezTo>
                  <a:cubicBezTo>
                    <a:pt x="114" y="35"/>
                    <a:pt x="109" y="34"/>
                    <a:pt x="106" y="36"/>
                  </a:cubicBezTo>
                  <a:cubicBezTo>
                    <a:pt x="101" y="38"/>
                    <a:pt x="95" y="41"/>
                    <a:pt x="94" y="46"/>
                  </a:cubicBezTo>
                  <a:cubicBezTo>
                    <a:pt x="92" y="50"/>
                    <a:pt x="94" y="55"/>
                    <a:pt x="92" y="59"/>
                  </a:cubicBezTo>
                  <a:cubicBezTo>
                    <a:pt x="91" y="63"/>
                    <a:pt x="87" y="66"/>
                    <a:pt x="83" y="67"/>
                  </a:cubicBezTo>
                  <a:cubicBezTo>
                    <a:pt x="78" y="68"/>
                    <a:pt x="75" y="70"/>
                    <a:pt x="70" y="73"/>
                  </a:cubicBezTo>
                  <a:cubicBezTo>
                    <a:pt x="65" y="75"/>
                    <a:pt x="63" y="75"/>
                    <a:pt x="58" y="75"/>
                  </a:cubicBezTo>
                  <a:cubicBezTo>
                    <a:pt x="48" y="75"/>
                    <a:pt x="43" y="80"/>
                    <a:pt x="35" y="85"/>
                  </a:cubicBezTo>
                  <a:cubicBezTo>
                    <a:pt x="27" y="90"/>
                    <a:pt x="17" y="88"/>
                    <a:pt x="9" y="93"/>
                  </a:cubicBezTo>
                  <a:cubicBezTo>
                    <a:pt x="1" y="98"/>
                    <a:pt x="3" y="104"/>
                    <a:pt x="1" y="112"/>
                  </a:cubicBezTo>
                  <a:cubicBezTo>
                    <a:pt x="1" y="113"/>
                    <a:pt x="1" y="114"/>
                    <a:pt x="0" y="116"/>
                  </a:cubicBezTo>
                  <a:cubicBezTo>
                    <a:pt x="14" y="131"/>
                    <a:pt x="32" y="144"/>
                    <a:pt x="53" y="143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77" name="Freeform 924">
              <a:extLst>
                <a:ext uri="{FF2B5EF4-FFF2-40B4-BE49-F238E27FC236}">
                  <a16:creationId xmlns:a16="http://schemas.microsoft.com/office/drawing/2014/main" id="{D5B886B8-4F03-4B48-AC0E-41AA3D1E9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8101" y="962025"/>
              <a:ext cx="715963" cy="758825"/>
            </a:xfrm>
            <a:custGeom>
              <a:avLst/>
              <a:gdLst>
                <a:gd name="T0" fmla="*/ 134 w 436"/>
                <a:gd name="T1" fmla="*/ 396 h 462"/>
                <a:gd name="T2" fmla="*/ 157 w 436"/>
                <a:gd name="T3" fmla="*/ 452 h 462"/>
                <a:gd name="T4" fmla="*/ 254 w 436"/>
                <a:gd name="T5" fmla="*/ 457 h 462"/>
                <a:gd name="T6" fmla="*/ 389 w 436"/>
                <a:gd name="T7" fmla="*/ 456 h 462"/>
                <a:gd name="T8" fmla="*/ 393 w 436"/>
                <a:gd name="T9" fmla="*/ 437 h 462"/>
                <a:gd name="T10" fmla="*/ 385 w 436"/>
                <a:gd name="T11" fmla="*/ 383 h 462"/>
                <a:gd name="T12" fmla="*/ 383 w 436"/>
                <a:gd name="T13" fmla="*/ 294 h 462"/>
                <a:gd name="T14" fmla="*/ 405 w 436"/>
                <a:gd name="T15" fmla="*/ 245 h 462"/>
                <a:gd name="T16" fmla="*/ 411 w 436"/>
                <a:gd name="T17" fmla="*/ 219 h 462"/>
                <a:gd name="T18" fmla="*/ 427 w 436"/>
                <a:gd name="T19" fmla="*/ 185 h 462"/>
                <a:gd name="T20" fmla="*/ 435 w 436"/>
                <a:gd name="T21" fmla="*/ 147 h 462"/>
                <a:gd name="T22" fmla="*/ 418 w 436"/>
                <a:gd name="T23" fmla="*/ 178 h 462"/>
                <a:gd name="T24" fmla="*/ 384 w 436"/>
                <a:gd name="T25" fmla="*/ 221 h 462"/>
                <a:gd name="T26" fmla="*/ 365 w 436"/>
                <a:gd name="T27" fmla="*/ 241 h 462"/>
                <a:gd name="T28" fmla="*/ 350 w 436"/>
                <a:gd name="T29" fmla="*/ 259 h 462"/>
                <a:gd name="T30" fmla="*/ 369 w 436"/>
                <a:gd name="T31" fmla="*/ 223 h 462"/>
                <a:gd name="T32" fmla="*/ 388 w 436"/>
                <a:gd name="T33" fmla="*/ 185 h 462"/>
                <a:gd name="T34" fmla="*/ 365 w 436"/>
                <a:gd name="T35" fmla="*/ 134 h 462"/>
                <a:gd name="T36" fmla="*/ 316 w 436"/>
                <a:gd name="T37" fmla="*/ 91 h 462"/>
                <a:gd name="T38" fmla="*/ 265 w 436"/>
                <a:gd name="T39" fmla="*/ 72 h 462"/>
                <a:gd name="T40" fmla="*/ 235 w 436"/>
                <a:gd name="T41" fmla="*/ 63 h 462"/>
                <a:gd name="T42" fmla="*/ 177 w 436"/>
                <a:gd name="T43" fmla="*/ 40 h 462"/>
                <a:gd name="T44" fmla="*/ 148 w 436"/>
                <a:gd name="T45" fmla="*/ 35 h 462"/>
                <a:gd name="T46" fmla="*/ 139 w 436"/>
                <a:gd name="T47" fmla="*/ 1 h 462"/>
                <a:gd name="T48" fmla="*/ 113 w 436"/>
                <a:gd name="T49" fmla="*/ 13 h 462"/>
                <a:gd name="T50" fmla="*/ 73 w 436"/>
                <a:gd name="T51" fmla="*/ 27 h 462"/>
                <a:gd name="T52" fmla="*/ 54 w 436"/>
                <a:gd name="T53" fmla="*/ 30 h 462"/>
                <a:gd name="T54" fmla="*/ 47 w 436"/>
                <a:gd name="T55" fmla="*/ 74 h 462"/>
                <a:gd name="T56" fmla="*/ 1 w 436"/>
                <a:gd name="T57" fmla="*/ 119 h 462"/>
                <a:gd name="T58" fmla="*/ 14 w 436"/>
                <a:gd name="T59" fmla="*/ 162 h 462"/>
                <a:gd name="T60" fmla="*/ 11 w 436"/>
                <a:gd name="T61" fmla="*/ 228 h 462"/>
                <a:gd name="T62" fmla="*/ 58 w 436"/>
                <a:gd name="T63" fmla="*/ 260 h 462"/>
                <a:gd name="T64" fmla="*/ 76 w 436"/>
                <a:gd name="T65" fmla="*/ 291 h 462"/>
                <a:gd name="T66" fmla="*/ 108 w 436"/>
                <a:gd name="T67" fmla="*/ 309 h 462"/>
                <a:gd name="T68" fmla="*/ 126 w 436"/>
                <a:gd name="T69" fmla="*/ 337 h 462"/>
                <a:gd name="T70" fmla="*/ 126 w 436"/>
                <a:gd name="T71" fmla="*/ 363 h 462"/>
                <a:gd name="T72" fmla="*/ 138 w 436"/>
                <a:gd name="T73" fmla="*/ 375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6" h="462">
                  <a:moveTo>
                    <a:pt x="138" y="375"/>
                  </a:moveTo>
                  <a:cubicBezTo>
                    <a:pt x="141" y="382"/>
                    <a:pt x="137" y="389"/>
                    <a:pt x="134" y="396"/>
                  </a:cubicBezTo>
                  <a:cubicBezTo>
                    <a:pt x="132" y="405"/>
                    <a:pt x="133" y="409"/>
                    <a:pt x="134" y="417"/>
                  </a:cubicBezTo>
                  <a:cubicBezTo>
                    <a:pt x="137" y="433"/>
                    <a:pt x="143" y="442"/>
                    <a:pt x="157" y="452"/>
                  </a:cubicBezTo>
                  <a:cubicBezTo>
                    <a:pt x="171" y="462"/>
                    <a:pt x="182" y="456"/>
                    <a:pt x="198" y="456"/>
                  </a:cubicBezTo>
                  <a:cubicBezTo>
                    <a:pt x="217" y="457"/>
                    <a:pt x="236" y="457"/>
                    <a:pt x="254" y="457"/>
                  </a:cubicBezTo>
                  <a:cubicBezTo>
                    <a:pt x="287" y="458"/>
                    <a:pt x="319" y="457"/>
                    <a:pt x="351" y="455"/>
                  </a:cubicBezTo>
                  <a:cubicBezTo>
                    <a:pt x="359" y="454"/>
                    <a:pt x="375" y="457"/>
                    <a:pt x="389" y="456"/>
                  </a:cubicBezTo>
                  <a:cubicBezTo>
                    <a:pt x="389" y="455"/>
                    <a:pt x="388" y="455"/>
                    <a:pt x="388" y="454"/>
                  </a:cubicBezTo>
                  <a:cubicBezTo>
                    <a:pt x="389" y="448"/>
                    <a:pt x="391" y="442"/>
                    <a:pt x="393" y="437"/>
                  </a:cubicBezTo>
                  <a:cubicBezTo>
                    <a:pt x="394" y="430"/>
                    <a:pt x="395" y="424"/>
                    <a:pt x="394" y="417"/>
                  </a:cubicBezTo>
                  <a:cubicBezTo>
                    <a:pt x="392" y="406"/>
                    <a:pt x="388" y="394"/>
                    <a:pt x="385" y="383"/>
                  </a:cubicBezTo>
                  <a:cubicBezTo>
                    <a:pt x="380" y="367"/>
                    <a:pt x="382" y="352"/>
                    <a:pt x="382" y="336"/>
                  </a:cubicBezTo>
                  <a:cubicBezTo>
                    <a:pt x="382" y="322"/>
                    <a:pt x="379" y="308"/>
                    <a:pt x="383" y="294"/>
                  </a:cubicBezTo>
                  <a:cubicBezTo>
                    <a:pt x="386" y="283"/>
                    <a:pt x="391" y="273"/>
                    <a:pt x="397" y="264"/>
                  </a:cubicBezTo>
                  <a:cubicBezTo>
                    <a:pt x="401" y="256"/>
                    <a:pt x="405" y="254"/>
                    <a:pt x="405" y="245"/>
                  </a:cubicBezTo>
                  <a:cubicBezTo>
                    <a:pt x="405" y="240"/>
                    <a:pt x="405" y="236"/>
                    <a:pt x="407" y="232"/>
                  </a:cubicBezTo>
                  <a:cubicBezTo>
                    <a:pt x="408" y="227"/>
                    <a:pt x="410" y="223"/>
                    <a:pt x="411" y="219"/>
                  </a:cubicBezTo>
                  <a:cubicBezTo>
                    <a:pt x="413" y="213"/>
                    <a:pt x="418" y="209"/>
                    <a:pt x="420" y="204"/>
                  </a:cubicBezTo>
                  <a:cubicBezTo>
                    <a:pt x="423" y="198"/>
                    <a:pt x="425" y="192"/>
                    <a:pt x="427" y="185"/>
                  </a:cubicBezTo>
                  <a:cubicBezTo>
                    <a:pt x="430" y="179"/>
                    <a:pt x="431" y="172"/>
                    <a:pt x="432" y="164"/>
                  </a:cubicBezTo>
                  <a:cubicBezTo>
                    <a:pt x="434" y="159"/>
                    <a:pt x="436" y="152"/>
                    <a:pt x="435" y="147"/>
                  </a:cubicBezTo>
                  <a:cubicBezTo>
                    <a:pt x="431" y="148"/>
                    <a:pt x="428" y="159"/>
                    <a:pt x="426" y="163"/>
                  </a:cubicBezTo>
                  <a:cubicBezTo>
                    <a:pt x="424" y="168"/>
                    <a:pt x="421" y="174"/>
                    <a:pt x="418" y="178"/>
                  </a:cubicBezTo>
                  <a:cubicBezTo>
                    <a:pt x="413" y="187"/>
                    <a:pt x="411" y="197"/>
                    <a:pt x="405" y="205"/>
                  </a:cubicBezTo>
                  <a:cubicBezTo>
                    <a:pt x="400" y="213"/>
                    <a:pt x="392" y="217"/>
                    <a:pt x="384" y="221"/>
                  </a:cubicBezTo>
                  <a:cubicBezTo>
                    <a:pt x="380" y="223"/>
                    <a:pt x="377" y="225"/>
                    <a:pt x="375" y="229"/>
                  </a:cubicBezTo>
                  <a:cubicBezTo>
                    <a:pt x="372" y="234"/>
                    <a:pt x="368" y="237"/>
                    <a:pt x="365" y="241"/>
                  </a:cubicBezTo>
                  <a:cubicBezTo>
                    <a:pt x="362" y="247"/>
                    <a:pt x="366" y="260"/>
                    <a:pt x="360" y="264"/>
                  </a:cubicBezTo>
                  <a:cubicBezTo>
                    <a:pt x="355" y="266"/>
                    <a:pt x="351" y="263"/>
                    <a:pt x="350" y="259"/>
                  </a:cubicBezTo>
                  <a:cubicBezTo>
                    <a:pt x="348" y="251"/>
                    <a:pt x="354" y="249"/>
                    <a:pt x="358" y="244"/>
                  </a:cubicBezTo>
                  <a:cubicBezTo>
                    <a:pt x="363" y="239"/>
                    <a:pt x="366" y="230"/>
                    <a:pt x="369" y="223"/>
                  </a:cubicBezTo>
                  <a:cubicBezTo>
                    <a:pt x="371" y="214"/>
                    <a:pt x="377" y="209"/>
                    <a:pt x="381" y="202"/>
                  </a:cubicBezTo>
                  <a:cubicBezTo>
                    <a:pt x="384" y="196"/>
                    <a:pt x="386" y="191"/>
                    <a:pt x="388" y="185"/>
                  </a:cubicBezTo>
                  <a:cubicBezTo>
                    <a:pt x="383" y="181"/>
                    <a:pt x="378" y="176"/>
                    <a:pt x="376" y="169"/>
                  </a:cubicBezTo>
                  <a:cubicBezTo>
                    <a:pt x="372" y="156"/>
                    <a:pt x="372" y="146"/>
                    <a:pt x="365" y="134"/>
                  </a:cubicBezTo>
                  <a:cubicBezTo>
                    <a:pt x="360" y="125"/>
                    <a:pt x="355" y="111"/>
                    <a:pt x="347" y="104"/>
                  </a:cubicBezTo>
                  <a:cubicBezTo>
                    <a:pt x="340" y="98"/>
                    <a:pt x="325" y="95"/>
                    <a:pt x="316" y="91"/>
                  </a:cubicBezTo>
                  <a:cubicBezTo>
                    <a:pt x="303" y="86"/>
                    <a:pt x="289" y="77"/>
                    <a:pt x="277" y="74"/>
                  </a:cubicBezTo>
                  <a:cubicBezTo>
                    <a:pt x="272" y="73"/>
                    <a:pt x="269" y="74"/>
                    <a:pt x="265" y="72"/>
                  </a:cubicBezTo>
                  <a:cubicBezTo>
                    <a:pt x="262" y="70"/>
                    <a:pt x="260" y="67"/>
                    <a:pt x="258" y="65"/>
                  </a:cubicBezTo>
                  <a:cubicBezTo>
                    <a:pt x="251" y="62"/>
                    <a:pt x="242" y="63"/>
                    <a:pt x="235" y="63"/>
                  </a:cubicBezTo>
                  <a:cubicBezTo>
                    <a:pt x="214" y="64"/>
                    <a:pt x="196" y="51"/>
                    <a:pt x="182" y="36"/>
                  </a:cubicBezTo>
                  <a:cubicBezTo>
                    <a:pt x="181" y="38"/>
                    <a:pt x="180" y="40"/>
                    <a:pt x="177" y="40"/>
                  </a:cubicBezTo>
                  <a:cubicBezTo>
                    <a:pt x="173" y="40"/>
                    <a:pt x="172" y="35"/>
                    <a:pt x="169" y="34"/>
                  </a:cubicBezTo>
                  <a:cubicBezTo>
                    <a:pt x="162" y="32"/>
                    <a:pt x="154" y="35"/>
                    <a:pt x="148" y="35"/>
                  </a:cubicBezTo>
                  <a:cubicBezTo>
                    <a:pt x="147" y="26"/>
                    <a:pt x="159" y="23"/>
                    <a:pt x="154" y="12"/>
                  </a:cubicBezTo>
                  <a:cubicBezTo>
                    <a:pt x="151" y="7"/>
                    <a:pt x="146" y="0"/>
                    <a:pt x="139" y="1"/>
                  </a:cubicBezTo>
                  <a:cubicBezTo>
                    <a:pt x="133" y="2"/>
                    <a:pt x="130" y="10"/>
                    <a:pt x="125" y="12"/>
                  </a:cubicBezTo>
                  <a:cubicBezTo>
                    <a:pt x="121" y="13"/>
                    <a:pt x="117" y="13"/>
                    <a:pt x="113" y="13"/>
                  </a:cubicBezTo>
                  <a:cubicBezTo>
                    <a:pt x="108" y="13"/>
                    <a:pt x="104" y="15"/>
                    <a:pt x="100" y="16"/>
                  </a:cubicBezTo>
                  <a:cubicBezTo>
                    <a:pt x="90" y="19"/>
                    <a:pt x="82" y="23"/>
                    <a:pt x="73" y="27"/>
                  </a:cubicBezTo>
                  <a:cubicBezTo>
                    <a:pt x="69" y="29"/>
                    <a:pt x="64" y="30"/>
                    <a:pt x="60" y="31"/>
                  </a:cubicBezTo>
                  <a:cubicBezTo>
                    <a:pt x="56" y="31"/>
                    <a:pt x="54" y="31"/>
                    <a:pt x="54" y="30"/>
                  </a:cubicBezTo>
                  <a:cubicBezTo>
                    <a:pt x="52" y="32"/>
                    <a:pt x="50" y="34"/>
                    <a:pt x="50" y="36"/>
                  </a:cubicBezTo>
                  <a:cubicBezTo>
                    <a:pt x="46" y="47"/>
                    <a:pt x="47" y="62"/>
                    <a:pt x="47" y="74"/>
                  </a:cubicBezTo>
                  <a:cubicBezTo>
                    <a:pt x="47" y="89"/>
                    <a:pt x="47" y="100"/>
                    <a:pt x="35" y="110"/>
                  </a:cubicBezTo>
                  <a:cubicBezTo>
                    <a:pt x="24" y="119"/>
                    <a:pt x="14" y="120"/>
                    <a:pt x="1" y="119"/>
                  </a:cubicBezTo>
                  <a:cubicBezTo>
                    <a:pt x="3" y="126"/>
                    <a:pt x="8" y="133"/>
                    <a:pt x="9" y="140"/>
                  </a:cubicBezTo>
                  <a:cubicBezTo>
                    <a:pt x="11" y="148"/>
                    <a:pt x="10" y="154"/>
                    <a:pt x="14" y="162"/>
                  </a:cubicBezTo>
                  <a:cubicBezTo>
                    <a:pt x="22" y="178"/>
                    <a:pt x="7" y="185"/>
                    <a:pt x="3" y="200"/>
                  </a:cubicBezTo>
                  <a:cubicBezTo>
                    <a:pt x="0" y="213"/>
                    <a:pt x="2" y="219"/>
                    <a:pt x="11" y="228"/>
                  </a:cubicBezTo>
                  <a:cubicBezTo>
                    <a:pt x="20" y="237"/>
                    <a:pt x="24" y="253"/>
                    <a:pt x="37" y="258"/>
                  </a:cubicBezTo>
                  <a:cubicBezTo>
                    <a:pt x="44" y="261"/>
                    <a:pt x="51" y="257"/>
                    <a:pt x="58" y="260"/>
                  </a:cubicBezTo>
                  <a:cubicBezTo>
                    <a:pt x="63" y="263"/>
                    <a:pt x="67" y="268"/>
                    <a:pt x="69" y="273"/>
                  </a:cubicBezTo>
                  <a:cubicBezTo>
                    <a:pt x="72" y="278"/>
                    <a:pt x="72" y="288"/>
                    <a:pt x="76" y="291"/>
                  </a:cubicBezTo>
                  <a:cubicBezTo>
                    <a:pt x="80" y="296"/>
                    <a:pt x="89" y="295"/>
                    <a:pt x="94" y="298"/>
                  </a:cubicBezTo>
                  <a:cubicBezTo>
                    <a:pt x="97" y="300"/>
                    <a:pt x="107" y="306"/>
                    <a:pt x="108" y="309"/>
                  </a:cubicBezTo>
                  <a:cubicBezTo>
                    <a:pt x="110" y="315"/>
                    <a:pt x="103" y="321"/>
                    <a:pt x="113" y="326"/>
                  </a:cubicBezTo>
                  <a:cubicBezTo>
                    <a:pt x="120" y="330"/>
                    <a:pt x="126" y="326"/>
                    <a:pt x="126" y="337"/>
                  </a:cubicBezTo>
                  <a:cubicBezTo>
                    <a:pt x="126" y="340"/>
                    <a:pt x="122" y="341"/>
                    <a:pt x="123" y="346"/>
                  </a:cubicBezTo>
                  <a:cubicBezTo>
                    <a:pt x="123" y="346"/>
                    <a:pt x="135" y="363"/>
                    <a:pt x="126" y="363"/>
                  </a:cubicBezTo>
                  <a:cubicBezTo>
                    <a:pt x="126" y="363"/>
                    <a:pt x="125" y="363"/>
                    <a:pt x="123" y="363"/>
                  </a:cubicBezTo>
                  <a:cubicBezTo>
                    <a:pt x="130" y="367"/>
                    <a:pt x="137" y="372"/>
                    <a:pt x="138" y="375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78" name="Freeform 925">
              <a:extLst>
                <a:ext uri="{FF2B5EF4-FFF2-40B4-BE49-F238E27FC236}">
                  <a16:creationId xmlns:a16="http://schemas.microsoft.com/office/drawing/2014/main" id="{6A76BE7E-13B4-F644-8FD5-5D532834B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1793875"/>
              <a:ext cx="419100" cy="725488"/>
            </a:xfrm>
            <a:custGeom>
              <a:avLst/>
              <a:gdLst>
                <a:gd name="T0" fmla="*/ 11 w 255"/>
                <a:gd name="T1" fmla="*/ 89 h 442"/>
                <a:gd name="T2" fmla="*/ 18 w 255"/>
                <a:gd name="T3" fmla="*/ 138 h 442"/>
                <a:gd name="T4" fmla="*/ 19 w 255"/>
                <a:gd name="T5" fmla="*/ 175 h 442"/>
                <a:gd name="T6" fmla="*/ 20 w 255"/>
                <a:gd name="T7" fmla="*/ 210 h 442"/>
                <a:gd name="T8" fmla="*/ 25 w 255"/>
                <a:gd name="T9" fmla="*/ 280 h 442"/>
                <a:gd name="T10" fmla="*/ 28 w 255"/>
                <a:gd name="T11" fmla="*/ 304 h 442"/>
                <a:gd name="T12" fmla="*/ 34 w 255"/>
                <a:gd name="T13" fmla="*/ 327 h 442"/>
                <a:gd name="T14" fmla="*/ 17 w 255"/>
                <a:gd name="T15" fmla="*/ 363 h 442"/>
                <a:gd name="T16" fmla="*/ 11 w 255"/>
                <a:gd name="T17" fmla="*/ 381 h 442"/>
                <a:gd name="T18" fmla="*/ 4 w 255"/>
                <a:gd name="T19" fmla="*/ 400 h 442"/>
                <a:gd name="T20" fmla="*/ 4 w 255"/>
                <a:gd name="T21" fmla="*/ 421 h 442"/>
                <a:gd name="T22" fmla="*/ 0 w 255"/>
                <a:gd name="T23" fmla="*/ 441 h 442"/>
                <a:gd name="T24" fmla="*/ 5 w 255"/>
                <a:gd name="T25" fmla="*/ 441 h 442"/>
                <a:gd name="T26" fmla="*/ 18 w 255"/>
                <a:gd name="T27" fmla="*/ 431 h 442"/>
                <a:gd name="T28" fmla="*/ 22 w 255"/>
                <a:gd name="T29" fmla="*/ 422 h 442"/>
                <a:gd name="T30" fmla="*/ 30 w 255"/>
                <a:gd name="T31" fmla="*/ 423 h 442"/>
                <a:gd name="T32" fmla="*/ 64 w 255"/>
                <a:gd name="T33" fmla="*/ 417 h 442"/>
                <a:gd name="T34" fmla="*/ 83 w 255"/>
                <a:gd name="T35" fmla="*/ 423 h 442"/>
                <a:gd name="T36" fmla="*/ 98 w 255"/>
                <a:gd name="T37" fmla="*/ 412 h 442"/>
                <a:gd name="T38" fmla="*/ 115 w 255"/>
                <a:gd name="T39" fmla="*/ 418 h 442"/>
                <a:gd name="T40" fmla="*/ 127 w 255"/>
                <a:gd name="T41" fmla="*/ 405 h 442"/>
                <a:gd name="T42" fmla="*/ 134 w 255"/>
                <a:gd name="T43" fmla="*/ 386 h 442"/>
                <a:gd name="T44" fmla="*/ 149 w 255"/>
                <a:gd name="T45" fmla="*/ 390 h 442"/>
                <a:gd name="T46" fmla="*/ 164 w 255"/>
                <a:gd name="T47" fmla="*/ 405 h 442"/>
                <a:gd name="T48" fmla="*/ 181 w 255"/>
                <a:gd name="T49" fmla="*/ 395 h 442"/>
                <a:gd name="T50" fmla="*/ 194 w 255"/>
                <a:gd name="T51" fmla="*/ 377 h 442"/>
                <a:gd name="T52" fmla="*/ 206 w 255"/>
                <a:gd name="T53" fmla="*/ 362 h 442"/>
                <a:gd name="T54" fmla="*/ 226 w 255"/>
                <a:gd name="T55" fmla="*/ 316 h 442"/>
                <a:gd name="T56" fmla="*/ 254 w 255"/>
                <a:gd name="T57" fmla="*/ 287 h 442"/>
                <a:gd name="T58" fmla="*/ 222 w 255"/>
                <a:gd name="T59" fmla="*/ 0 h 442"/>
                <a:gd name="T60" fmla="*/ 59 w 255"/>
                <a:gd name="T61" fmla="*/ 10 h 442"/>
                <a:gd name="T62" fmla="*/ 50 w 255"/>
                <a:gd name="T63" fmla="*/ 18 h 442"/>
                <a:gd name="T64" fmla="*/ 34 w 255"/>
                <a:gd name="T65" fmla="*/ 23 h 442"/>
                <a:gd name="T66" fmla="*/ 19 w 255"/>
                <a:gd name="T67" fmla="*/ 27 h 442"/>
                <a:gd name="T68" fmla="*/ 9 w 255"/>
                <a:gd name="T69" fmla="*/ 22 h 442"/>
                <a:gd name="T70" fmla="*/ 8 w 255"/>
                <a:gd name="T71" fmla="*/ 38 h 442"/>
                <a:gd name="T72" fmla="*/ 11 w 255"/>
                <a:gd name="T73" fmla="*/ 8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5" h="442">
                  <a:moveTo>
                    <a:pt x="11" y="89"/>
                  </a:moveTo>
                  <a:cubicBezTo>
                    <a:pt x="17" y="105"/>
                    <a:pt x="16" y="121"/>
                    <a:pt x="18" y="138"/>
                  </a:cubicBezTo>
                  <a:cubicBezTo>
                    <a:pt x="19" y="150"/>
                    <a:pt x="18" y="163"/>
                    <a:pt x="19" y="175"/>
                  </a:cubicBezTo>
                  <a:cubicBezTo>
                    <a:pt x="20" y="187"/>
                    <a:pt x="19" y="199"/>
                    <a:pt x="20" y="210"/>
                  </a:cubicBezTo>
                  <a:cubicBezTo>
                    <a:pt x="21" y="234"/>
                    <a:pt x="22" y="256"/>
                    <a:pt x="25" y="280"/>
                  </a:cubicBezTo>
                  <a:cubicBezTo>
                    <a:pt x="26" y="287"/>
                    <a:pt x="26" y="296"/>
                    <a:pt x="28" y="304"/>
                  </a:cubicBezTo>
                  <a:cubicBezTo>
                    <a:pt x="29" y="312"/>
                    <a:pt x="34" y="318"/>
                    <a:pt x="34" y="327"/>
                  </a:cubicBezTo>
                  <a:cubicBezTo>
                    <a:pt x="34" y="340"/>
                    <a:pt x="25" y="353"/>
                    <a:pt x="17" y="363"/>
                  </a:cubicBezTo>
                  <a:cubicBezTo>
                    <a:pt x="11" y="370"/>
                    <a:pt x="12" y="373"/>
                    <a:pt x="11" y="381"/>
                  </a:cubicBezTo>
                  <a:cubicBezTo>
                    <a:pt x="10" y="388"/>
                    <a:pt x="5" y="393"/>
                    <a:pt x="4" y="400"/>
                  </a:cubicBezTo>
                  <a:cubicBezTo>
                    <a:pt x="2" y="407"/>
                    <a:pt x="4" y="414"/>
                    <a:pt x="4" y="421"/>
                  </a:cubicBezTo>
                  <a:cubicBezTo>
                    <a:pt x="3" y="428"/>
                    <a:pt x="0" y="434"/>
                    <a:pt x="0" y="441"/>
                  </a:cubicBezTo>
                  <a:cubicBezTo>
                    <a:pt x="2" y="441"/>
                    <a:pt x="3" y="441"/>
                    <a:pt x="5" y="441"/>
                  </a:cubicBezTo>
                  <a:cubicBezTo>
                    <a:pt x="10" y="442"/>
                    <a:pt x="15" y="435"/>
                    <a:pt x="18" y="431"/>
                  </a:cubicBezTo>
                  <a:cubicBezTo>
                    <a:pt x="19" y="429"/>
                    <a:pt x="20" y="423"/>
                    <a:pt x="22" y="422"/>
                  </a:cubicBezTo>
                  <a:cubicBezTo>
                    <a:pt x="26" y="420"/>
                    <a:pt x="27" y="424"/>
                    <a:pt x="30" y="423"/>
                  </a:cubicBezTo>
                  <a:cubicBezTo>
                    <a:pt x="44" y="420"/>
                    <a:pt x="48" y="408"/>
                    <a:pt x="64" y="417"/>
                  </a:cubicBezTo>
                  <a:cubicBezTo>
                    <a:pt x="71" y="421"/>
                    <a:pt x="75" y="424"/>
                    <a:pt x="83" y="423"/>
                  </a:cubicBezTo>
                  <a:cubicBezTo>
                    <a:pt x="91" y="421"/>
                    <a:pt x="92" y="416"/>
                    <a:pt x="98" y="412"/>
                  </a:cubicBezTo>
                  <a:cubicBezTo>
                    <a:pt x="108" y="405"/>
                    <a:pt x="108" y="416"/>
                    <a:pt x="115" y="418"/>
                  </a:cubicBezTo>
                  <a:cubicBezTo>
                    <a:pt x="123" y="420"/>
                    <a:pt x="124" y="410"/>
                    <a:pt x="127" y="405"/>
                  </a:cubicBezTo>
                  <a:cubicBezTo>
                    <a:pt x="130" y="399"/>
                    <a:pt x="131" y="392"/>
                    <a:pt x="134" y="386"/>
                  </a:cubicBezTo>
                  <a:cubicBezTo>
                    <a:pt x="140" y="377"/>
                    <a:pt x="143" y="384"/>
                    <a:pt x="149" y="390"/>
                  </a:cubicBezTo>
                  <a:cubicBezTo>
                    <a:pt x="153" y="394"/>
                    <a:pt x="160" y="404"/>
                    <a:pt x="164" y="405"/>
                  </a:cubicBezTo>
                  <a:cubicBezTo>
                    <a:pt x="171" y="408"/>
                    <a:pt x="176" y="400"/>
                    <a:pt x="181" y="395"/>
                  </a:cubicBezTo>
                  <a:cubicBezTo>
                    <a:pt x="186" y="390"/>
                    <a:pt x="189" y="383"/>
                    <a:pt x="194" y="377"/>
                  </a:cubicBezTo>
                  <a:cubicBezTo>
                    <a:pt x="198" y="372"/>
                    <a:pt x="204" y="368"/>
                    <a:pt x="206" y="362"/>
                  </a:cubicBezTo>
                  <a:cubicBezTo>
                    <a:pt x="213" y="346"/>
                    <a:pt x="207" y="326"/>
                    <a:pt x="226" y="316"/>
                  </a:cubicBezTo>
                  <a:cubicBezTo>
                    <a:pt x="240" y="309"/>
                    <a:pt x="252" y="305"/>
                    <a:pt x="254" y="287"/>
                  </a:cubicBezTo>
                  <a:cubicBezTo>
                    <a:pt x="255" y="279"/>
                    <a:pt x="222" y="0"/>
                    <a:pt x="222" y="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6" y="13"/>
                    <a:pt x="53" y="16"/>
                    <a:pt x="50" y="18"/>
                  </a:cubicBezTo>
                  <a:cubicBezTo>
                    <a:pt x="45" y="21"/>
                    <a:pt x="40" y="21"/>
                    <a:pt x="34" y="23"/>
                  </a:cubicBezTo>
                  <a:cubicBezTo>
                    <a:pt x="30" y="24"/>
                    <a:pt x="24" y="27"/>
                    <a:pt x="19" y="27"/>
                  </a:cubicBezTo>
                  <a:cubicBezTo>
                    <a:pt x="15" y="26"/>
                    <a:pt x="12" y="25"/>
                    <a:pt x="9" y="22"/>
                  </a:cubicBezTo>
                  <a:cubicBezTo>
                    <a:pt x="8" y="27"/>
                    <a:pt x="9" y="33"/>
                    <a:pt x="8" y="38"/>
                  </a:cubicBezTo>
                  <a:cubicBezTo>
                    <a:pt x="8" y="55"/>
                    <a:pt x="6" y="73"/>
                    <a:pt x="11" y="89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79" name="Freeform 926">
              <a:extLst>
                <a:ext uri="{FF2B5EF4-FFF2-40B4-BE49-F238E27FC236}">
                  <a16:creationId xmlns:a16="http://schemas.microsoft.com/office/drawing/2014/main" id="{D14F7004-218C-7B4A-BEC0-EA60F0CCF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3913" y="1098550"/>
              <a:ext cx="566738" cy="712788"/>
            </a:xfrm>
            <a:custGeom>
              <a:avLst/>
              <a:gdLst>
                <a:gd name="T0" fmla="*/ 313 w 345"/>
                <a:gd name="T1" fmla="*/ 384 h 434"/>
                <a:gd name="T2" fmla="*/ 324 w 345"/>
                <a:gd name="T3" fmla="*/ 346 h 434"/>
                <a:gd name="T4" fmla="*/ 323 w 345"/>
                <a:gd name="T5" fmla="*/ 317 h 434"/>
                <a:gd name="T6" fmla="*/ 341 w 345"/>
                <a:gd name="T7" fmla="*/ 307 h 434"/>
                <a:gd name="T8" fmla="*/ 331 w 345"/>
                <a:gd name="T9" fmla="*/ 264 h 434"/>
                <a:gd name="T10" fmla="*/ 321 w 345"/>
                <a:gd name="T11" fmla="*/ 213 h 434"/>
                <a:gd name="T12" fmla="*/ 297 w 345"/>
                <a:gd name="T13" fmla="*/ 173 h 434"/>
                <a:gd name="T14" fmla="*/ 262 w 345"/>
                <a:gd name="T15" fmla="*/ 183 h 434"/>
                <a:gd name="T16" fmla="*/ 248 w 345"/>
                <a:gd name="T17" fmla="*/ 197 h 434"/>
                <a:gd name="T18" fmla="*/ 223 w 345"/>
                <a:gd name="T19" fmla="*/ 222 h 434"/>
                <a:gd name="T20" fmla="*/ 209 w 345"/>
                <a:gd name="T21" fmla="*/ 181 h 434"/>
                <a:gd name="T22" fmla="*/ 235 w 345"/>
                <a:gd name="T23" fmla="*/ 160 h 434"/>
                <a:gd name="T24" fmla="*/ 244 w 345"/>
                <a:gd name="T25" fmla="*/ 127 h 434"/>
                <a:gd name="T26" fmla="*/ 236 w 345"/>
                <a:gd name="T27" fmla="*/ 103 h 434"/>
                <a:gd name="T28" fmla="*/ 231 w 345"/>
                <a:gd name="T29" fmla="*/ 63 h 434"/>
                <a:gd name="T30" fmla="*/ 234 w 345"/>
                <a:gd name="T31" fmla="*/ 53 h 434"/>
                <a:gd name="T32" fmla="*/ 215 w 345"/>
                <a:gd name="T33" fmla="*/ 30 h 434"/>
                <a:gd name="T34" fmla="*/ 195 w 345"/>
                <a:gd name="T35" fmla="*/ 28 h 434"/>
                <a:gd name="T36" fmla="*/ 153 w 345"/>
                <a:gd name="T37" fmla="*/ 17 h 434"/>
                <a:gd name="T38" fmla="*/ 117 w 345"/>
                <a:gd name="T39" fmla="*/ 3 h 434"/>
                <a:gd name="T40" fmla="*/ 101 w 345"/>
                <a:gd name="T41" fmla="*/ 22 h 434"/>
                <a:gd name="T42" fmla="*/ 111 w 345"/>
                <a:gd name="T43" fmla="*/ 41 h 434"/>
                <a:gd name="T44" fmla="*/ 100 w 345"/>
                <a:gd name="T45" fmla="*/ 50 h 434"/>
                <a:gd name="T46" fmla="*/ 89 w 345"/>
                <a:gd name="T47" fmla="*/ 87 h 434"/>
                <a:gd name="T48" fmla="*/ 75 w 345"/>
                <a:gd name="T49" fmla="*/ 102 h 434"/>
                <a:gd name="T50" fmla="*/ 66 w 345"/>
                <a:gd name="T51" fmla="*/ 103 h 434"/>
                <a:gd name="T52" fmla="*/ 70 w 345"/>
                <a:gd name="T53" fmla="*/ 71 h 434"/>
                <a:gd name="T54" fmla="*/ 56 w 345"/>
                <a:gd name="T55" fmla="*/ 86 h 434"/>
                <a:gd name="T56" fmla="*/ 36 w 345"/>
                <a:gd name="T57" fmla="*/ 112 h 434"/>
                <a:gd name="T58" fmla="*/ 10 w 345"/>
                <a:gd name="T59" fmla="*/ 129 h 434"/>
                <a:gd name="T60" fmla="*/ 12 w 345"/>
                <a:gd name="T61" fmla="*/ 165 h 434"/>
                <a:gd name="T62" fmla="*/ 9 w 345"/>
                <a:gd name="T63" fmla="*/ 207 h 434"/>
                <a:gd name="T64" fmla="*/ 16 w 345"/>
                <a:gd name="T65" fmla="*/ 256 h 434"/>
                <a:gd name="T66" fmla="*/ 37 w 345"/>
                <a:gd name="T67" fmla="*/ 302 h 434"/>
                <a:gd name="T68" fmla="*/ 31 w 345"/>
                <a:gd name="T69" fmla="*/ 379 h 434"/>
                <a:gd name="T70" fmla="*/ 16 w 345"/>
                <a:gd name="T71" fmla="*/ 415 h 434"/>
                <a:gd name="T72" fmla="*/ 0 w 345"/>
                <a:gd name="T73" fmla="*/ 433 h 434"/>
                <a:gd name="T74" fmla="*/ 164 w 345"/>
                <a:gd name="T75" fmla="*/ 434 h 434"/>
                <a:gd name="T76" fmla="*/ 309 w 345"/>
                <a:gd name="T77" fmla="*/ 396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5" h="434">
                  <a:moveTo>
                    <a:pt x="309" y="396"/>
                  </a:moveTo>
                  <a:cubicBezTo>
                    <a:pt x="313" y="391"/>
                    <a:pt x="313" y="390"/>
                    <a:pt x="313" y="384"/>
                  </a:cubicBezTo>
                  <a:cubicBezTo>
                    <a:pt x="312" y="380"/>
                    <a:pt x="313" y="375"/>
                    <a:pt x="314" y="371"/>
                  </a:cubicBezTo>
                  <a:cubicBezTo>
                    <a:pt x="316" y="363"/>
                    <a:pt x="324" y="355"/>
                    <a:pt x="324" y="346"/>
                  </a:cubicBezTo>
                  <a:cubicBezTo>
                    <a:pt x="323" y="342"/>
                    <a:pt x="320" y="336"/>
                    <a:pt x="319" y="330"/>
                  </a:cubicBezTo>
                  <a:cubicBezTo>
                    <a:pt x="318" y="326"/>
                    <a:pt x="315" y="316"/>
                    <a:pt x="323" y="317"/>
                  </a:cubicBezTo>
                  <a:cubicBezTo>
                    <a:pt x="328" y="318"/>
                    <a:pt x="329" y="328"/>
                    <a:pt x="335" y="324"/>
                  </a:cubicBezTo>
                  <a:cubicBezTo>
                    <a:pt x="340" y="322"/>
                    <a:pt x="339" y="312"/>
                    <a:pt x="341" y="307"/>
                  </a:cubicBezTo>
                  <a:cubicBezTo>
                    <a:pt x="342" y="303"/>
                    <a:pt x="345" y="299"/>
                    <a:pt x="345" y="295"/>
                  </a:cubicBezTo>
                  <a:cubicBezTo>
                    <a:pt x="344" y="284"/>
                    <a:pt x="335" y="274"/>
                    <a:pt x="331" y="264"/>
                  </a:cubicBezTo>
                  <a:cubicBezTo>
                    <a:pt x="327" y="253"/>
                    <a:pt x="331" y="241"/>
                    <a:pt x="328" y="229"/>
                  </a:cubicBezTo>
                  <a:cubicBezTo>
                    <a:pt x="326" y="224"/>
                    <a:pt x="323" y="218"/>
                    <a:pt x="321" y="213"/>
                  </a:cubicBezTo>
                  <a:cubicBezTo>
                    <a:pt x="318" y="207"/>
                    <a:pt x="317" y="202"/>
                    <a:pt x="316" y="195"/>
                  </a:cubicBezTo>
                  <a:cubicBezTo>
                    <a:pt x="314" y="186"/>
                    <a:pt x="305" y="177"/>
                    <a:pt x="297" y="173"/>
                  </a:cubicBezTo>
                  <a:cubicBezTo>
                    <a:pt x="289" y="167"/>
                    <a:pt x="279" y="169"/>
                    <a:pt x="272" y="176"/>
                  </a:cubicBezTo>
                  <a:cubicBezTo>
                    <a:pt x="268" y="179"/>
                    <a:pt x="266" y="183"/>
                    <a:pt x="262" y="183"/>
                  </a:cubicBezTo>
                  <a:cubicBezTo>
                    <a:pt x="258" y="183"/>
                    <a:pt x="253" y="178"/>
                    <a:pt x="248" y="181"/>
                  </a:cubicBezTo>
                  <a:cubicBezTo>
                    <a:pt x="244" y="185"/>
                    <a:pt x="247" y="193"/>
                    <a:pt x="248" y="197"/>
                  </a:cubicBezTo>
                  <a:cubicBezTo>
                    <a:pt x="248" y="203"/>
                    <a:pt x="245" y="206"/>
                    <a:pt x="241" y="210"/>
                  </a:cubicBezTo>
                  <a:cubicBezTo>
                    <a:pt x="235" y="217"/>
                    <a:pt x="235" y="225"/>
                    <a:pt x="223" y="222"/>
                  </a:cubicBezTo>
                  <a:cubicBezTo>
                    <a:pt x="214" y="220"/>
                    <a:pt x="205" y="213"/>
                    <a:pt x="203" y="204"/>
                  </a:cubicBezTo>
                  <a:cubicBezTo>
                    <a:pt x="201" y="197"/>
                    <a:pt x="203" y="186"/>
                    <a:pt x="209" y="181"/>
                  </a:cubicBezTo>
                  <a:cubicBezTo>
                    <a:pt x="215" y="175"/>
                    <a:pt x="225" y="175"/>
                    <a:pt x="231" y="170"/>
                  </a:cubicBezTo>
                  <a:cubicBezTo>
                    <a:pt x="235" y="167"/>
                    <a:pt x="235" y="164"/>
                    <a:pt x="235" y="160"/>
                  </a:cubicBezTo>
                  <a:cubicBezTo>
                    <a:pt x="235" y="154"/>
                    <a:pt x="236" y="151"/>
                    <a:pt x="239" y="146"/>
                  </a:cubicBezTo>
                  <a:cubicBezTo>
                    <a:pt x="242" y="140"/>
                    <a:pt x="244" y="134"/>
                    <a:pt x="244" y="127"/>
                  </a:cubicBezTo>
                  <a:cubicBezTo>
                    <a:pt x="243" y="123"/>
                    <a:pt x="243" y="117"/>
                    <a:pt x="242" y="113"/>
                  </a:cubicBezTo>
                  <a:cubicBezTo>
                    <a:pt x="241" y="110"/>
                    <a:pt x="238" y="107"/>
                    <a:pt x="236" y="103"/>
                  </a:cubicBezTo>
                  <a:cubicBezTo>
                    <a:pt x="232" y="93"/>
                    <a:pt x="226" y="81"/>
                    <a:pt x="225" y="70"/>
                  </a:cubicBezTo>
                  <a:cubicBezTo>
                    <a:pt x="225" y="65"/>
                    <a:pt x="227" y="61"/>
                    <a:pt x="231" y="63"/>
                  </a:cubicBezTo>
                  <a:cubicBezTo>
                    <a:pt x="235" y="65"/>
                    <a:pt x="239" y="72"/>
                    <a:pt x="240" y="63"/>
                  </a:cubicBezTo>
                  <a:cubicBezTo>
                    <a:pt x="241" y="58"/>
                    <a:pt x="237" y="57"/>
                    <a:pt x="234" y="53"/>
                  </a:cubicBezTo>
                  <a:cubicBezTo>
                    <a:pt x="232" y="50"/>
                    <a:pt x="231" y="47"/>
                    <a:pt x="230" y="44"/>
                  </a:cubicBezTo>
                  <a:cubicBezTo>
                    <a:pt x="226" y="37"/>
                    <a:pt x="222" y="32"/>
                    <a:pt x="215" y="30"/>
                  </a:cubicBezTo>
                  <a:cubicBezTo>
                    <a:pt x="210" y="28"/>
                    <a:pt x="208" y="31"/>
                    <a:pt x="204" y="32"/>
                  </a:cubicBezTo>
                  <a:cubicBezTo>
                    <a:pt x="199" y="32"/>
                    <a:pt x="198" y="30"/>
                    <a:pt x="195" y="28"/>
                  </a:cubicBezTo>
                  <a:cubicBezTo>
                    <a:pt x="190" y="24"/>
                    <a:pt x="183" y="23"/>
                    <a:pt x="177" y="23"/>
                  </a:cubicBezTo>
                  <a:cubicBezTo>
                    <a:pt x="168" y="22"/>
                    <a:pt x="161" y="20"/>
                    <a:pt x="153" y="17"/>
                  </a:cubicBezTo>
                  <a:cubicBezTo>
                    <a:pt x="144" y="15"/>
                    <a:pt x="140" y="6"/>
                    <a:pt x="131" y="2"/>
                  </a:cubicBezTo>
                  <a:cubicBezTo>
                    <a:pt x="126" y="0"/>
                    <a:pt x="122" y="0"/>
                    <a:pt x="117" y="3"/>
                  </a:cubicBezTo>
                  <a:cubicBezTo>
                    <a:pt x="113" y="5"/>
                    <a:pt x="108" y="6"/>
                    <a:pt x="106" y="9"/>
                  </a:cubicBezTo>
                  <a:cubicBezTo>
                    <a:pt x="104" y="12"/>
                    <a:pt x="101" y="19"/>
                    <a:pt x="101" y="22"/>
                  </a:cubicBezTo>
                  <a:cubicBezTo>
                    <a:pt x="101" y="27"/>
                    <a:pt x="105" y="28"/>
                    <a:pt x="108" y="31"/>
                  </a:cubicBezTo>
                  <a:cubicBezTo>
                    <a:pt x="111" y="34"/>
                    <a:pt x="113" y="37"/>
                    <a:pt x="111" y="41"/>
                  </a:cubicBezTo>
                  <a:cubicBezTo>
                    <a:pt x="109" y="42"/>
                    <a:pt x="107" y="43"/>
                    <a:pt x="105" y="44"/>
                  </a:cubicBezTo>
                  <a:cubicBezTo>
                    <a:pt x="103" y="46"/>
                    <a:pt x="102" y="48"/>
                    <a:pt x="100" y="50"/>
                  </a:cubicBezTo>
                  <a:cubicBezTo>
                    <a:pt x="93" y="58"/>
                    <a:pt x="84" y="61"/>
                    <a:pt x="85" y="74"/>
                  </a:cubicBezTo>
                  <a:cubicBezTo>
                    <a:pt x="86" y="78"/>
                    <a:pt x="89" y="83"/>
                    <a:pt x="89" y="87"/>
                  </a:cubicBezTo>
                  <a:cubicBezTo>
                    <a:pt x="88" y="92"/>
                    <a:pt x="85" y="99"/>
                    <a:pt x="83" y="103"/>
                  </a:cubicBezTo>
                  <a:cubicBezTo>
                    <a:pt x="80" y="109"/>
                    <a:pt x="75" y="110"/>
                    <a:pt x="75" y="102"/>
                  </a:cubicBezTo>
                  <a:cubicBezTo>
                    <a:pt x="75" y="100"/>
                    <a:pt x="80" y="87"/>
                    <a:pt x="72" y="91"/>
                  </a:cubicBezTo>
                  <a:cubicBezTo>
                    <a:pt x="70" y="93"/>
                    <a:pt x="70" y="104"/>
                    <a:pt x="66" y="103"/>
                  </a:cubicBezTo>
                  <a:cubicBezTo>
                    <a:pt x="63" y="102"/>
                    <a:pt x="67" y="88"/>
                    <a:pt x="67" y="85"/>
                  </a:cubicBezTo>
                  <a:cubicBezTo>
                    <a:pt x="68" y="81"/>
                    <a:pt x="70" y="76"/>
                    <a:pt x="70" y="71"/>
                  </a:cubicBezTo>
                  <a:cubicBezTo>
                    <a:pt x="68" y="66"/>
                    <a:pt x="64" y="67"/>
                    <a:pt x="62" y="72"/>
                  </a:cubicBezTo>
                  <a:cubicBezTo>
                    <a:pt x="59" y="77"/>
                    <a:pt x="59" y="82"/>
                    <a:pt x="56" y="86"/>
                  </a:cubicBezTo>
                  <a:cubicBezTo>
                    <a:pt x="52" y="90"/>
                    <a:pt x="48" y="92"/>
                    <a:pt x="44" y="96"/>
                  </a:cubicBezTo>
                  <a:cubicBezTo>
                    <a:pt x="41" y="101"/>
                    <a:pt x="39" y="107"/>
                    <a:pt x="36" y="112"/>
                  </a:cubicBezTo>
                  <a:cubicBezTo>
                    <a:pt x="33" y="117"/>
                    <a:pt x="29" y="117"/>
                    <a:pt x="24" y="118"/>
                  </a:cubicBezTo>
                  <a:cubicBezTo>
                    <a:pt x="18" y="119"/>
                    <a:pt x="15" y="125"/>
                    <a:pt x="10" y="129"/>
                  </a:cubicBezTo>
                  <a:cubicBezTo>
                    <a:pt x="6" y="134"/>
                    <a:pt x="5" y="138"/>
                    <a:pt x="9" y="145"/>
                  </a:cubicBezTo>
                  <a:cubicBezTo>
                    <a:pt x="13" y="152"/>
                    <a:pt x="13" y="157"/>
                    <a:pt x="12" y="165"/>
                  </a:cubicBezTo>
                  <a:cubicBezTo>
                    <a:pt x="12" y="172"/>
                    <a:pt x="13" y="179"/>
                    <a:pt x="13" y="186"/>
                  </a:cubicBezTo>
                  <a:cubicBezTo>
                    <a:pt x="13" y="193"/>
                    <a:pt x="9" y="200"/>
                    <a:pt x="9" y="207"/>
                  </a:cubicBezTo>
                  <a:cubicBezTo>
                    <a:pt x="9" y="212"/>
                    <a:pt x="8" y="216"/>
                    <a:pt x="8" y="221"/>
                  </a:cubicBezTo>
                  <a:cubicBezTo>
                    <a:pt x="7" y="233"/>
                    <a:pt x="14" y="243"/>
                    <a:pt x="16" y="256"/>
                  </a:cubicBezTo>
                  <a:cubicBezTo>
                    <a:pt x="18" y="266"/>
                    <a:pt x="23" y="271"/>
                    <a:pt x="29" y="280"/>
                  </a:cubicBezTo>
                  <a:cubicBezTo>
                    <a:pt x="34" y="287"/>
                    <a:pt x="38" y="293"/>
                    <a:pt x="37" y="302"/>
                  </a:cubicBezTo>
                  <a:cubicBezTo>
                    <a:pt x="37" y="314"/>
                    <a:pt x="38" y="326"/>
                    <a:pt x="37" y="338"/>
                  </a:cubicBezTo>
                  <a:cubicBezTo>
                    <a:pt x="35" y="352"/>
                    <a:pt x="33" y="366"/>
                    <a:pt x="31" y="379"/>
                  </a:cubicBezTo>
                  <a:cubicBezTo>
                    <a:pt x="29" y="387"/>
                    <a:pt x="26" y="393"/>
                    <a:pt x="23" y="399"/>
                  </a:cubicBezTo>
                  <a:cubicBezTo>
                    <a:pt x="20" y="404"/>
                    <a:pt x="19" y="410"/>
                    <a:pt x="16" y="415"/>
                  </a:cubicBezTo>
                  <a:cubicBezTo>
                    <a:pt x="13" y="420"/>
                    <a:pt x="7" y="425"/>
                    <a:pt x="2" y="430"/>
                  </a:cubicBezTo>
                  <a:cubicBezTo>
                    <a:pt x="2" y="431"/>
                    <a:pt x="1" y="432"/>
                    <a:pt x="0" y="433"/>
                  </a:cubicBezTo>
                  <a:cubicBezTo>
                    <a:pt x="163" y="423"/>
                    <a:pt x="163" y="423"/>
                    <a:pt x="163" y="423"/>
                  </a:cubicBezTo>
                  <a:cubicBezTo>
                    <a:pt x="163" y="423"/>
                    <a:pt x="163" y="427"/>
                    <a:pt x="164" y="434"/>
                  </a:cubicBezTo>
                  <a:cubicBezTo>
                    <a:pt x="293" y="419"/>
                    <a:pt x="293" y="419"/>
                    <a:pt x="293" y="419"/>
                  </a:cubicBezTo>
                  <a:cubicBezTo>
                    <a:pt x="294" y="411"/>
                    <a:pt x="305" y="400"/>
                    <a:pt x="309" y="396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80" name="Freeform 927">
              <a:extLst>
                <a:ext uri="{FF2B5EF4-FFF2-40B4-BE49-F238E27FC236}">
                  <a16:creationId xmlns:a16="http://schemas.microsoft.com/office/drawing/2014/main" id="{A12C47B2-DB3F-8A4E-A1E2-287D04424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026" y="1558925"/>
              <a:ext cx="854075" cy="549275"/>
            </a:xfrm>
            <a:custGeom>
              <a:avLst/>
              <a:gdLst>
                <a:gd name="T0" fmla="*/ 29 w 520"/>
                <a:gd name="T1" fmla="*/ 134 h 335"/>
                <a:gd name="T2" fmla="*/ 35 w 520"/>
                <a:gd name="T3" fmla="*/ 153 h 335"/>
                <a:gd name="T4" fmla="*/ 45 w 520"/>
                <a:gd name="T5" fmla="*/ 169 h 335"/>
                <a:gd name="T6" fmla="*/ 49 w 520"/>
                <a:gd name="T7" fmla="*/ 191 h 335"/>
                <a:gd name="T8" fmla="*/ 61 w 520"/>
                <a:gd name="T9" fmla="*/ 232 h 335"/>
                <a:gd name="T10" fmla="*/ 71 w 520"/>
                <a:gd name="T11" fmla="*/ 296 h 335"/>
                <a:gd name="T12" fmla="*/ 104 w 520"/>
                <a:gd name="T13" fmla="*/ 307 h 335"/>
                <a:gd name="T14" fmla="*/ 144 w 520"/>
                <a:gd name="T15" fmla="*/ 309 h 335"/>
                <a:gd name="T16" fmla="*/ 195 w 520"/>
                <a:gd name="T17" fmla="*/ 309 h 335"/>
                <a:gd name="T18" fmla="*/ 267 w 520"/>
                <a:gd name="T19" fmla="*/ 308 h 335"/>
                <a:gd name="T20" fmla="*/ 381 w 520"/>
                <a:gd name="T21" fmla="*/ 308 h 335"/>
                <a:gd name="T22" fmla="*/ 396 w 520"/>
                <a:gd name="T23" fmla="*/ 313 h 335"/>
                <a:gd name="T24" fmla="*/ 417 w 520"/>
                <a:gd name="T25" fmla="*/ 335 h 335"/>
                <a:gd name="T26" fmla="*/ 429 w 520"/>
                <a:gd name="T27" fmla="*/ 295 h 335"/>
                <a:gd name="T28" fmla="*/ 448 w 520"/>
                <a:gd name="T29" fmla="*/ 267 h 335"/>
                <a:gd name="T30" fmla="*/ 455 w 520"/>
                <a:gd name="T31" fmla="*/ 229 h 335"/>
                <a:gd name="T32" fmla="*/ 473 w 520"/>
                <a:gd name="T33" fmla="*/ 221 h 335"/>
                <a:gd name="T34" fmla="*/ 484 w 520"/>
                <a:gd name="T35" fmla="*/ 204 h 335"/>
                <a:gd name="T36" fmla="*/ 504 w 520"/>
                <a:gd name="T37" fmla="*/ 193 h 335"/>
                <a:gd name="T38" fmla="*/ 513 w 520"/>
                <a:gd name="T39" fmla="*/ 158 h 335"/>
                <a:gd name="T40" fmla="*/ 499 w 520"/>
                <a:gd name="T41" fmla="*/ 141 h 335"/>
                <a:gd name="T42" fmla="*/ 488 w 520"/>
                <a:gd name="T43" fmla="*/ 125 h 335"/>
                <a:gd name="T44" fmla="*/ 460 w 520"/>
                <a:gd name="T45" fmla="*/ 100 h 335"/>
                <a:gd name="T46" fmla="*/ 455 w 520"/>
                <a:gd name="T47" fmla="*/ 94 h 335"/>
                <a:gd name="T48" fmla="*/ 445 w 520"/>
                <a:gd name="T49" fmla="*/ 89 h 335"/>
                <a:gd name="T50" fmla="*/ 422 w 520"/>
                <a:gd name="T51" fmla="*/ 54 h 335"/>
                <a:gd name="T52" fmla="*/ 422 w 520"/>
                <a:gd name="T53" fmla="*/ 33 h 335"/>
                <a:gd name="T54" fmla="*/ 426 w 520"/>
                <a:gd name="T55" fmla="*/ 12 h 335"/>
                <a:gd name="T56" fmla="*/ 411 w 520"/>
                <a:gd name="T57" fmla="*/ 0 h 335"/>
                <a:gd name="T58" fmla="*/ 5 w 520"/>
                <a:gd name="T59" fmla="*/ 0 h 335"/>
                <a:gd name="T60" fmla="*/ 1 w 520"/>
                <a:gd name="T61" fmla="*/ 0 h 335"/>
                <a:gd name="T62" fmla="*/ 0 w 520"/>
                <a:gd name="T63" fmla="*/ 0 h 335"/>
                <a:gd name="T64" fmla="*/ 15 w 520"/>
                <a:gd name="T65" fmla="*/ 18 h 335"/>
                <a:gd name="T66" fmla="*/ 18 w 520"/>
                <a:gd name="T67" fmla="*/ 46 h 335"/>
                <a:gd name="T68" fmla="*/ 17 w 520"/>
                <a:gd name="T69" fmla="*/ 75 h 335"/>
                <a:gd name="T70" fmla="*/ 18 w 520"/>
                <a:gd name="T71" fmla="*/ 103 h 335"/>
                <a:gd name="T72" fmla="*/ 18 w 520"/>
                <a:gd name="T73" fmla="*/ 103 h 335"/>
                <a:gd name="T74" fmla="*/ 20 w 520"/>
                <a:gd name="T75" fmla="*/ 116 h 335"/>
                <a:gd name="T76" fmla="*/ 29 w 520"/>
                <a:gd name="T77" fmla="*/ 134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0" h="335">
                  <a:moveTo>
                    <a:pt x="29" y="134"/>
                  </a:moveTo>
                  <a:cubicBezTo>
                    <a:pt x="31" y="140"/>
                    <a:pt x="32" y="147"/>
                    <a:pt x="35" y="153"/>
                  </a:cubicBezTo>
                  <a:cubicBezTo>
                    <a:pt x="38" y="160"/>
                    <a:pt x="42" y="163"/>
                    <a:pt x="45" y="169"/>
                  </a:cubicBezTo>
                  <a:cubicBezTo>
                    <a:pt x="49" y="175"/>
                    <a:pt x="47" y="184"/>
                    <a:pt x="49" y="191"/>
                  </a:cubicBezTo>
                  <a:cubicBezTo>
                    <a:pt x="52" y="205"/>
                    <a:pt x="59" y="217"/>
                    <a:pt x="61" y="232"/>
                  </a:cubicBezTo>
                  <a:cubicBezTo>
                    <a:pt x="63" y="253"/>
                    <a:pt x="60" y="277"/>
                    <a:pt x="71" y="296"/>
                  </a:cubicBezTo>
                  <a:cubicBezTo>
                    <a:pt x="79" y="309"/>
                    <a:pt x="91" y="308"/>
                    <a:pt x="104" y="307"/>
                  </a:cubicBezTo>
                  <a:cubicBezTo>
                    <a:pt x="117" y="306"/>
                    <a:pt x="130" y="309"/>
                    <a:pt x="144" y="309"/>
                  </a:cubicBezTo>
                  <a:cubicBezTo>
                    <a:pt x="161" y="309"/>
                    <a:pt x="178" y="308"/>
                    <a:pt x="195" y="309"/>
                  </a:cubicBezTo>
                  <a:cubicBezTo>
                    <a:pt x="219" y="310"/>
                    <a:pt x="243" y="308"/>
                    <a:pt x="267" y="308"/>
                  </a:cubicBezTo>
                  <a:cubicBezTo>
                    <a:pt x="305" y="308"/>
                    <a:pt x="344" y="310"/>
                    <a:pt x="381" y="308"/>
                  </a:cubicBezTo>
                  <a:cubicBezTo>
                    <a:pt x="390" y="307"/>
                    <a:pt x="390" y="308"/>
                    <a:pt x="396" y="313"/>
                  </a:cubicBezTo>
                  <a:cubicBezTo>
                    <a:pt x="403" y="319"/>
                    <a:pt x="410" y="329"/>
                    <a:pt x="417" y="335"/>
                  </a:cubicBezTo>
                  <a:cubicBezTo>
                    <a:pt x="425" y="324"/>
                    <a:pt x="425" y="306"/>
                    <a:pt x="429" y="295"/>
                  </a:cubicBezTo>
                  <a:cubicBezTo>
                    <a:pt x="433" y="283"/>
                    <a:pt x="446" y="282"/>
                    <a:pt x="448" y="267"/>
                  </a:cubicBezTo>
                  <a:cubicBezTo>
                    <a:pt x="450" y="255"/>
                    <a:pt x="445" y="237"/>
                    <a:pt x="455" y="229"/>
                  </a:cubicBezTo>
                  <a:cubicBezTo>
                    <a:pt x="460" y="225"/>
                    <a:pt x="468" y="225"/>
                    <a:pt x="473" y="221"/>
                  </a:cubicBezTo>
                  <a:cubicBezTo>
                    <a:pt x="479" y="215"/>
                    <a:pt x="474" y="209"/>
                    <a:pt x="484" y="204"/>
                  </a:cubicBezTo>
                  <a:cubicBezTo>
                    <a:pt x="490" y="200"/>
                    <a:pt x="500" y="199"/>
                    <a:pt x="504" y="193"/>
                  </a:cubicBezTo>
                  <a:cubicBezTo>
                    <a:pt x="510" y="183"/>
                    <a:pt x="520" y="168"/>
                    <a:pt x="513" y="158"/>
                  </a:cubicBezTo>
                  <a:cubicBezTo>
                    <a:pt x="508" y="152"/>
                    <a:pt x="503" y="148"/>
                    <a:pt x="499" y="141"/>
                  </a:cubicBezTo>
                  <a:cubicBezTo>
                    <a:pt x="496" y="135"/>
                    <a:pt x="491" y="130"/>
                    <a:pt x="488" y="125"/>
                  </a:cubicBezTo>
                  <a:cubicBezTo>
                    <a:pt x="480" y="114"/>
                    <a:pt x="469" y="108"/>
                    <a:pt x="460" y="100"/>
                  </a:cubicBezTo>
                  <a:cubicBezTo>
                    <a:pt x="458" y="97"/>
                    <a:pt x="456" y="96"/>
                    <a:pt x="455" y="94"/>
                  </a:cubicBezTo>
                  <a:cubicBezTo>
                    <a:pt x="452" y="93"/>
                    <a:pt x="448" y="91"/>
                    <a:pt x="445" y="89"/>
                  </a:cubicBezTo>
                  <a:cubicBezTo>
                    <a:pt x="431" y="79"/>
                    <a:pt x="425" y="70"/>
                    <a:pt x="422" y="54"/>
                  </a:cubicBezTo>
                  <a:cubicBezTo>
                    <a:pt x="421" y="46"/>
                    <a:pt x="420" y="42"/>
                    <a:pt x="422" y="33"/>
                  </a:cubicBezTo>
                  <a:cubicBezTo>
                    <a:pt x="425" y="26"/>
                    <a:pt x="429" y="19"/>
                    <a:pt x="426" y="12"/>
                  </a:cubicBezTo>
                  <a:cubicBezTo>
                    <a:pt x="425" y="9"/>
                    <a:pt x="418" y="4"/>
                    <a:pt x="411" y="0"/>
                  </a:cubicBezTo>
                  <a:cubicBezTo>
                    <a:pt x="376" y="0"/>
                    <a:pt x="70" y="0"/>
                    <a:pt x="5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6"/>
                    <a:pt x="14" y="4"/>
                    <a:pt x="15" y="18"/>
                  </a:cubicBezTo>
                  <a:cubicBezTo>
                    <a:pt x="16" y="28"/>
                    <a:pt x="20" y="36"/>
                    <a:pt x="18" y="46"/>
                  </a:cubicBezTo>
                  <a:cubicBezTo>
                    <a:pt x="17" y="56"/>
                    <a:pt x="16" y="64"/>
                    <a:pt x="17" y="75"/>
                  </a:cubicBezTo>
                  <a:cubicBezTo>
                    <a:pt x="17" y="84"/>
                    <a:pt x="20" y="95"/>
                    <a:pt x="18" y="103"/>
                  </a:cubicBezTo>
                  <a:cubicBezTo>
                    <a:pt x="18" y="103"/>
                    <a:pt x="18" y="103"/>
                    <a:pt x="18" y="103"/>
                  </a:cubicBezTo>
                  <a:cubicBezTo>
                    <a:pt x="19" y="107"/>
                    <a:pt x="19" y="111"/>
                    <a:pt x="20" y="116"/>
                  </a:cubicBezTo>
                  <a:cubicBezTo>
                    <a:pt x="22" y="122"/>
                    <a:pt x="26" y="127"/>
                    <a:pt x="29" y="13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81" name="Freeform 928">
              <a:extLst>
                <a:ext uri="{FF2B5EF4-FFF2-40B4-BE49-F238E27FC236}">
                  <a16:creationId xmlns:a16="http://schemas.microsoft.com/office/drawing/2014/main" id="{2D438D81-482A-7247-BE54-B2A0544AA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9238" y="1708150"/>
              <a:ext cx="533400" cy="962025"/>
            </a:xfrm>
            <a:custGeom>
              <a:avLst/>
              <a:gdLst>
                <a:gd name="T0" fmla="*/ 6 w 325"/>
                <a:gd name="T1" fmla="*/ 284 h 586"/>
                <a:gd name="T2" fmla="*/ 1 w 325"/>
                <a:gd name="T3" fmla="*/ 301 h 586"/>
                <a:gd name="T4" fmla="*/ 27 w 325"/>
                <a:gd name="T5" fmla="*/ 325 h 586"/>
                <a:gd name="T6" fmla="*/ 43 w 325"/>
                <a:gd name="T7" fmla="*/ 332 h 586"/>
                <a:gd name="T8" fmla="*/ 53 w 325"/>
                <a:gd name="T9" fmla="*/ 347 h 586"/>
                <a:gd name="T10" fmla="*/ 57 w 325"/>
                <a:gd name="T11" fmla="*/ 354 h 586"/>
                <a:gd name="T12" fmla="*/ 66 w 325"/>
                <a:gd name="T13" fmla="*/ 362 h 586"/>
                <a:gd name="T14" fmla="*/ 76 w 325"/>
                <a:gd name="T15" fmla="*/ 378 h 586"/>
                <a:gd name="T16" fmla="*/ 98 w 325"/>
                <a:gd name="T17" fmla="*/ 381 h 586"/>
                <a:gd name="T18" fmla="*/ 111 w 325"/>
                <a:gd name="T19" fmla="*/ 395 h 586"/>
                <a:gd name="T20" fmla="*/ 103 w 325"/>
                <a:gd name="T21" fmla="*/ 438 h 586"/>
                <a:gd name="T22" fmla="*/ 121 w 325"/>
                <a:gd name="T23" fmla="*/ 471 h 586"/>
                <a:gd name="T24" fmla="*/ 149 w 325"/>
                <a:gd name="T25" fmla="*/ 494 h 586"/>
                <a:gd name="T26" fmla="*/ 167 w 325"/>
                <a:gd name="T27" fmla="*/ 521 h 586"/>
                <a:gd name="T28" fmla="*/ 179 w 325"/>
                <a:gd name="T29" fmla="*/ 561 h 586"/>
                <a:gd name="T30" fmla="*/ 195 w 325"/>
                <a:gd name="T31" fmla="*/ 573 h 586"/>
                <a:gd name="T32" fmla="*/ 210 w 325"/>
                <a:gd name="T33" fmla="*/ 574 h 586"/>
                <a:gd name="T34" fmla="*/ 217 w 325"/>
                <a:gd name="T35" fmla="*/ 558 h 586"/>
                <a:gd name="T36" fmla="*/ 239 w 325"/>
                <a:gd name="T37" fmla="*/ 561 h 586"/>
                <a:gd name="T38" fmla="*/ 263 w 325"/>
                <a:gd name="T39" fmla="*/ 545 h 586"/>
                <a:gd name="T40" fmla="*/ 280 w 325"/>
                <a:gd name="T41" fmla="*/ 526 h 586"/>
                <a:gd name="T42" fmla="*/ 288 w 325"/>
                <a:gd name="T43" fmla="*/ 496 h 586"/>
                <a:gd name="T44" fmla="*/ 292 w 325"/>
                <a:gd name="T45" fmla="*/ 489 h 586"/>
                <a:gd name="T46" fmla="*/ 295 w 325"/>
                <a:gd name="T47" fmla="*/ 473 h 586"/>
                <a:gd name="T48" fmla="*/ 295 w 325"/>
                <a:gd name="T49" fmla="*/ 452 h 586"/>
                <a:gd name="T50" fmla="*/ 302 w 325"/>
                <a:gd name="T51" fmla="*/ 433 h 586"/>
                <a:gd name="T52" fmla="*/ 308 w 325"/>
                <a:gd name="T53" fmla="*/ 415 h 586"/>
                <a:gd name="T54" fmla="*/ 325 w 325"/>
                <a:gd name="T55" fmla="*/ 379 h 586"/>
                <a:gd name="T56" fmla="*/ 319 w 325"/>
                <a:gd name="T57" fmla="*/ 356 h 586"/>
                <a:gd name="T58" fmla="*/ 316 w 325"/>
                <a:gd name="T59" fmla="*/ 332 h 586"/>
                <a:gd name="T60" fmla="*/ 311 w 325"/>
                <a:gd name="T61" fmla="*/ 262 h 586"/>
                <a:gd name="T62" fmla="*/ 310 w 325"/>
                <a:gd name="T63" fmla="*/ 227 h 586"/>
                <a:gd name="T64" fmla="*/ 309 w 325"/>
                <a:gd name="T65" fmla="*/ 190 h 586"/>
                <a:gd name="T66" fmla="*/ 302 w 325"/>
                <a:gd name="T67" fmla="*/ 141 h 586"/>
                <a:gd name="T68" fmla="*/ 299 w 325"/>
                <a:gd name="T69" fmla="*/ 90 h 586"/>
                <a:gd name="T70" fmla="*/ 300 w 325"/>
                <a:gd name="T71" fmla="*/ 74 h 586"/>
                <a:gd name="T72" fmla="*/ 288 w 325"/>
                <a:gd name="T73" fmla="*/ 59 h 586"/>
                <a:gd name="T74" fmla="*/ 282 w 325"/>
                <a:gd name="T75" fmla="*/ 48 h 586"/>
                <a:gd name="T76" fmla="*/ 279 w 325"/>
                <a:gd name="T77" fmla="*/ 33 h 586"/>
                <a:gd name="T78" fmla="*/ 265 w 325"/>
                <a:gd name="T79" fmla="*/ 15 h 586"/>
                <a:gd name="T80" fmla="*/ 260 w 325"/>
                <a:gd name="T81" fmla="*/ 2 h 586"/>
                <a:gd name="T82" fmla="*/ 222 w 325"/>
                <a:gd name="T83" fmla="*/ 1 h 586"/>
                <a:gd name="T84" fmla="*/ 125 w 325"/>
                <a:gd name="T85" fmla="*/ 3 h 586"/>
                <a:gd name="T86" fmla="*/ 69 w 325"/>
                <a:gd name="T87" fmla="*/ 2 h 586"/>
                <a:gd name="T88" fmla="*/ 38 w 325"/>
                <a:gd name="T89" fmla="*/ 3 h 586"/>
                <a:gd name="T90" fmla="*/ 43 w 325"/>
                <a:gd name="T91" fmla="*/ 9 h 586"/>
                <a:gd name="T92" fmla="*/ 71 w 325"/>
                <a:gd name="T93" fmla="*/ 34 h 586"/>
                <a:gd name="T94" fmla="*/ 82 w 325"/>
                <a:gd name="T95" fmla="*/ 50 h 586"/>
                <a:gd name="T96" fmla="*/ 96 w 325"/>
                <a:gd name="T97" fmla="*/ 67 h 586"/>
                <a:gd name="T98" fmla="*/ 87 w 325"/>
                <a:gd name="T99" fmla="*/ 102 h 586"/>
                <a:gd name="T100" fmla="*/ 67 w 325"/>
                <a:gd name="T101" fmla="*/ 113 h 586"/>
                <a:gd name="T102" fmla="*/ 56 w 325"/>
                <a:gd name="T103" fmla="*/ 130 h 586"/>
                <a:gd name="T104" fmla="*/ 38 w 325"/>
                <a:gd name="T105" fmla="*/ 138 h 586"/>
                <a:gd name="T106" fmla="*/ 31 w 325"/>
                <a:gd name="T107" fmla="*/ 176 h 586"/>
                <a:gd name="T108" fmla="*/ 12 w 325"/>
                <a:gd name="T109" fmla="*/ 204 h 586"/>
                <a:gd name="T110" fmla="*/ 0 w 325"/>
                <a:gd name="T111" fmla="*/ 243 h 586"/>
                <a:gd name="T112" fmla="*/ 3 w 325"/>
                <a:gd name="T113" fmla="*/ 262 h 586"/>
                <a:gd name="T114" fmla="*/ 6 w 325"/>
                <a:gd name="T115" fmla="*/ 284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5" h="586">
                  <a:moveTo>
                    <a:pt x="6" y="284"/>
                  </a:moveTo>
                  <a:cubicBezTo>
                    <a:pt x="5" y="289"/>
                    <a:pt x="1" y="296"/>
                    <a:pt x="1" y="301"/>
                  </a:cubicBezTo>
                  <a:cubicBezTo>
                    <a:pt x="1" y="311"/>
                    <a:pt x="19" y="319"/>
                    <a:pt x="27" y="325"/>
                  </a:cubicBezTo>
                  <a:cubicBezTo>
                    <a:pt x="32" y="330"/>
                    <a:pt x="37" y="329"/>
                    <a:pt x="43" y="332"/>
                  </a:cubicBezTo>
                  <a:cubicBezTo>
                    <a:pt x="48" y="335"/>
                    <a:pt x="50" y="342"/>
                    <a:pt x="53" y="347"/>
                  </a:cubicBezTo>
                  <a:cubicBezTo>
                    <a:pt x="54" y="349"/>
                    <a:pt x="56" y="352"/>
                    <a:pt x="57" y="354"/>
                  </a:cubicBezTo>
                  <a:cubicBezTo>
                    <a:pt x="61" y="359"/>
                    <a:pt x="62" y="359"/>
                    <a:pt x="66" y="362"/>
                  </a:cubicBezTo>
                  <a:cubicBezTo>
                    <a:pt x="72" y="367"/>
                    <a:pt x="71" y="375"/>
                    <a:pt x="76" y="378"/>
                  </a:cubicBezTo>
                  <a:cubicBezTo>
                    <a:pt x="82" y="381"/>
                    <a:pt x="91" y="376"/>
                    <a:pt x="98" y="381"/>
                  </a:cubicBezTo>
                  <a:cubicBezTo>
                    <a:pt x="103" y="383"/>
                    <a:pt x="109" y="390"/>
                    <a:pt x="111" y="395"/>
                  </a:cubicBezTo>
                  <a:cubicBezTo>
                    <a:pt x="115" y="408"/>
                    <a:pt x="106" y="425"/>
                    <a:pt x="103" y="438"/>
                  </a:cubicBezTo>
                  <a:cubicBezTo>
                    <a:pt x="98" y="454"/>
                    <a:pt x="113" y="458"/>
                    <a:pt x="121" y="471"/>
                  </a:cubicBezTo>
                  <a:cubicBezTo>
                    <a:pt x="128" y="483"/>
                    <a:pt x="136" y="489"/>
                    <a:pt x="149" y="494"/>
                  </a:cubicBezTo>
                  <a:cubicBezTo>
                    <a:pt x="160" y="499"/>
                    <a:pt x="166" y="510"/>
                    <a:pt x="167" y="521"/>
                  </a:cubicBezTo>
                  <a:cubicBezTo>
                    <a:pt x="169" y="536"/>
                    <a:pt x="170" y="549"/>
                    <a:pt x="179" y="561"/>
                  </a:cubicBezTo>
                  <a:cubicBezTo>
                    <a:pt x="183" y="566"/>
                    <a:pt x="190" y="569"/>
                    <a:pt x="195" y="573"/>
                  </a:cubicBezTo>
                  <a:cubicBezTo>
                    <a:pt x="201" y="579"/>
                    <a:pt x="207" y="586"/>
                    <a:pt x="210" y="574"/>
                  </a:cubicBezTo>
                  <a:cubicBezTo>
                    <a:pt x="212" y="565"/>
                    <a:pt x="207" y="561"/>
                    <a:pt x="217" y="558"/>
                  </a:cubicBezTo>
                  <a:cubicBezTo>
                    <a:pt x="224" y="556"/>
                    <a:pt x="232" y="560"/>
                    <a:pt x="239" y="561"/>
                  </a:cubicBezTo>
                  <a:cubicBezTo>
                    <a:pt x="254" y="562"/>
                    <a:pt x="252" y="553"/>
                    <a:pt x="263" y="545"/>
                  </a:cubicBezTo>
                  <a:cubicBezTo>
                    <a:pt x="272" y="538"/>
                    <a:pt x="278" y="540"/>
                    <a:pt x="280" y="526"/>
                  </a:cubicBezTo>
                  <a:cubicBezTo>
                    <a:pt x="281" y="515"/>
                    <a:pt x="283" y="506"/>
                    <a:pt x="288" y="496"/>
                  </a:cubicBezTo>
                  <a:cubicBezTo>
                    <a:pt x="289" y="494"/>
                    <a:pt x="290" y="491"/>
                    <a:pt x="292" y="489"/>
                  </a:cubicBezTo>
                  <a:cubicBezTo>
                    <a:pt x="292" y="484"/>
                    <a:pt x="294" y="478"/>
                    <a:pt x="295" y="473"/>
                  </a:cubicBezTo>
                  <a:cubicBezTo>
                    <a:pt x="295" y="466"/>
                    <a:pt x="293" y="459"/>
                    <a:pt x="295" y="452"/>
                  </a:cubicBezTo>
                  <a:cubicBezTo>
                    <a:pt x="296" y="445"/>
                    <a:pt x="301" y="440"/>
                    <a:pt x="302" y="433"/>
                  </a:cubicBezTo>
                  <a:cubicBezTo>
                    <a:pt x="303" y="425"/>
                    <a:pt x="302" y="422"/>
                    <a:pt x="308" y="415"/>
                  </a:cubicBezTo>
                  <a:cubicBezTo>
                    <a:pt x="316" y="405"/>
                    <a:pt x="325" y="392"/>
                    <a:pt x="325" y="379"/>
                  </a:cubicBezTo>
                  <a:cubicBezTo>
                    <a:pt x="325" y="370"/>
                    <a:pt x="320" y="364"/>
                    <a:pt x="319" y="356"/>
                  </a:cubicBezTo>
                  <a:cubicBezTo>
                    <a:pt x="317" y="348"/>
                    <a:pt x="317" y="339"/>
                    <a:pt x="316" y="332"/>
                  </a:cubicBezTo>
                  <a:cubicBezTo>
                    <a:pt x="313" y="308"/>
                    <a:pt x="312" y="286"/>
                    <a:pt x="311" y="262"/>
                  </a:cubicBezTo>
                  <a:cubicBezTo>
                    <a:pt x="310" y="251"/>
                    <a:pt x="311" y="239"/>
                    <a:pt x="310" y="227"/>
                  </a:cubicBezTo>
                  <a:cubicBezTo>
                    <a:pt x="309" y="215"/>
                    <a:pt x="310" y="202"/>
                    <a:pt x="309" y="190"/>
                  </a:cubicBezTo>
                  <a:cubicBezTo>
                    <a:pt x="307" y="173"/>
                    <a:pt x="308" y="157"/>
                    <a:pt x="302" y="141"/>
                  </a:cubicBezTo>
                  <a:cubicBezTo>
                    <a:pt x="297" y="125"/>
                    <a:pt x="299" y="107"/>
                    <a:pt x="299" y="90"/>
                  </a:cubicBezTo>
                  <a:cubicBezTo>
                    <a:pt x="300" y="85"/>
                    <a:pt x="299" y="79"/>
                    <a:pt x="300" y="74"/>
                  </a:cubicBezTo>
                  <a:cubicBezTo>
                    <a:pt x="295" y="70"/>
                    <a:pt x="291" y="64"/>
                    <a:pt x="288" y="59"/>
                  </a:cubicBezTo>
                  <a:cubicBezTo>
                    <a:pt x="286" y="56"/>
                    <a:pt x="284" y="52"/>
                    <a:pt x="282" y="48"/>
                  </a:cubicBezTo>
                  <a:cubicBezTo>
                    <a:pt x="280" y="43"/>
                    <a:pt x="281" y="38"/>
                    <a:pt x="279" y="33"/>
                  </a:cubicBezTo>
                  <a:cubicBezTo>
                    <a:pt x="277" y="25"/>
                    <a:pt x="269" y="22"/>
                    <a:pt x="265" y="15"/>
                  </a:cubicBezTo>
                  <a:cubicBezTo>
                    <a:pt x="263" y="11"/>
                    <a:pt x="260" y="7"/>
                    <a:pt x="260" y="2"/>
                  </a:cubicBezTo>
                  <a:cubicBezTo>
                    <a:pt x="246" y="3"/>
                    <a:pt x="230" y="0"/>
                    <a:pt x="222" y="1"/>
                  </a:cubicBezTo>
                  <a:cubicBezTo>
                    <a:pt x="190" y="3"/>
                    <a:pt x="158" y="4"/>
                    <a:pt x="125" y="3"/>
                  </a:cubicBezTo>
                  <a:cubicBezTo>
                    <a:pt x="107" y="3"/>
                    <a:pt x="88" y="3"/>
                    <a:pt x="69" y="2"/>
                  </a:cubicBezTo>
                  <a:cubicBezTo>
                    <a:pt x="57" y="2"/>
                    <a:pt x="48" y="5"/>
                    <a:pt x="38" y="3"/>
                  </a:cubicBezTo>
                  <a:cubicBezTo>
                    <a:pt x="39" y="5"/>
                    <a:pt x="41" y="6"/>
                    <a:pt x="43" y="9"/>
                  </a:cubicBezTo>
                  <a:cubicBezTo>
                    <a:pt x="52" y="17"/>
                    <a:pt x="63" y="23"/>
                    <a:pt x="71" y="34"/>
                  </a:cubicBezTo>
                  <a:cubicBezTo>
                    <a:pt x="74" y="39"/>
                    <a:pt x="79" y="44"/>
                    <a:pt x="82" y="50"/>
                  </a:cubicBezTo>
                  <a:cubicBezTo>
                    <a:pt x="86" y="57"/>
                    <a:pt x="91" y="61"/>
                    <a:pt x="96" y="67"/>
                  </a:cubicBezTo>
                  <a:cubicBezTo>
                    <a:pt x="103" y="77"/>
                    <a:pt x="93" y="92"/>
                    <a:pt x="87" y="102"/>
                  </a:cubicBezTo>
                  <a:cubicBezTo>
                    <a:pt x="83" y="108"/>
                    <a:pt x="73" y="109"/>
                    <a:pt x="67" y="113"/>
                  </a:cubicBezTo>
                  <a:cubicBezTo>
                    <a:pt x="57" y="118"/>
                    <a:pt x="62" y="124"/>
                    <a:pt x="56" y="130"/>
                  </a:cubicBezTo>
                  <a:cubicBezTo>
                    <a:pt x="51" y="134"/>
                    <a:pt x="43" y="134"/>
                    <a:pt x="38" y="138"/>
                  </a:cubicBezTo>
                  <a:cubicBezTo>
                    <a:pt x="28" y="146"/>
                    <a:pt x="33" y="164"/>
                    <a:pt x="31" y="176"/>
                  </a:cubicBezTo>
                  <a:cubicBezTo>
                    <a:pt x="29" y="191"/>
                    <a:pt x="16" y="192"/>
                    <a:pt x="12" y="204"/>
                  </a:cubicBezTo>
                  <a:cubicBezTo>
                    <a:pt x="8" y="215"/>
                    <a:pt x="8" y="233"/>
                    <a:pt x="0" y="243"/>
                  </a:cubicBezTo>
                  <a:cubicBezTo>
                    <a:pt x="2" y="249"/>
                    <a:pt x="2" y="255"/>
                    <a:pt x="3" y="262"/>
                  </a:cubicBezTo>
                  <a:cubicBezTo>
                    <a:pt x="5" y="269"/>
                    <a:pt x="7" y="275"/>
                    <a:pt x="6" y="28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82" name="Freeform 929">
              <a:extLst>
                <a:ext uri="{FF2B5EF4-FFF2-40B4-BE49-F238E27FC236}">
                  <a16:creationId xmlns:a16="http://schemas.microsoft.com/office/drawing/2014/main" id="{980D6A17-2932-0147-BADA-CBBEAED0D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5413" y="460375"/>
              <a:ext cx="520700" cy="803275"/>
            </a:xfrm>
            <a:custGeom>
              <a:avLst/>
              <a:gdLst>
                <a:gd name="T0" fmla="*/ 306 w 317"/>
                <a:gd name="T1" fmla="*/ 222 h 489"/>
                <a:gd name="T2" fmla="*/ 301 w 317"/>
                <a:gd name="T3" fmla="*/ 212 h 489"/>
                <a:gd name="T4" fmla="*/ 286 w 317"/>
                <a:gd name="T5" fmla="*/ 183 h 489"/>
                <a:gd name="T6" fmla="*/ 265 w 317"/>
                <a:gd name="T7" fmla="*/ 171 h 489"/>
                <a:gd name="T8" fmla="*/ 251 w 317"/>
                <a:gd name="T9" fmla="*/ 164 h 489"/>
                <a:gd name="T10" fmla="*/ 223 w 317"/>
                <a:gd name="T11" fmla="*/ 157 h 489"/>
                <a:gd name="T12" fmla="*/ 211 w 317"/>
                <a:gd name="T13" fmla="*/ 132 h 489"/>
                <a:gd name="T14" fmla="*/ 195 w 317"/>
                <a:gd name="T15" fmla="*/ 77 h 489"/>
                <a:gd name="T16" fmla="*/ 165 w 317"/>
                <a:gd name="T17" fmla="*/ 21 h 489"/>
                <a:gd name="T18" fmla="*/ 130 w 317"/>
                <a:gd name="T19" fmla="*/ 10 h 489"/>
                <a:gd name="T20" fmla="*/ 106 w 317"/>
                <a:gd name="T21" fmla="*/ 3 h 489"/>
                <a:gd name="T22" fmla="*/ 74 w 317"/>
                <a:gd name="T23" fmla="*/ 20 h 489"/>
                <a:gd name="T24" fmla="*/ 56 w 317"/>
                <a:gd name="T25" fmla="*/ 5 h 489"/>
                <a:gd name="T26" fmla="*/ 46 w 317"/>
                <a:gd name="T27" fmla="*/ 36 h 489"/>
                <a:gd name="T28" fmla="*/ 21 w 317"/>
                <a:gd name="T29" fmla="*/ 111 h 489"/>
                <a:gd name="T30" fmla="*/ 34 w 317"/>
                <a:gd name="T31" fmla="*/ 177 h 489"/>
                <a:gd name="T32" fmla="*/ 28 w 317"/>
                <a:gd name="T33" fmla="*/ 202 h 489"/>
                <a:gd name="T34" fmla="*/ 18 w 317"/>
                <a:gd name="T35" fmla="*/ 225 h 489"/>
                <a:gd name="T36" fmla="*/ 0 w 317"/>
                <a:gd name="T37" fmla="*/ 261 h 489"/>
                <a:gd name="T38" fmla="*/ 84 w 317"/>
                <a:gd name="T39" fmla="*/ 483 h 489"/>
                <a:gd name="T40" fmla="*/ 105 w 317"/>
                <a:gd name="T41" fmla="*/ 479 h 489"/>
                <a:gd name="T42" fmla="*/ 113 w 317"/>
                <a:gd name="T43" fmla="*/ 453 h 489"/>
                <a:gd name="T44" fmla="*/ 128 w 317"/>
                <a:gd name="T45" fmla="*/ 435 h 489"/>
                <a:gd name="T46" fmla="*/ 127 w 317"/>
                <a:gd name="T47" fmla="*/ 425 h 489"/>
                <a:gd name="T48" fmla="*/ 126 w 317"/>
                <a:gd name="T49" fmla="*/ 396 h 489"/>
                <a:gd name="T50" fmla="*/ 153 w 317"/>
                <a:gd name="T51" fmla="*/ 400 h 489"/>
                <a:gd name="T52" fmla="*/ 159 w 317"/>
                <a:gd name="T53" fmla="*/ 389 h 489"/>
                <a:gd name="T54" fmla="*/ 168 w 317"/>
                <a:gd name="T55" fmla="*/ 356 h 489"/>
                <a:gd name="T56" fmla="*/ 187 w 317"/>
                <a:gd name="T57" fmla="*/ 360 h 489"/>
                <a:gd name="T58" fmla="*/ 188 w 317"/>
                <a:gd name="T59" fmla="*/ 324 h 489"/>
                <a:gd name="T60" fmla="*/ 188 w 317"/>
                <a:gd name="T61" fmla="*/ 288 h 489"/>
                <a:gd name="T62" fmla="*/ 204 w 317"/>
                <a:gd name="T63" fmla="*/ 310 h 489"/>
                <a:gd name="T64" fmla="*/ 234 w 317"/>
                <a:gd name="T65" fmla="*/ 302 h 489"/>
                <a:gd name="T66" fmla="*/ 245 w 317"/>
                <a:gd name="T67" fmla="*/ 286 h 489"/>
                <a:gd name="T68" fmla="*/ 257 w 317"/>
                <a:gd name="T69" fmla="*/ 287 h 489"/>
                <a:gd name="T70" fmla="*/ 266 w 317"/>
                <a:gd name="T71" fmla="*/ 268 h 489"/>
                <a:gd name="T72" fmla="*/ 284 w 317"/>
                <a:gd name="T73" fmla="*/ 264 h 489"/>
                <a:gd name="T74" fmla="*/ 287 w 317"/>
                <a:gd name="T75" fmla="*/ 254 h 489"/>
                <a:gd name="T76" fmla="*/ 313 w 317"/>
                <a:gd name="T77" fmla="*/ 235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17" h="489">
                  <a:moveTo>
                    <a:pt x="314" y="225"/>
                  </a:moveTo>
                  <a:cubicBezTo>
                    <a:pt x="312" y="223"/>
                    <a:pt x="308" y="224"/>
                    <a:pt x="306" y="222"/>
                  </a:cubicBezTo>
                  <a:cubicBezTo>
                    <a:pt x="305" y="220"/>
                    <a:pt x="307" y="217"/>
                    <a:pt x="306" y="215"/>
                  </a:cubicBezTo>
                  <a:cubicBezTo>
                    <a:pt x="305" y="213"/>
                    <a:pt x="302" y="214"/>
                    <a:pt x="301" y="212"/>
                  </a:cubicBezTo>
                  <a:cubicBezTo>
                    <a:pt x="298" y="210"/>
                    <a:pt x="299" y="206"/>
                    <a:pt x="299" y="202"/>
                  </a:cubicBezTo>
                  <a:cubicBezTo>
                    <a:pt x="300" y="192"/>
                    <a:pt x="292" y="190"/>
                    <a:pt x="286" y="183"/>
                  </a:cubicBezTo>
                  <a:cubicBezTo>
                    <a:pt x="283" y="181"/>
                    <a:pt x="281" y="175"/>
                    <a:pt x="278" y="173"/>
                  </a:cubicBezTo>
                  <a:cubicBezTo>
                    <a:pt x="275" y="171"/>
                    <a:pt x="268" y="171"/>
                    <a:pt x="265" y="171"/>
                  </a:cubicBezTo>
                  <a:cubicBezTo>
                    <a:pt x="262" y="171"/>
                    <a:pt x="259" y="171"/>
                    <a:pt x="257" y="169"/>
                  </a:cubicBezTo>
                  <a:cubicBezTo>
                    <a:pt x="254" y="168"/>
                    <a:pt x="253" y="165"/>
                    <a:pt x="251" y="164"/>
                  </a:cubicBezTo>
                  <a:cubicBezTo>
                    <a:pt x="243" y="161"/>
                    <a:pt x="236" y="167"/>
                    <a:pt x="229" y="166"/>
                  </a:cubicBezTo>
                  <a:cubicBezTo>
                    <a:pt x="223" y="165"/>
                    <a:pt x="224" y="162"/>
                    <a:pt x="223" y="157"/>
                  </a:cubicBezTo>
                  <a:cubicBezTo>
                    <a:pt x="221" y="153"/>
                    <a:pt x="218" y="150"/>
                    <a:pt x="217" y="146"/>
                  </a:cubicBezTo>
                  <a:cubicBezTo>
                    <a:pt x="215" y="141"/>
                    <a:pt x="213" y="137"/>
                    <a:pt x="211" y="132"/>
                  </a:cubicBezTo>
                  <a:cubicBezTo>
                    <a:pt x="209" y="126"/>
                    <a:pt x="207" y="120"/>
                    <a:pt x="206" y="114"/>
                  </a:cubicBezTo>
                  <a:cubicBezTo>
                    <a:pt x="202" y="102"/>
                    <a:pt x="200" y="89"/>
                    <a:pt x="195" y="77"/>
                  </a:cubicBezTo>
                  <a:cubicBezTo>
                    <a:pt x="190" y="66"/>
                    <a:pt x="186" y="54"/>
                    <a:pt x="182" y="42"/>
                  </a:cubicBezTo>
                  <a:cubicBezTo>
                    <a:pt x="179" y="33"/>
                    <a:pt x="172" y="27"/>
                    <a:pt x="165" y="21"/>
                  </a:cubicBezTo>
                  <a:cubicBezTo>
                    <a:pt x="159" y="16"/>
                    <a:pt x="156" y="17"/>
                    <a:pt x="149" y="16"/>
                  </a:cubicBezTo>
                  <a:cubicBezTo>
                    <a:pt x="142" y="15"/>
                    <a:pt x="136" y="11"/>
                    <a:pt x="130" y="10"/>
                  </a:cubicBezTo>
                  <a:cubicBezTo>
                    <a:pt x="126" y="10"/>
                    <a:pt x="121" y="12"/>
                    <a:pt x="117" y="11"/>
                  </a:cubicBezTo>
                  <a:cubicBezTo>
                    <a:pt x="113" y="9"/>
                    <a:pt x="109" y="5"/>
                    <a:pt x="106" y="3"/>
                  </a:cubicBezTo>
                  <a:cubicBezTo>
                    <a:pt x="99" y="0"/>
                    <a:pt x="100" y="2"/>
                    <a:pt x="98" y="7"/>
                  </a:cubicBezTo>
                  <a:cubicBezTo>
                    <a:pt x="94" y="14"/>
                    <a:pt x="82" y="21"/>
                    <a:pt x="74" y="20"/>
                  </a:cubicBezTo>
                  <a:cubicBezTo>
                    <a:pt x="68" y="20"/>
                    <a:pt x="68" y="17"/>
                    <a:pt x="65" y="12"/>
                  </a:cubicBezTo>
                  <a:cubicBezTo>
                    <a:pt x="64" y="9"/>
                    <a:pt x="60" y="2"/>
                    <a:pt x="56" y="5"/>
                  </a:cubicBezTo>
                  <a:cubicBezTo>
                    <a:pt x="54" y="8"/>
                    <a:pt x="53" y="17"/>
                    <a:pt x="52" y="21"/>
                  </a:cubicBezTo>
                  <a:cubicBezTo>
                    <a:pt x="50" y="26"/>
                    <a:pt x="48" y="31"/>
                    <a:pt x="46" y="36"/>
                  </a:cubicBezTo>
                  <a:cubicBezTo>
                    <a:pt x="41" y="49"/>
                    <a:pt x="36" y="62"/>
                    <a:pt x="31" y="75"/>
                  </a:cubicBezTo>
                  <a:cubicBezTo>
                    <a:pt x="26" y="87"/>
                    <a:pt x="24" y="99"/>
                    <a:pt x="21" y="111"/>
                  </a:cubicBezTo>
                  <a:cubicBezTo>
                    <a:pt x="17" y="124"/>
                    <a:pt x="19" y="135"/>
                    <a:pt x="25" y="147"/>
                  </a:cubicBezTo>
                  <a:cubicBezTo>
                    <a:pt x="30" y="157"/>
                    <a:pt x="35" y="166"/>
                    <a:pt x="34" y="177"/>
                  </a:cubicBezTo>
                  <a:cubicBezTo>
                    <a:pt x="34" y="183"/>
                    <a:pt x="31" y="184"/>
                    <a:pt x="28" y="188"/>
                  </a:cubicBezTo>
                  <a:cubicBezTo>
                    <a:pt x="27" y="192"/>
                    <a:pt x="27" y="198"/>
                    <a:pt x="28" y="202"/>
                  </a:cubicBezTo>
                  <a:cubicBezTo>
                    <a:pt x="28" y="206"/>
                    <a:pt x="30" y="211"/>
                    <a:pt x="29" y="214"/>
                  </a:cubicBezTo>
                  <a:cubicBezTo>
                    <a:pt x="27" y="219"/>
                    <a:pt x="21" y="222"/>
                    <a:pt x="18" y="225"/>
                  </a:cubicBezTo>
                  <a:cubicBezTo>
                    <a:pt x="10" y="232"/>
                    <a:pt x="16" y="242"/>
                    <a:pt x="15" y="252"/>
                  </a:cubicBezTo>
                  <a:cubicBezTo>
                    <a:pt x="13" y="261"/>
                    <a:pt x="7" y="260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84" y="483"/>
                    <a:pt x="84" y="483"/>
                    <a:pt x="84" y="483"/>
                  </a:cubicBezTo>
                  <a:cubicBezTo>
                    <a:pt x="98" y="489"/>
                    <a:pt x="98" y="489"/>
                    <a:pt x="98" y="489"/>
                  </a:cubicBezTo>
                  <a:cubicBezTo>
                    <a:pt x="100" y="486"/>
                    <a:pt x="103" y="482"/>
                    <a:pt x="105" y="479"/>
                  </a:cubicBezTo>
                  <a:cubicBezTo>
                    <a:pt x="109" y="474"/>
                    <a:pt x="112" y="470"/>
                    <a:pt x="113" y="463"/>
                  </a:cubicBezTo>
                  <a:cubicBezTo>
                    <a:pt x="113" y="460"/>
                    <a:pt x="112" y="456"/>
                    <a:pt x="113" y="453"/>
                  </a:cubicBezTo>
                  <a:cubicBezTo>
                    <a:pt x="113" y="448"/>
                    <a:pt x="113" y="449"/>
                    <a:pt x="117" y="447"/>
                  </a:cubicBezTo>
                  <a:cubicBezTo>
                    <a:pt x="123" y="444"/>
                    <a:pt x="130" y="442"/>
                    <a:pt x="128" y="435"/>
                  </a:cubicBezTo>
                  <a:cubicBezTo>
                    <a:pt x="125" y="434"/>
                    <a:pt x="119" y="436"/>
                    <a:pt x="117" y="432"/>
                  </a:cubicBezTo>
                  <a:cubicBezTo>
                    <a:pt x="116" y="426"/>
                    <a:pt x="124" y="426"/>
                    <a:pt x="127" y="425"/>
                  </a:cubicBezTo>
                  <a:cubicBezTo>
                    <a:pt x="135" y="422"/>
                    <a:pt x="140" y="415"/>
                    <a:pt x="135" y="407"/>
                  </a:cubicBezTo>
                  <a:cubicBezTo>
                    <a:pt x="133" y="403"/>
                    <a:pt x="127" y="400"/>
                    <a:pt x="126" y="396"/>
                  </a:cubicBezTo>
                  <a:cubicBezTo>
                    <a:pt x="125" y="390"/>
                    <a:pt x="132" y="388"/>
                    <a:pt x="136" y="386"/>
                  </a:cubicBezTo>
                  <a:cubicBezTo>
                    <a:pt x="148" y="380"/>
                    <a:pt x="150" y="392"/>
                    <a:pt x="153" y="400"/>
                  </a:cubicBezTo>
                  <a:cubicBezTo>
                    <a:pt x="155" y="405"/>
                    <a:pt x="158" y="407"/>
                    <a:pt x="162" y="402"/>
                  </a:cubicBezTo>
                  <a:cubicBezTo>
                    <a:pt x="167" y="396"/>
                    <a:pt x="163" y="393"/>
                    <a:pt x="159" y="389"/>
                  </a:cubicBezTo>
                  <a:cubicBezTo>
                    <a:pt x="153" y="383"/>
                    <a:pt x="157" y="375"/>
                    <a:pt x="161" y="368"/>
                  </a:cubicBezTo>
                  <a:cubicBezTo>
                    <a:pt x="163" y="364"/>
                    <a:pt x="166" y="361"/>
                    <a:pt x="168" y="356"/>
                  </a:cubicBezTo>
                  <a:cubicBezTo>
                    <a:pt x="170" y="352"/>
                    <a:pt x="175" y="348"/>
                    <a:pt x="179" y="353"/>
                  </a:cubicBezTo>
                  <a:cubicBezTo>
                    <a:pt x="181" y="356"/>
                    <a:pt x="181" y="365"/>
                    <a:pt x="187" y="360"/>
                  </a:cubicBezTo>
                  <a:cubicBezTo>
                    <a:pt x="192" y="356"/>
                    <a:pt x="187" y="351"/>
                    <a:pt x="186" y="347"/>
                  </a:cubicBezTo>
                  <a:cubicBezTo>
                    <a:pt x="183" y="338"/>
                    <a:pt x="191" y="333"/>
                    <a:pt x="188" y="324"/>
                  </a:cubicBezTo>
                  <a:cubicBezTo>
                    <a:pt x="186" y="316"/>
                    <a:pt x="186" y="308"/>
                    <a:pt x="187" y="299"/>
                  </a:cubicBezTo>
                  <a:cubicBezTo>
                    <a:pt x="187" y="296"/>
                    <a:pt x="185" y="290"/>
                    <a:pt x="188" y="288"/>
                  </a:cubicBezTo>
                  <a:cubicBezTo>
                    <a:pt x="193" y="285"/>
                    <a:pt x="196" y="296"/>
                    <a:pt x="197" y="299"/>
                  </a:cubicBezTo>
                  <a:cubicBezTo>
                    <a:pt x="198" y="302"/>
                    <a:pt x="200" y="310"/>
                    <a:pt x="204" y="310"/>
                  </a:cubicBezTo>
                  <a:cubicBezTo>
                    <a:pt x="211" y="310"/>
                    <a:pt x="209" y="299"/>
                    <a:pt x="212" y="295"/>
                  </a:cubicBezTo>
                  <a:cubicBezTo>
                    <a:pt x="217" y="287"/>
                    <a:pt x="228" y="301"/>
                    <a:pt x="234" y="302"/>
                  </a:cubicBezTo>
                  <a:cubicBezTo>
                    <a:pt x="243" y="303"/>
                    <a:pt x="242" y="298"/>
                    <a:pt x="239" y="292"/>
                  </a:cubicBezTo>
                  <a:cubicBezTo>
                    <a:pt x="238" y="288"/>
                    <a:pt x="238" y="282"/>
                    <a:pt x="245" y="286"/>
                  </a:cubicBezTo>
                  <a:cubicBezTo>
                    <a:pt x="249" y="288"/>
                    <a:pt x="248" y="293"/>
                    <a:pt x="253" y="295"/>
                  </a:cubicBezTo>
                  <a:cubicBezTo>
                    <a:pt x="261" y="298"/>
                    <a:pt x="259" y="291"/>
                    <a:pt x="257" y="287"/>
                  </a:cubicBezTo>
                  <a:cubicBezTo>
                    <a:pt x="251" y="274"/>
                    <a:pt x="269" y="292"/>
                    <a:pt x="273" y="285"/>
                  </a:cubicBezTo>
                  <a:cubicBezTo>
                    <a:pt x="277" y="278"/>
                    <a:pt x="258" y="274"/>
                    <a:pt x="266" y="268"/>
                  </a:cubicBezTo>
                  <a:cubicBezTo>
                    <a:pt x="271" y="265"/>
                    <a:pt x="273" y="269"/>
                    <a:pt x="277" y="270"/>
                  </a:cubicBezTo>
                  <a:cubicBezTo>
                    <a:pt x="282" y="271"/>
                    <a:pt x="282" y="268"/>
                    <a:pt x="284" y="264"/>
                  </a:cubicBezTo>
                  <a:cubicBezTo>
                    <a:pt x="284" y="263"/>
                    <a:pt x="286" y="262"/>
                    <a:pt x="287" y="259"/>
                  </a:cubicBezTo>
                  <a:cubicBezTo>
                    <a:pt x="287" y="258"/>
                    <a:pt x="286" y="255"/>
                    <a:pt x="287" y="254"/>
                  </a:cubicBezTo>
                  <a:cubicBezTo>
                    <a:pt x="288" y="251"/>
                    <a:pt x="295" y="251"/>
                    <a:pt x="298" y="250"/>
                  </a:cubicBezTo>
                  <a:cubicBezTo>
                    <a:pt x="308" y="247"/>
                    <a:pt x="310" y="244"/>
                    <a:pt x="313" y="235"/>
                  </a:cubicBezTo>
                  <a:cubicBezTo>
                    <a:pt x="314" y="231"/>
                    <a:pt x="317" y="229"/>
                    <a:pt x="314" y="225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83" name="Freeform 930">
              <a:extLst>
                <a:ext uri="{FF2B5EF4-FFF2-40B4-BE49-F238E27FC236}">
                  <a16:creationId xmlns:a16="http://schemas.microsoft.com/office/drawing/2014/main" id="{687A0AE7-5982-8149-A70B-5E9009BDE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1" y="889000"/>
              <a:ext cx="228600" cy="463550"/>
            </a:xfrm>
            <a:custGeom>
              <a:avLst/>
              <a:gdLst>
                <a:gd name="T0" fmla="*/ 17 w 140"/>
                <a:gd name="T1" fmla="*/ 35 h 282"/>
                <a:gd name="T2" fmla="*/ 22 w 140"/>
                <a:gd name="T3" fmla="*/ 42 h 282"/>
                <a:gd name="T4" fmla="*/ 19 w 140"/>
                <a:gd name="T5" fmla="*/ 61 h 282"/>
                <a:gd name="T6" fmla="*/ 29 w 140"/>
                <a:gd name="T7" fmla="*/ 78 h 282"/>
                <a:gd name="T8" fmla="*/ 27 w 140"/>
                <a:gd name="T9" fmla="*/ 90 h 282"/>
                <a:gd name="T10" fmla="*/ 20 w 140"/>
                <a:gd name="T11" fmla="*/ 103 h 282"/>
                <a:gd name="T12" fmla="*/ 9 w 140"/>
                <a:gd name="T13" fmla="*/ 111 h 282"/>
                <a:gd name="T14" fmla="*/ 7 w 140"/>
                <a:gd name="T15" fmla="*/ 125 h 282"/>
                <a:gd name="T16" fmla="*/ 0 w 140"/>
                <a:gd name="T17" fmla="*/ 200 h 282"/>
                <a:gd name="T18" fmla="*/ 4 w 140"/>
                <a:gd name="T19" fmla="*/ 219 h 282"/>
                <a:gd name="T20" fmla="*/ 4 w 140"/>
                <a:gd name="T21" fmla="*/ 231 h 282"/>
                <a:gd name="T22" fmla="*/ 8 w 140"/>
                <a:gd name="T23" fmla="*/ 239 h 282"/>
                <a:gd name="T24" fmla="*/ 8 w 140"/>
                <a:gd name="T25" fmla="*/ 261 h 282"/>
                <a:gd name="T26" fmla="*/ 10 w 140"/>
                <a:gd name="T27" fmla="*/ 277 h 282"/>
                <a:gd name="T28" fmla="*/ 39 w 140"/>
                <a:gd name="T29" fmla="*/ 273 h 282"/>
                <a:gd name="T30" fmla="*/ 72 w 140"/>
                <a:gd name="T31" fmla="*/ 264 h 282"/>
                <a:gd name="T32" fmla="*/ 103 w 140"/>
                <a:gd name="T33" fmla="*/ 257 h 282"/>
                <a:gd name="T34" fmla="*/ 110 w 140"/>
                <a:gd name="T35" fmla="*/ 245 h 282"/>
                <a:gd name="T36" fmla="*/ 115 w 140"/>
                <a:gd name="T37" fmla="*/ 244 h 282"/>
                <a:gd name="T38" fmla="*/ 120 w 140"/>
                <a:gd name="T39" fmla="*/ 237 h 282"/>
                <a:gd name="T40" fmla="*/ 135 w 140"/>
                <a:gd name="T41" fmla="*/ 236 h 282"/>
                <a:gd name="T42" fmla="*/ 137 w 140"/>
                <a:gd name="T43" fmla="*/ 233 h 282"/>
                <a:gd name="T44" fmla="*/ 140 w 140"/>
                <a:gd name="T45" fmla="*/ 228 h 282"/>
                <a:gd name="T46" fmla="*/ 126 w 140"/>
                <a:gd name="T47" fmla="*/ 222 h 282"/>
                <a:gd name="T48" fmla="*/ 42 w 140"/>
                <a:gd name="T49" fmla="*/ 0 h 282"/>
                <a:gd name="T50" fmla="*/ 33 w 140"/>
                <a:gd name="T51" fmla="*/ 4 h 282"/>
                <a:gd name="T52" fmla="*/ 18 w 140"/>
                <a:gd name="T53" fmla="*/ 19 h 282"/>
                <a:gd name="T54" fmla="*/ 18 w 140"/>
                <a:gd name="T55" fmla="*/ 25 h 282"/>
                <a:gd name="T56" fmla="*/ 17 w 140"/>
                <a:gd name="T57" fmla="*/ 3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0" h="282">
                  <a:moveTo>
                    <a:pt x="17" y="35"/>
                  </a:moveTo>
                  <a:cubicBezTo>
                    <a:pt x="18" y="38"/>
                    <a:pt x="21" y="39"/>
                    <a:pt x="22" y="42"/>
                  </a:cubicBezTo>
                  <a:cubicBezTo>
                    <a:pt x="24" y="48"/>
                    <a:pt x="19" y="55"/>
                    <a:pt x="19" y="61"/>
                  </a:cubicBezTo>
                  <a:cubicBezTo>
                    <a:pt x="19" y="69"/>
                    <a:pt x="25" y="71"/>
                    <a:pt x="29" y="78"/>
                  </a:cubicBezTo>
                  <a:cubicBezTo>
                    <a:pt x="32" y="83"/>
                    <a:pt x="30" y="85"/>
                    <a:pt x="27" y="90"/>
                  </a:cubicBezTo>
                  <a:cubicBezTo>
                    <a:pt x="25" y="95"/>
                    <a:pt x="23" y="99"/>
                    <a:pt x="20" y="103"/>
                  </a:cubicBezTo>
                  <a:cubicBezTo>
                    <a:pt x="17" y="106"/>
                    <a:pt x="12" y="108"/>
                    <a:pt x="9" y="111"/>
                  </a:cubicBezTo>
                  <a:cubicBezTo>
                    <a:pt x="3" y="116"/>
                    <a:pt x="5" y="119"/>
                    <a:pt x="7" y="125"/>
                  </a:cubicBezTo>
                  <a:cubicBezTo>
                    <a:pt x="16" y="148"/>
                    <a:pt x="0" y="176"/>
                    <a:pt x="0" y="200"/>
                  </a:cubicBezTo>
                  <a:cubicBezTo>
                    <a:pt x="1" y="207"/>
                    <a:pt x="3" y="213"/>
                    <a:pt x="4" y="219"/>
                  </a:cubicBezTo>
                  <a:cubicBezTo>
                    <a:pt x="4" y="223"/>
                    <a:pt x="3" y="227"/>
                    <a:pt x="4" y="231"/>
                  </a:cubicBezTo>
                  <a:cubicBezTo>
                    <a:pt x="6" y="234"/>
                    <a:pt x="7" y="236"/>
                    <a:pt x="8" y="239"/>
                  </a:cubicBezTo>
                  <a:cubicBezTo>
                    <a:pt x="9" y="246"/>
                    <a:pt x="9" y="254"/>
                    <a:pt x="8" y="261"/>
                  </a:cubicBezTo>
                  <a:cubicBezTo>
                    <a:pt x="8" y="266"/>
                    <a:pt x="5" y="274"/>
                    <a:pt x="10" y="277"/>
                  </a:cubicBezTo>
                  <a:cubicBezTo>
                    <a:pt x="15" y="282"/>
                    <a:pt x="33" y="274"/>
                    <a:pt x="39" y="273"/>
                  </a:cubicBezTo>
                  <a:cubicBezTo>
                    <a:pt x="50" y="270"/>
                    <a:pt x="61" y="266"/>
                    <a:pt x="72" y="264"/>
                  </a:cubicBezTo>
                  <a:cubicBezTo>
                    <a:pt x="82" y="262"/>
                    <a:pt x="93" y="256"/>
                    <a:pt x="103" y="257"/>
                  </a:cubicBezTo>
                  <a:cubicBezTo>
                    <a:pt x="105" y="250"/>
                    <a:pt x="105" y="246"/>
                    <a:pt x="110" y="245"/>
                  </a:cubicBezTo>
                  <a:cubicBezTo>
                    <a:pt x="112" y="244"/>
                    <a:pt x="112" y="246"/>
                    <a:pt x="115" y="244"/>
                  </a:cubicBezTo>
                  <a:cubicBezTo>
                    <a:pt x="118" y="242"/>
                    <a:pt x="118" y="238"/>
                    <a:pt x="120" y="237"/>
                  </a:cubicBezTo>
                  <a:cubicBezTo>
                    <a:pt x="124" y="234"/>
                    <a:pt x="130" y="235"/>
                    <a:pt x="135" y="236"/>
                  </a:cubicBezTo>
                  <a:cubicBezTo>
                    <a:pt x="135" y="235"/>
                    <a:pt x="136" y="234"/>
                    <a:pt x="137" y="233"/>
                  </a:cubicBezTo>
                  <a:cubicBezTo>
                    <a:pt x="138" y="231"/>
                    <a:pt x="139" y="230"/>
                    <a:pt x="140" y="228"/>
                  </a:cubicBezTo>
                  <a:cubicBezTo>
                    <a:pt x="126" y="222"/>
                    <a:pt x="126" y="222"/>
                    <a:pt x="126" y="22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8" y="0"/>
                    <a:pt x="35" y="2"/>
                    <a:pt x="33" y="4"/>
                  </a:cubicBezTo>
                  <a:cubicBezTo>
                    <a:pt x="25" y="8"/>
                    <a:pt x="18" y="9"/>
                    <a:pt x="18" y="19"/>
                  </a:cubicBezTo>
                  <a:cubicBezTo>
                    <a:pt x="18" y="21"/>
                    <a:pt x="18" y="23"/>
                    <a:pt x="18" y="25"/>
                  </a:cubicBezTo>
                  <a:cubicBezTo>
                    <a:pt x="19" y="28"/>
                    <a:pt x="16" y="31"/>
                    <a:pt x="17" y="35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84" name="Freeform 931">
              <a:extLst>
                <a:ext uri="{FF2B5EF4-FFF2-40B4-BE49-F238E27FC236}">
                  <a16:creationId xmlns:a16="http://schemas.microsoft.com/office/drawing/2014/main" id="{0B813DB8-C0A6-0241-BFE6-1EB72D55D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6663" y="1274763"/>
              <a:ext cx="493713" cy="247650"/>
            </a:xfrm>
            <a:custGeom>
              <a:avLst/>
              <a:gdLst>
                <a:gd name="T0" fmla="*/ 292 w 301"/>
                <a:gd name="T1" fmla="*/ 93 h 151"/>
                <a:gd name="T2" fmla="*/ 279 w 301"/>
                <a:gd name="T3" fmla="*/ 74 h 151"/>
                <a:gd name="T4" fmla="*/ 261 w 301"/>
                <a:gd name="T5" fmla="*/ 73 h 151"/>
                <a:gd name="T6" fmla="*/ 276 w 301"/>
                <a:gd name="T7" fmla="*/ 83 h 151"/>
                <a:gd name="T8" fmla="*/ 266 w 301"/>
                <a:gd name="T9" fmla="*/ 106 h 151"/>
                <a:gd name="T10" fmla="*/ 240 w 301"/>
                <a:gd name="T11" fmla="*/ 93 h 151"/>
                <a:gd name="T12" fmla="*/ 233 w 301"/>
                <a:gd name="T13" fmla="*/ 83 h 151"/>
                <a:gd name="T14" fmla="*/ 220 w 301"/>
                <a:gd name="T15" fmla="*/ 71 h 151"/>
                <a:gd name="T16" fmla="*/ 204 w 301"/>
                <a:gd name="T17" fmla="*/ 60 h 151"/>
                <a:gd name="T18" fmla="*/ 198 w 301"/>
                <a:gd name="T19" fmla="*/ 67 h 151"/>
                <a:gd name="T20" fmla="*/ 192 w 301"/>
                <a:gd name="T21" fmla="*/ 49 h 151"/>
                <a:gd name="T22" fmla="*/ 197 w 301"/>
                <a:gd name="T23" fmla="*/ 41 h 151"/>
                <a:gd name="T24" fmla="*/ 206 w 301"/>
                <a:gd name="T25" fmla="*/ 25 h 151"/>
                <a:gd name="T26" fmla="*/ 195 w 301"/>
                <a:gd name="T27" fmla="*/ 12 h 151"/>
                <a:gd name="T28" fmla="*/ 175 w 301"/>
                <a:gd name="T29" fmla="*/ 3 h 151"/>
                <a:gd name="T30" fmla="*/ 165 w 301"/>
                <a:gd name="T31" fmla="*/ 11 h 151"/>
                <a:gd name="T32" fmla="*/ 127 w 301"/>
                <a:gd name="T33" fmla="*/ 30 h 151"/>
                <a:gd name="T34" fmla="*/ 65 w 301"/>
                <a:gd name="T35" fmla="*/ 43 h 151"/>
                <a:gd name="T36" fmla="*/ 38 w 301"/>
                <a:gd name="T37" fmla="*/ 47 h 151"/>
                <a:gd name="T38" fmla="*/ 0 w 301"/>
                <a:gd name="T39" fmla="*/ 56 h 151"/>
                <a:gd name="T40" fmla="*/ 3 w 301"/>
                <a:gd name="T41" fmla="*/ 86 h 151"/>
                <a:gd name="T42" fmla="*/ 2 w 301"/>
                <a:gd name="T43" fmla="*/ 134 h 151"/>
                <a:gd name="T44" fmla="*/ 40 w 301"/>
                <a:gd name="T45" fmla="*/ 130 h 151"/>
                <a:gd name="T46" fmla="*/ 70 w 301"/>
                <a:gd name="T47" fmla="*/ 124 h 151"/>
                <a:gd name="T48" fmla="*/ 116 w 301"/>
                <a:gd name="T49" fmla="*/ 113 h 151"/>
                <a:gd name="T50" fmla="*/ 138 w 301"/>
                <a:gd name="T51" fmla="*/ 107 h 151"/>
                <a:gd name="T52" fmla="*/ 159 w 301"/>
                <a:gd name="T53" fmla="*/ 104 h 151"/>
                <a:gd name="T54" fmla="*/ 177 w 301"/>
                <a:gd name="T55" fmla="*/ 114 h 151"/>
                <a:gd name="T56" fmla="*/ 206 w 301"/>
                <a:gd name="T57" fmla="*/ 142 h 151"/>
                <a:gd name="T58" fmla="*/ 211 w 301"/>
                <a:gd name="T59" fmla="*/ 147 h 151"/>
                <a:gd name="T60" fmla="*/ 222 w 301"/>
                <a:gd name="T61" fmla="*/ 138 h 151"/>
                <a:gd name="T62" fmla="*/ 239 w 301"/>
                <a:gd name="T63" fmla="*/ 116 h 151"/>
                <a:gd name="T64" fmla="*/ 268 w 301"/>
                <a:gd name="T65" fmla="*/ 119 h 151"/>
                <a:gd name="T66" fmla="*/ 290 w 301"/>
                <a:gd name="T67" fmla="*/ 112 h 151"/>
                <a:gd name="T68" fmla="*/ 295 w 301"/>
                <a:gd name="T69" fmla="*/ 10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1" h="151">
                  <a:moveTo>
                    <a:pt x="295" y="104"/>
                  </a:moveTo>
                  <a:cubicBezTo>
                    <a:pt x="292" y="101"/>
                    <a:pt x="292" y="98"/>
                    <a:pt x="292" y="93"/>
                  </a:cubicBezTo>
                  <a:cubicBezTo>
                    <a:pt x="292" y="89"/>
                    <a:pt x="291" y="85"/>
                    <a:pt x="289" y="82"/>
                  </a:cubicBezTo>
                  <a:cubicBezTo>
                    <a:pt x="287" y="77"/>
                    <a:pt x="282" y="77"/>
                    <a:pt x="279" y="74"/>
                  </a:cubicBezTo>
                  <a:cubicBezTo>
                    <a:pt x="275" y="70"/>
                    <a:pt x="275" y="66"/>
                    <a:pt x="269" y="66"/>
                  </a:cubicBezTo>
                  <a:cubicBezTo>
                    <a:pt x="265" y="66"/>
                    <a:pt x="256" y="68"/>
                    <a:pt x="261" y="73"/>
                  </a:cubicBezTo>
                  <a:cubicBezTo>
                    <a:pt x="263" y="77"/>
                    <a:pt x="269" y="72"/>
                    <a:pt x="272" y="74"/>
                  </a:cubicBezTo>
                  <a:cubicBezTo>
                    <a:pt x="275" y="76"/>
                    <a:pt x="275" y="81"/>
                    <a:pt x="276" y="83"/>
                  </a:cubicBezTo>
                  <a:cubicBezTo>
                    <a:pt x="279" y="88"/>
                    <a:pt x="286" y="99"/>
                    <a:pt x="280" y="104"/>
                  </a:cubicBezTo>
                  <a:cubicBezTo>
                    <a:pt x="277" y="107"/>
                    <a:pt x="270" y="105"/>
                    <a:pt x="266" y="106"/>
                  </a:cubicBezTo>
                  <a:cubicBezTo>
                    <a:pt x="261" y="108"/>
                    <a:pt x="259" y="109"/>
                    <a:pt x="254" y="107"/>
                  </a:cubicBezTo>
                  <a:cubicBezTo>
                    <a:pt x="245" y="105"/>
                    <a:pt x="246" y="97"/>
                    <a:pt x="240" y="93"/>
                  </a:cubicBezTo>
                  <a:cubicBezTo>
                    <a:pt x="237" y="92"/>
                    <a:pt x="233" y="92"/>
                    <a:pt x="230" y="90"/>
                  </a:cubicBezTo>
                  <a:cubicBezTo>
                    <a:pt x="226" y="87"/>
                    <a:pt x="229" y="83"/>
                    <a:pt x="233" y="83"/>
                  </a:cubicBezTo>
                  <a:cubicBezTo>
                    <a:pt x="234" y="79"/>
                    <a:pt x="228" y="74"/>
                    <a:pt x="225" y="73"/>
                  </a:cubicBezTo>
                  <a:cubicBezTo>
                    <a:pt x="223" y="72"/>
                    <a:pt x="221" y="73"/>
                    <a:pt x="220" y="71"/>
                  </a:cubicBezTo>
                  <a:cubicBezTo>
                    <a:pt x="218" y="69"/>
                    <a:pt x="219" y="66"/>
                    <a:pt x="217" y="64"/>
                  </a:cubicBezTo>
                  <a:cubicBezTo>
                    <a:pt x="214" y="60"/>
                    <a:pt x="209" y="60"/>
                    <a:pt x="204" y="60"/>
                  </a:cubicBezTo>
                  <a:cubicBezTo>
                    <a:pt x="202" y="60"/>
                    <a:pt x="201" y="59"/>
                    <a:pt x="199" y="61"/>
                  </a:cubicBezTo>
                  <a:cubicBezTo>
                    <a:pt x="198" y="63"/>
                    <a:pt x="199" y="65"/>
                    <a:pt x="198" y="67"/>
                  </a:cubicBezTo>
                  <a:cubicBezTo>
                    <a:pt x="194" y="69"/>
                    <a:pt x="188" y="62"/>
                    <a:pt x="187" y="59"/>
                  </a:cubicBezTo>
                  <a:cubicBezTo>
                    <a:pt x="186" y="54"/>
                    <a:pt x="191" y="54"/>
                    <a:pt x="192" y="49"/>
                  </a:cubicBezTo>
                  <a:cubicBezTo>
                    <a:pt x="193" y="48"/>
                    <a:pt x="191" y="45"/>
                    <a:pt x="192" y="44"/>
                  </a:cubicBezTo>
                  <a:cubicBezTo>
                    <a:pt x="193" y="42"/>
                    <a:pt x="196" y="42"/>
                    <a:pt x="197" y="41"/>
                  </a:cubicBezTo>
                  <a:cubicBezTo>
                    <a:pt x="202" y="37"/>
                    <a:pt x="196" y="35"/>
                    <a:pt x="198" y="30"/>
                  </a:cubicBezTo>
                  <a:cubicBezTo>
                    <a:pt x="199" y="27"/>
                    <a:pt x="203" y="27"/>
                    <a:pt x="206" y="25"/>
                  </a:cubicBezTo>
                  <a:cubicBezTo>
                    <a:pt x="208" y="22"/>
                    <a:pt x="204" y="20"/>
                    <a:pt x="201" y="18"/>
                  </a:cubicBezTo>
                  <a:cubicBezTo>
                    <a:pt x="197" y="16"/>
                    <a:pt x="197" y="16"/>
                    <a:pt x="195" y="12"/>
                  </a:cubicBezTo>
                  <a:cubicBezTo>
                    <a:pt x="192" y="8"/>
                    <a:pt x="189" y="5"/>
                    <a:pt x="190" y="2"/>
                  </a:cubicBezTo>
                  <a:cubicBezTo>
                    <a:pt x="185" y="1"/>
                    <a:pt x="179" y="0"/>
                    <a:pt x="175" y="3"/>
                  </a:cubicBezTo>
                  <a:cubicBezTo>
                    <a:pt x="173" y="4"/>
                    <a:pt x="173" y="8"/>
                    <a:pt x="170" y="10"/>
                  </a:cubicBezTo>
                  <a:cubicBezTo>
                    <a:pt x="167" y="12"/>
                    <a:pt x="167" y="10"/>
                    <a:pt x="165" y="11"/>
                  </a:cubicBezTo>
                  <a:cubicBezTo>
                    <a:pt x="160" y="12"/>
                    <a:pt x="160" y="16"/>
                    <a:pt x="158" y="23"/>
                  </a:cubicBezTo>
                  <a:cubicBezTo>
                    <a:pt x="148" y="22"/>
                    <a:pt x="137" y="28"/>
                    <a:pt x="127" y="30"/>
                  </a:cubicBezTo>
                  <a:cubicBezTo>
                    <a:pt x="116" y="32"/>
                    <a:pt x="105" y="36"/>
                    <a:pt x="94" y="39"/>
                  </a:cubicBezTo>
                  <a:cubicBezTo>
                    <a:pt x="88" y="40"/>
                    <a:pt x="70" y="48"/>
                    <a:pt x="65" y="43"/>
                  </a:cubicBezTo>
                  <a:cubicBezTo>
                    <a:pt x="64" y="43"/>
                    <a:pt x="63" y="42"/>
                    <a:pt x="63" y="42"/>
                  </a:cubicBezTo>
                  <a:cubicBezTo>
                    <a:pt x="55" y="44"/>
                    <a:pt x="48" y="46"/>
                    <a:pt x="38" y="47"/>
                  </a:cubicBezTo>
                  <a:cubicBezTo>
                    <a:pt x="32" y="48"/>
                    <a:pt x="27" y="51"/>
                    <a:pt x="21" y="52"/>
                  </a:cubicBezTo>
                  <a:cubicBezTo>
                    <a:pt x="15" y="53"/>
                    <a:pt x="6" y="54"/>
                    <a:pt x="0" y="56"/>
                  </a:cubicBezTo>
                  <a:cubicBezTo>
                    <a:pt x="0" y="61"/>
                    <a:pt x="3" y="65"/>
                    <a:pt x="3" y="70"/>
                  </a:cubicBezTo>
                  <a:cubicBezTo>
                    <a:pt x="3" y="76"/>
                    <a:pt x="3" y="81"/>
                    <a:pt x="3" y="86"/>
                  </a:cubicBezTo>
                  <a:cubicBezTo>
                    <a:pt x="3" y="97"/>
                    <a:pt x="2" y="107"/>
                    <a:pt x="2" y="118"/>
                  </a:cubicBezTo>
                  <a:cubicBezTo>
                    <a:pt x="2" y="123"/>
                    <a:pt x="2" y="129"/>
                    <a:pt x="2" y="134"/>
                  </a:cubicBezTo>
                  <a:cubicBezTo>
                    <a:pt x="3" y="141"/>
                    <a:pt x="5" y="141"/>
                    <a:pt x="11" y="139"/>
                  </a:cubicBezTo>
                  <a:cubicBezTo>
                    <a:pt x="21" y="136"/>
                    <a:pt x="30" y="132"/>
                    <a:pt x="40" y="130"/>
                  </a:cubicBezTo>
                  <a:cubicBezTo>
                    <a:pt x="48" y="129"/>
                    <a:pt x="55" y="127"/>
                    <a:pt x="61" y="133"/>
                  </a:cubicBezTo>
                  <a:cubicBezTo>
                    <a:pt x="65" y="129"/>
                    <a:pt x="65" y="126"/>
                    <a:pt x="70" y="124"/>
                  </a:cubicBezTo>
                  <a:cubicBezTo>
                    <a:pt x="74" y="123"/>
                    <a:pt x="80" y="122"/>
                    <a:pt x="84" y="121"/>
                  </a:cubicBezTo>
                  <a:cubicBezTo>
                    <a:pt x="95" y="118"/>
                    <a:pt x="105" y="115"/>
                    <a:pt x="116" y="113"/>
                  </a:cubicBezTo>
                  <a:cubicBezTo>
                    <a:pt x="121" y="112"/>
                    <a:pt x="126" y="110"/>
                    <a:pt x="131" y="109"/>
                  </a:cubicBezTo>
                  <a:cubicBezTo>
                    <a:pt x="133" y="108"/>
                    <a:pt x="135" y="107"/>
                    <a:pt x="138" y="107"/>
                  </a:cubicBezTo>
                  <a:cubicBezTo>
                    <a:pt x="141" y="108"/>
                    <a:pt x="140" y="110"/>
                    <a:pt x="144" y="110"/>
                  </a:cubicBezTo>
                  <a:cubicBezTo>
                    <a:pt x="148" y="110"/>
                    <a:pt x="155" y="105"/>
                    <a:pt x="159" y="104"/>
                  </a:cubicBezTo>
                  <a:cubicBezTo>
                    <a:pt x="163" y="103"/>
                    <a:pt x="169" y="98"/>
                    <a:pt x="173" y="102"/>
                  </a:cubicBezTo>
                  <a:cubicBezTo>
                    <a:pt x="176" y="104"/>
                    <a:pt x="175" y="111"/>
                    <a:pt x="177" y="114"/>
                  </a:cubicBezTo>
                  <a:cubicBezTo>
                    <a:pt x="181" y="121"/>
                    <a:pt x="187" y="126"/>
                    <a:pt x="194" y="127"/>
                  </a:cubicBezTo>
                  <a:cubicBezTo>
                    <a:pt x="203" y="128"/>
                    <a:pt x="204" y="134"/>
                    <a:pt x="206" y="142"/>
                  </a:cubicBezTo>
                  <a:cubicBezTo>
                    <a:pt x="207" y="145"/>
                    <a:pt x="208" y="148"/>
                    <a:pt x="210" y="151"/>
                  </a:cubicBezTo>
                  <a:cubicBezTo>
                    <a:pt x="211" y="150"/>
                    <a:pt x="211" y="149"/>
                    <a:pt x="211" y="147"/>
                  </a:cubicBezTo>
                  <a:cubicBezTo>
                    <a:pt x="212" y="147"/>
                    <a:pt x="226" y="151"/>
                    <a:pt x="221" y="145"/>
                  </a:cubicBezTo>
                  <a:cubicBezTo>
                    <a:pt x="226" y="144"/>
                    <a:pt x="222" y="140"/>
                    <a:pt x="222" y="138"/>
                  </a:cubicBezTo>
                  <a:cubicBezTo>
                    <a:pt x="222" y="132"/>
                    <a:pt x="224" y="134"/>
                    <a:pt x="227" y="132"/>
                  </a:cubicBezTo>
                  <a:cubicBezTo>
                    <a:pt x="232" y="129"/>
                    <a:pt x="232" y="116"/>
                    <a:pt x="239" y="116"/>
                  </a:cubicBezTo>
                  <a:cubicBezTo>
                    <a:pt x="247" y="117"/>
                    <a:pt x="238" y="130"/>
                    <a:pt x="244" y="133"/>
                  </a:cubicBezTo>
                  <a:cubicBezTo>
                    <a:pt x="253" y="135"/>
                    <a:pt x="262" y="124"/>
                    <a:pt x="268" y="119"/>
                  </a:cubicBezTo>
                  <a:cubicBezTo>
                    <a:pt x="271" y="117"/>
                    <a:pt x="275" y="114"/>
                    <a:pt x="278" y="113"/>
                  </a:cubicBezTo>
                  <a:cubicBezTo>
                    <a:pt x="281" y="111"/>
                    <a:pt x="287" y="110"/>
                    <a:pt x="290" y="112"/>
                  </a:cubicBezTo>
                  <a:cubicBezTo>
                    <a:pt x="293" y="113"/>
                    <a:pt x="294" y="121"/>
                    <a:pt x="298" y="114"/>
                  </a:cubicBezTo>
                  <a:cubicBezTo>
                    <a:pt x="301" y="109"/>
                    <a:pt x="297" y="108"/>
                    <a:pt x="295" y="10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85" name="Freeform 932">
              <a:extLst>
                <a:ext uri="{FF2B5EF4-FFF2-40B4-BE49-F238E27FC236}">
                  <a16:creationId xmlns:a16="http://schemas.microsoft.com/office/drawing/2014/main" id="{76323521-7405-514A-8CAB-2549CE40B9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5063" y="930275"/>
              <a:ext cx="244475" cy="434975"/>
            </a:xfrm>
            <a:custGeom>
              <a:avLst/>
              <a:gdLst>
                <a:gd name="T0" fmla="*/ 6 w 149"/>
                <a:gd name="T1" fmla="*/ 79 h 265"/>
                <a:gd name="T2" fmla="*/ 18 w 149"/>
                <a:gd name="T3" fmla="*/ 103 h 265"/>
                <a:gd name="T4" fmla="*/ 20 w 149"/>
                <a:gd name="T5" fmla="*/ 132 h 265"/>
                <a:gd name="T6" fmla="*/ 28 w 149"/>
                <a:gd name="T7" fmla="*/ 162 h 265"/>
                <a:gd name="T8" fmla="*/ 35 w 149"/>
                <a:gd name="T9" fmla="*/ 193 h 265"/>
                <a:gd name="T10" fmla="*/ 48 w 149"/>
                <a:gd name="T11" fmla="*/ 201 h 265"/>
                <a:gd name="T12" fmla="*/ 57 w 149"/>
                <a:gd name="T13" fmla="*/ 226 h 265"/>
                <a:gd name="T14" fmla="*/ 63 w 149"/>
                <a:gd name="T15" fmla="*/ 265 h 265"/>
                <a:gd name="T16" fmla="*/ 83 w 149"/>
                <a:gd name="T17" fmla="*/ 261 h 265"/>
                <a:gd name="T18" fmla="*/ 100 w 149"/>
                <a:gd name="T19" fmla="*/ 256 h 265"/>
                <a:gd name="T20" fmla="*/ 125 w 149"/>
                <a:gd name="T21" fmla="*/ 251 h 265"/>
                <a:gd name="T22" fmla="*/ 125 w 149"/>
                <a:gd name="T23" fmla="*/ 236 h 265"/>
                <a:gd name="T24" fmla="*/ 125 w 149"/>
                <a:gd name="T25" fmla="*/ 214 h 265"/>
                <a:gd name="T26" fmla="*/ 121 w 149"/>
                <a:gd name="T27" fmla="*/ 206 h 265"/>
                <a:gd name="T28" fmla="*/ 121 w 149"/>
                <a:gd name="T29" fmla="*/ 194 h 265"/>
                <a:gd name="T30" fmla="*/ 117 w 149"/>
                <a:gd name="T31" fmla="*/ 175 h 265"/>
                <a:gd name="T32" fmla="*/ 124 w 149"/>
                <a:gd name="T33" fmla="*/ 100 h 265"/>
                <a:gd name="T34" fmla="*/ 126 w 149"/>
                <a:gd name="T35" fmla="*/ 86 h 265"/>
                <a:gd name="T36" fmla="*/ 137 w 149"/>
                <a:gd name="T37" fmla="*/ 78 h 265"/>
                <a:gd name="T38" fmla="*/ 144 w 149"/>
                <a:gd name="T39" fmla="*/ 65 h 265"/>
                <a:gd name="T40" fmla="*/ 146 w 149"/>
                <a:gd name="T41" fmla="*/ 53 h 265"/>
                <a:gd name="T42" fmla="*/ 136 w 149"/>
                <a:gd name="T43" fmla="*/ 36 h 265"/>
                <a:gd name="T44" fmla="*/ 139 w 149"/>
                <a:gd name="T45" fmla="*/ 17 h 265"/>
                <a:gd name="T46" fmla="*/ 134 w 149"/>
                <a:gd name="T47" fmla="*/ 10 h 265"/>
                <a:gd name="T48" fmla="*/ 135 w 149"/>
                <a:gd name="T49" fmla="*/ 0 h 265"/>
                <a:gd name="T50" fmla="*/ 133 w 149"/>
                <a:gd name="T51" fmla="*/ 6 h 265"/>
                <a:gd name="T52" fmla="*/ 105 w 149"/>
                <a:gd name="T53" fmla="*/ 12 h 265"/>
                <a:gd name="T54" fmla="*/ 74 w 149"/>
                <a:gd name="T55" fmla="*/ 21 h 265"/>
                <a:gd name="T56" fmla="*/ 43 w 149"/>
                <a:gd name="T57" fmla="*/ 29 h 265"/>
                <a:gd name="T58" fmla="*/ 0 w 149"/>
                <a:gd name="T59" fmla="*/ 40 h 265"/>
                <a:gd name="T60" fmla="*/ 3 w 149"/>
                <a:gd name="T61" fmla="*/ 48 h 265"/>
                <a:gd name="T62" fmla="*/ 6 w 149"/>
                <a:gd name="T63" fmla="*/ 7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9" h="265">
                  <a:moveTo>
                    <a:pt x="6" y="79"/>
                  </a:moveTo>
                  <a:cubicBezTo>
                    <a:pt x="9" y="88"/>
                    <a:pt x="12" y="96"/>
                    <a:pt x="18" y="103"/>
                  </a:cubicBezTo>
                  <a:cubicBezTo>
                    <a:pt x="24" y="112"/>
                    <a:pt x="21" y="122"/>
                    <a:pt x="20" y="132"/>
                  </a:cubicBezTo>
                  <a:cubicBezTo>
                    <a:pt x="19" y="144"/>
                    <a:pt x="24" y="151"/>
                    <a:pt x="28" y="162"/>
                  </a:cubicBezTo>
                  <a:cubicBezTo>
                    <a:pt x="30" y="168"/>
                    <a:pt x="29" y="193"/>
                    <a:pt x="35" y="193"/>
                  </a:cubicBezTo>
                  <a:cubicBezTo>
                    <a:pt x="39" y="181"/>
                    <a:pt x="45" y="195"/>
                    <a:pt x="48" y="201"/>
                  </a:cubicBezTo>
                  <a:cubicBezTo>
                    <a:pt x="52" y="209"/>
                    <a:pt x="55" y="217"/>
                    <a:pt x="57" y="226"/>
                  </a:cubicBezTo>
                  <a:cubicBezTo>
                    <a:pt x="60" y="239"/>
                    <a:pt x="58" y="253"/>
                    <a:pt x="63" y="265"/>
                  </a:cubicBezTo>
                  <a:cubicBezTo>
                    <a:pt x="68" y="263"/>
                    <a:pt x="77" y="262"/>
                    <a:pt x="83" y="261"/>
                  </a:cubicBezTo>
                  <a:cubicBezTo>
                    <a:pt x="89" y="260"/>
                    <a:pt x="94" y="257"/>
                    <a:pt x="100" y="256"/>
                  </a:cubicBezTo>
                  <a:cubicBezTo>
                    <a:pt x="110" y="255"/>
                    <a:pt x="117" y="253"/>
                    <a:pt x="125" y="251"/>
                  </a:cubicBezTo>
                  <a:cubicBezTo>
                    <a:pt x="123" y="247"/>
                    <a:pt x="125" y="240"/>
                    <a:pt x="125" y="236"/>
                  </a:cubicBezTo>
                  <a:cubicBezTo>
                    <a:pt x="126" y="229"/>
                    <a:pt x="126" y="221"/>
                    <a:pt x="125" y="214"/>
                  </a:cubicBezTo>
                  <a:cubicBezTo>
                    <a:pt x="124" y="211"/>
                    <a:pt x="123" y="209"/>
                    <a:pt x="121" y="206"/>
                  </a:cubicBezTo>
                  <a:cubicBezTo>
                    <a:pt x="120" y="202"/>
                    <a:pt x="121" y="198"/>
                    <a:pt x="121" y="194"/>
                  </a:cubicBezTo>
                  <a:cubicBezTo>
                    <a:pt x="120" y="188"/>
                    <a:pt x="118" y="182"/>
                    <a:pt x="117" y="175"/>
                  </a:cubicBezTo>
                  <a:cubicBezTo>
                    <a:pt x="117" y="151"/>
                    <a:pt x="133" y="123"/>
                    <a:pt x="124" y="100"/>
                  </a:cubicBezTo>
                  <a:cubicBezTo>
                    <a:pt x="122" y="94"/>
                    <a:pt x="120" y="91"/>
                    <a:pt x="126" y="86"/>
                  </a:cubicBezTo>
                  <a:cubicBezTo>
                    <a:pt x="129" y="83"/>
                    <a:pt x="134" y="81"/>
                    <a:pt x="137" y="78"/>
                  </a:cubicBezTo>
                  <a:cubicBezTo>
                    <a:pt x="140" y="74"/>
                    <a:pt x="142" y="70"/>
                    <a:pt x="144" y="65"/>
                  </a:cubicBezTo>
                  <a:cubicBezTo>
                    <a:pt x="147" y="60"/>
                    <a:pt x="149" y="58"/>
                    <a:pt x="146" y="53"/>
                  </a:cubicBezTo>
                  <a:cubicBezTo>
                    <a:pt x="142" y="46"/>
                    <a:pt x="136" y="44"/>
                    <a:pt x="136" y="36"/>
                  </a:cubicBezTo>
                  <a:cubicBezTo>
                    <a:pt x="136" y="30"/>
                    <a:pt x="141" y="23"/>
                    <a:pt x="139" y="17"/>
                  </a:cubicBezTo>
                  <a:cubicBezTo>
                    <a:pt x="138" y="14"/>
                    <a:pt x="135" y="13"/>
                    <a:pt x="134" y="10"/>
                  </a:cubicBezTo>
                  <a:cubicBezTo>
                    <a:pt x="133" y="6"/>
                    <a:pt x="136" y="3"/>
                    <a:pt x="135" y="0"/>
                  </a:cubicBezTo>
                  <a:cubicBezTo>
                    <a:pt x="134" y="2"/>
                    <a:pt x="134" y="4"/>
                    <a:pt x="133" y="6"/>
                  </a:cubicBezTo>
                  <a:cubicBezTo>
                    <a:pt x="124" y="8"/>
                    <a:pt x="115" y="8"/>
                    <a:pt x="105" y="12"/>
                  </a:cubicBezTo>
                  <a:cubicBezTo>
                    <a:pt x="95" y="15"/>
                    <a:pt x="84" y="17"/>
                    <a:pt x="74" y="21"/>
                  </a:cubicBezTo>
                  <a:cubicBezTo>
                    <a:pt x="63" y="24"/>
                    <a:pt x="54" y="27"/>
                    <a:pt x="43" y="29"/>
                  </a:cubicBezTo>
                  <a:cubicBezTo>
                    <a:pt x="28" y="31"/>
                    <a:pt x="14" y="36"/>
                    <a:pt x="0" y="40"/>
                  </a:cubicBezTo>
                  <a:cubicBezTo>
                    <a:pt x="1" y="43"/>
                    <a:pt x="2" y="46"/>
                    <a:pt x="3" y="48"/>
                  </a:cubicBezTo>
                  <a:cubicBezTo>
                    <a:pt x="5" y="58"/>
                    <a:pt x="2" y="69"/>
                    <a:pt x="6" y="79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86" name="Freeform 933">
              <a:extLst>
                <a:ext uri="{FF2B5EF4-FFF2-40B4-BE49-F238E27FC236}">
                  <a16:creationId xmlns:a16="http://schemas.microsoft.com/office/drawing/2014/main" id="{0EDB45FD-27A3-FC43-AC8F-0FB02F0E2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2088" y="1435100"/>
              <a:ext cx="119063" cy="139700"/>
            </a:xfrm>
            <a:custGeom>
              <a:avLst/>
              <a:gdLst>
                <a:gd name="T0" fmla="*/ 68 w 72"/>
                <a:gd name="T1" fmla="*/ 44 h 85"/>
                <a:gd name="T2" fmla="*/ 56 w 72"/>
                <a:gd name="T3" fmla="*/ 29 h 85"/>
                <a:gd name="T4" fmla="*/ 39 w 72"/>
                <a:gd name="T5" fmla="*/ 16 h 85"/>
                <a:gd name="T6" fmla="*/ 35 w 72"/>
                <a:gd name="T7" fmla="*/ 4 h 85"/>
                <a:gd name="T8" fmla="*/ 21 w 72"/>
                <a:gd name="T9" fmla="*/ 6 h 85"/>
                <a:gd name="T10" fmla="*/ 6 w 72"/>
                <a:gd name="T11" fmla="*/ 12 h 85"/>
                <a:gd name="T12" fmla="*/ 0 w 72"/>
                <a:gd name="T13" fmla="*/ 9 h 85"/>
                <a:gd name="T14" fmla="*/ 5 w 72"/>
                <a:gd name="T15" fmla="*/ 23 h 85"/>
                <a:gd name="T16" fmla="*/ 14 w 72"/>
                <a:gd name="T17" fmla="*/ 49 h 85"/>
                <a:gd name="T18" fmla="*/ 19 w 72"/>
                <a:gd name="T19" fmla="*/ 75 h 85"/>
                <a:gd name="T20" fmla="*/ 20 w 72"/>
                <a:gd name="T21" fmla="*/ 85 h 85"/>
                <a:gd name="T22" fmla="*/ 21 w 72"/>
                <a:gd name="T23" fmla="*/ 84 h 85"/>
                <a:gd name="T24" fmla="*/ 40 w 72"/>
                <a:gd name="T25" fmla="*/ 74 h 85"/>
                <a:gd name="T26" fmla="*/ 46 w 72"/>
                <a:gd name="T27" fmla="*/ 58 h 85"/>
                <a:gd name="T28" fmla="*/ 52 w 72"/>
                <a:gd name="T29" fmla="*/ 42 h 85"/>
                <a:gd name="T30" fmla="*/ 62 w 72"/>
                <a:gd name="T31" fmla="*/ 58 h 85"/>
                <a:gd name="T32" fmla="*/ 66 w 72"/>
                <a:gd name="T33" fmla="*/ 51 h 85"/>
                <a:gd name="T34" fmla="*/ 72 w 72"/>
                <a:gd name="T35" fmla="*/ 53 h 85"/>
                <a:gd name="T36" fmla="*/ 68 w 72"/>
                <a:gd name="T37" fmla="*/ 4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85">
                  <a:moveTo>
                    <a:pt x="68" y="44"/>
                  </a:moveTo>
                  <a:cubicBezTo>
                    <a:pt x="66" y="36"/>
                    <a:pt x="65" y="30"/>
                    <a:pt x="56" y="29"/>
                  </a:cubicBezTo>
                  <a:cubicBezTo>
                    <a:pt x="49" y="28"/>
                    <a:pt x="43" y="23"/>
                    <a:pt x="39" y="16"/>
                  </a:cubicBezTo>
                  <a:cubicBezTo>
                    <a:pt x="37" y="13"/>
                    <a:pt x="38" y="6"/>
                    <a:pt x="35" y="4"/>
                  </a:cubicBezTo>
                  <a:cubicBezTo>
                    <a:pt x="31" y="0"/>
                    <a:pt x="25" y="5"/>
                    <a:pt x="21" y="6"/>
                  </a:cubicBezTo>
                  <a:cubicBezTo>
                    <a:pt x="17" y="7"/>
                    <a:pt x="10" y="12"/>
                    <a:pt x="6" y="12"/>
                  </a:cubicBezTo>
                  <a:cubicBezTo>
                    <a:pt x="2" y="12"/>
                    <a:pt x="3" y="10"/>
                    <a:pt x="0" y="9"/>
                  </a:cubicBezTo>
                  <a:cubicBezTo>
                    <a:pt x="1" y="14"/>
                    <a:pt x="3" y="20"/>
                    <a:pt x="5" y="23"/>
                  </a:cubicBezTo>
                  <a:cubicBezTo>
                    <a:pt x="9" y="32"/>
                    <a:pt x="10" y="40"/>
                    <a:pt x="14" y="49"/>
                  </a:cubicBezTo>
                  <a:cubicBezTo>
                    <a:pt x="18" y="58"/>
                    <a:pt x="19" y="64"/>
                    <a:pt x="19" y="75"/>
                  </a:cubicBezTo>
                  <a:cubicBezTo>
                    <a:pt x="19" y="79"/>
                    <a:pt x="20" y="82"/>
                    <a:pt x="20" y="85"/>
                  </a:cubicBezTo>
                  <a:cubicBezTo>
                    <a:pt x="20" y="84"/>
                    <a:pt x="21" y="84"/>
                    <a:pt x="21" y="84"/>
                  </a:cubicBezTo>
                  <a:cubicBezTo>
                    <a:pt x="27" y="80"/>
                    <a:pt x="35" y="78"/>
                    <a:pt x="40" y="74"/>
                  </a:cubicBezTo>
                  <a:cubicBezTo>
                    <a:pt x="46" y="70"/>
                    <a:pt x="48" y="64"/>
                    <a:pt x="46" y="58"/>
                  </a:cubicBezTo>
                  <a:cubicBezTo>
                    <a:pt x="45" y="54"/>
                    <a:pt x="41" y="37"/>
                    <a:pt x="52" y="42"/>
                  </a:cubicBezTo>
                  <a:cubicBezTo>
                    <a:pt x="56" y="44"/>
                    <a:pt x="56" y="64"/>
                    <a:pt x="62" y="58"/>
                  </a:cubicBezTo>
                  <a:cubicBezTo>
                    <a:pt x="65" y="55"/>
                    <a:pt x="59" y="51"/>
                    <a:pt x="66" y="51"/>
                  </a:cubicBezTo>
                  <a:cubicBezTo>
                    <a:pt x="68" y="51"/>
                    <a:pt x="71" y="53"/>
                    <a:pt x="72" y="53"/>
                  </a:cubicBezTo>
                  <a:cubicBezTo>
                    <a:pt x="70" y="50"/>
                    <a:pt x="69" y="47"/>
                    <a:pt x="68" y="4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87" name="Freeform 934">
              <a:extLst>
                <a:ext uri="{FF2B5EF4-FFF2-40B4-BE49-F238E27FC236}">
                  <a16:creationId xmlns:a16="http://schemas.microsoft.com/office/drawing/2014/main" id="{2458CFC5-9F5C-FE4F-971C-2F9DE66A3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1426" y="1449388"/>
              <a:ext cx="254000" cy="239713"/>
            </a:xfrm>
            <a:custGeom>
              <a:avLst/>
              <a:gdLst>
                <a:gd name="T0" fmla="*/ 149 w 155"/>
                <a:gd name="T1" fmla="*/ 40 h 146"/>
                <a:gd name="T2" fmla="*/ 140 w 155"/>
                <a:gd name="T3" fmla="*/ 14 h 146"/>
                <a:gd name="T4" fmla="*/ 135 w 155"/>
                <a:gd name="T5" fmla="*/ 0 h 146"/>
                <a:gd name="T6" fmla="*/ 135 w 155"/>
                <a:gd name="T7" fmla="*/ 0 h 146"/>
                <a:gd name="T8" fmla="*/ 128 w 155"/>
                <a:gd name="T9" fmla="*/ 2 h 146"/>
                <a:gd name="T10" fmla="*/ 113 w 155"/>
                <a:gd name="T11" fmla="*/ 6 h 146"/>
                <a:gd name="T12" fmla="*/ 81 w 155"/>
                <a:gd name="T13" fmla="*/ 14 h 146"/>
                <a:gd name="T14" fmla="*/ 67 w 155"/>
                <a:gd name="T15" fmla="*/ 17 h 146"/>
                <a:gd name="T16" fmla="*/ 58 w 155"/>
                <a:gd name="T17" fmla="*/ 26 h 146"/>
                <a:gd name="T18" fmla="*/ 37 w 155"/>
                <a:gd name="T19" fmla="*/ 23 h 146"/>
                <a:gd name="T20" fmla="*/ 8 w 155"/>
                <a:gd name="T21" fmla="*/ 32 h 146"/>
                <a:gd name="T22" fmla="*/ 1 w 155"/>
                <a:gd name="T23" fmla="*/ 33 h 146"/>
                <a:gd name="T24" fmla="*/ 0 w 155"/>
                <a:gd name="T25" fmla="*/ 44 h 146"/>
                <a:gd name="T26" fmla="*/ 8 w 155"/>
                <a:gd name="T27" fmla="*/ 75 h 146"/>
                <a:gd name="T28" fmla="*/ 14 w 155"/>
                <a:gd name="T29" fmla="*/ 106 h 146"/>
                <a:gd name="T30" fmla="*/ 19 w 155"/>
                <a:gd name="T31" fmla="*/ 120 h 146"/>
                <a:gd name="T32" fmla="*/ 11 w 155"/>
                <a:gd name="T33" fmla="*/ 132 h 146"/>
                <a:gd name="T34" fmla="*/ 15 w 155"/>
                <a:gd name="T35" fmla="*/ 144 h 146"/>
                <a:gd name="T36" fmla="*/ 16 w 155"/>
                <a:gd name="T37" fmla="*/ 146 h 146"/>
                <a:gd name="T38" fmla="*/ 17 w 155"/>
                <a:gd name="T39" fmla="*/ 145 h 146"/>
                <a:gd name="T40" fmla="*/ 29 w 155"/>
                <a:gd name="T41" fmla="*/ 143 h 146"/>
                <a:gd name="T42" fmla="*/ 36 w 155"/>
                <a:gd name="T43" fmla="*/ 133 h 146"/>
                <a:gd name="T44" fmla="*/ 47 w 155"/>
                <a:gd name="T45" fmla="*/ 129 h 146"/>
                <a:gd name="T46" fmla="*/ 50 w 155"/>
                <a:gd name="T47" fmla="*/ 125 h 146"/>
                <a:gd name="T48" fmla="*/ 55 w 155"/>
                <a:gd name="T49" fmla="*/ 123 h 146"/>
                <a:gd name="T50" fmla="*/ 63 w 155"/>
                <a:gd name="T51" fmla="*/ 113 h 146"/>
                <a:gd name="T52" fmla="*/ 69 w 155"/>
                <a:gd name="T53" fmla="*/ 106 h 146"/>
                <a:gd name="T54" fmla="*/ 73 w 155"/>
                <a:gd name="T55" fmla="*/ 107 h 146"/>
                <a:gd name="T56" fmla="*/ 79 w 155"/>
                <a:gd name="T57" fmla="*/ 106 h 146"/>
                <a:gd name="T58" fmla="*/ 91 w 155"/>
                <a:gd name="T59" fmla="*/ 101 h 146"/>
                <a:gd name="T60" fmla="*/ 115 w 155"/>
                <a:gd name="T61" fmla="*/ 91 h 146"/>
                <a:gd name="T62" fmla="*/ 127 w 155"/>
                <a:gd name="T63" fmla="*/ 89 h 146"/>
                <a:gd name="T64" fmla="*/ 137 w 155"/>
                <a:gd name="T65" fmla="*/ 84 h 146"/>
                <a:gd name="T66" fmla="*/ 147 w 155"/>
                <a:gd name="T67" fmla="*/ 81 h 146"/>
                <a:gd name="T68" fmla="*/ 155 w 155"/>
                <a:gd name="T69" fmla="*/ 76 h 146"/>
                <a:gd name="T70" fmla="*/ 154 w 155"/>
                <a:gd name="T71" fmla="*/ 66 h 146"/>
                <a:gd name="T72" fmla="*/ 149 w 155"/>
                <a:gd name="T73" fmla="*/ 4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5" h="146">
                  <a:moveTo>
                    <a:pt x="149" y="40"/>
                  </a:moveTo>
                  <a:cubicBezTo>
                    <a:pt x="145" y="31"/>
                    <a:pt x="144" y="23"/>
                    <a:pt x="140" y="14"/>
                  </a:cubicBezTo>
                  <a:cubicBezTo>
                    <a:pt x="138" y="11"/>
                    <a:pt x="136" y="5"/>
                    <a:pt x="13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2" y="0"/>
                    <a:pt x="130" y="1"/>
                    <a:pt x="128" y="2"/>
                  </a:cubicBezTo>
                  <a:cubicBezTo>
                    <a:pt x="123" y="3"/>
                    <a:pt x="118" y="5"/>
                    <a:pt x="113" y="6"/>
                  </a:cubicBezTo>
                  <a:cubicBezTo>
                    <a:pt x="102" y="8"/>
                    <a:pt x="92" y="11"/>
                    <a:pt x="81" y="14"/>
                  </a:cubicBezTo>
                  <a:cubicBezTo>
                    <a:pt x="77" y="15"/>
                    <a:pt x="71" y="16"/>
                    <a:pt x="67" y="17"/>
                  </a:cubicBezTo>
                  <a:cubicBezTo>
                    <a:pt x="62" y="19"/>
                    <a:pt x="62" y="22"/>
                    <a:pt x="58" y="26"/>
                  </a:cubicBezTo>
                  <a:cubicBezTo>
                    <a:pt x="52" y="20"/>
                    <a:pt x="45" y="22"/>
                    <a:pt x="37" y="23"/>
                  </a:cubicBezTo>
                  <a:cubicBezTo>
                    <a:pt x="27" y="25"/>
                    <a:pt x="18" y="29"/>
                    <a:pt x="8" y="32"/>
                  </a:cubicBezTo>
                  <a:cubicBezTo>
                    <a:pt x="5" y="33"/>
                    <a:pt x="3" y="34"/>
                    <a:pt x="1" y="33"/>
                  </a:cubicBezTo>
                  <a:cubicBezTo>
                    <a:pt x="0" y="37"/>
                    <a:pt x="0" y="40"/>
                    <a:pt x="0" y="44"/>
                  </a:cubicBezTo>
                  <a:cubicBezTo>
                    <a:pt x="0" y="55"/>
                    <a:pt x="5" y="65"/>
                    <a:pt x="8" y="75"/>
                  </a:cubicBezTo>
                  <a:cubicBezTo>
                    <a:pt x="11" y="85"/>
                    <a:pt x="10" y="95"/>
                    <a:pt x="14" y="106"/>
                  </a:cubicBezTo>
                  <a:cubicBezTo>
                    <a:pt x="15" y="110"/>
                    <a:pt x="19" y="115"/>
                    <a:pt x="19" y="120"/>
                  </a:cubicBezTo>
                  <a:cubicBezTo>
                    <a:pt x="19" y="127"/>
                    <a:pt x="13" y="127"/>
                    <a:pt x="11" y="132"/>
                  </a:cubicBezTo>
                  <a:cubicBezTo>
                    <a:pt x="8" y="138"/>
                    <a:pt x="12" y="140"/>
                    <a:pt x="15" y="144"/>
                  </a:cubicBezTo>
                  <a:cubicBezTo>
                    <a:pt x="15" y="145"/>
                    <a:pt x="16" y="145"/>
                    <a:pt x="16" y="146"/>
                  </a:cubicBezTo>
                  <a:cubicBezTo>
                    <a:pt x="16" y="145"/>
                    <a:pt x="17" y="145"/>
                    <a:pt x="17" y="145"/>
                  </a:cubicBezTo>
                  <a:cubicBezTo>
                    <a:pt x="21" y="143"/>
                    <a:pt x="26" y="145"/>
                    <a:pt x="29" y="143"/>
                  </a:cubicBezTo>
                  <a:cubicBezTo>
                    <a:pt x="33" y="140"/>
                    <a:pt x="33" y="136"/>
                    <a:pt x="36" y="133"/>
                  </a:cubicBezTo>
                  <a:cubicBezTo>
                    <a:pt x="39" y="130"/>
                    <a:pt x="44" y="131"/>
                    <a:pt x="47" y="129"/>
                  </a:cubicBezTo>
                  <a:cubicBezTo>
                    <a:pt x="48" y="128"/>
                    <a:pt x="49" y="126"/>
                    <a:pt x="50" y="125"/>
                  </a:cubicBezTo>
                  <a:cubicBezTo>
                    <a:pt x="52" y="124"/>
                    <a:pt x="53" y="124"/>
                    <a:pt x="55" y="123"/>
                  </a:cubicBezTo>
                  <a:cubicBezTo>
                    <a:pt x="60" y="121"/>
                    <a:pt x="61" y="118"/>
                    <a:pt x="63" y="113"/>
                  </a:cubicBezTo>
                  <a:cubicBezTo>
                    <a:pt x="64" y="110"/>
                    <a:pt x="65" y="107"/>
                    <a:pt x="69" y="106"/>
                  </a:cubicBezTo>
                  <a:cubicBezTo>
                    <a:pt x="70" y="106"/>
                    <a:pt x="71" y="107"/>
                    <a:pt x="73" y="107"/>
                  </a:cubicBezTo>
                  <a:cubicBezTo>
                    <a:pt x="76" y="108"/>
                    <a:pt x="76" y="107"/>
                    <a:pt x="79" y="106"/>
                  </a:cubicBezTo>
                  <a:cubicBezTo>
                    <a:pt x="83" y="105"/>
                    <a:pt x="87" y="104"/>
                    <a:pt x="91" y="101"/>
                  </a:cubicBezTo>
                  <a:cubicBezTo>
                    <a:pt x="98" y="97"/>
                    <a:pt x="107" y="96"/>
                    <a:pt x="115" y="91"/>
                  </a:cubicBezTo>
                  <a:cubicBezTo>
                    <a:pt x="119" y="89"/>
                    <a:pt x="122" y="90"/>
                    <a:pt x="127" y="89"/>
                  </a:cubicBezTo>
                  <a:cubicBezTo>
                    <a:pt x="130" y="88"/>
                    <a:pt x="133" y="86"/>
                    <a:pt x="137" y="84"/>
                  </a:cubicBezTo>
                  <a:cubicBezTo>
                    <a:pt x="141" y="82"/>
                    <a:pt x="143" y="82"/>
                    <a:pt x="147" y="81"/>
                  </a:cubicBezTo>
                  <a:cubicBezTo>
                    <a:pt x="150" y="80"/>
                    <a:pt x="153" y="77"/>
                    <a:pt x="155" y="76"/>
                  </a:cubicBezTo>
                  <a:cubicBezTo>
                    <a:pt x="155" y="73"/>
                    <a:pt x="154" y="70"/>
                    <a:pt x="154" y="66"/>
                  </a:cubicBezTo>
                  <a:cubicBezTo>
                    <a:pt x="154" y="55"/>
                    <a:pt x="153" y="49"/>
                    <a:pt x="149" y="40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88" name="Freeform 935">
              <a:extLst>
                <a:ext uri="{FF2B5EF4-FFF2-40B4-BE49-F238E27FC236}">
                  <a16:creationId xmlns:a16="http://schemas.microsoft.com/office/drawing/2014/main" id="{9214B2CD-7B86-8143-9934-A5CED5DA1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9263" y="996950"/>
              <a:ext cx="822325" cy="719138"/>
            </a:xfrm>
            <a:custGeom>
              <a:avLst/>
              <a:gdLst>
                <a:gd name="T0" fmla="*/ 501 w 501"/>
                <a:gd name="T1" fmla="*/ 396 h 438"/>
                <a:gd name="T2" fmla="*/ 490 w 501"/>
                <a:gd name="T3" fmla="*/ 351 h 438"/>
                <a:gd name="T4" fmla="*/ 483 w 501"/>
                <a:gd name="T5" fmla="*/ 309 h 438"/>
                <a:gd name="T6" fmla="*/ 481 w 501"/>
                <a:gd name="T7" fmla="*/ 287 h 438"/>
                <a:gd name="T8" fmla="*/ 482 w 501"/>
                <a:gd name="T9" fmla="*/ 239 h 438"/>
                <a:gd name="T10" fmla="*/ 480 w 501"/>
                <a:gd name="T11" fmla="*/ 225 h 438"/>
                <a:gd name="T12" fmla="*/ 465 w 501"/>
                <a:gd name="T13" fmla="*/ 161 h 438"/>
                <a:gd name="T14" fmla="*/ 445 w 501"/>
                <a:gd name="T15" fmla="*/ 122 h 438"/>
                <a:gd name="T16" fmla="*/ 435 w 501"/>
                <a:gd name="T17" fmla="*/ 63 h 438"/>
                <a:gd name="T18" fmla="*/ 420 w 501"/>
                <a:gd name="T19" fmla="*/ 8 h 438"/>
                <a:gd name="T20" fmla="*/ 407 w 501"/>
                <a:gd name="T21" fmla="*/ 2 h 438"/>
                <a:gd name="T22" fmla="*/ 373 w 501"/>
                <a:gd name="T23" fmla="*/ 12 h 438"/>
                <a:gd name="T24" fmla="*/ 312 w 501"/>
                <a:gd name="T25" fmla="*/ 27 h 438"/>
                <a:gd name="T26" fmla="*/ 263 w 501"/>
                <a:gd name="T27" fmla="*/ 78 h 438"/>
                <a:gd name="T28" fmla="*/ 250 w 501"/>
                <a:gd name="T29" fmla="*/ 111 h 438"/>
                <a:gd name="T30" fmla="*/ 221 w 501"/>
                <a:gd name="T31" fmla="*/ 148 h 438"/>
                <a:gd name="T32" fmla="*/ 235 w 501"/>
                <a:gd name="T33" fmla="*/ 158 h 438"/>
                <a:gd name="T34" fmla="*/ 231 w 501"/>
                <a:gd name="T35" fmla="*/ 174 h 438"/>
                <a:gd name="T36" fmla="*/ 245 w 501"/>
                <a:gd name="T37" fmla="*/ 196 h 438"/>
                <a:gd name="T38" fmla="*/ 228 w 501"/>
                <a:gd name="T39" fmla="*/ 207 h 438"/>
                <a:gd name="T40" fmla="*/ 205 w 501"/>
                <a:gd name="T41" fmla="*/ 239 h 438"/>
                <a:gd name="T42" fmla="*/ 181 w 501"/>
                <a:gd name="T43" fmla="*/ 247 h 438"/>
                <a:gd name="T44" fmla="*/ 154 w 501"/>
                <a:gd name="T45" fmla="*/ 252 h 438"/>
                <a:gd name="T46" fmla="*/ 131 w 501"/>
                <a:gd name="T47" fmla="*/ 253 h 438"/>
                <a:gd name="T48" fmla="*/ 83 w 501"/>
                <a:gd name="T49" fmla="*/ 258 h 438"/>
                <a:gd name="T50" fmla="*/ 40 w 501"/>
                <a:gd name="T51" fmla="*/ 282 h 438"/>
                <a:gd name="T52" fmla="*/ 47 w 501"/>
                <a:gd name="T53" fmla="*/ 306 h 438"/>
                <a:gd name="T54" fmla="*/ 62 w 501"/>
                <a:gd name="T55" fmla="*/ 318 h 438"/>
                <a:gd name="T56" fmla="*/ 42 w 501"/>
                <a:gd name="T57" fmla="*/ 351 h 438"/>
                <a:gd name="T58" fmla="*/ 11 w 501"/>
                <a:gd name="T59" fmla="*/ 377 h 438"/>
                <a:gd name="T60" fmla="*/ 10 w 501"/>
                <a:gd name="T61" fmla="*/ 415 h 438"/>
                <a:gd name="T62" fmla="*/ 349 w 501"/>
                <a:gd name="T63" fmla="*/ 352 h 438"/>
                <a:gd name="T64" fmla="*/ 390 w 501"/>
                <a:gd name="T65" fmla="*/ 396 h 438"/>
                <a:gd name="T66" fmla="*/ 479 w 501"/>
                <a:gd name="T67" fmla="*/ 436 h 438"/>
                <a:gd name="T68" fmla="*/ 493 w 501"/>
                <a:gd name="T69" fmla="*/ 427 h 438"/>
                <a:gd name="T70" fmla="*/ 497 w 501"/>
                <a:gd name="T71" fmla="*/ 42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1" h="438">
                  <a:moveTo>
                    <a:pt x="493" y="408"/>
                  </a:moveTo>
                  <a:cubicBezTo>
                    <a:pt x="495" y="403"/>
                    <a:pt x="501" y="403"/>
                    <a:pt x="501" y="396"/>
                  </a:cubicBezTo>
                  <a:cubicBezTo>
                    <a:pt x="501" y="391"/>
                    <a:pt x="497" y="386"/>
                    <a:pt x="496" y="382"/>
                  </a:cubicBezTo>
                  <a:cubicBezTo>
                    <a:pt x="492" y="371"/>
                    <a:pt x="493" y="361"/>
                    <a:pt x="490" y="351"/>
                  </a:cubicBezTo>
                  <a:cubicBezTo>
                    <a:pt x="487" y="341"/>
                    <a:pt x="482" y="331"/>
                    <a:pt x="482" y="320"/>
                  </a:cubicBezTo>
                  <a:cubicBezTo>
                    <a:pt x="482" y="316"/>
                    <a:pt x="482" y="313"/>
                    <a:pt x="483" y="309"/>
                  </a:cubicBezTo>
                  <a:cubicBezTo>
                    <a:pt x="482" y="308"/>
                    <a:pt x="481" y="307"/>
                    <a:pt x="481" y="303"/>
                  </a:cubicBezTo>
                  <a:cubicBezTo>
                    <a:pt x="481" y="298"/>
                    <a:pt x="481" y="292"/>
                    <a:pt x="481" y="287"/>
                  </a:cubicBezTo>
                  <a:cubicBezTo>
                    <a:pt x="481" y="276"/>
                    <a:pt x="482" y="266"/>
                    <a:pt x="482" y="255"/>
                  </a:cubicBezTo>
                  <a:cubicBezTo>
                    <a:pt x="482" y="250"/>
                    <a:pt x="482" y="245"/>
                    <a:pt x="482" y="239"/>
                  </a:cubicBezTo>
                  <a:cubicBezTo>
                    <a:pt x="482" y="234"/>
                    <a:pt x="479" y="230"/>
                    <a:pt x="479" y="225"/>
                  </a:cubicBezTo>
                  <a:cubicBezTo>
                    <a:pt x="479" y="225"/>
                    <a:pt x="480" y="225"/>
                    <a:pt x="480" y="225"/>
                  </a:cubicBezTo>
                  <a:cubicBezTo>
                    <a:pt x="475" y="213"/>
                    <a:pt x="477" y="199"/>
                    <a:pt x="474" y="186"/>
                  </a:cubicBezTo>
                  <a:cubicBezTo>
                    <a:pt x="472" y="177"/>
                    <a:pt x="469" y="169"/>
                    <a:pt x="465" y="161"/>
                  </a:cubicBezTo>
                  <a:cubicBezTo>
                    <a:pt x="462" y="155"/>
                    <a:pt x="456" y="141"/>
                    <a:pt x="452" y="153"/>
                  </a:cubicBezTo>
                  <a:cubicBezTo>
                    <a:pt x="446" y="153"/>
                    <a:pt x="447" y="128"/>
                    <a:pt x="445" y="122"/>
                  </a:cubicBezTo>
                  <a:cubicBezTo>
                    <a:pt x="441" y="111"/>
                    <a:pt x="436" y="104"/>
                    <a:pt x="437" y="92"/>
                  </a:cubicBezTo>
                  <a:cubicBezTo>
                    <a:pt x="438" y="82"/>
                    <a:pt x="441" y="72"/>
                    <a:pt x="435" y="63"/>
                  </a:cubicBezTo>
                  <a:cubicBezTo>
                    <a:pt x="429" y="56"/>
                    <a:pt x="426" y="48"/>
                    <a:pt x="423" y="39"/>
                  </a:cubicBezTo>
                  <a:cubicBezTo>
                    <a:pt x="419" y="29"/>
                    <a:pt x="422" y="18"/>
                    <a:pt x="420" y="8"/>
                  </a:cubicBezTo>
                  <a:cubicBezTo>
                    <a:pt x="419" y="6"/>
                    <a:pt x="418" y="3"/>
                    <a:pt x="417" y="0"/>
                  </a:cubicBezTo>
                  <a:cubicBezTo>
                    <a:pt x="414" y="1"/>
                    <a:pt x="411" y="2"/>
                    <a:pt x="407" y="2"/>
                  </a:cubicBezTo>
                  <a:cubicBezTo>
                    <a:pt x="402" y="4"/>
                    <a:pt x="396" y="4"/>
                    <a:pt x="391" y="6"/>
                  </a:cubicBezTo>
                  <a:cubicBezTo>
                    <a:pt x="385" y="8"/>
                    <a:pt x="380" y="11"/>
                    <a:pt x="373" y="12"/>
                  </a:cubicBezTo>
                  <a:cubicBezTo>
                    <a:pt x="362" y="15"/>
                    <a:pt x="351" y="15"/>
                    <a:pt x="340" y="18"/>
                  </a:cubicBezTo>
                  <a:cubicBezTo>
                    <a:pt x="330" y="21"/>
                    <a:pt x="321" y="24"/>
                    <a:pt x="312" y="27"/>
                  </a:cubicBezTo>
                  <a:cubicBezTo>
                    <a:pt x="302" y="31"/>
                    <a:pt x="294" y="38"/>
                    <a:pt x="286" y="44"/>
                  </a:cubicBezTo>
                  <a:cubicBezTo>
                    <a:pt x="273" y="52"/>
                    <a:pt x="270" y="65"/>
                    <a:pt x="263" y="78"/>
                  </a:cubicBezTo>
                  <a:cubicBezTo>
                    <a:pt x="259" y="84"/>
                    <a:pt x="257" y="90"/>
                    <a:pt x="254" y="96"/>
                  </a:cubicBezTo>
                  <a:cubicBezTo>
                    <a:pt x="253" y="101"/>
                    <a:pt x="252" y="106"/>
                    <a:pt x="250" y="111"/>
                  </a:cubicBezTo>
                  <a:cubicBezTo>
                    <a:pt x="247" y="116"/>
                    <a:pt x="244" y="119"/>
                    <a:pt x="240" y="124"/>
                  </a:cubicBezTo>
                  <a:cubicBezTo>
                    <a:pt x="234" y="131"/>
                    <a:pt x="224" y="139"/>
                    <a:pt x="221" y="148"/>
                  </a:cubicBezTo>
                  <a:cubicBezTo>
                    <a:pt x="220" y="152"/>
                    <a:pt x="221" y="156"/>
                    <a:pt x="224" y="159"/>
                  </a:cubicBezTo>
                  <a:cubicBezTo>
                    <a:pt x="228" y="162"/>
                    <a:pt x="231" y="158"/>
                    <a:pt x="235" y="158"/>
                  </a:cubicBezTo>
                  <a:cubicBezTo>
                    <a:pt x="239" y="158"/>
                    <a:pt x="242" y="162"/>
                    <a:pt x="241" y="166"/>
                  </a:cubicBezTo>
                  <a:cubicBezTo>
                    <a:pt x="240" y="172"/>
                    <a:pt x="233" y="170"/>
                    <a:pt x="231" y="174"/>
                  </a:cubicBezTo>
                  <a:cubicBezTo>
                    <a:pt x="230" y="178"/>
                    <a:pt x="237" y="181"/>
                    <a:pt x="240" y="184"/>
                  </a:cubicBezTo>
                  <a:cubicBezTo>
                    <a:pt x="243" y="187"/>
                    <a:pt x="244" y="192"/>
                    <a:pt x="245" y="196"/>
                  </a:cubicBezTo>
                  <a:cubicBezTo>
                    <a:pt x="245" y="201"/>
                    <a:pt x="244" y="204"/>
                    <a:pt x="240" y="207"/>
                  </a:cubicBezTo>
                  <a:cubicBezTo>
                    <a:pt x="235" y="210"/>
                    <a:pt x="232" y="207"/>
                    <a:pt x="228" y="207"/>
                  </a:cubicBezTo>
                  <a:cubicBezTo>
                    <a:pt x="222" y="209"/>
                    <a:pt x="218" y="224"/>
                    <a:pt x="214" y="229"/>
                  </a:cubicBezTo>
                  <a:cubicBezTo>
                    <a:pt x="211" y="232"/>
                    <a:pt x="208" y="236"/>
                    <a:pt x="205" y="239"/>
                  </a:cubicBezTo>
                  <a:cubicBezTo>
                    <a:pt x="202" y="242"/>
                    <a:pt x="198" y="242"/>
                    <a:pt x="193" y="243"/>
                  </a:cubicBezTo>
                  <a:cubicBezTo>
                    <a:pt x="189" y="245"/>
                    <a:pt x="185" y="247"/>
                    <a:pt x="181" y="247"/>
                  </a:cubicBezTo>
                  <a:cubicBezTo>
                    <a:pt x="176" y="246"/>
                    <a:pt x="173" y="243"/>
                    <a:pt x="168" y="245"/>
                  </a:cubicBezTo>
                  <a:cubicBezTo>
                    <a:pt x="163" y="246"/>
                    <a:pt x="158" y="249"/>
                    <a:pt x="154" y="252"/>
                  </a:cubicBezTo>
                  <a:cubicBezTo>
                    <a:pt x="150" y="255"/>
                    <a:pt x="148" y="258"/>
                    <a:pt x="143" y="257"/>
                  </a:cubicBezTo>
                  <a:cubicBezTo>
                    <a:pt x="138" y="257"/>
                    <a:pt x="135" y="254"/>
                    <a:pt x="131" y="253"/>
                  </a:cubicBezTo>
                  <a:cubicBezTo>
                    <a:pt x="126" y="252"/>
                    <a:pt x="120" y="251"/>
                    <a:pt x="116" y="251"/>
                  </a:cubicBezTo>
                  <a:cubicBezTo>
                    <a:pt x="105" y="252"/>
                    <a:pt x="94" y="258"/>
                    <a:pt x="83" y="258"/>
                  </a:cubicBezTo>
                  <a:cubicBezTo>
                    <a:pt x="72" y="259"/>
                    <a:pt x="64" y="260"/>
                    <a:pt x="55" y="264"/>
                  </a:cubicBezTo>
                  <a:cubicBezTo>
                    <a:pt x="45" y="268"/>
                    <a:pt x="40" y="271"/>
                    <a:pt x="40" y="282"/>
                  </a:cubicBezTo>
                  <a:cubicBezTo>
                    <a:pt x="40" y="288"/>
                    <a:pt x="43" y="290"/>
                    <a:pt x="44" y="295"/>
                  </a:cubicBezTo>
                  <a:cubicBezTo>
                    <a:pt x="45" y="299"/>
                    <a:pt x="45" y="303"/>
                    <a:pt x="47" y="306"/>
                  </a:cubicBezTo>
                  <a:cubicBezTo>
                    <a:pt x="50" y="313"/>
                    <a:pt x="51" y="308"/>
                    <a:pt x="55" y="308"/>
                  </a:cubicBezTo>
                  <a:cubicBezTo>
                    <a:pt x="59" y="309"/>
                    <a:pt x="62" y="315"/>
                    <a:pt x="62" y="318"/>
                  </a:cubicBezTo>
                  <a:cubicBezTo>
                    <a:pt x="61" y="326"/>
                    <a:pt x="53" y="333"/>
                    <a:pt x="50" y="340"/>
                  </a:cubicBezTo>
                  <a:cubicBezTo>
                    <a:pt x="48" y="346"/>
                    <a:pt x="46" y="347"/>
                    <a:pt x="42" y="351"/>
                  </a:cubicBezTo>
                  <a:cubicBezTo>
                    <a:pt x="39" y="354"/>
                    <a:pt x="37" y="358"/>
                    <a:pt x="34" y="360"/>
                  </a:cubicBezTo>
                  <a:cubicBezTo>
                    <a:pt x="27" y="367"/>
                    <a:pt x="17" y="369"/>
                    <a:pt x="11" y="377"/>
                  </a:cubicBezTo>
                  <a:cubicBezTo>
                    <a:pt x="7" y="383"/>
                    <a:pt x="6" y="388"/>
                    <a:pt x="0" y="392"/>
                  </a:cubicBezTo>
                  <a:cubicBezTo>
                    <a:pt x="2" y="402"/>
                    <a:pt x="7" y="415"/>
                    <a:pt x="10" y="415"/>
                  </a:cubicBezTo>
                  <a:cubicBezTo>
                    <a:pt x="14" y="414"/>
                    <a:pt x="157" y="388"/>
                    <a:pt x="178" y="384"/>
                  </a:cubicBezTo>
                  <a:cubicBezTo>
                    <a:pt x="199" y="379"/>
                    <a:pt x="339" y="344"/>
                    <a:pt x="349" y="352"/>
                  </a:cubicBezTo>
                  <a:cubicBezTo>
                    <a:pt x="358" y="359"/>
                    <a:pt x="377" y="367"/>
                    <a:pt x="377" y="375"/>
                  </a:cubicBezTo>
                  <a:cubicBezTo>
                    <a:pt x="378" y="383"/>
                    <a:pt x="382" y="392"/>
                    <a:pt x="390" y="396"/>
                  </a:cubicBezTo>
                  <a:cubicBezTo>
                    <a:pt x="397" y="400"/>
                    <a:pt x="475" y="425"/>
                    <a:pt x="475" y="425"/>
                  </a:cubicBezTo>
                  <a:cubicBezTo>
                    <a:pt x="479" y="436"/>
                    <a:pt x="479" y="436"/>
                    <a:pt x="479" y="436"/>
                  </a:cubicBezTo>
                  <a:cubicBezTo>
                    <a:pt x="482" y="436"/>
                    <a:pt x="482" y="438"/>
                    <a:pt x="485" y="436"/>
                  </a:cubicBezTo>
                  <a:cubicBezTo>
                    <a:pt x="488" y="434"/>
                    <a:pt x="491" y="430"/>
                    <a:pt x="493" y="427"/>
                  </a:cubicBezTo>
                  <a:cubicBezTo>
                    <a:pt x="495" y="425"/>
                    <a:pt x="496" y="423"/>
                    <a:pt x="498" y="422"/>
                  </a:cubicBezTo>
                  <a:cubicBezTo>
                    <a:pt x="498" y="421"/>
                    <a:pt x="497" y="421"/>
                    <a:pt x="497" y="420"/>
                  </a:cubicBezTo>
                  <a:cubicBezTo>
                    <a:pt x="494" y="416"/>
                    <a:pt x="490" y="414"/>
                    <a:pt x="493" y="408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89" name="Freeform 936">
              <a:extLst>
                <a:ext uri="{FF2B5EF4-FFF2-40B4-BE49-F238E27FC236}">
                  <a16:creationId xmlns:a16="http://schemas.microsoft.com/office/drawing/2014/main" id="{1C5A52E6-4BA1-154F-ADA8-9BD6BDDDB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26" y="1658938"/>
              <a:ext cx="163513" cy="371475"/>
            </a:xfrm>
            <a:custGeom>
              <a:avLst/>
              <a:gdLst>
                <a:gd name="T0" fmla="*/ 25 w 100"/>
                <a:gd name="T1" fmla="*/ 14 h 226"/>
                <a:gd name="T2" fmla="*/ 18 w 100"/>
                <a:gd name="T3" fmla="*/ 23 h 226"/>
                <a:gd name="T4" fmla="*/ 11 w 100"/>
                <a:gd name="T5" fmla="*/ 35 h 226"/>
                <a:gd name="T6" fmla="*/ 11 w 100"/>
                <a:gd name="T7" fmla="*/ 97 h 226"/>
                <a:gd name="T8" fmla="*/ 36 w 100"/>
                <a:gd name="T9" fmla="*/ 143 h 226"/>
                <a:gd name="T10" fmla="*/ 14 w 100"/>
                <a:gd name="T11" fmla="*/ 185 h 226"/>
                <a:gd name="T12" fmla="*/ 22 w 100"/>
                <a:gd name="T13" fmla="*/ 195 h 226"/>
                <a:gd name="T14" fmla="*/ 23 w 100"/>
                <a:gd name="T15" fmla="*/ 195 h 226"/>
                <a:gd name="T16" fmla="*/ 43 w 100"/>
                <a:gd name="T17" fmla="*/ 204 h 226"/>
                <a:gd name="T18" fmla="*/ 48 w 100"/>
                <a:gd name="T19" fmla="*/ 202 h 226"/>
                <a:gd name="T20" fmla="*/ 54 w 100"/>
                <a:gd name="T21" fmla="*/ 203 h 226"/>
                <a:gd name="T22" fmla="*/ 61 w 100"/>
                <a:gd name="T23" fmla="*/ 208 h 226"/>
                <a:gd name="T24" fmla="*/ 58 w 100"/>
                <a:gd name="T25" fmla="*/ 221 h 226"/>
                <a:gd name="T26" fmla="*/ 68 w 100"/>
                <a:gd name="T27" fmla="*/ 212 h 226"/>
                <a:gd name="T28" fmla="*/ 70 w 100"/>
                <a:gd name="T29" fmla="*/ 199 h 226"/>
                <a:gd name="T30" fmla="*/ 77 w 100"/>
                <a:gd name="T31" fmla="*/ 189 h 226"/>
                <a:gd name="T32" fmla="*/ 74 w 100"/>
                <a:gd name="T33" fmla="*/ 182 h 226"/>
                <a:gd name="T34" fmla="*/ 82 w 100"/>
                <a:gd name="T35" fmla="*/ 176 h 226"/>
                <a:gd name="T36" fmla="*/ 87 w 100"/>
                <a:gd name="T37" fmla="*/ 167 h 226"/>
                <a:gd name="T38" fmla="*/ 89 w 100"/>
                <a:gd name="T39" fmla="*/ 157 h 226"/>
                <a:gd name="T40" fmla="*/ 93 w 100"/>
                <a:gd name="T41" fmla="*/ 153 h 226"/>
                <a:gd name="T42" fmla="*/ 94 w 100"/>
                <a:gd name="T43" fmla="*/ 147 h 226"/>
                <a:gd name="T44" fmla="*/ 96 w 100"/>
                <a:gd name="T45" fmla="*/ 135 h 226"/>
                <a:gd name="T46" fmla="*/ 97 w 100"/>
                <a:gd name="T47" fmla="*/ 123 h 226"/>
                <a:gd name="T48" fmla="*/ 100 w 100"/>
                <a:gd name="T49" fmla="*/ 111 h 226"/>
                <a:gd name="T50" fmla="*/ 100 w 100"/>
                <a:gd name="T51" fmla="*/ 99 h 226"/>
                <a:gd name="T52" fmla="*/ 89 w 100"/>
                <a:gd name="T53" fmla="*/ 75 h 226"/>
                <a:gd name="T54" fmla="*/ 70 w 100"/>
                <a:gd name="T55" fmla="*/ 71 h 226"/>
                <a:gd name="T56" fmla="*/ 74 w 100"/>
                <a:gd name="T57" fmla="*/ 62 h 226"/>
                <a:gd name="T58" fmla="*/ 77 w 100"/>
                <a:gd name="T59" fmla="*/ 53 h 226"/>
                <a:gd name="T60" fmla="*/ 87 w 100"/>
                <a:gd name="T61" fmla="*/ 34 h 226"/>
                <a:gd name="T62" fmla="*/ 90 w 100"/>
                <a:gd name="T63" fmla="*/ 33 h 226"/>
                <a:gd name="T64" fmla="*/ 90 w 100"/>
                <a:gd name="T65" fmla="*/ 33 h 226"/>
                <a:gd name="T66" fmla="*/ 86 w 100"/>
                <a:gd name="T67" fmla="*/ 22 h 226"/>
                <a:gd name="T68" fmla="*/ 21 w 100"/>
                <a:gd name="T69" fmla="*/ 0 h 226"/>
                <a:gd name="T70" fmla="*/ 21 w 100"/>
                <a:gd name="T71" fmla="*/ 0 h 226"/>
                <a:gd name="T72" fmla="*/ 25 w 100"/>
                <a:gd name="T73" fmla="*/ 1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0" h="226">
                  <a:moveTo>
                    <a:pt x="25" y="14"/>
                  </a:moveTo>
                  <a:cubicBezTo>
                    <a:pt x="25" y="19"/>
                    <a:pt x="21" y="20"/>
                    <a:pt x="18" y="23"/>
                  </a:cubicBezTo>
                  <a:cubicBezTo>
                    <a:pt x="14" y="27"/>
                    <a:pt x="12" y="30"/>
                    <a:pt x="11" y="35"/>
                  </a:cubicBezTo>
                  <a:cubicBezTo>
                    <a:pt x="5" y="55"/>
                    <a:pt x="2" y="77"/>
                    <a:pt x="11" y="97"/>
                  </a:cubicBezTo>
                  <a:cubicBezTo>
                    <a:pt x="19" y="112"/>
                    <a:pt x="53" y="121"/>
                    <a:pt x="36" y="143"/>
                  </a:cubicBezTo>
                  <a:cubicBezTo>
                    <a:pt x="25" y="157"/>
                    <a:pt x="0" y="165"/>
                    <a:pt x="14" y="185"/>
                  </a:cubicBezTo>
                  <a:cubicBezTo>
                    <a:pt x="16" y="188"/>
                    <a:pt x="19" y="191"/>
                    <a:pt x="22" y="195"/>
                  </a:cubicBezTo>
                  <a:cubicBezTo>
                    <a:pt x="22" y="195"/>
                    <a:pt x="22" y="195"/>
                    <a:pt x="23" y="195"/>
                  </a:cubicBezTo>
                  <a:cubicBezTo>
                    <a:pt x="32" y="193"/>
                    <a:pt x="36" y="206"/>
                    <a:pt x="43" y="204"/>
                  </a:cubicBezTo>
                  <a:cubicBezTo>
                    <a:pt x="45" y="204"/>
                    <a:pt x="45" y="202"/>
                    <a:pt x="48" y="202"/>
                  </a:cubicBezTo>
                  <a:cubicBezTo>
                    <a:pt x="50" y="202"/>
                    <a:pt x="52" y="203"/>
                    <a:pt x="54" y="203"/>
                  </a:cubicBezTo>
                  <a:cubicBezTo>
                    <a:pt x="58" y="203"/>
                    <a:pt x="61" y="200"/>
                    <a:pt x="61" y="208"/>
                  </a:cubicBezTo>
                  <a:cubicBezTo>
                    <a:pt x="61" y="210"/>
                    <a:pt x="56" y="218"/>
                    <a:pt x="58" y="221"/>
                  </a:cubicBezTo>
                  <a:cubicBezTo>
                    <a:pt x="62" y="226"/>
                    <a:pt x="67" y="215"/>
                    <a:pt x="68" y="212"/>
                  </a:cubicBezTo>
                  <a:cubicBezTo>
                    <a:pt x="69" y="208"/>
                    <a:pt x="68" y="203"/>
                    <a:pt x="70" y="199"/>
                  </a:cubicBezTo>
                  <a:cubicBezTo>
                    <a:pt x="72" y="195"/>
                    <a:pt x="76" y="193"/>
                    <a:pt x="77" y="189"/>
                  </a:cubicBezTo>
                  <a:cubicBezTo>
                    <a:pt x="77" y="186"/>
                    <a:pt x="76" y="185"/>
                    <a:pt x="74" y="182"/>
                  </a:cubicBezTo>
                  <a:cubicBezTo>
                    <a:pt x="76" y="179"/>
                    <a:pt x="80" y="181"/>
                    <a:pt x="82" y="176"/>
                  </a:cubicBezTo>
                  <a:cubicBezTo>
                    <a:pt x="84" y="174"/>
                    <a:pt x="85" y="170"/>
                    <a:pt x="87" y="167"/>
                  </a:cubicBezTo>
                  <a:cubicBezTo>
                    <a:pt x="88" y="162"/>
                    <a:pt x="87" y="160"/>
                    <a:pt x="89" y="157"/>
                  </a:cubicBezTo>
                  <a:cubicBezTo>
                    <a:pt x="90" y="156"/>
                    <a:pt x="92" y="156"/>
                    <a:pt x="93" y="153"/>
                  </a:cubicBezTo>
                  <a:cubicBezTo>
                    <a:pt x="94" y="152"/>
                    <a:pt x="93" y="149"/>
                    <a:pt x="94" y="147"/>
                  </a:cubicBezTo>
                  <a:cubicBezTo>
                    <a:pt x="94" y="143"/>
                    <a:pt x="96" y="139"/>
                    <a:pt x="96" y="135"/>
                  </a:cubicBezTo>
                  <a:cubicBezTo>
                    <a:pt x="97" y="131"/>
                    <a:pt x="97" y="127"/>
                    <a:pt x="97" y="123"/>
                  </a:cubicBezTo>
                  <a:cubicBezTo>
                    <a:pt x="98" y="118"/>
                    <a:pt x="100" y="116"/>
                    <a:pt x="100" y="111"/>
                  </a:cubicBezTo>
                  <a:cubicBezTo>
                    <a:pt x="99" y="107"/>
                    <a:pt x="100" y="103"/>
                    <a:pt x="100" y="99"/>
                  </a:cubicBezTo>
                  <a:cubicBezTo>
                    <a:pt x="100" y="91"/>
                    <a:pt x="100" y="75"/>
                    <a:pt x="89" y="75"/>
                  </a:cubicBezTo>
                  <a:cubicBezTo>
                    <a:pt x="83" y="75"/>
                    <a:pt x="70" y="81"/>
                    <a:pt x="70" y="71"/>
                  </a:cubicBezTo>
                  <a:cubicBezTo>
                    <a:pt x="70" y="68"/>
                    <a:pt x="73" y="65"/>
                    <a:pt x="74" y="62"/>
                  </a:cubicBezTo>
                  <a:cubicBezTo>
                    <a:pt x="75" y="59"/>
                    <a:pt x="75" y="56"/>
                    <a:pt x="77" y="53"/>
                  </a:cubicBezTo>
                  <a:cubicBezTo>
                    <a:pt x="81" y="46"/>
                    <a:pt x="84" y="41"/>
                    <a:pt x="87" y="34"/>
                  </a:cubicBezTo>
                  <a:cubicBezTo>
                    <a:pt x="87" y="33"/>
                    <a:pt x="89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86" y="22"/>
                    <a:pt x="46" y="9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5"/>
                    <a:pt x="26" y="9"/>
                    <a:pt x="25" y="1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90" name="Freeform 937">
              <a:extLst>
                <a:ext uri="{FF2B5EF4-FFF2-40B4-BE49-F238E27FC236}">
                  <a16:creationId xmlns:a16="http://schemas.microsoft.com/office/drawing/2014/main" id="{439CC88B-74BD-E047-A9CA-199BBAD64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126" y="1562100"/>
              <a:ext cx="809625" cy="508000"/>
            </a:xfrm>
            <a:custGeom>
              <a:avLst/>
              <a:gdLst>
                <a:gd name="T0" fmla="*/ 442 w 493"/>
                <a:gd name="T1" fmla="*/ 246 h 310"/>
                <a:gd name="T2" fmla="*/ 450 w 493"/>
                <a:gd name="T3" fmla="*/ 237 h 310"/>
                <a:gd name="T4" fmla="*/ 476 w 493"/>
                <a:gd name="T5" fmla="*/ 202 h 310"/>
                <a:gd name="T6" fmla="*/ 451 w 493"/>
                <a:gd name="T7" fmla="*/ 156 h 310"/>
                <a:gd name="T8" fmla="*/ 451 w 493"/>
                <a:gd name="T9" fmla="*/ 94 h 310"/>
                <a:gd name="T10" fmla="*/ 458 w 493"/>
                <a:gd name="T11" fmla="*/ 82 h 310"/>
                <a:gd name="T12" fmla="*/ 465 w 493"/>
                <a:gd name="T13" fmla="*/ 73 h 310"/>
                <a:gd name="T14" fmla="*/ 461 w 493"/>
                <a:gd name="T15" fmla="*/ 59 h 310"/>
                <a:gd name="T16" fmla="*/ 461 w 493"/>
                <a:gd name="T17" fmla="*/ 59 h 310"/>
                <a:gd name="T18" fmla="*/ 441 w 493"/>
                <a:gd name="T19" fmla="*/ 52 h 310"/>
                <a:gd name="T20" fmla="*/ 428 w 493"/>
                <a:gd name="T21" fmla="*/ 31 h 310"/>
                <a:gd name="T22" fmla="*/ 400 w 493"/>
                <a:gd name="T23" fmla="*/ 8 h 310"/>
                <a:gd name="T24" fmla="*/ 229 w 493"/>
                <a:gd name="T25" fmla="*/ 40 h 310"/>
                <a:gd name="T26" fmla="*/ 61 w 493"/>
                <a:gd name="T27" fmla="*/ 71 h 310"/>
                <a:gd name="T28" fmla="*/ 51 w 493"/>
                <a:gd name="T29" fmla="*/ 48 h 310"/>
                <a:gd name="T30" fmla="*/ 50 w 493"/>
                <a:gd name="T31" fmla="*/ 49 h 310"/>
                <a:gd name="T32" fmla="*/ 33 w 493"/>
                <a:gd name="T33" fmla="*/ 64 h 310"/>
                <a:gd name="T34" fmla="*/ 21 w 493"/>
                <a:gd name="T35" fmla="*/ 72 h 310"/>
                <a:gd name="T36" fmla="*/ 11 w 493"/>
                <a:gd name="T37" fmla="*/ 80 h 310"/>
                <a:gd name="T38" fmla="*/ 0 w 493"/>
                <a:gd name="T39" fmla="*/ 80 h 310"/>
                <a:gd name="T40" fmla="*/ 34 w 493"/>
                <a:gd name="T41" fmla="*/ 310 h 310"/>
                <a:gd name="T42" fmla="*/ 442 w 493"/>
                <a:gd name="T43" fmla="*/ 24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93" h="310">
                  <a:moveTo>
                    <a:pt x="442" y="246"/>
                  </a:moveTo>
                  <a:cubicBezTo>
                    <a:pt x="450" y="237"/>
                    <a:pt x="450" y="237"/>
                    <a:pt x="450" y="237"/>
                  </a:cubicBezTo>
                  <a:cubicBezTo>
                    <a:pt x="446" y="221"/>
                    <a:pt x="466" y="214"/>
                    <a:pt x="476" y="202"/>
                  </a:cubicBezTo>
                  <a:cubicBezTo>
                    <a:pt x="493" y="180"/>
                    <a:pt x="459" y="171"/>
                    <a:pt x="451" y="156"/>
                  </a:cubicBezTo>
                  <a:cubicBezTo>
                    <a:pt x="442" y="136"/>
                    <a:pt x="445" y="114"/>
                    <a:pt x="451" y="94"/>
                  </a:cubicBezTo>
                  <a:cubicBezTo>
                    <a:pt x="452" y="89"/>
                    <a:pt x="454" y="86"/>
                    <a:pt x="458" y="82"/>
                  </a:cubicBezTo>
                  <a:cubicBezTo>
                    <a:pt x="461" y="79"/>
                    <a:pt x="465" y="78"/>
                    <a:pt x="465" y="73"/>
                  </a:cubicBezTo>
                  <a:cubicBezTo>
                    <a:pt x="466" y="68"/>
                    <a:pt x="461" y="64"/>
                    <a:pt x="461" y="59"/>
                  </a:cubicBezTo>
                  <a:cubicBezTo>
                    <a:pt x="461" y="59"/>
                    <a:pt x="461" y="59"/>
                    <a:pt x="461" y="59"/>
                  </a:cubicBezTo>
                  <a:cubicBezTo>
                    <a:pt x="451" y="56"/>
                    <a:pt x="443" y="53"/>
                    <a:pt x="441" y="52"/>
                  </a:cubicBezTo>
                  <a:cubicBezTo>
                    <a:pt x="433" y="48"/>
                    <a:pt x="429" y="39"/>
                    <a:pt x="428" y="31"/>
                  </a:cubicBezTo>
                  <a:cubicBezTo>
                    <a:pt x="428" y="23"/>
                    <a:pt x="409" y="15"/>
                    <a:pt x="400" y="8"/>
                  </a:cubicBezTo>
                  <a:cubicBezTo>
                    <a:pt x="390" y="0"/>
                    <a:pt x="250" y="35"/>
                    <a:pt x="229" y="40"/>
                  </a:cubicBezTo>
                  <a:cubicBezTo>
                    <a:pt x="208" y="44"/>
                    <a:pt x="65" y="70"/>
                    <a:pt x="61" y="71"/>
                  </a:cubicBezTo>
                  <a:cubicBezTo>
                    <a:pt x="58" y="71"/>
                    <a:pt x="53" y="58"/>
                    <a:pt x="51" y="48"/>
                  </a:cubicBezTo>
                  <a:cubicBezTo>
                    <a:pt x="50" y="48"/>
                    <a:pt x="50" y="49"/>
                    <a:pt x="50" y="49"/>
                  </a:cubicBezTo>
                  <a:cubicBezTo>
                    <a:pt x="43" y="53"/>
                    <a:pt x="39" y="59"/>
                    <a:pt x="33" y="64"/>
                  </a:cubicBezTo>
                  <a:cubicBezTo>
                    <a:pt x="29" y="68"/>
                    <a:pt x="25" y="69"/>
                    <a:pt x="21" y="72"/>
                  </a:cubicBezTo>
                  <a:cubicBezTo>
                    <a:pt x="17" y="75"/>
                    <a:pt x="15" y="78"/>
                    <a:pt x="11" y="80"/>
                  </a:cubicBezTo>
                  <a:cubicBezTo>
                    <a:pt x="6" y="82"/>
                    <a:pt x="3" y="81"/>
                    <a:pt x="0" y="80"/>
                  </a:cubicBezTo>
                  <a:cubicBezTo>
                    <a:pt x="5" y="134"/>
                    <a:pt x="34" y="310"/>
                    <a:pt x="34" y="310"/>
                  </a:cubicBezTo>
                  <a:lnTo>
                    <a:pt x="442" y="246"/>
                  </a:ln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91" name="Freeform 938">
              <a:extLst>
                <a:ext uri="{FF2B5EF4-FFF2-40B4-BE49-F238E27FC236}">
                  <a16:creationId xmlns:a16="http://schemas.microsoft.com/office/drawing/2014/main" id="{232C94B6-EC4C-9540-B017-0E3C6ECC2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2201" y="1951038"/>
              <a:ext cx="165100" cy="252413"/>
            </a:xfrm>
            <a:custGeom>
              <a:avLst/>
              <a:gdLst>
                <a:gd name="T0" fmla="*/ 100 w 101"/>
                <a:gd name="T1" fmla="*/ 142 h 154"/>
                <a:gd name="T2" fmla="*/ 99 w 101"/>
                <a:gd name="T3" fmla="*/ 138 h 154"/>
                <a:gd name="T4" fmla="*/ 101 w 101"/>
                <a:gd name="T5" fmla="*/ 131 h 154"/>
                <a:gd name="T6" fmla="*/ 92 w 101"/>
                <a:gd name="T7" fmla="*/ 128 h 154"/>
                <a:gd name="T8" fmla="*/ 80 w 101"/>
                <a:gd name="T9" fmla="*/ 131 h 154"/>
                <a:gd name="T10" fmla="*/ 85 w 101"/>
                <a:gd name="T11" fmla="*/ 123 h 154"/>
                <a:gd name="T12" fmla="*/ 86 w 101"/>
                <a:gd name="T13" fmla="*/ 116 h 154"/>
                <a:gd name="T14" fmla="*/ 90 w 101"/>
                <a:gd name="T15" fmla="*/ 104 h 154"/>
                <a:gd name="T16" fmla="*/ 83 w 101"/>
                <a:gd name="T17" fmla="*/ 102 h 154"/>
                <a:gd name="T18" fmla="*/ 75 w 101"/>
                <a:gd name="T19" fmla="*/ 99 h 154"/>
                <a:gd name="T20" fmla="*/ 65 w 101"/>
                <a:gd name="T21" fmla="*/ 96 h 154"/>
                <a:gd name="T22" fmla="*/ 64 w 101"/>
                <a:gd name="T23" fmla="*/ 88 h 154"/>
                <a:gd name="T24" fmla="*/ 51 w 101"/>
                <a:gd name="T25" fmla="*/ 74 h 154"/>
                <a:gd name="T26" fmla="*/ 50 w 101"/>
                <a:gd name="T27" fmla="*/ 62 h 154"/>
                <a:gd name="T28" fmla="*/ 47 w 101"/>
                <a:gd name="T29" fmla="*/ 57 h 154"/>
                <a:gd name="T30" fmla="*/ 46 w 101"/>
                <a:gd name="T31" fmla="*/ 52 h 154"/>
                <a:gd name="T32" fmla="*/ 36 w 101"/>
                <a:gd name="T33" fmla="*/ 47 h 154"/>
                <a:gd name="T34" fmla="*/ 26 w 101"/>
                <a:gd name="T35" fmla="*/ 38 h 154"/>
                <a:gd name="T36" fmla="*/ 24 w 101"/>
                <a:gd name="T37" fmla="*/ 28 h 154"/>
                <a:gd name="T38" fmla="*/ 17 w 101"/>
                <a:gd name="T39" fmla="*/ 22 h 154"/>
                <a:gd name="T40" fmla="*/ 20 w 101"/>
                <a:gd name="T41" fmla="*/ 17 h 154"/>
                <a:gd name="T42" fmla="*/ 12 w 101"/>
                <a:gd name="T43" fmla="*/ 7 h 154"/>
                <a:gd name="T44" fmla="*/ 8 w 101"/>
                <a:gd name="T45" fmla="*/ 0 h 154"/>
                <a:gd name="T46" fmla="*/ 0 w 101"/>
                <a:gd name="T47" fmla="*/ 8 h 154"/>
                <a:gd name="T48" fmla="*/ 42 w 101"/>
                <a:gd name="T49" fmla="*/ 154 h 154"/>
                <a:gd name="T50" fmla="*/ 100 w 101"/>
                <a:gd name="T51" fmla="*/ 1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1" h="154">
                  <a:moveTo>
                    <a:pt x="100" y="142"/>
                  </a:moveTo>
                  <a:cubicBezTo>
                    <a:pt x="99" y="141"/>
                    <a:pt x="98" y="140"/>
                    <a:pt x="99" y="138"/>
                  </a:cubicBezTo>
                  <a:cubicBezTo>
                    <a:pt x="99" y="136"/>
                    <a:pt x="101" y="134"/>
                    <a:pt x="101" y="131"/>
                  </a:cubicBezTo>
                  <a:cubicBezTo>
                    <a:pt x="101" y="126"/>
                    <a:pt x="97" y="127"/>
                    <a:pt x="92" y="128"/>
                  </a:cubicBezTo>
                  <a:cubicBezTo>
                    <a:pt x="89" y="129"/>
                    <a:pt x="84" y="133"/>
                    <a:pt x="80" y="131"/>
                  </a:cubicBezTo>
                  <a:cubicBezTo>
                    <a:pt x="74" y="128"/>
                    <a:pt x="82" y="124"/>
                    <a:pt x="85" y="123"/>
                  </a:cubicBezTo>
                  <a:cubicBezTo>
                    <a:pt x="90" y="121"/>
                    <a:pt x="94" y="118"/>
                    <a:pt x="86" y="116"/>
                  </a:cubicBezTo>
                  <a:cubicBezTo>
                    <a:pt x="84" y="109"/>
                    <a:pt x="101" y="113"/>
                    <a:pt x="90" y="104"/>
                  </a:cubicBezTo>
                  <a:cubicBezTo>
                    <a:pt x="87" y="101"/>
                    <a:pt x="87" y="103"/>
                    <a:pt x="83" y="102"/>
                  </a:cubicBezTo>
                  <a:cubicBezTo>
                    <a:pt x="79" y="102"/>
                    <a:pt x="78" y="100"/>
                    <a:pt x="75" y="99"/>
                  </a:cubicBezTo>
                  <a:cubicBezTo>
                    <a:pt x="72" y="98"/>
                    <a:pt x="68" y="98"/>
                    <a:pt x="65" y="96"/>
                  </a:cubicBezTo>
                  <a:cubicBezTo>
                    <a:pt x="62" y="92"/>
                    <a:pt x="65" y="91"/>
                    <a:pt x="64" y="88"/>
                  </a:cubicBezTo>
                  <a:cubicBezTo>
                    <a:pt x="63" y="80"/>
                    <a:pt x="54" y="81"/>
                    <a:pt x="51" y="74"/>
                  </a:cubicBezTo>
                  <a:cubicBezTo>
                    <a:pt x="50" y="71"/>
                    <a:pt x="52" y="66"/>
                    <a:pt x="50" y="62"/>
                  </a:cubicBezTo>
                  <a:cubicBezTo>
                    <a:pt x="50" y="60"/>
                    <a:pt x="48" y="59"/>
                    <a:pt x="47" y="57"/>
                  </a:cubicBezTo>
                  <a:cubicBezTo>
                    <a:pt x="47" y="56"/>
                    <a:pt x="46" y="53"/>
                    <a:pt x="46" y="52"/>
                  </a:cubicBezTo>
                  <a:cubicBezTo>
                    <a:pt x="44" y="50"/>
                    <a:pt x="39" y="49"/>
                    <a:pt x="36" y="47"/>
                  </a:cubicBezTo>
                  <a:cubicBezTo>
                    <a:pt x="32" y="44"/>
                    <a:pt x="29" y="41"/>
                    <a:pt x="26" y="38"/>
                  </a:cubicBezTo>
                  <a:cubicBezTo>
                    <a:pt x="21" y="33"/>
                    <a:pt x="23" y="34"/>
                    <a:pt x="24" y="28"/>
                  </a:cubicBezTo>
                  <a:cubicBezTo>
                    <a:pt x="25" y="21"/>
                    <a:pt x="21" y="24"/>
                    <a:pt x="17" y="22"/>
                  </a:cubicBezTo>
                  <a:cubicBezTo>
                    <a:pt x="10" y="21"/>
                    <a:pt x="16" y="17"/>
                    <a:pt x="20" y="17"/>
                  </a:cubicBezTo>
                  <a:cubicBezTo>
                    <a:pt x="17" y="13"/>
                    <a:pt x="14" y="10"/>
                    <a:pt x="12" y="7"/>
                  </a:cubicBezTo>
                  <a:cubicBezTo>
                    <a:pt x="10" y="4"/>
                    <a:pt x="9" y="2"/>
                    <a:pt x="8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2" y="154"/>
                    <a:pt x="42" y="154"/>
                    <a:pt x="42" y="154"/>
                  </a:cubicBezTo>
                  <a:lnTo>
                    <a:pt x="100" y="142"/>
                  </a:ln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92" name="Freeform 939">
              <a:extLst>
                <a:ext uri="{FF2B5EF4-FFF2-40B4-BE49-F238E27FC236}">
                  <a16:creationId xmlns:a16="http://schemas.microsoft.com/office/drawing/2014/main" id="{73875B07-0E4D-9D4A-9BAF-91A294124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3788" y="1689100"/>
              <a:ext cx="593725" cy="644525"/>
            </a:xfrm>
            <a:custGeom>
              <a:avLst/>
              <a:gdLst>
                <a:gd name="T0" fmla="*/ 47 w 362"/>
                <a:gd name="T1" fmla="*/ 337 h 392"/>
                <a:gd name="T2" fmla="*/ 73 w 362"/>
                <a:gd name="T3" fmla="*/ 348 h 392"/>
                <a:gd name="T4" fmla="*/ 90 w 362"/>
                <a:gd name="T5" fmla="*/ 349 h 392"/>
                <a:gd name="T6" fmla="*/ 103 w 362"/>
                <a:gd name="T7" fmla="*/ 353 h 392"/>
                <a:gd name="T8" fmla="*/ 121 w 362"/>
                <a:gd name="T9" fmla="*/ 360 h 392"/>
                <a:gd name="T10" fmla="*/ 136 w 362"/>
                <a:gd name="T11" fmla="*/ 370 h 392"/>
                <a:gd name="T12" fmla="*/ 150 w 362"/>
                <a:gd name="T13" fmla="*/ 362 h 392"/>
                <a:gd name="T14" fmla="*/ 165 w 362"/>
                <a:gd name="T15" fmla="*/ 367 h 392"/>
                <a:gd name="T16" fmla="*/ 181 w 362"/>
                <a:gd name="T17" fmla="*/ 362 h 392"/>
                <a:gd name="T18" fmla="*/ 194 w 362"/>
                <a:gd name="T19" fmla="*/ 360 h 392"/>
                <a:gd name="T20" fmla="*/ 216 w 362"/>
                <a:gd name="T21" fmla="*/ 380 h 392"/>
                <a:gd name="T22" fmla="*/ 246 w 362"/>
                <a:gd name="T23" fmla="*/ 385 h 392"/>
                <a:gd name="T24" fmla="*/ 247 w 362"/>
                <a:gd name="T25" fmla="*/ 370 h 392"/>
                <a:gd name="T26" fmla="*/ 255 w 362"/>
                <a:gd name="T27" fmla="*/ 359 h 392"/>
                <a:gd name="T28" fmla="*/ 262 w 362"/>
                <a:gd name="T29" fmla="*/ 350 h 392"/>
                <a:gd name="T30" fmla="*/ 259 w 362"/>
                <a:gd name="T31" fmla="*/ 337 h 392"/>
                <a:gd name="T32" fmla="*/ 279 w 362"/>
                <a:gd name="T33" fmla="*/ 320 h 392"/>
                <a:gd name="T34" fmla="*/ 289 w 362"/>
                <a:gd name="T35" fmla="*/ 320 h 392"/>
                <a:gd name="T36" fmla="*/ 288 w 362"/>
                <a:gd name="T37" fmla="*/ 306 h 392"/>
                <a:gd name="T38" fmla="*/ 295 w 362"/>
                <a:gd name="T39" fmla="*/ 296 h 392"/>
                <a:gd name="T40" fmla="*/ 310 w 362"/>
                <a:gd name="T41" fmla="*/ 282 h 392"/>
                <a:gd name="T42" fmla="*/ 320 w 362"/>
                <a:gd name="T43" fmla="*/ 275 h 392"/>
                <a:gd name="T44" fmla="*/ 330 w 362"/>
                <a:gd name="T45" fmla="*/ 263 h 392"/>
                <a:gd name="T46" fmla="*/ 336 w 362"/>
                <a:gd name="T47" fmla="*/ 251 h 392"/>
                <a:gd name="T48" fmla="*/ 343 w 362"/>
                <a:gd name="T49" fmla="*/ 238 h 392"/>
                <a:gd name="T50" fmla="*/ 347 w 362"/>
                <a:gd name="T51" fmla="*/ 223 h 392"/>
                <a:gd name="T52" fmla="*/ 361 w 362"/>
                <a:gd name="T53" fmla="*/ 215 h 392"/>
                <a:gd name="T54" fmla="*/ 362 w 362"/>
                <a:gd name="T55" fmla="*/ 215 h 392"/>
                <a:gd name="T56" fmla="*/ 330 w 362"/>
                <a:gd name="T57" fmla="*/ 2 h 392"/>
                <a:gd name="T58" fmla="*/ 328 w 362"/>
                <a:gd name="T59" fmla="*/ 1 h 392"/>
                <a:gd name="T60" fmla="*/ 314 w 362"/>
                <a:gd name="T61" fmla="*/ 1 h 392"/>
                <a:gd name="T62" fmla="*/ 289 w 362"/>
                <a:gd name="T63" fmla="*/ 18 h 392"/>
                <a:gd name="T64" fmla="*/ 266 w 362"/>
                <a:gd name="T65" fmla="*/ 37 h 392"/>
                <a:gd name="T66" fmla="*/ 250 w 362"/>
                <a:gd name="T67" fmla="*/ 41 h 392"/>
                <a:gd name="T68" fmla="*/ 240 w 362"/>
                <a:gd name="T69" fmla="*/ 52 h 392"/>
                <a:gd name="T70" fmla="*/ 229 w 362"/>
                <a:gd name="T71" fmla="*/ 48 h 392"/>
                <a:gd name="T72" fmla="*/ 216 w 362"/>
                <a:gd name="T73" fmla="*/ 49 h 392"/>
                <a:gd name="T74" fmla="*/ 205 w 362"/>
                <a:gd name="T75" fmla="*/ 59 h 392"/>
                <a:gd name="T76" fmla="*/ 191 w 362"/>
                <a:gd name="T77" fmla="*/ 61 h 392"/>
                <a:gd name="T78" fmla="*/ 178 w 362"/>
                <a:gd name="T79" fmla="*/ 79 h 392"/>
                <a:gd name="T80" fmla="*/ 167 w 362"/>
                <a:gd name="T81" fmla="*/ 81 h 392"/>
                <a:gd name="T82" fmla="*/ 154 w 362"/>
                <a:gd name="T83" fmla="*/ 85 h 392"/>
                <a:gd name="T84" fmla="*/ 149 w 362"/>
                <a:gd name="T85" fmla="*/ 78 h 392"/>
                <a:gd name="T86" fmla="*/ 168 w 362"/>
                <a:gd name="T87" fmla="*/ 65 h 392"/>
                <a:gd name="T88" fmla="*/ 157 w 362"/>
                <a:gd name="T89" fmla="*/ 62 h 392"/>
                <a:gd name="T90" fmla="*/ 129 w 362"/>
                <a:gd name="T91" fmla="*/ 62 h 392"/>
                <a:gd name="T92" fmla="*/ 129 w 362"/>
                <a:gd name="T93" fmla="*/ 59 h 392"/>
                <a:gd name="T94" fmla="*/ 0 w 362"/>
                <a:gd name="T95" fmla="*/ 74 h 392"/>
                <a:gd name="T96" fmla="*/ 30 w 362"/>
                <a:gd name="T97" fmla="*/ 339 h 392"/>
                <a:gd name="T98" fmla="*/ 47 w 362"/>
                <a:gd name="T99" fmla="*/ 33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92">
                  <a:moveTo>
                    <a:pt x="47" y="337"/>
                  </a:moveTo>
                  <a:cubicBezTo>
                    <a:pt x="57" y="341"/>
                    <a:pt x="62" y="348"/>
                    <a:pt x="73" y="348"/>
                  </a:cubicBezTo>
                  <a:cubicBezTo>
                    <a:pt x="78" y="349"/>
                    <a:pt x="84" y="348"/>
                    <a:pt x="90" y="349"/>
                  </a:cubicBezTo>
                  <a:cubicBezTo>
                    <a:pt x="94" y="350"/>
                    <a:pt x="99" y="352"/>
                    <a:pt x="103" y="353"/>
                  </a:cubicBezTo>
                  <a:cubicBezTo>
                    <a:pt x="110" y="355"/>
                    <a:pt x="115" y="356"/>
                    <a:pt x="121" y="360"/>
                  </a:cubicBezTo>
                  <a:cubicBezTo>
                    <a:pt x="125" y="363"/>
                    <a:pt x="131" y="371"/>
                    <a:pt x="136" y="370"/>
                  </a:cubicBezTo>
                  <a:cubicBezTo>
                    <a:pt x="141" y="369"/>
                    <a:pt x="143" y="362"/>
                    <a:pt x="150" y="362"/>
                  </a:cubicBezTo>
                  <a:cubicBezTo>
                    <a:pt x="155" y="362"/>
                    <a:pt x="160" y="366"/>
                    <a:pt x="165" y="367"/>
                  </a:cubicBezTo>
                  <a:cubicBezTo>
                    <a:pt x="171" y="368"/>
                    <a:pt x="176" y="365"/>
                    <a:pt x="181" y="362"/>
                  </a:cubicBezTo>
                  <a:cubicBezTo>
                    <a:pt x="187" y="358"/>
                    <a:pt x="188" y="356"/>
                    <a:pt x="194" y="360"/>
                  </a:cubicBezTo>
                  <a:cubicBezTo>
                    <a:pt x="203" y="365"/>
                    <a:pt x="209" y="373"/>
                    <a:pt x="216" y="380"/>
                  </a:cubicBezTo>
                  <a:cubicBezTo>
                    <a:pt x="221" y="385"/>
                    <a:pt x="240" y="392"/>
                    <a:pt x="246" y="385"/>
                  </a:cubicBezTo>
                  <a:cubicBezTo>
                    <a:pt x="249" y="381"/>
                    <a:pt x="246" y="374"/>
                    <a:pt x="247" y="370"/>
                  </a:cubicBezTo>
                  <a:cubicBezTo>
                    <a:pt x="248" y="366"/>
                    <a:pt x="252" y="362"/>
                    <a:pt x="255" y="359"/>
                  </a:cubicBezTo>
                  <a:cubicBezTo>
                    <a:pt x="257" y="356"/>
                    <a:pt x="261" y="353"/>
                    <a:pt x="262" y="350"/>
                  </a:cubicBezTo>
                  <a:cubicBezTo>
                    <a:pt x="263" y="345"/>
                    <a:pt x="258" y="341"/>
                    <a:pt x="259" y="337"/>
                  </a:cubicBezTo>
                  <a:cubicBezTo>
                    <a:pt x="260" y="330"/>
                    <a:pt x="273" y="321"/>
                    <a:pt x="279" y="320"/>
                  </a:cubicBezTo>
                  <a:cubicBezTo>
                    <a:pt x="284" y="320"/>
                    <a:pt x="288" y="325"/>
                    <a:pt x="289" y="320"/>
                  </a:cubicBezTo>
                  <a:cubicBezTo>
                    <a:pt x="290" y="315"/>
                    <a:pt x="286" y="311"/>
                    <a:pt x="288" y="306"/>
                  </a:cubicBezTo>
                  <a:cubicBezTo>
                    <a:pt x="290" y="302"/>
                    <a:pt x="294" y="301"/>
                    <a:pt x="295" y="296"/>
                  </a:cubicBezTo>
                  <a:cubicBezTo>
                    <a:pt x="297" y="285"/>
                    <a:pt x="299" y="285"/>
                    <a:pt x="310" y="282"/>
                  </a:cubicBezTo>
                  <a:cubicBezTo>
                    <a:pt x="314" y="281"/>
                    <a:pt x="317" y="279"/>
                    <a:pt x="320" y="275"/>
                  </a:cubicBezTo>
                  <a:cubicBezTo>
                    <a:pt x="323" y="271"/>
                    <a:pt x="326" y="267"/>
                    <a:pt x="330" y="263"/>
                  </a:cubicBezTo>
                  <a:cubicBezTo>
                    <a:pt x="334" y="258"/>
                    <a:pt x="334" y="256"/>
                    <a:pt x="336" y="251"/>
                  </a:cubicBezTo>
                  <a:cubicBezTo>
                    <a:pt x="338" y="246"/>
                    <a:pt x="341" y="243"/>
                    <a:pt x="343" y="238"/>
                  </a:cubicBezTo>
                  <a:cubicBezTo>
                    <a:pt x="346" y="233"/>
                    <a:pt x="344" y="227"/>
                    <a:pt x="347" y="223"/>
                  </a:cubicBezTo>
                  <a:cubicBezTo>
                    <a:pt x="350" y="219"/>
                    <a:pt x="357" y="218"/>
                    <a:pt x="361" y="215"/>
                  </a:cubicBezTo>
                  <a:cubicBezTo>
                    <a:pt x="361" y="215"/>
                    <a:pt x="361" y="215"/>
                    <a:pt x="362" y="215"/>
                  </a:cubicBezTo>
                  <a:cubicBezTo>
                    <a:pt x="354" y="170"/>
                    <a:pt x="334" y="46"/>
                    <a:pt x="330" y="2"/>
                  </a:cubicBezTo>
                  <a:cubicBezTo>
                    <a:pt x="329" y="2"/>
                    <a:pt x="328" y="1"/>
                    <a:pt x="328" y="1"/>
                  </a:cubicBezTo>
                  <a:cubicBezTo>
                    <a:pt x="323" y="1"/>
                    <a:pt x="319" y="1"/>
                    <a:pt x="314" y="1"/>
                  </a:cubicBezTo>
                  <a:cubicBezTo>
                    <a:pt x="303" y="0"/>
                    <a:pt x="297" y="12"/>
                    <a:pt x="289" y="18"/>
                  </a:cubicBezTo>
                  <a:cubicBezTo>
                    <a:pt x="281" y="24"/>
                    <a:pt x="275" y="32"/>
                    <a:pt x="266" y="37"/>
                  </a:cubicBezTo>
                  <a:cubicBezTo>
                    <a:pt x="261" y="39"/>
                    <a:pt x="255" y="38"/>
                    <a:pt x="250" y="41"/>
                  </a:cubicBezTo>
                  <a:cubicBezTo>
                    <a:pt x="245" y="43"/>
                    <a:pt x="244" y="50"/>
                    <a:pt x="240" y="52"/>
                  </a:cubicBezTo>
                  <a:cubicBezTo>
                    <a:pt x="235" y="56"/>
                    <a:pt x="233" y="51"/>
                    <a:pt x="229" y="48"/>
                  </a:cubicBezTo>
                  <a:cubicBezTo>
                    <a:pt x="224" y="45"/>
                    <a:pt x="221" y="46"/>
                    <a:pt x="216" y="49"/>
                  </a:cubicBezTo>
                  <a:cubicBezTo>
                    <a:pt x="211" y="52"/>
                    <a:pt x="209" y="56"/>
                    <a:pt x="205" y="59"/>
                  </a:cubicBezTo>
                  <a:cubicBezTo>
                    <a:pt x="200" y="61"/>
                    <a:pt x="195" y="59"/>
                    <a:pt x="191" y="61"/>
                  </a:cubicBezTo>
                  <a:cubicBezTo>
                    <a:pt x="185" y="65"/>
                    <a:pt x="186" y="76"/>
                    <a:pt x="178" y="79"/>
                  </a:cubicBezTo>
                  <a:cubicBezTo>
                    <a:pt x="175" y="80"/>
                    <a:pt x="170" y="80"/>
                    <a:pt x="167" y="81"/>
                  </a:cubicBezTo>
                  <a:cubicBezTo>
                    <a:pt x="163" y="82"/>
                    <a:pt x="158" y="85"/>
                    <a:pt x="154" y="85"/>
                  </a:cubicBezTo>
                  <a:cubicBezTo>
                    <a:pt x="151" y="84"/>
                    <a:pt x="148" y="81"/>
                    <a:pt x="149" y="78"/>
                  </a:cubicBezTo>
                  <a:cubicBezTo>
                    <a:pt x="151" y="74"/>
                    <a:pt x="175" y="74"/>
                    <a:pt x="168" y="65"/>
                  </a:cubicBezTo>
                  <a:cubicBezTo>
                    <a:pt x="166" y="63"/>
                    <a:pt x="160" y="62"/>
                    <a:pt x="157" y="62"/>
                  </a:cubicBezTo>
                  <a:cubicBezTo>
                    <a:pt x="150" y="63"/>
                    <a:pt x="133" y="69"/>
                    <a:pt x="129" y="62"/>
                  </a:cubicBezTo>
                  <a:cubicBezTo>
                    <a:pt x="128" y="61"/>
                    <a:pt x="128" y="60"/>
                    <a:pt x="129" y="5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6" y="119"/>
                    <a:pt x="26" y="292"/>
                    <a:pt x="30" y="339"/>
                  </a:cubicBezTo>
                  <a:cubicBezTo>
                    <a:pt x="35" y="336"/>
                    <a:pt x="41" y="334"/>
                    <a:pt x="47" y="337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93" name="Freeform 940">
              <a:extLst>
                <a:ext uri="{FF2B5EF4-FFF2-40B4-BE49-F238E27FC236}">
                  <a16:creationId xmlns:a16="http://schemas.microsoft.com/office/drawing/2014/main" id="{1E632F97-1DA3-3441-81D0-A936D2B0D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8326" y="1963738"/>
              <a:ext cx="692150" cy="355600"/>
            </a:xfrm>
            <a:custGeom>
              <a:avLst/>
              <a:gdLst>
                <a:gd name="T0" fmla="*/ 419 w 422"/>
                <a:gd name="T1" fmla="*/ 134 h 216"/>
                <a:gd name="T2" fmla="*/ 319 w 422"/>
                <a:gd name="T3" fmla="*/ 0 h 216"/>
                <a:gd name="T4" fmla="*/ 1 w 422"/>
                <a:gd name="T5" fmla="*/ 51 h 216"/>
                <a:gd name="T6" fmla="*/ 3 w 422"/>
                <a:gd name="T7" fmla="*/ 87 h 216"/>
                <a:gd name="T8" fmla="*/ 31 w 422"/>
                <a:gd name="T9" fmla="*/ 95 h 216"/>
                <a:gd name="T10" fmla="*/ 66 w 422"/>
                <a:gd name="T11" fmla="*/ 59 h 216"/>
                <a:gd name="T12" fmla="*/ 99 w 422"/>
                <a:gd name="T13" fmla="*/ 53 h 216"/>
                <a:gd name="T14" fmla="*/ 132 w 422"/>
                <a:gd name="T15" fmla="*/ 58 h 216"/>
                <a:gd name="T16" fmla="*/ 164 w 422"/>
                <a:gd name="T17" fmla="*/ 81 h 216"/>
                <a:gd name="T18" fmla="*/ 192 w 422"/>
                <a:gd name="T19" fmla="*/ 104 h 216"/>
                <a:gd name="T20" fmla="*/ 213 w 422"/>
                <a:gd name="T21" fmla="*/ 138 h 216"/>
                <a:gd name="T22" fmla="*/ 206 w 422"/>
                <a:gd name="T23" fmla="*/ 166 h 216"/>
                <a:gd name="T24" fmla="*/ 246 w 422"/>
                <a:gd name="T25" fmla="*/ 177 h 216"/>
                <a:gd name="T26" fmla="*/ 275 w 422"/>
                <a:gd name="T27" fmla="*/ 186 h 216"/>
                <a:gd name="T28" fmla="*/ 295 w 422"/>
                <a:gd name="T29" fmla="*/ 192 h 216"/>
                <a:gd name="T30" fmla="*/ 297 w 422"/>
                <a:gd name="T31" fmla="*/ 190 h 216"/>
                <a:gd name="T32" fmla="*/ 289 w 422"/>
                <a:gd name="T33" fmla="*/ 176 h 216"/>
                <a:gd name="T34" fmla="*/ 272 w 422"/>
                <a:gd name="T35" fmla="*/ 157 h 216"/>
                <a:gd name="T36" fmla="*/ 297 w 422"/>
                <a:gd name="T37" fmla="*/ 170 h 216"/>
                <a:gd name="T38" fmla="*/ 278 w 422"/>
                <a:gd name="T39" fmla="*/ 127 h 216"/>
                <a:gd name="T40" fmla="*/ 277 w 422"/>
                <a:gd name="T41" fmla="*/ 107 h 216"/>
                <a:gd name="T42" fmla="*/ 282 w 422"/>
                <a:gd name="T43" fmla="*/ 91 h 216"/>
                <a:gd name="T44" fmla="*/ 281 w 422"/>
                <a:gd name="T45" fmla="*/ 82 h 216"/>
                <a:gd name="T46" fmla="*/ 270 w 422"/>
                <a:gd name="T47" fmla="*/ 65 h 216"/>
                <a:gd name="T48" fmla="*/ 284 w 422"/>
                <a:gd name="T49" fmla="*/ 54 h 216"/>
                <a:gd name="T50" fmla="*/ 293 w 422"/>
                <a:gd name="T51" fmla="*/ 52 h 216"/>
                <a:gd name="T52" fmla="*/ 297 w 422"/>
                <a:gd name="T53" fmla="*/ 47 h 216"/>
                <a:gd name="T54" fmla="*/ 312 w 422"/>
                <a:gd name="T55" fmla="*/ 25 h 216"/>
                <a:gd name="T56" fmla="*/ 318 w 422"/>
                <a:gd name="T57" fmla="*/ 30 h 216"/>
                <a:gd name="T58" fmla="*/ 313 w 422"/>
                <a:gd name="T59" fmla="*/ 40 h 216"/>
                <a:gd name="T60" fmla="*/ 304 w 422"/>
                <a:gd name="T61" fmla="*/ 49 h 216"/>
                <a:gd name="T62" fmla="*/ 294 w 422"/>
                <a:gd name="T63" fmla="*/ 81 h 216"/>
                <a:gd name="T64" fmla="*/ 305 w 422"/>
                <a:gd name="T65" fmla="*/ 92 h 216"/>
                <a:gd name="T66" fmla="*/ 309 w 422"/>
                <a:gd name="T67" fmla="*/ 113 h 216"/>
                <a:gd name="T68" fmla="*/ 300 w 422"/>
                <a:gd name="T69" fmla="*/ 123 h 216"/>
                <a:gd name="T70" fmla="*/ 309 w 422"/>
                <a:gd name="T71" fmla="*/ 129 h 216"/>
                <a:gd name="T72" fmla="*/ 325 w 422"/>
                <a:gd name="T73" fmla="*/ 137 h 216"/>
                <a:gd name="T74" fmla="*/ 312 w 422"/>
                <a:gd name="T75" fmla="*/ 137 h 216"/>
                <a:gd name="T76" fmla="*/ 313 w 422"/>
                <a:gd name="T77" fmla="*/ 146 h 216"/>
                <a:gd name="T78" fmla="*/ 313 w 422"/>
                <a:gd name="T79" fmla="*/ 163 h 216"/>
                <a:gd name="T80" fmla="*/ 332 w 422"/>
                <a:gd name="T81" fmla="*/ 179 h 216"/>
                <a:gd name="T82" fmla="*/ 344 w 422"/>
                <a:gd name="T83" fmla="*/ 165 h 216"/>
                <a:gd name="T84" fmla="*/ 346 w 422"/>
                <a:gd name="T85" fmla="*/ 187 h 216"/>
                <a:gd name="T86" fmla="*/ 358 w 422"/>
                <a:gd name="T87" fmla="*/ 190 h 216"/>
                <a:gd name="T88" fmla="*/ 360 w 422"/>
                <a:gd name="T89" fmla="*/ 195 h 216"/>
                <a:gd name="T90" fmla="*/ 380 w 422"/>
                <a:gd name="T91" fmla="*/ 199 h 216"/>
                <a:gd name="T92" fmla="*/ 407 w 422"/>
                <a:gd name="T93" fmla="*/ 164 h 216"/>
                <a:gd name="T94" fmla="*/ 415 w 422"/>
                <a:gd name="T95" fmla="*/ 155 h 216"/>
                <a:gd name="T96" fmla="*/ 420 w 422"/>
                <a:gd name="T97" fmla="*/ 13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22" h="216">
                  <a:moveTo>
                    <a:pt x="420" y="135"/>
                  </a:moveTo>
                  <a:cubicBezTo>
                    <a:pt x="419" y="135"/>
                    <a:pt x="419" y="134"/>
                    <a:pt x="419" y="134"/>
                  </a:cubicBezTo>
                  <a:cubicBezTo>
                    <a:pt x="361" y="146"/>
                    <a:pt x="361" y="146"/>
                    <a:pt x="361" y="14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19" y="1"/>
                    <a:pt x="319" y="1"/>
                    <a:pt x="319" y="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6"/>
                    <a:pt x="0" y="61"/>
                    <a:pt x="1" y="67"/>
                  </a:cubicBezTo>
                  <a:cubicBezTo>
                    <a:pt x="2" y="73"/>
                    <a:pt x="2" y="80"/>
                    <a:pt x="3" y="87"/>
                  </a:cubicBezTo>
                  <a:cubicBezTo>
                    <a:pt x="4" y="96"/>
                    <a:pt x="3" y="112"/>
                    <a:pt x="8" y="120"/>
                  </a:cubicBezTo>
                  <a:cubicBezTo>
                    <a:pt x="19" y="113"/>
                    <a:pt x="26" y="106"/>
                    <a:pt x="31" y="95"/>
                  </a:cubicBezTo>
                  <a:cubicBezTo>
                    <a:pt x="37" y="84"/>
                    <a:pt x="44" y="77"/>
                    <a:pt x="54" y="69"/>
                  </a:cubicBezTo>
                  <a:cubicBezTo>
                    <a:pt x="58" y="66"/>
                    <a:pt x="61" y="61"/>
                    <a:pt x="66" y="59"/>
                  </a:cubicBezTo>
                  <a:cubicBezTo>
                    <a:pt x="70" y="57"/>
                    <a:pt x="76" y="57"/>
                    <a:pt x="81" y="55"/>
                  </a:cubicBezTo>
                  <a:cubicBezTo>
                    <a:pt x="87" y="54"/>
                    <a:pt x="93" y="54"/>
                    <a:pt x="99" y="53"/>
                  </a:cubicBezTo>
                  <a:cubicBezTo>
                    <a:pt x="105" y="53"/>
                    <a:pt x="110" y="51"/>
                    <a:pt x="115" y="50"/>
                  </a:cubicBezTo>
                  <a:cubicBezTo>
                    <a:pt x="124" y="49"/>
                    <a:pt x="128" y="51"/>
                    <a:pt x="132" y="58"/>
                  </a:cubicBezTo>
                  <a:cubicBezTo>
                    <a:pt x="135" y="65"/>
                    <a:pt x="138" y="70"/>
                    <a:pt x="145" y="73"/>
                  </a:cubicBezTo>
                  <a:cubicBezTo>
                    <a:pt x="153" y="76"/>
                    <a:pt x="160" y="75"/>
                    <a:pt x="164" y="81"/>
                  </a:cubicBezTo>
                  <a:cubicBezTo>
                    <a:pt x="167" y="87"/>
                    <a:pt x="168" y="94"/>
                    <a:pt x="174" y="98"/>
                  </a:cubicBezTo>
                  <a:cubicBezTo>
                    <a:pt x="179" y="102"/>
                    <a:pt x="185" y="103"/>
                    <a:pt x="192" y="104"/>
                  </a:cubicBezTo>
                  <a:cubicBezTo>
                    <a:pt x="201" y="105"/>
                    <a:pt x="210" y="111"/>
                    <a:pt x="212" y="121"/>
                  </a:cubicBezTo>
                  <a:cubicBezTo>
                    <a:pt x="213" y="126"/>
                    <a:pt x="215" y="134"/>
                    <a:pt x="213" y="138"/>
                  </a:cubicBezTo>
                  <a:cubicBezTo>
                    <a:pt x="210" y="143"/>
                    <a:pt x="205" y="145"/>
                    <a:pt x="204" y="151"/>
                  </a:cubicBezTo>
                  <a:cubicBezTo>
                    <a:pt x="202" y="156"/>
                    <a:pt x="203" y="162"/>
                    <a:pt x="206" y="166"/>
                  </a:cubicBezTo>
                  <a:cubicBezTo>
                    <a:pt x="210" y="172"/>
                    <a:pt x="214" y="170"/>
                    <a:pt x="220" y="170"/>
                  </a:cubicBezTo>
                  <a:cubicBezTo>
                    <a:pt x="228" y="170"/>
                    <a:pt x="238" y="174"/>
                    <a:pt x="246" y="177"/>
                  </a:cubicBezTo>
                  <a:cubicBezTo>
                    <a:pt x="251" y="179"/>
                    <a:pt x="255" y="182"/>
                    <a:pt x="260" y="183"/>
                  </a:cubicBezTo>
                  <a:cubicBezTo>
                    <a:pt x="265" y="185"/>
                    <a:pt x="270" y="185"/>
                    <a:pt x="275" y="186"/>
                  </a:cubicBezTo>
                  <a:cubicBezTo>
                    <a:pt x="280" y="188"/>
                    <a:pt x="286" y="193"/>
                    <a:pt x="291" y="197"/>
                  </a:cubicBezTo>
                  <a:cubicBezTo>
                    <a:pt x="292" y="195"/>
                    <a:pt x="293" y="193"/>
                    <a:pt x="295" y="192"/>
                  </a:cubicBezTo>
                  <a:cubicBezTo>
                    <a:pt x="297" y="191"/>
                    <a:pt x="298" y="191"/>
                    <a:pt x="298" y="191"/>
                  </a:cubicBezTo>
                  <a:cubicBezTo>
                    <a:pt x="298" y="190"/>
                    <a:pt x="297" y="190"/>
                    <a:pt x="297" y="190"/>
                  </a:cubicBezTo>
                  <a:cubicBezTo>
                    <a:pt x="297" y="187"/>
                    <a:pt x="302" y="184"/>
                    <a:pt x="301" y="181"/>
                  </a:cubicBezTo>
                  <a:cubicBezTo>
                    <a:pt x="300" y="178"/>
                    <a:pt x="292" y="178"/>
                    <a:pt x="289" y="176"/>
                  </a:cubicBezTo>
                  <a:cubicBezTo>
                    <a:pt x="284" y="173"/>
                    <a:pt x="278" y="167"/>
                    <a:pt x="274" y="162"/>
                  </a:cubicBezTo>
                  <a:cubicBezTo>
                    <a:pt x="273" y="160"/>
                    <a:pt x="271" y="159"/>
                    <a:pt x="272" y="157"/>
                  </a:cubicBezTo>
                  <a:cubicBezTo>
                    <a:pt x="274" y="155"/>
                    <a:pt x="283" y="158"/>
                    <a:pt x="284" y="159"/>
                  </a:cubicBezTo>
                  <a:cubicBezTo>
                    <a:pt x="289" y="162"/>
                    <a:pt x="292" y="168"/>
                    <a:pt x="297" y="170"/>
                  </a:cubicBezTo>
                  <a:cubicBezTo>
                    <a:pt x="299" y="160"/>
                    <a:pt x="286" y="154"/>
                    <a:pt x="283" y="145"/>
                  </a:cubicBezTo>
                  <a:cubicBezTo>
                    <a:pt x="281" y="139"/>
                    <a:pt x="279" y="132"/>
                    <a:pt x="278" y="127"/>
                  </a:cubicBezTo>
                  <a:cubicBezTo>
                    <a:pt x="278" y="121"/>
                    <a:pt x="282" y="119"/>
                    <a:pt x="283" y="114"/>
                  </a:cubicBezTo>
                  <a:cubicBezTo>
                    <a:pt x="280" y="111"/>
                    <a:pt x="277" y="111"/>
                    <a:pt x="277" y="107"/>
                  </a:cubicBezTo>
                  <a:cubicBezTo>
                    <a:pt x="276" y="103"/>
                    <a:pt x="281" y="104"/>
                    <a:pt x="284" y="105"/>
                  </a:cubicBezTo>
                  <a:cubicBezTo>
                    <a:pt x="286" y="100"/>
                    <a:pt x="288" y="92"/>
                    <a:pt x="282" y="91"/>
                  </a:cubicBezTo>
                  <a:cubicBezTo>
                    <a:pt x="280" y="90"/>
                    <a:pt x="269" y="90"/>
                    <a:pt x="275" y="84"/>
                  </a:cubicBezTo>
                  <a:cubicBezTo>
                    <a:pt x="276" y="82"/>
                    <a:pt x="280" y="84"/>
                    <a:pt x="281" y="82"/>
                  </a:cubicBezTo>
                  <a:cubicBezTo>
                    <a:pt x="282" y="80"/>
                    <a:pt x="280" y="78"/>
                    <a:pt x="279" y="76"/>
                  </a:cubicBezTo>
                  <a:cubicBezTo>
                    <a:pt x="274" y="73"/>
                    <a:pt x="269" y="72"/>
                    <a:pt x="270" y="65"/>
                  </a:cubicBezTo>
                  <a:cubicBezTo>
                    <a:pt x="276" y="62"/>
                    <a:pt x="282" y="70"/>
                    <a:pt x="280" y="59"/>
                  </a:cubicBezTo>
                  <a:cubicBezTo>
                    <a:pt x="284" y="58"/>
                    <a:pt x="282" y="55"/>
                    <a:pt x="284" y="54"/>
                  </a:cubicBezTo>
                  <a:cubicBezTo>
                    <a:pt x="288" y="50"/>
                    <a:pt x="285" y="55"/>
                    <a:pt x="288" y="56"/>
                  </a:cubicBezTo>
                  <a:cubicBezTo>
                    <a:pt x="293" y="58"/>
                    <a:pt x="292" y="54"/>
                    <a:pt x="293" y="52"/>
                  </a:cubicBezTo>
                  <a:cubicBezTo>
                    <a:pt x="293" y="50"/>
                    <a:pt x="292" y="50"/>
                    <a:pt x="293" y="48"/>
                  </a:cubicBezTo>
                  <a:cubicBezTo>
                    <a:pt x="294" y="47"/>
                    <a:pt x="296" y="48"/>
                    <a:pt x="297" y="47"/>
                  </a:cubicBezTo>
                  <a:cubicBezTo>
                    <a:pt x="301" y="45"/>
                    <a:pt x="304" y="41"/>
                    <a:pt x="305" y="37"/>
                  </a:cubicBezTo>
                  <a:cubicBezTo>
                    <a:pt x="305" y="33"/>
                    <a:pt x="304" y="23"/>
                    <a:pt x="312" y="25"/>
                  </a:cubicBezTo>
                  <a:cubicBezTo>
                    <a:pt x="312" y="27"/>
                    <a:pt x="312" y="29"/>
                    <a:pt x="312" y="31"/>
                  </a:cubicBezTo>
                  <a:cubicBezTo>
                    <a:pt x="314" y="31"/>
                    <a:pt x="317" y="29"/>
                    <a:pt x="318" y="30"/>
                  </a:cubicBezTo>
                  <a:cubicBezTo>
                    <a:pt x="320" y="31"/>
                    <a:pt x="318" y="35"/>
                    <a:pt x="317" y="36"/>
                  </a:cubicBezTo>
                  <a:cubicBezTo>
                    <a:pt x="316" y="38"/>
                    <a:pt x="313" y="38"/>
                    <a:pt x="313" y="40"/>
                  </a:cubicBezTo>
                  <a:cubicBezTo>
                    <a:pt x="312" y="43"/>
                    <a:pt x="314" y="43"/>
                    <a:pt x="316" y="45"/>
                  </a:cubicBezTo>
                  <a:cubicBezTo>
                    <a:pt x="314" y="49"/>
                    <a:pt x="308" y="47"/>
                    <a:pt x="304" y="49"/>
                  </a:cubicBezTo>
                  <a:cubicBezTo>
                    <a:pt x="299" y="52"/>
                    <a:pt x="296" y="58"/>
                    <a:pt x="295" y="63"/>
                  </a:cubicBezTo>
                  <a:cubicBezTo>
                    <a:pt x="294" y="68"/>
                    <a:pt x="291" y="78"/>
                    <a:pt x="294" y="81"/>
                  </a:cubicBezTo>
                  <a:cubicBezTo>
                    <a:pt x="299" y="86"/>
                    <a:pt x="304" y="77"/>
                    <a:pt x="308" y="77"/>
                  </a:cubicBezTo>
                  <a:cubicBezTo>
                    <a:pt x="308" y="82"/>
                    <a:pt x="307" y="87"/>
                    <a:pt x="305" y="92"/>
                  </a:cubicBezTo>
                  <a:cubicBezTo>
                    <a:pt x="305" y="95"/>
                    <a:pt x="302" y="101"/>
                    <a:pt x="303" y="104"/>
                  </a:cubicBezTo>
                  <a:cubicBezTo>
                    <a:pt x="304" y="108"/>
                    <a:pt x="309" y="108"/>
                    <a:pt x="309" y="113"/>
                  </a:cubicBezTo>
                  <a:cubicBezTo>
                    <a:pt x="309" y="121"/>
                    <a:pt x="304" y="115"/>
                    <a:pt x="301" y="112"/>
                  </a:cubicBezTo>
                  <a:cubicBezTo>
                    <a:pt x="299" y="115"/>
                    <a:pt x="297" y="121"/>
                    <a:pt x="300" y="123"/>
                  </a:cubicBezTo>
                  <a:cubicBezTo>
                    <a:pt x="301" y="125"/>
                    <a:pt x="303" y="124"/>
                    <a:pt x="305" y="125"/>
                  </a:cubicBezTo>
                  <a:cubicBezTo>
                    <a:pt x="306" y="125"/>
                    <a:pt x="308" y="128"/>
                    <a:pt x="309" y="129"/>
                  </a:cubicBezTo>
                  <a:cubicBezTo>
                    <a:pt x="314" y="130"/>
                    <a:pt x="313" y="125"/>
                    <a:pt x="318" y="130"/>
                  </a:cubicBezTo>
                  <a:cubicBezTo>
                    <a:pt x="320" y="132"/>
                    <a:pt x="323" y="135"/>
                    <a:pt x="325" y="137"/>
                  </a:cubicBezTo>
                  <a:cubicBezTo>
                    <a:pt x="327" y="140"/>
                    <a:pt x="326" y="144"/>
                    <a:pt x="322" y="144"/>
                  </a:cubicBezTo>
                  <a:cubicBezTo>
                    <a:pt x="316" y="144"/>
                    <a:pt x="315" y="139"/>
                    <a:pt x="312" y="137"/>
                  </a:cubicBezTo>
                  <a:cubicBezTo>
                    <a:pt x="307" y="134"/>
                    <a:pt x="302" y="136"/>
                    <a:pt x="304" y="142"/>
                  </a:cubicBezTo>
                  <a:cubicBezTo>
                    <a:pt x="305" y="147"/>
                    <a:pt x="309" y="145"/>
                    <a:pt x="313" y="146"/>
                  </a:cubicBezTo>
                  <a:cubicBezTo>
                    <a:pt x="314" y="150"/>
                    <a:pt x="308" y="152"/>
                    <a:pt x="307" y="155"/>
                  </a:cubicBezTo>
                  <a:cubicBezTo>
                    <a:pt x="307" y="160"/>
                    <a:pt x="310" y="162"/>
                    <a:pt x="313" y="163"/>
                  </a:cubicBezTo>
                  <a:cubicBezTo>
                    <a:pt x="317" y="166"/>
                    <a:pt x="320" y="168"/>
                    <a:pt x="323" y="170"/>
                  </a:cubicBezTo>
                  <a:cubicBezTo>
                    <a:pt x="326" y="173"/>
                    <a:pt x="329" y="177"/>
                    <a:pt x="332" y="179"/>
                  </a:cubicBezTo>
                  <a:cubicBezTo>
                    <a:pt x="334" y="176"/>
                    <a:pt x="332" y="166"/>
                    <a:pt x="335" y="165"/>
                  </a:cubicBezTo>
                  <a:cubicBezTo>
                    <a:pt x="339" y="165"/>
                    <a:pt x="342" y="174"/>
                    <a:pt x="344" y="165"/>
                  </a:cubicBezTo>
                  <a:cubicBezTo>
                    <a:pt x="346" y="165"/>
                    <a:pt x="351" y="176"/>
                    <a:pt x="351" y="178"/>
                  </a:cubicBezTo>
                  <a:cubicBezTo>
                    <a:pt x="350" y="178"/>
                    <a:pt x="333" y="189"/>
                    <a:pt x="346" y="187"/>
                  </a:cubicBezTo>
                  <a:cubicBezTo>
                    <a:pt x="349" y="187"/>
                    <a:pt x="351" y="183"/>
                    <a:pt x="355" y="184"/>
                  </a:cubicBezTo>
                  <a:cubicBezTo>
                    <a:pt x="357" y="184"/>
                    <a:pt x="360" y="187"/>
                    <a:pt x="358" y="190"/>
                  </a:cubicBezTo>
                  <a:cubicBezTo>
                    <a:pt x="358" y="192"/>
                    <a:pt x="352" y="191"/>
                    <a:pt x="352" y="194"/>
                  </a:cubicBezTo>
                  <a:cubicBezTo>
                    <a:pt x="353" y="197"/>
                    <a:pt x="358" y="195"/>
                    <a:pt x="360" y="195"/>
                  </a:cubicBezTo>
                  <a:cubicBezTo>
                    <a:pt x="361" y="201"/>
                    <a:pt x="347" y="200"/>
                    <a:pt x="353" y="208"/>
                  </a:cubicBezTo>
                  <a:cubicBezTo>
                    <a:pt x="359" y="216"/>
                    <a:pt x="373" y="201"/>
                    <a:pt x="380" y="199"/>
                  </a:cubicBezTo>
                  <a:cubicBezTo>
                    <a:pt x="387" y="197"/>
                    <a:pt x="396" y="195"/>
                    <a:pt x="399" y="186"/>
                  </a:cubicBezTo>
                  <a:cubicBezTo>
                    <a:pt x="401" y="181"/>
                    <a:pt x="400" y="166"/>
                    <a:pt x="407" y="164"/>
                  </a:cubicBezTo>
                  <a:cubicBezTo>
                    <a:pt x="420" y="162"/>
                    <a:pt x="407" y="183"/>
                    <a:pt x="411" y="187"/>
                  </a:cubicBezTo>
                  <a:cubicBezTo>
                    <a:pt x="418" y="182"/>
                    <a:pt x="415" y="163"/>
                    <a:pt x="415" y="155"/>
                  </a:cubicBezTo>
                  <a:cubicBezTo>
                    <a:pt x="414" y="151"/>
                    <a:pt x="414" y="148"/>
                    <a:pt x="417" y="145"/>
                  </a:cubicBezTo>
                  <a:cubicBezTo>
                    <a:pt x="420" y="140"/>
                    <a:pt x="422" y="141"/>
                    <a:pt x="420" y="135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94" name="Freeform 941">
              <a:extLst>
                <a:ext uri="{FF2B5EF4-FFF2-40B4-BE49-F238E27FC236}">
                  <a16:creationId xmlns:a16="http://schemas.microsoft.com/office/drawing/2014/main" id="{6E66C4D9-725D-4E46-8A1F-1B845A956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2726" y="2043113"/>
              <a:ext cx="598488" cy="463550"/>
            </a:xfrm>
            <a:custGeom>
              <a:avLst/>
              <a:gdLst>
                <a:gd name="T0" fmla="*/ 8 w 364"/>
                <a:gd name="T1" fmla="*/ 173 h 282"/>
                <a:gd name="T2" fmla="*/ 1 w 364"/>
                <a:gd name="T3" fmla="*/ 202 h 282"/>
                <a:gd name="T4" fmla="*/ 12 w 364"/>
                <a:gd name="T5" fmla="*/ 224 h 282"/>
                <a:gd name="T6" fmla="*/ 18 w 364"/>
                <a:gd name="T7" fmla="*/ 227 h 282"/>
                <a:gd name="T8" fmla="*/ 19 w 364"/>
                <a:gd name="T9" fmla="*/ 234 h 282"/>
                <a:gd name="T10" fmla="*/ 27 w 364"/>
                <a:gd name="T11" fmla="*/ 238 h 282"/>
                <a:gd name="T12" fmla="*/ 29 w 364"/>
                <a:gd name="T13" fmla="*/ 242 h 282"/>
                <a:gd name="T14" fmla="*/ 36 w 364"/>
                <a:gd name="T15" fmla="*/ 244 h 282"/>
                <a:gd name="T16" fmla="*/ 45 w 364"/>
                <a:gd name="T17" fmla="*/ 254 h 282"/>
                <a:gd name="T18" fmla="*/ 58 w 364"/>
                <a:gd name="T19" fmla="*/ 266 h 282"/>
                <a:gd name="T20" fmla="*/ 80 w 364"/>
                <a:gd name="T21" fmla="*/ 269 h 282"/>
                <a:gd name="T22" fmla="*/ 94 w 364"/>
                <a:gd name="T23" fmla="*/ 244 h 282"/>
                <a:gd name="T24" fmla="*/ 120 w 364"/>
                <a:gd name="T25" fmla="*/ 249 h 282"/>
                <a:gd name="T26" fmla="*/ 132 w 364"/>
                <a:gd name="T27" fmla="*/ 239 h 282"/>
                <a:gd name="T28" fmla="*/ 148 w 364"/>
                <a:gd name="T29" fmla="*/ 236 h 282"/>
                <a:gd name="T30" fmla="*/ 162 w 364"/>
                <a:gd name="T31" fmla="*/ 233 h 282"/>
                <a:gd name="T32" fmla="*/ 167 w 364"/>
                <a:gd name="T33" fmla="*/ 219 h 282"/>
                <a:gd name="T34" fmla="*/ 177 w 364"/>
                <a:gd name="T35" fmla="*/ 189 h 282"/>
                <a:gd name="T36" fmla="*/ 201 w 364"/>
                <a:gd name="T37" fmla="*/ 172 h 282"/>
                <a:gd name="T38" fmla="*/ 224 w 364"/>
                <a:gd name="T39" fmla="*/ 161 h 282"/>
                <a:gd name="T40" fmla="*/ 228 w 364"/>
                <a:gd name="T41" fmla="*/ 135 h 282"/>
                <a:gd name="T42" fmla="*/ 259 w 364"/>
                <a:gd name="T43" fmla="*/ 142 h 282"/>
                <a:gd name="T44" fmla="*/ 272 w 364"/>
                <a:gd name="T45" fmla="*/ 132 h 282"/>
                <a:gd name="T46" fmla="*/ 279 w 364"/>
                <a:gd name="T47" fmla="*/ 119 h 282"/>
                <a:gd name="T48" fmla="*/ 282 w 364"/>
                <a:gd name="T49" fmla="*/ 105 h 282"/>
                <a:gd name="T50" fmla="*/ 297 w 364"/>
                <a:gd name="T51" fmla="*/ 93 h 282"/>
                <a:gd name="T52" fmla="*/ 307 w 364"/>
                <a:gd name="T53" fmla="*/ 75 h 282"/>
                <a:gd name="T54" fmla="*/ 314 w 364"/>
                <a:gd name="T55" fmla="*/ 62 h 282"/>
                <a:gd name="T56" fmla="*/ 329 w 364"/>
                <a:gd name="T57" fmla="*/ 59 h 282"/>
                <a:gd name="T58" fmla="*/ 351 w 364"/>
                <a:gd name="T59" fmla="*/ 41 h 282"/>
                <a:gd name="T60" fmla="*/ 364 w 364"/>
                <a:gd name="T61" fmla="*/ 26 h 282"/>
                <a:gd name="T62" fmla="*/ 361 w 364"/>
                <a:gd name="T63" fmla="*/ 25 h 282"/>
                <a:gd name="T64" fmla="*/ 348 w 364"/>
                <a:gd name="T65" fmla="*/ 10 h 282"/>
                <a:gd name="T66" fmla="*/ 331 w 364"/>
                <a:gd name="T67" fmla="*/ 2 h 282"/>
                <a:gd name="T68" fmla="*/ 315 w 364"/>
                <a:gd name="T69" fmla="*/ 5 h 282"/>
                <a:gd name="T70" fmla="*/ 297 w 364"/>
                <a:gd name="T71" fmla="*/ 7 h 282"/>
                <a:gd name="T72" fmla="*/ 282 w 364"/>
                <a:gd name="T73" fmla="*/ 11 h 282"/>
                <a:gd name="T74" fmla="*/ 270 w 364"/>
                <a:gd name="T75" fmla="*/ 21 h 282"/>
                <a:gd name="T76" fmla="*/ 247 w 364"/>
                <a:gd name="T77" fmla="*/ 47 h 282"/>
                <a:gd name="T78" fmla="*/ 224 w 364"/>
                <a:gd name="T79" fmla="*/ 72 h 282"/>
                <a:gd name="T80" fmla="*/ 219 w 364"/>
                <a:gd name="T81" fmla="*/ 39 h 282"/>
                <a:gd name="T82" fmla="*/ 217 w 364"/>
                <a:gd name="T83" fmla="*/ 19 h 282"/>
                <a:gd name="T84" fmla="*/ 217 w 364"/>
                <a:gd name="T85" fmla="*/ 3 h 282"/>
                <a:gd name="T86" fmla="*/ 127 w 364"/>
                <a:gd name="T87" fmla="*/ 17 h 282"/>
                <a:gd name="T88" fmla="*/ 125 w 364"/>
                <a:gd name="T89" fmla="*/ 0 h 282"/>
                <a:gd name="T90" fmla="*/ 124 w 364"/>
                <a:gd name="T91" fmla="*/ 0 h 282"/>
                <a:gd name="T92" fmla="*/ 110 w 364"/>
                <a:gd name="T93" fmla="*/ 8 h 282"/>
                <a:gd name="T94" fmla="*/ 106 w 364"/>
                <a:gd name="T95" fmla="*/ 23 h 282"/>
                <a:gd name="T96" fmla="*/ 99 w 364"/>
                <a:gd name="T97" fmla="*/ 36 h 282"/>
                <a:gd name="T98" fmla="*/ 93 w 364"/>
                <a:gd name="T99" fmla="*/ 48 h 282"/>
                <a:gd name="T100" fmla="*/ 83 w 364"/>
                <a:gd name="T101" fmla="*/ 60 h 282"/>
                <a:gd name="T102" fmla="*/ 73 w 364"/>
                <a:gd name="T103" fmla="*/ 67 h 282"/>
                <a:gd name="T104" fmla="*/ 58 w 364"/>
                <a:gd name="T105" fmla="*/ 81 h 282"/>
                <a:gd name="T106" fmla="*/ 51 w 364"/>
                <a:gd name="T107" fmla="*/ 91 h 282"/>
                <a:gd name="T108" fmla="*/ 52 w 364"/>
                <a:gd name="T109" fmla="*/ 105 h 282"/>
                <a:gd name="T110" fmla="*/ 42 w 364"/>
                <a:gd name="T111" fmla="*/ 105 h 282"/>
                <a:gd name="T112" fmla="*/ 22 w 364"/>
                <a:gd name="T113" fmla="*/ 122 h 282"/>
                <a:gd name="T114" fmla="*/ 25 w 364"/>
                <a:gd name="T115" fmla="*/ 135 h 282"/>
                <a:gd name="T116" fmla="*/ 18 w 364"/>
                <a:gd name="T117" fmla="*/ 144 h 282"/>
                <a:gd name="T118" fmla="*/ 10 w 364"/>
                <a:gd name="T119" fmla="*/ 155 h 282"/>
                <a:gd name="T120" fmla="*/ 9 w 364"/>
                <a:gd name="T121" fmla="*/ 170 h 282"/>
                <a:gd name="T122" fmla="*/ 8 w 364"/>
                <a:gd name="T123" fmla="*/ 171 h 282"/>
                <a:gd name="T124" fmla="*/ 8 w 364"/>
                <a:gd name="T125" fmla="*/ 173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4" h="282">
                  <a:moveTo>
                    <a:pt x="8" y="173"/>
                  </a:moveTo>
                  <a:cubicBezTo>
                    <a:pt x="7" y="183"/>
                    <a:pt x="0" y="191"/>
                    <a:pt x="1" y="202"/>
                  </a:cubicBezTo>
                  <a:cubicBezTo>
                    <a:pt x="2" y="210"/>
                    <a:pt x="6" y="221"/>
                    <a:pt x="12" y="224"/>
                  </a:cubicBezTo>
                  <a:cubicBezTo>
                    <a:pt x="15" y="226"/>
                    <a:pt x="15" y="224"/>
                    <a:pt x="18" y="227"/>
                  </a:cubicBezTo>
                  <a:cubicBezTo>
                    <a:pt x="19" y="229"/>
                    <a:pt x="18" y="232"/>
                    <a:pt x="19" y="234"/>
                  </a:cubicBezTo>
                  <a:cubicBezTo>
                    <a:pt x="21" y="236"/>
                    <a:pt x="25" y="236"/>
                    <a:pt x="27" y="238"/>
                  </a:cubicBezTo>
                  <a:cubicBezTo>
                    <a:pt x="29" y="239"/>
                    <a:pt x="28" y="241"/>
                    <a:pt x="29" y="242"/>
                  </a:cubicBezTo>
                  <a:cubicBezTo>
                    <a:pt x="31" y="243"/>
                    <a:pt x="34" y="243"/>
                    <a:pt x="36" y="244"/>
                  </a:cubicBezTo>
                  <a:cubicBezTo>
                    <a:pt x="40" y="246"/>
                    <a:pt x="42" y="250"/>
                    <a:pt x="45" y="254"/>
                  </a:cubicBezTo>
                  <a:cubicBezTo>
                    <a:pt x="49" y="258"/>
                    <a:pt x="53" y="262"/>
                    <a:pt x="58" y="266"/>
                  </a:cubicBezTo>
                  <a:cubicBezTo>
                    <a:pt x="65" y="271"/>
                    <a:pt x="74" y="282"/>
                    <a:pt x="80" y="269"/>
                  </a:cubicBezTo>
                  <a:cubicBezTo>
                    <a:pt x="83" y="262"/>
                    <a:pt x="85" y="248"/>
                    <a:pt x="94" y="244"/>
                  </a:cubicBezTo>
                  <a:cubicBezTo>
                    <a:pt x="103" y="241"/>
                    <a:pt x="109" y="257"/>
                    <a:pt x="120" y="249"/>
                  </a:cubicBezTo>
                  <a:cubicBezTo>
                    <a:pt x="124" y="245"/>
                    <a:pt x="126" y="240"/>
                    <a:pt x="132" y="239"/>
                  </a:cubicBezTo>
                  <a:cubicBezTo>
                    <a:pt x="137" y="237"/>
                    <a:pt x="142" y="237"/>
                    <a:pt x="148" y="236"/>
                  </a:cubicBezTo>
                  <a:cubicBezTo>
                    <a:pt x="153" y="235"/>
                    <a:pt x="157" y="237"/>
                    <a:pt x="162" y="233"/>
                  </a:cubicBezTo>
                  <a:cubicBezTo>
                    <a:pt x="166" y="229"/>
                    <a:pt x="167" y="224"/>
                    <a:pt x="167" y="219"/>
                  </a:cubicBezTo>
                  <a:cubicBezTo>
                    <a:pt x="168" y="209"/>
                    <a:pt x="170" y="197"/>
                    <a:pt x="177" y="189"/>
                  </a:cubicBezTo>
                  <a:cubicBezTo>
                    <a:pt x="183" y="182"/>
                    <a:pt x="192" y="175"/>
                    <a:pt x="201" y="172"/>
                  </a:cubicBezTo>
                  <a:cubicBezTo>
                    <a:pt x="209" y="169"/>
                    <a:pt x="219" y="169"/>
                    <a:pt x="224" y="161"/>
                  </a:cubicBezTo>
                  <a:cubicBezTo>
                    <a:pt x="230" y="152"/>
                    <a:pt x="213" y="136"/>
                    <a:pt x="228" y="135"/>
                  </a:cubicBezTo>
                  <a:cubicBezTo>
                    <a:pt x="238" y="134"/>
                    <a:pt x="249" y="145"/>
                    <a:pt x="259" y="142"/>
                  </a:cubicBezTo>
                  <a:cubicBezTo>
                    <a:pt x="264" y="141"/>
                    <a:pt x="268" y="135"/>
                    <a:pt x="272" y="132"/>
                  </a:cubicBezTo>
                  <a:cubicBezTo>
                    <a:pt x="277" y="128"/>
                    <a:pt x="278" y="125"/>
                    <a:pt x="279" y="119"/>
                  </a:cubicBezTo>
                  <a:cubicBezTo>
                    <a:pt x="279" y="113"/>
                    <a:pt x="278" y="109"/>
                    <a:pt x="282" y="105"/>
                  </a:cubicBezTo>
                  <a:cubicBezTo>
                    <a:pt x="286" y="100"/>
                    <a:pt x="292" y="97"/>
                    <a:pt x="297" y="93"/>
                  </a:cubicBezTo>
                  <a:cubicBezTo>
                    <a:pt x="301" y="88"/>
                    <a:pt x="304" y="81"/>
                    <a:pt x="307" y="75"/>
                  </a:cubicBezTo>
                  <a:cubicBezTo>
                    <a:pt x="308" y="72"/>
                    <a:pt x="311" y="65"/>
                    <a:pt x="314" y="62"/>
                  </a:cubicBezTo>
                  <a:cubicBezTo>
                    <a:pt x="318" y="58"/>
                    <a:pt x="325" y="60"/>
                    <a:pt x="329" y="59"/>
                  </a:cubicBezTo>
                  <a:cubicBezTo>
                    <a:pt x="340" y="57"/>
                    <a:pt x="345" y="49"/>
                    <a:pt x="351" y="41"/>
                  </a:cubicBezTo>
                  <a:cubicBezTo>
                    <a:pt x="355" y="35"/>
                    <a:pt x="360" y="31"/>
                    <a:pt x="364" y="26"/>
                  </a:cubicBezTo>
                  <a:cubicBezTo>
                    <a:pt x="363" y="26"/>
                    <a:pt x="362" y="26"/>
                    <a:pt x="361" y="25"/>
                  </a:cubicBezTo>
                  <a:cubicBezTo>
                    <a:pt x="354" y="22"/>
                    <a:pt x="351" y="17"/>
                    <a:pt x="348" y="10"/>
                  </a:cubicBezTo>
                  <a:cubicBezTo>
                    <a:pt x="344" y="3"/>
                    <a:pt x="340" y="1"/>
                    <a:pt x="331" y="2"/>
                  </a:cubicBezTo>
                  <a:cubicBezTo>
                    <a:pt x="326" y="3"/>
                    <a:pt x="321" y="5"/>
                    <a:pt x="315" y="5"/>
                  </a:cubicBezTo>
                  <a:cubicBezTo>
                    <a:pt x="309" y="6"/>
                    <a:pt x="303" y="6"/>
                    <a:pt x="297" y="7"/>
                  </a:cubicBezTo>
                  <a:cubicBezTo>
                    <a:pt x="292" y="9"/>
                    <a:pt x="286" y="9"/>
                    <a:pt x="282" y="11"/>
                  </a:cubicBezTo>
                  <a:cubicBezTo>
                    <a:pt x="277" y="13"/>
                    <a:pt x="274" y="18"/>
                    <a:pt x="270" y="21"/>
                  </a:cubicBezTo>
                  <a:cubicBezTo>
                    <a:pt x="260" y="29"/>
                    <a:pt x="253" y="36"/>
                    <a:pt x="247" y="47"/>
                  </a:cubicBezTo>
                  <a:cubicBezTo>
                    <a:pt x="242" y="58"/>
                    <a:pt x="235" y="65"/>
                    <a:pt x="224" y="72"/>
                  </a:cubicBezTo>
                  <a:cubicBezTo>
                    <a:pt x="219" y="64"/>
                    <a:pt x="220" y="48"/>
                    <a:pt x="219" y="39"/>
                  </a:cubicBezTo>
                  <a:cubicBezTo>
                    <a:pt x="218" y="32"/>
                    <a:pt x="218" y="25"/>
                    <a:pt x="217" y="19"/>
                  </a:cubicBezTo>
                  <a:cubicBezTo>
                    <a:pt x="216" y="13"/>
                    <a:pt x="217" y="8"/>
                    <a:pt x="217" y="3"/>
                  </a:cubicBezTo>
                  <a:cubicBezTo>
                    <a:pt x="127" y="17"/>
                    <a:pt x="127" y="17"/>
                    <a:pt x="127" y="17"/>
                  </a:cubicBezTo>
                  <a:cubicBezTo>
                    <a:pt x="127" y="17"/>
                    <a:pt x="126" y="11"/>
                    <a:pt x="125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0" y="3"/>
                    <a:pt x="113" y="4"/>
                    <a:pt x="110" y="8"/>
                  </a:cubicBezTo>
                  <a:cubicBezTo>
                    <a:pt x="107" y="12"/>
                    <a:pt x="109" y="18"/>
                    <a:pt x="106" y="23"/>
                  </a:cubicBezTo>
                  <a:cubicBezTo>
                    <a:pt x="104" y="28"/>
                    <a:pt x="101" y="31"/>
                    <a:pt x="99" y="36"/>
                  </a:cubicBezTo>
                  <a:cubicBezTo>
                    <a:pt x="97" y="41"/>
                    <a:pt x="97" y="43"/>
                    <a:pt x="93" y="48"/>
                  </a:cubicBezTo>
                  <a:cubicBezTo>
                    <a:pt x="89" y="52"/>
                    <a:pt x="86" y="56"/>
                    <a:pt x="83" y="60"/>
                  </a:cubicBezTo>
                  <a:cubicBezTo>
                    <a:pt x="80" y="64"/>
                    <a:pt x="77" y="66"/>
                    <a:pt x="73" y="67"/>
                  </a:cubicBezTo>
                  <a:cubicBezTo>
                    <a:pt x="62" y="70"/>
                    <a:pt x="60" y="70"/>
                    <a:pt x="58" y="81"/>
                  </a:cubicBezTo>
                  <a:cubicBezTo>
                    <a:pt x="57" y="86"/>
                    <a:pt x="53" y="87"/>
                    <a:pt x="51" y="91"/>
                  </a:cubicBezTo>
                  <a:cubicBezTo>
                    <a:pt x="49" y="96"/>
                    <a:pt x="53" y="100"/>
                    <a:pt x="52" y="105"/>
                  </a:cubicBezTo>
                  <a:cubicBezTo>
                    <a:pt x="51" y="110"/>
                    <a:pt x="47" y="105"/>
                    <a:pt x="42" y="105"/>
                  </a:cubicBezTo>
                  <a:cubicBezTo>
                    <a:pt x="36" y="106"/>
                    <a:pt x="23" y="115"/>
                    <a:pt x="22" y="122"/>
                  </a:cubicBezTo>
                  <a:cubicBezTo>
                    <a:pt x="21" y="126"/>
                    <a:pt x="26" y="130"/>
                    <a:pt x="25" y="135"/>
                  </a:cubicBezTo>
                  <a:cubicBezTo>
                    <a:pt x="24" y="138"/>
                    <a:pt x="20" y="141"/>
                    <a:pt x="18" y="144"/>
                  </a:cubicBezTo>
                  <a:cubicBezTo>
                    <a:pt x="15" y="147"/>
                    <a:pt x="11" y="151"/>
                    <a:pt x="10" y="155"/>
                  </a:cubicBezTo>
                  <a:cubicBezTo>
                    <a:pt x="9" y="159"/>
                    <a:pt x="12" y="166"/>
                    <a:pt x="9" y="170"/>
                  </a:cubicBezTo>
                  <a:cubicBezTo>
                    <a:pt x="9" y="170"/>
                    <a:pt x="8" y="170"/>
                    <a:pt x="8" y="171"/>
                  </a:cubicBezTo>
                  <a:cubicBezTo>
                    <a:pt x="8" y="171"/>
                    <a:pt x="8" y="172"/>
                    <a:pt x="8" y="173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95" name="Freeform 942">
              <a:extLst>
                <a:ext uri="{FF2B5EF4-FFF2-40B4-BE49-F238E27FC236}">
                  <a16:creationId xmlns:a16="http://schemas.microsoft.com/office/drawing/2014/main" id="{F54154D9-70C9-4F40-B037-E92455950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8163" y="2238375"/>
              <a:ext cx="992188" cy="503238"/>
            </a:xfrm>
            <a:custGeom>
              <a:avLst/>
              <a:gdLst>
                <a:gd name="T0" fmla="*/ 522 w 604"/>
                <a:gd name="T1" fmla="*/ 228 h 306"/>
                <a:gd name="T2" fmla="*/ 536 w 604"/>
                <a:gd name="T3" fmla="*/ 212 h 306"/>
                <a:gd name="T4" fmla="*/ 557 w 604"/>
                <a:gd name="T5" fmla="*/ 188 h 306"/>
                <a:gd name="T6" fmla="*/ 592 w 604"/>
                <a:gd name="T7" fmla="*/ 154 h 306"/>
                <a:gd name="T8" fmla="*/ 604 w 604"/>
                <a:gd name="T9" fmla="*/ 123 h 306"/>
                <a:gd name="T10" fmla="*/ 594 w 604"/>
                <a:gd name="T11" fmla="*/ 115 h 306"/>
                <a:gd name="T12" fmla="*/ 587 w 604"/>
                <a:gd name="T13" fmla="*/ 105 h 306"/>
                <a:gd name="T14" fmla="*/ 583 w 604"/>
                <a:gd name="T15" fmla="*/ 54 h 306"/>
                <a:gd name="T16" fmla="*/ 554 w 604"/>
                <a:gd name="T17" fmla="*/ 46 h 306"/>
                <a:gd name="T18" fmla="*/ 519 w 604"/>
                <a:gd name="T19" fmla="*/ 28 h 306"/>
                <a:gd name="T20" fmla="*/ 488 w 604"/>
                <a:gd name="T21" fmla="*/ 28 h 306"/>
                <a:gd name="T22" fmla="*/ 459 w 604"/>
                <a:gd name="T23" fmla="*/ 26 h 306"/>
                <a:gd name="T24" fmla="*/ 428 w 604"/>
                <a:gd name="T25" fmla="*/ 15 h 306"/>
                <a:gd name="T26" fmla="*/ 385 w 604"/>
                <a:gd name="T27" fmla="*/ 3 h 306"/>
                <a:gd name="T28" fmla="*/ 369 w 604"/>
                <a:gd name="T29" fmla="*/ 16 h 306"/>
                <a:gd name="T30" fmla="*/ 321 w 604"/>
                <a:gd name="T31" fmla="*/ 91 h 306"/>
                <a:gd name="T32" fmla="*/ 296 w 604"/>
                <a:gd name="T33" fmla="*/ 124 h 306"/>
                <a:gd name="T34" fmla="*/ 264 w 604"/>
                <a:gd name="T35" fmla="*/ 119 h 306"/>
                <a:gd name="T36" fmla="*/ 242 w 604"/>
                <a:gd name="T37" fmla="*/ 134 h 306"/>
                <a:gd name="T38" fmla="*/ 213 w 604"/>
                <a:gd name="T39" fmla="*/ 141 h 306"/>
                <a:gd name="T40" fmla="*/ 179 w 604"/>
                <a:gd name="T41" fmla="*/ 146 h 306"/>
                <a:gd name="T42" fmla="*/ 137 w 604"/>
                <a:gd name="T43" fmla="*/ 151 h 306"/>
                <a:gd name="T44" fmla="*/ 120 w 604"/>
                <a:gd name="T45" fmla="*/ 170 h 306"/>
                <a:gd name="T46" fmla="*/ 116 w 604"/>
                <a:gd name="T47" fmla="*/ 166 h 306"/>
                <a:gd name="T48" fmla="*/ 104 w 604"/>
                <a:gd name="T49" fmla="*/ 203 h 306"/>
                <a:gd name="T50" fmla="*/ 63 w 604"/>
                <a:gd name="T51" fmla="*/ 238 h 306"/>
                <a:gd name="T52" fmla="*/ 34 w 604"/>
                <a:gd name="T53" fmla="*/ 251 h 306"/>
                <a:gd name="T54" fmla="*/ 31 w 604"/>
                <a:gd name="T55" fmla="*/ 260 h 306"/>
                <a:gd name="T56" fmla="*/ 33 w 604"/>
                <a:gd name="T57" fmla="*/ 267 h 306"/>
                <a:gd name="T58" fmla="*/ 28 w 604"/>
                <a:gd name="T59" fmla="*/ 283 h 306"/>
                <a:gd name="T60" fmla="*/ 22 w 604"/>
                <a:gd name="T61" fmla="*/ 290 h 306"/>
                <a:gd name="T62" fmla="*/ 15 w 604"/>
                <a:gd name="T63" fmla="*/ 293 h 306"/>
                <a:gd name="T64" fmla="*/ 8 w 604"/>
                <a:gd name="T65" fmla="*/ 294 h 306"/>
                <a:gd name="T66" fmla="*/ 1 w 604"/>
                <a:gd name="T67" fmla="*/ 296 h 306"/>
                <a:gd name="T68" fmla="*/ 0 w 604"/>
                <a:gd name="T69" fmla="*/ 305 h 306"/>
                <a:gd name="T70" fmla="*/ 7 w 604"/>
                <a:gd name="T71" fmla="*/ 306 h 306"/>
                <a:gd name="T72" fmla="*/ 40 w 604"/>
                <a:gd name="T73" fmla="*/ 305 h 306"/>
                <a:gd name="T74" fmla="*/ 90 w 604"/>
                <a:gd name="T75" fmla="*/ 302 h 306"/>
                <a:gd name="T76" fmla="*/ 115 w 604"/>
                <a:gd name="T77" fmla="*/ 300 h 306"/>
                <a:gd name="T78" fmla="*/ 492 w 604"/>
                <a:gd name="T79" fmla="*/ 261 h 306"/>
                <a:gd name="T80" fmla="*/ 512 w 604"/>
                <a:gd name="T81" fmla="*/ 23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4" h="306">
                  <a:moveTo>
                    <a:pt x="512" y="235"/>
                  </a:moveTo>
                  <a:cubicBezTo>
                    <a:pt x="515" y="233"/>
                    <a:pt x="519" y="231"/>
                    <a:pt x="522" y="228"/>
                  </a:cubicBezTo>
                  <a:cubicBezTo>
                    <a:pt x="525" y="226"/>
                    <a:pt x="526" y="222"/>
                    <a:pt x="529" y="220"/>
                  </a:cubicBezTo>
                  <a:cubicBezTo>
                    <a:pt x="531" y="217"/>
                    <a:pt x="535" y="215"/>
                    <a:pt x="536" y="212"/>
                  </a:cubicBezTo>
                  <a:cubicBezTo>
                    <a:pt x="538" y="206"/>
                    <a:pt x="535" y="205"/>
                    <a:pt x="542" y="203"/>
                  </a:cubicBezTo>
                  <a:cubicBezTo>
                    <a:pt x="551" y="201"/>
                    <a:pt x="552" y="196"/>
                    <a:pt x="557" y="188"/>
                  </a:cubicBezTo>
                  <a:cubicBezTo>
                    <a:pt x="562" y="181"/>
                    <a:pt x="567" y="175"/>
                    <a:pt x="573" y="170"/>
                  </a:cubicBezTo>
                  <a:cubicBezTo>
                    <a:pt x="580" y="165"/>
                    <a:pt x="587" y="161"/>
                    <a:pt x="592" y="154"/>
                  </a:cubicBezTo>
                  <a:cubicBezTo>
                    <a:pt x="597" y="147"/>
                    <a:pt x="598" y="138"/>
                    <a:pt x="600" y="130"/>
                  </a:cubicBezTo>
                  <a:cubicBezTo>
                    <a:pt x="601" y="127"/>
                    <a:pt x="603" y="125"/>
                    <a:pt x="604" y="123"/>
                  </a:cubicBezTo>
                  <a:cubicBezTo>
                    <a:pt x="603" y="121"/>
                    <a:pt x="604" y="120"/>
                    <a:pt x="602" y="119"/>
                  </a:cubicBezTo>
                  <a:cubicBezTo>
                    <a:pt x="600" y="117"/>
                    <a:pt x="596" y="117"/>
                    <a:pt x="594" y="115"/>
                  </a:cubicBezTo>
                  <a:cubicBezTo>
                    <a:pt x="593" y="113"/>
                    <a:pt x="594" y="110"/>
                    <a:pt x="593" y="108"/>
                  </a:cubicBezTo>
                  <a:cubicBezTo>
                    <a:pt x="590" y="105"/>
                    <a:pt x="590" y="107"/>
                    <a:pt x="587" y="105"/>
                  </a:cubicBezTo>
                  <a:cubicBezTo>
                    <a:pt x="581" y="102"/>
                    <a:pt x="577" y="91"/>
                    <a:pt x="576" y="83"/>
                  </a:cubicBezTo>
                  <a:cubicBezTo>
                    <a:pt x="575" y="72"/>
                    <a:pt x="582" y="64"/>
                    <a:pt x="583" y="54"/>
                  </a:cubicBezTo>
                  <a:cubicBezTo>
                    <a:pt x="583" y="53"/>
                    <a:pt x="583" y="52"/>
                    <a:pt x="583" y="52"/>
                  </a:cubicBezTo>
                  <a:cubicBezTo>
                    <a:pt x="576" y="57"/>
                    <a:pt x="559" y="51"/>
                    <a:pt x="554" y="46"/>
                  </a:cubicBezTo>
                  <a:cubicBezTo>
                    <a:pt x="547" y="39"/>
                    <a:pt x="541" y="31"/>
                    <a:pt x="532" y="26"/>
                  </a:cubicBezTo>
                  <a:cubicBezTo>
                    <a:pt x="526" y="22"/>
                    <a:pt x="525" y="24"/>
                    <a:pt x="519" y="28"/>
                  </a:cubicBezTo>
                  <a:cubicBezTo>
                    <a:pt x="514" y="31"/>
                    <a:pt x="509" y="34"/>
                    <a:pt x="503" y="33"/>
                  </a:cubicBezTo>
                  <a:cubicBezTo>
                    <a:pt x="498" y="32"/>
                    <a:pt x="493" y="28"/>
                    <a:pt x="488" y="28"/>
                  </a:cubicBezTo>
                  <a:cubicBezTo>
                    <a:pt x="481" y="28"/>
                    <a:pt x="479" y="35"/>
                    <a:pt x="474" y="36"/>
                  </a:cubicBezTo>
                  <a:cubicBezTo>
                    <a:pt x="469" y="37"/>
                    <a:pt x="463" y="29"/>
                    <a:pt x="459" y="26"/>
                  </a:cubicBezTo>
                  <a:cubicBezTo>
                    <a:pt x="453" y="22"/>
                    <a:pt x="448" y="21"/>
                    <a:pt x="441" y="19"/>
                  </a:cubicBezTo>
                  <a:cubicBezTo>
                    <a:pt x="437" y="18"/>
                    <a:pt x="432" y="16"/>
                    <a:pt x="428" y="15"/>
                  </a:cubicBezTo>
                  <a:cubicBezTo>
                    <a:pt x="422" y="14"/>
                    <a:pt x="416" y="15"/>
                    <a:pt x="411" y="14"/>
                  </a:cubicBezTo>
                  <a:cubicBezTo>
                    <a:pt x="400" y="14"/>
                    <a:pt x="395" y="7"/>
                    <a:pt x="385" y="3"/>
                  </a:cubicBezTo>
                  <a:cubicBezTo>
                    <a:pt x="379" y="0"/>
                    <a:pt x="373" y="2"/>
                    <a:pt x="368" y="5"/>
                  </a:cubicBezTo>
                  <a:cubicBezTo>
                    <a:pt x="369" y="11"/>
                    <a:pt x="369" y="15"/>
                    <a:pt x="369" y="16"/>
                  </a:cubicBezTo>
                  <a:cubicBezTo>
                    <a:pt x="367" y="34"/>
                    <a:pt x="355" y="38"/>
                    <a:pt x="341" y="45"/>
                  </a:cubicBezTo>
                  <a:cubicBezTo>
                    <a:pt x="322" y="55"/>
                    <a:pt x="328" y="75"/>
                    <a:pt x="321" y="91"/>
                  </a:cubicBezTo>
                  <a:cubicBezTo>
                    <a:pt x="319" y="97"/>
                    <a:pt x="313" y="101"/>
                    <a:pt x="309" y="106"/>
                  </a:cubicBezTo>
                  <a:cubicBezTo>
                    <a:pt x="304" y="112"/>
                    <a:pt x="301" y="119"/>
                    <a:pt x="296" y="124"/>
                  </a:cubicBezTo>
                  <a:cubicBezTo>
                    <a:pt x="291" y="129"/>
                    <a:pt x="286" y="137"/>
                    <a:pt x="279" y="134"/>
                  </a:cubicBezTo>
                  <a:cubicBezTo>
                    <a:pt x="275" y="133"/>
                    <a:pt x="268" y="123"/>
                    <a:pt x="264" y="119"/>
                  </a:cubicBezTo>
                  <a:cubicBezTo>
                    <a:pt x="258" y="113"/>
                    <a:pt x="255" y="106"/>
                    <a:pt x="249" y="115"/>
                  </a:cubicBezTo>
                  <a:cubicBezTo>
                    <a:pt x="246" y="121"/>
                    <a:pt x="245" y="128"/>
                    <a:pt x="242" y="134"/>
                  </a:cubicBezTo>
                  <a:cubicBezTo>
                    <a:pt x="239" y="139"/>
                    <a:pt x="238" y="149"/>
                    <a:pt x="230" y="147"/>
                  </a:cubicBezTo>
                  <a:cubicBezTo>
                    <a:pt x="223" y="145"/>
                    <a:pt x="223" y="134"/>
                    <a:pt x="213" y="141"/>
                  </a:cubicBezTo>
                  <a:cubicBezTo>
                    <a:pt x="207" y="145"/>
                    <a:pt x="206" y="150"/>
                    <a:pt x="198" y="152"/>
                  </a:cubicBezTo>
                  <a:cubicBezTo>
                    <a:pt x="190" y="153"/>
                    <a:pt x="186" y="150"/>
                    <a:pt x="179" y="146"/>
                  </a:cubicBezTo>
                  <a:cubicBezTo>
                    <a:pt x="163" y="137"/>
                    <a:pt x="159" y="149"/>
                    <a:pt x="145" y="152"/>
                  </a:cubicBezTo>
                  <a:cubicBezTo>
                    <a:pt x="142" y="153"/>
                    <a:pt x="141" y="149"/>
                    <a:pt x="137" y="151"/>
                  </a:cubicBezTo>
                  <a:cubicBezTo>
                    <a:pt x="135" y="152"/>
                    <a:pt x="134" y="158"/>
                    <a:pt x="133" y="160"/>
                  </a:cubicBezTo>
                  <a:cubicBezTo>
                    <a:pt x="130" y="164"/>
                    <a:pt x="125" y="171"/>
                    <a:pt x="120" y="170"/>
                  </a:cubicBezTo>
                  <a:cubicBezTo>
                    <a:pt x="118" y="170"/>
                    <a:pt x="117" y="170"/>
                    <a:pt x="115" y="170"/>
                  </a:cubicBezTo>
                  <a:cubicBezTo>
                    <a:pt x="115" y="168"/>
                    <a:pt x="116" y="167"/>
                    <a:pt x="116" y="166"/>
                  </a:cubicBezTo>
                  <a:cubicBezTo>
                    <a:pt x="114" y="168"/>
                    <a:pt x="113" y="171"/>
                    <a:pt x="112" y="173"/>
                  </a:cubicBezTo>
                  <a:cubicBezTo>
                    <a:pt x="107" y="183"/>
                    <a:pt x="105" y="192"/>
                    <a:pt x="104" y="203"/>
                  </a:cubicBezTo>
                  <a:cubicBezTo>
                    <a:pt x="102" y="217"/>
                    <a:pt x="96" y="215"/>
                    <a:pt x="87" y="222"/>
                  </a:cubicBezTo>
                  <a:cubicBezTo>
                    <a:pt x="76" y="230"/>
                    <a:pt x="78" y="239"/>
                    <a:pt x="63" y="238"/>
                  </a:cubicBezTo>
                  <a:cubicBezTo>
                    <a:pt x="56" y="237"/>
                    <a:pt x="48" y="233"/>
                    <a:pt x="41" y="235"/>
                  </a:cubicBezTo>
                  <a:cubicBezTo>
                    <a:pt x="31" y="238"/>
                    <a:pt x="36" y="242"/>
                    <a:pt x="34" y="251"/>
                  </a:cubicBezTo>
                  <a:cubicBezTo>
                    <a:pt x="33" y="255"/>
                    <a:pt x="31" y="257"/>
                    <a:pt x="30" y="258"/>
                  </a:cubicBezTo>
                  <a:cubicBezTo>
                    <a:pt x="30" y="258"/>
                    <a:pt x="31" y="259"/>
                    <a:pt x="31" y="260"/>
                  </a:cubicBezTo>
                  <a:cubicBezTo>
                    <a:pt x="31" y="261"/>
                    <a:pt x="32" y="262"/>
                    <a:pt x="32" y="263"/>
                  </a:cubicBezTo>
                  <a:cubicBezTo>
                    <a:pt x="32" y="265"/>
                    <a:pt x="33" y="266"/>
                    <a:pt x="33" y="267"/>
                  </a:cubicBezTo>
                  <a:cubicBezTo>
                    <a:pt x="34" y="270"/>
                    <a:pt x="34" y="273"/>
                    <a:pt x="33" y="276"/>
                  </a:cubicBezTo>
                  <a:cubicBezTo>
                    <a:pt x="32" y="279"/>
                    <a:pt x="30" y="281"/>
                    <a:pt x="28" y="283"/>
                  </a:cubicBezTo>
                  <a:cubicBezTo>
                    <a:pt x="27" y="285"/>
                    <a:pt x="26" y="286"/>
                    <a:pt x="25" y="288"/>
                  </a:cubicBezTo>
                  <a:cubicBezTo>
                    <a:pt x="24" y="288"/>
                    <a:pt x="23" y="289"/>
                    <a:pt x="22" y="290"/>
                  </a:cubicBezTo>
                  <a:cubicBezTo>
                    <a:pt x="22" y="291"/>
                    <a:pt x="20" y="291"/>
                    <a:pt x="19" y="292"/>
                  </a:cubicBezTo>
                  <a:cubicBezTo>
                    <a:pt x="18" y="293"/>
                    <a:pt x="17" y="293"/>
                    <a:pt x="15" y="293"/>
                  </a:cubicBezTo>
                  <a:cubicBezTo>
                    <a:pt x="14" y="293"/>
                    <a:pt x="13" y="294"/>
                    <a:pt x="12" y="294"/>
                  </a:cubicBezTo>
                  <a:cubicBezTo>
                    <a:pt x="11" y="294"/>
                    <a:pt x="9" y="294"/>
                    <a:pt x="8" y="294"/>
                  </a:cubicBezTo>
                  <a:cubicBezTo>
                    <a:pt x="6" y="294"/>
                    <a:pt x="4" y="294"/>
                    <a:pt x="3" y="295"/>
                  </a:cubicBezTo>
                  <a:cubicBezTo>
                    <a:pt x="2" y="295"/>
                    <a:pt x="1" y="296"/>
                    <a:pt x="1" y="296"/>
                  </a:cubicBezTo>
                  <a:cubicBezTo>
                    <a:pt x="0" y="298"/>
                    <a:pt x="0" y="300"/>
                    <a:pt x="0" y="302"/>
                  </a:cubicBezTo>
                  <a:cubicBezTo>
                    <a:pt x="0" y="303"/>
                    <a:pt x="0" y="304"/>
                    <a:pt x="0" y="305"/>
                  </a:cubicBezTo>
                  <a:cubicBezTo>
                    <a:pt x="0" y="306"/>
                    <a:pt x="2" y="306"/>
                    <a:pt x="3" y="306"/>
                  </a:cubicBezTo>
                  <a:cubicBezTo>
                    <a:pt x="5" y="306"/>
                    <a:pt x="6" y="306"/>
                    <a:pt x="7" y="306"/>
                  </a:cubicBezTo>
                  <a:cubicBezTo>
                    <a:pt x="10" y="306"/>
                    <a:pt x="13" y="306"/>
                    <a:pt x="16" y="306"/>
                  </a:cubicBezTo>
                  <a:cubicBezTo>
                    <a:pt x="24" y="306"/>
                    <a:pt x="32" y="305"/>
                    <a:pt x="40" y="305"/>
                  </a:cubicBezTo>
                  <a:cubicBezTo>
                    <a:pt x="49" y="304"/>
                    <a:pt x="57" y="304"/>
                    <a:pt x="66" y="303"/>
                  </a:cubicBezTo>
                  <a:cubicBezTo>
                    <a:pt x="74" y="303"/>
                    <a:pt x="82" y="303"/>
                    <a:pt x="90" y="302"/>
                  </a:cubicBezTo>
                  <a:cubicBezTo>
                    <a:pt x="96" y="302"/>
                    <a:pt x="102" y="301"/>
                    <a:pt x="108" y="301"/>
                  </a:cubicBezTo>
                  <a:cubicBezTo>
                    <a:pt x="111" y="301"/>
                    <a:pt x="113" y="300"/>
                    <a:pt x="115" y="300"/>
                  </a:cubicBezTo>
                  <a:cubicBezTo>
                    <a:pt x="108" y="287"/>
                    <a:pt x="108" y="287"/>
                    <a:pt x="108" y="287"/>
                  </a:cubicBezTo>
                  <a:cubicBezTo>
                    <a:pt x="108" y="287"/>
                    <a:pt x="343" y="272"/>
                    <a:pt x="492" y="261"/>
                  </a:cubicBezTo>
                  <a:cubicBezTo>
                    <a:pt x="492" y="259"/>
                    <a:pt x="493" y="257"/>
                    <a:pt x="495" y="256"/>
                  </a:cubicBezTo>
                  <a:cubicBezTo>
                    <a:pt x="499" y="247"/>
                    <a:pt x="503" y="240"/>
                    <a:pt x="512" y="235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96" name="Freeform 943">
              <a:extLst>
                <a:ext uri="{FF2B5EF4-FFF2-40B4-BE49-F238E27FC236}">
                  <a16:creationId xmlns:a16="http://schemas.microsoft.com/office/drawing/2014/main" id="{C3628A0E-B3D0-B747-87FA-81809AC74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6201" y="2085975"/>
              <a:ext cx="1087438" cy="581025"/>
            </a:xfrm>
            <a:custGeom>
              <a:avLst/>
              <a:gdLst>
                <a:gd name="T0" fmla="*/ 662 w 662"/>
                <a:gd name="T1" fmla="*/ 249 h 354"/>
                <a:gd name="T2" fmla="*/ 646 w 662"/>
                <a:gd name="T3" fmla="*/ 233 h 354"/>
                <a:gd name="T4" fmla="*/ 622 w 662"/>
                <a:gd name="T5" fmla="*/ 237 h 354"/>
                <a:gd name="T6" fmla="*/ 585 w 662"/>
                <a:gd name="T7" fmla="*/ 217 h 354"/>
                <a:gd name="T8" fmla="*/ 536 w 662"/>
                <a:gd name="T9" fmla="*/ 204 h 354"/>
                <a:gd name="T10" fmla="*/ 551 w 662"/>
                <a:gd name="T11" fmla="*/ 192 h 354"/>
                <a:gd name="T12" fmla="*/ 602 w 662"/>
                <a:gd name="T13" fmla="*/ 217 h 354"/>
                <a:gd name="T14" fmla="*/ 613 w 662"/>
                <a:gd name="T15" fmla="*/ 202 h 354"/>
                <a:gd name="T16" fmla="*/ 603 w 662"/>
                <a:gd name="T17" fmla="*/ 187 h 354"/>
                <a:gd name="T18" fmla="*/ 566 w 662"/>
                <a:gd name="T19" fmla="*/ 163 h 354"/>
                <a:gd name="T20" fmla="*/ 602 w 662"/>
                <a:gd name="T21" fmla="*/ 156 h 354"/>
                <a:gd name="T22" fmla="*/ 591 w 662"/>
                <a:gd name="T23" fmla="*/ 145 h 354"/>
                <a:gd name="T24" fmla="*/ 590 w 662"/>
                <a:gd name="T25" fmla="*/ 125 h 354"/>
                <a:gd name="T26" fmla="*/ 574 w 662"/>
                <a:gd name="T27" fmla="*/ 112 h 354"/>
                <a:gd name="T28" fmla="*/ 545 w 662"/>
                <a:gd name="T29" fmla="*/ 103 h 354"/>
                <a:gd name="T30" fmla="*/ 505 w 662"/>
                <a:gd name="T31" fmla="*/ 92 h 354"/>
                <a:gd name="T32" fmla="*/ 512 w 662"/>
                <a:gd name="T33" fmla="*/ 64 h 354"/>
                <a:gd name="T34" fmla="*/ 491 w 662"/>
                <a:gd name="T35" fmla="*/ 30 h 354"/>
                <a:gd name="T36" fmla="*/ 463 w 662"/>
                <a:gd name="T37" fmla="*/ 7 h 354"/>
                <a:gd name="T38" fmla="*/ 434 w 662"/>
                <a:gd name="T39" fmla="*/ 15 h 354"/>
                <a:gd name="T40" fmla="*/ 397 w 662"/>
                <a:gd name="T41" fmla="*/ 36 h 354"/>
                <a:gd name="T42" fmla="*/ 380 w 662"/>
                <a:gd name="T43" fmla="*/ 67 h 354"/>
                <a:gd name="T44" fmla="*/ 362 w 662"/>
                <a:gd name="T45" fmla="*/ 93 h 354"/>
                <a:gd name="T46" fmla="*/ 342 w 662"/>
                <a:gd name="T47" fmla="*/ 116 h 354"/>
                <a:gd name="T48" fmla="*/ 307 w 662"/>
                <a:gd name="T49" fmla="*/ 135 h 354"/>
                <a:gd name="T50" fmla="*/ 260 w 662"/>
                <a:gd name="T51" fmla="*/ 163 h 354"/>
                <a:gd name="T52" fmla="*/ 245 w 662"/>
                <a:gd name="T53" fmla="*/ 207 h 354"/>
                <a:gd name="T54" fmla="*/ 215 w 662"/>
                <a:gd name="T55" fmla="*/ 213 h 354"/>
                <a:gd name="T56" fmla="*/ 177 w 662"/>
                <a:gd name="T57" fmla="*/ 218 h 354"/>
                <a:gd name="T58" fmla="*/ 141 w 662"/>
                <a:gd name="T59" fmla="*/ 240 h 354"/>
                <a:gd name="T60" fmla="*/ 119 w 662"/>
                <a:gd name="T61" fmla="*/ 218 h 354"/>
                <a:gd name="T62" fmla="*/ 112 w 662"/>
                <a:gd name="T63" fmla="*/ 216 h 354"/>
                <a:gd name="T64" fmla="*/ 100 w 662"/>
                <a:gd name="T65" fmla="*/ 247 h 354"/>
                <a:gd name="T66" fmla="*/ 65 w 662"/>
                <a:gd name="T67" fmla="*/ 281 h 354"/>
                <a:gd name="T68" fmla="*/ 44 w 662"/>
                <a:gd name="T69" fmla="*/ 305 h 354"/>
                <a:gd name="T70" fmla="*/ 30 w 662"/>
                <a:gd name="T71" fmla="*/ 321 h 354"/>
                <a:gd name="T72" fmla="*/ 3 w 662"/>
                <a:gd name="T73" fmla="*/ 349 h 354"/>
                <a:gd name="T74" fmla="*/ 47 w 662"/>
                <a:gd name="T75" fmla="*/ 35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62" h="354">
                  <a:moveTo>
                    <a:pt x="662" y="254"/>
                  </a:moveTo>
                  <a:cubicBezTo>
                    <a:pt x="662" y="252"/>
                    <a:pt x="662" y="251"/>
                    <a:pt x="662" y="249"/>
                  </a:cubicBezTo>
                  <a:cubicBezTo>
                    <a:pt x="662" y="246"/>
                    <a:pt x="662" y="219"/>
                    <a:pt x="654" y="228"/>
                  </a:cubicBezTo>
                  <a:cubicBezTo>
                    <a:pt x="650" y="232"/>
                    <a:pt x="652" y="238"/>
                    <a:pt x="646" y="233"/>
                  </a:cubicBezTo>
                  <a:cubicBezTo>
                    <a:pt x="642" y="230"/>
                    <a:pt x="638" y="226"/>
                    <a:pt x="633" y="228"/>
                  </a:cubicBezTo>
                  <a:cubicBezTo>
                    <a:pt x="628" y="229"/>
                    <a:pt x="627" y="236"/>
                    <a:pt x="622" y="237"/>
                  </a:cubicBezTo>
                  <a:cubicBezTo>
                    <a:pt x="617" y="237"/>
                    <a:pt x="612" y="233"/>
                    <a:pt x="607" y="231"/>
                  </a:cubicBezTo>
                  <a:cubicBezTo>
                    <a:pt x="598" y="227"/>
                    <a:pt x="591" y="226"/>
                    <a:pt x="585" y="217"/>
                  </a:cubicBezTo>
                  <a:cubicBezTo>
                    <a:pt x="580" y="209"/>
                    <a:pt x="571" y="209"/>
                    <a:pt x="562" y="208"/>
                  </a:cubicBezTo>
                  <a:cubicBezTo>
                    <a:pt x="553" y="208"/>
                    <a:pt x="545" y="204"/>
                    <a:pt x="536" y="204"/>
                  </a:cubicBezTo>
                  <a:cubicBezTo>
                    <a:pt x="533" y="204"/>
                    <a:pt x="530" y="204"/>
                    <a:pt x="528" y="204"/>
                  </a:cubicBezTo>
                  <a:cubicBezTo>
                    <a:pt x="532" y="198"/>
                    <a:pt x="544" y="192"/>
                    <a:pt x="551" y="192"/>
                  </a:cubicBezTo>
                  <a:cubicBezTo>
                    <a:pt x="557" y="192"/>
                    <a:pt x="566" y="196"/>
                    <a:pt x="571" y="198"/>
                  </a:cubicBezTo>
                  <a:cubicBezTo>
                    <a:pt x="583" y="202"/>
                    <a:pt x="592" y="210"/>
                    <a:pt x="602" y="217"/>
                  </a:cubicBezTo>
                  <a:cubicBezTo>
                    <a:pt x="607" y="220"/>
                    <a:pt x="621" y="229"/>
                    <a:pt x="621" y="216"/>
                  </a:cubicBezTo>
                  <a:cubicBezTo>
                    <a:pt x="620" y="210"/>
                    <a:pt x="617" y="207"/>
                    <a:pt x="613" y="202"/>
                  </a:cubicBezTo>
                  <a:cubicBezTo>
                    <a:pt x="608" y="197"/>
                    <a:pt x="605" y="197"/>
                    <a:pt x="600" y="194"/>
                  </a:cubicBezTo>
                  <a:cubicBezTo>
                    <a:pt x="593" y="189"/>
                    <a:pt x="601" y="190"/>
                    <a:pt x="603" y="187"/>
                  </a:cubicBezTo>
                  <a:cubicBezTo>
                    <a:pt x="605" y="182"/>
                    <a:pt x="596" y="180"/>
                    <a:pt x="593" y="179"/>
                  </a:cubicBezTo>
                  <a:cubicBezTo>
                    <a:pt x="589" y="178"/>
                    <a:pt x="565" y="169"/>
                    <a:pt x="566" y="163"/>
                  </a:cubicBezTo>
                  <a:cubicBezTo>
                    <a:pt x="567" y="157"/>
                    <a:pt x="591" y="160"/>
                    <a:pt x="595" y="161"/>
                  </a:cubicBezTo>
                  <a:cubicBezTo>
                    <a:pt x="598" y="161"/>
                    <a:pt x="606" y="163"/>
                    <a:pt x="602" y="156"/>
                  </a:cubicBezTo>
                  <a:cubicBezTo>
                    <a:pt x="600" y="152"/>
                    <a:pt x="589" y="157"/>
                    <a:pt x="587" y="152"/>
                  </a:cubicBezTo>
                  <a:cubicBezTo>
                    <a:pt x="587" y="150"/>
                    <a:pt x="591" y="148"/>
                    <a:pt x="591" y="145"/>
                  </a:cubicBezTo>
                  <a:cubicBezTo>
                    <a:pt x="592" y="143"/>
                    <a:pt x="592" y="141"/>
                    <a:pt x="592" y="139"/>
                  </a:cubicBezTo>
                  <a:cubicBezTo>
                    <a:pt x="592" y="134"/>
                    <a:pt x="589" y="129"/>
                    <a:pt x="590" y="125"/>
                  </a:cubicBezTo>
                  <a:cubicBezTo>
                    <a:pt x="590" y="124"/>
                    <a:pt x="590" y="124"/>
                    <a:pt x="590" y="123"/>
                  </a:cubicBezTo>
                  <a:cubicBezTo>
                    <a:pt x="585" y="119"/>
                    <a:pt x="579" y="114"/>
                    <a:pt x="574" y="112"/>
                  </a:cubicBezTo>
                  <a:cubicBezTo>
                    <a:pt x="569" y="111"/>
                    <a:pt x="564" y="111"/>
                    <a:pt x="559" y="109"/>
                  </a:cubicBezTo>
                  <a:cubicBezTo>
                    <a:pt x="554" y="108"/>
                    <a:pt x="550" y="105"/>
                    <a:pt x="545" y="103"/>
                  </a:cubicBezTo>
                  <a:cubicBezTo>
                    <a:pt x="537" y="100"/>
                    <a:pt x="527" y="96"/>
                    <a:pt x="519" y="96"/>
                  </a:cubicBezTo>
                  <a:cubicBezTo>
                    <a:pt x="513" y="96"/>
                    <a:pt x="509" y="98"/>
                    <a:pt x="505" y="92"/>
                  </a:cubicBezTo>
                  <a:cubicBezTo>
                    <a:pt x="502" y="88"/>
                    <a:pt x="501" y="82"/>
                    <a:pt x="503" y="77"/>
                  </a:cubicBezTo>
                  <a:cubicBezTo>
                    <a:pt x="504" y="71"/>
                    <a:pt x="509" y="69"/>
                    <a:pt x="512" y="64"/>
                  </a:cubicBezTo>
                  <a:cubicBezTo>
                    <a:pt x="514" y="60"/>
                    <a:pt x="512" y="52"/>
                    <a:pt x="511" y="47"/>
                  </a:cubicBezTo>
                  <a:cubicBezTo>
                    <a:pt x="509" y="37"/>
                    <a:pt x="500" y="31"/>
                    <a:pt x="491" y="30"/>
                  </a:cubicBezTo>
                  <a:cubicBezTo>
                    <a:pt x="484" y="29"/>
                    <a:pt x="478" y="28"/>
                    <a:pt x="473" y="24"/>
                  </a:cubicBezTo>
                  <a:cubicBezTo>
                    <a:pt x="467" y="20"/>
                    <a:pt x="466" y="13"/>
                    <a:pt x="463" y="7"/>
                  </a:cubicBezTo>
                  <a:cubicBezTo>
                    <a:pt x="459" y="2"/>
                    <a:pt x="454" y="2"/>
                    <a:pt x="447" y="0"/>
                  </a:cubicBezTo>
                  <a:cubicBezTo>
                    <a:pt x="443" y="5"/>
                    <a:pt x="438" y="9"/>
                    <a:pt x="434" y="15"/>
                  </a:cubicBezTo>
                  <a:cubicBezTo>
                    <a:pt x="428" y="23"/>
                    <a:pt x="423" y="31"/>
                    <a:pt x="412" y="33"/>
                  </a:cubicBezTo>
                  <a:cubicBezTo>
                    <a:pt x="408" y="34"/>
                    <a:pt x="401" y="32"/>
                    <a:pt x="397" y="36"/>
                  </a:cubicBezTo>
                  <a:cubicBezTo>
                    <a:pt x="394" y="39"/>
                    <a:pt x="391" y="46"/>
                    <a:pt x="390" y="49"/>
                  </a:cubicBezTo>
                  <a:cubicBezTo>
                    <a:pt x="387" y="55"/>
                    <a:pt x="384" y="62"/>
                    <a:pt x="380" y="67"/>
                  </a:cubicBezTo>
                  <a:cubicBezTo>
                    <a:pt x="375" y="71"/>
                    <a:pt x="369" y="74"/>
                    <a:pt x="365" y="79"/>
                  </a:cubicBezTo>
                  <a:cubicBezTo>
                    <a:pt x="361" y="83"/>
                    <a:pt x="362" y="87"/>
                    <a:pt x="362" y="93"/>
                  </a:cubicBezTo>
                  <a:cubicBezTo>
                    <a:pt x="361" y="99"/>
                    <a:pt x="360" y="102"/>
                    <a:pt x="355" y="106"/>
                  </a:cubicBezTo>
                  <a:cubicBezTo>
                    <a:pt x="351" y="109"/>
                    <a:pt x="347" y="115"/>
                    <a:pt x="342" y="116"/>
                  </a:cubicBezTo>
                  <a:cubicBezTo>
                    <a:pt x="332" y="119"/>
                    <a:pt x="321" y="108"/>
                    <a:pt x="311" y="109"/>
                  </a:cubicBezTo>
                  <a:cubicBezTo>
                    <a:pt x="296" y="110"/>
                    <a:pt x="313" y="126"/>
                    <a:pt x="307" y="135"/>
                  </a:cubicBezTo>
                  <a:cubicBezTo>
                    <a:pt x="302" y="143"/>
                    <a:pt x="292" y="143"/>
                    <a:pt x="284" y="146"/>
                  </a:cubicBezTo>
                  <a:cubicBezTo>
                    <a:pt x="275" y="149"/>
                    <a:pt x="266" y="156"/>
                    <a:pt x="260" y="163"/>
                  </a:cubicBezTo>
                  <a:cubicBezTo>
                    <a:pt x="253" y="171"/>
                    <a:pt x="251" y="183"/>
                    <a:pt x="250" y="193"/>
                  </a:cubicBezTo>
                  <a:cubicBezTo>
                    <a:pt x="250" y="198"/>
                    <a:pt x="249" y="203"/>
                    <a:pt x="245" y="207"/>
                  </a:cubicBezTo>
                  <a:cubicBezTo>
                    <a:pt x="240" y="211"/>
                    <a:pt x="236" y="209"/>
                    <a:pt x="231" y="210"/>
                  </a:cubicBezTo>
                  <a:cubicBezTo>
                    <a:pt x="225" y="211"/>
                    <a:pt x="220" y="211"/>
                    <a:pt x="215" y="213"/>
                  </a:cubicBezTo>
                  <a:cubicBezTo>
                    <a:pt x="209" y="214"/>
                    <a:pt x="207" y="219"/>
                    <a:pt x="203" y="223"/>
                  </a:cubicBezTo>
                  <a:cubicBezTo>
                    <a:pt x="192" y="231"/>
                    <a:pt x="186" y="215"/>
                    <a:pt x="177" y="218"/>
                  </a:cubicBezTo>
                  <a:cubicBezTo>
                    <a:pt x="168" y="222"/>
                    <a:pt x="166" y="236"/>
                    <a:pt x="163" y="243"/>
                  </a:cubicBezTo>
                  <a:cubicBezTo>
                    <a:pt x="157" y="256"/>
                    <a:pt x="148" y="245"/>
                    <a:pt x="141" y="240"/>
                  </a:cubicBezTo>
                  <a:cubicBezTo>
                    <a:pt x="136" y="236"/>
                    <a:pt x="132" y="232"/>
                    <a:pt x="128" y="228"/>
                  </a:cubicBezTo>
                  <a:cubicBezTo>
                    <a:pt x="125" y="224"/>
                    <a:pt x="123" y="220"/>
                    <a:pt x="119" y="218"/>
                  </a:cubicBezTo>
                  <a:cubicBezTo>
                    <a:pt x="117" y="217"/>
                    <a:pt x="114" y="217"/>
                    <a:pt x="112" y="216"/>
                  </a:cubicBezTo>
                  <a:cubicBezTo>
                    <a:pt x="112" y="216"/>
                    <a:pt x="112" y="216"/>
                    <a:pt x="112" y="216"/>
                  </a:cubicBezTo>
                  <a:cubicBezTo>
                    <a:pt x="111" y="218"/>
                    <a:pt x="109" y="220"/>
                    <a:pt x="108" y="223"/>
                  </a:cubicBezTo>
                  <a:cubicBezTo>
                    <a:pt x="106" y="231"/>
                    <a:pt x="105" y="240"/>
                    <a:pt x="100" y="247"/>
                  </a:cubicBezTo>
                  <a:cubicBezTo>
                    <a:pt x="95" y="254"/>
                    <a:pt x="88" y="258"/>
                    <a:pt x="81" y="263"/>
                  </a:cubicBezTo>
                  <a:cubicBezTo>
                    <a:pt x="75" y="268"/>
                    <a:pt x="70" y="274"/>
                    <a:pt x="65" y="281"/>
                  </a:cubicBezTo>
                  <a:cubicBezTo>
                    <a:pt x="60" y="289"/>
                    <a:pt x="59" y="294"/>
                    <a:pt x="50" y="296"/>
                  </a:cubicBezTo>
                  <a:cubicBezTo>
                    <a:pt x="43" y="298"/>
                    <a:pt x="46" y="299"/>
                    <a:pt x="44" y="305"/>
                  </a:cubicBezTo>
                  <a:cubicBezTo>
                    <a:pt x="43" y="308"/>
                    <a:pt x="39" y="310"/>
                    <a:pt x="37" y="313"/>
                  </a:cubicBezTo>
                  <a:cubicBezTo>
                    <a:pt x="34" y="315"/>
                    <a:pt x="33" y="319"/>
                    <a:pt x="30" y="321"/>
                  </a:cubicBezTo>
                  <a:cubicBezTo>
                    <a:pt x="27" y="324"/>
                    <a:pt x="23" y="326"/>
                    <a:pt x="20" y="328"/>
                  </a:cubicBezTo>
                  <a:cubicBezTo>
                    <a:pt x="11" y="333"/>
                    <a:pt x="7" y="340"/>
                    <a:pt x="3" y="349"/>
                  </a:cubicBezTo>
                  <a:cubicBezTo>
                    <a:pt x="1" y="350"/>
                    <a:pt x="0" y="352"/>
                    <a:pt x="0" y="354"/>
                  </a:cubicBezTo>
                  <a:cubicBezTo>
                    <a:pt x="17" y="353"/>
                    <a:pt x="32" y="352"/>
                    <a:pt x="47" y="351"/>
                  </a:cubicBezTo>
                  <a:cubicBezTo>
                    <a:pt x="167" y="341"/>
                    <a:pt x="560" y="272"/>
                    <a:pt x="662" y="25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97" name="Freeform 944">
              <a:extLst>
                <a:ext uri="{FF2B5EF4-FFF2-40B4-BE49-F238E27FC236}">
                  <a16:creationId xmlns:a16="http://schemas.microsoft.com/office/drawing/2014/main" id="{2ABEAD85-0077-B541-BDF6-9E8981FE8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1" y="2503488"/>
              <a:ext cx="1249363" cy="536575"/>
            </a:xfrm>
            <a:custGeom>
              <a:avLst/>
              <a:gdLst>
                <a:gd name="T0" fmla="*/ 737 w 761"/>
                <a:gd name="T1" fmla="*/ 22 h 327"/>
                <a:gd name="T2" fmla="*/ 250 w 761"/>
                <a:gd name="T3" fmla="*/ 79 h 327"/>
                <a:gd name="T4" fmla="*/ 232 w 761"/>
                <a:gd name="T5" fmla="*/ 103 h 327"/>
                <a:gd name="T6" fmla="*/ 202 w 761"/>
                <a:gd name="T7" fmla="*/ 130 h 327"/>
                <a:gd name="T8" fmla="*/ 159 w 761"/>
                <a:gd name="T9" fmla="*/ 168 h 327"/>
                <a:gd name="T10" fmla="*/ 68 w 761"/>
                <a:gd name="T11" fmla="*/ 233 h 327"/>
                <a:gd name="T12" fmla="*/ 29 w 761"/>
                <a:gd name="T13" fmla="*/ 252 h 327"/>
                <a:gd name="T14" fmla="*/ 141 w 761"/>
                <a:gd name="T15" fmla="*/ 259 h 327"/>
                <a:gd name="T16" fmla="*/ 301 w 761"/>
                <a:gd name="T17" fmla="*/ 225 h 327"/>
                <a:gd name="T18" fmla="*/ 430 w 761"/>
                <a:gd name="T19" fmla="*/ 240 h 327"/>
                <a:gd name="T20" fmla="*/ 546 w 761"/>
                <a:gd name="T21" fmla="*/ 327 h 327"/>
                <a:gd name="T22" fmla="*/ 560 w 761"/>
                <a:gd name="T23" fmla="*/ 315 h 327"/>
                <a:gd name="T24" fmla="*/ 578 w 761"/>
                <a:gd name="T25" fmla="*/ 313 h 327"/>
                <a:gd name="T26" fmla="*/ 585 w 761"/>
                <a:gd name="T27" fmla="*/ 300 h 327"/>
                <a:gd name="T28" fmla="*/ 599 w 761"/>
                <a:gd name="T29" fmla="*/ 309 h 327"/>
                <a:gd name="T30" fmla="*/ 612 w 761"/>
                <a:gd name="T31" fmla="*/ 307 h 327"/>
                <a:gd name="T32" fmla="*/ 608 w 761"/>
                <a:gd name="T33" fmla="*/ 281 h 327"/>
                <a:gd name="T34" fmla="*/ 621 w 761"/>
                <a:gd name="T35" fmla="*/ 262 h 327"/>
                <a:gd name="T36" fmla="*/ 631 w 761"/>
                <a:gd name="T37" fmla="*/ 244 h 327"/>
                <a:gd name="T38" fmla="*/ 623 w 761"/>
                <a:gd name="T39" fmla="*/ 238 h 327"/>
                <a:gd name="T40" fmla="*/ 640 w 761"/>
                <a:gd name="T41" fmla="*/ 217 h 327"/>
                <a:gd name="T42" fmla="*/ 665 w 761"/>
                <a:gd name="T43" fmla="*/ 208 h 327"/>
                <a:gd name="T44" fmla="*/ 706 w 761"/>
                <a:gd name="T45" fmla="*/ 197 h 327"/>
                <a:gd name="T46" fmla="*/ 716 w 761"/>
                <a:gd name="T47" fmla="*/ 161 h 327"/>
                <a:gd name="T48" fmla="*/ 663 w 761"/>
                <a:gd name="T49" fmla="*/ 180 h 327"/>
                <a:gd name="T50" fmla="*/ 667 w 761"/>
                <a:gd name="T51" fmla="*/ 171 h 327"/>
                <a:gd name="T52" fmla="*/ 706 w 761"/>
                <a:gd name="T53" fmla="*/ 154 h 327"/>
                <a:gd name="T54" fmla="*/ 659 w 761"/>
                <a:gd name="T55" fmla="*/ 152 h 327"/>
                <a:gd name="T56" fmla="*/ 664 w 761"/>
                <a:gd name="T57" fmla="*/ 140 h 327"/>
                <a:gd name="T58" fmla="*/ 688 w 761"/>
                <a:gd name="T59" fmla="*/ 143 h 327"/>
                <a:gd name="T60" fmla="*/ 691 w 761"/>
                <a:gd name="T61" fmla="*/ 128 h 327"/>
                <a:gd name="T62" fmla="*/ 714 w 761"/>
                <a:gd name="T63" fmla="*/ 144 h 327"/>
                <a:gd name="T64" fmla="*/ 734 w 761"/>
                <a:gd name="T65" fmla="*/ 121 h 327"/>
                <a:gd name="T66" fmla="*/ 708 w 761"/>
                <a:gd name="T67" fmla="*/ 113 h 327"/>
                <a:gd name="T68" fmla="*/ 732 w 761"/>
                <a:gd name="T69" fmla="*/ 107 h 327"/>
                <a:gd name="T70" fmla="*/ 748 w 761"/>
                <a:gd name="T71" fmla="*/ 77 h 327"/>
                <a:gd name="T72" fmla="*/ 730 w 761"/>
                <a:gd name="T73" fmla="*/ 97 h 327"/>
                <a:gd name="T74" fmla="*/ 711 w 761"/>
                <a:gd name="T75" fmla="*/ 67 h 327"/>
                <a:gd name="T76" fmla="*/ 698 w 761"/>
                <a:gd name="T77" fmla="*/ 73 h 327"/>
                <a:gd name="T78" fmla="*/ 661 w 761"/>
                <a:gd name="T79" fmla="*/ 89 h 327"/>
                <a:gd name="T80" fmla="*/ 682 w 761"/>
                <a:gd name="T81" fmla="*/ 63 h 327"/>
                <a:gd name="T82" fmla="*/ 692 w 761"/>
                <a:gd name="T83" fmla="*/ 42 h 327"/>
                <a:gd name="T84" fmla="*/ 726 w 761"/>
                <a:gd name="T85" fmla="*/ 37 h 327"/>
                <a:gd name="T86" fmla="*/ 722 w 761"/>
                <a:gd name="T87" fmla="*/ 15 h 327"/>
                <a:gd name="T88" fmla="*/ 742 w 761"/>
                <a:gd name="T89" fmla="*/ 46 h 327"/>
                <a:gd name="T90" fmla="*/ 757 w 761"/>
                <a:gd name="T91" fmla="*/ 68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61" h="327">
                  <a:moveTo>
                    <a:pt x="753" y="54"/>
                  </a:moveTo>
                  <a:cubicBezTo>
                    <a:pt x="746" y="44"/>
                    <a:pt x="742" y="33"/>
                    <a:pt x="737" y="22"/>
                  </a:cubicBezTo>
                  <a:cubicBezTo>
                    <a:pt x="734" y="14"/>
                    <a:pt x="729" y="8"/>
                    <a:pt x="728" y="0"/>
                  </a:cubicBezTo>
                  <a:cubicBezTo>
                    <a:pt x="652" y="13"/>
                    <a:pt x="416" y="55"/>
                    <a:pt x="250" y="79"/>
                  </a:cubicBezTo>
                  <a:cubicBezTo>
                    <a:pt x="248" y="81"/>
                    <a:pt x="246" y="83"/>
                    <a:pt x="244" y="85"/>
                  </a:cubicBezTo>
                  <a:cubicBezTo>
                    <a:pt x="240" y="90"/>
                    <a:pt x="236" y="97"/>
                    <a:pt x="232" y="103"/>
                  </a:cubicBezTo>
                  <a:cubicBezTo>
                    <a:pt x="227" y="110"/>
                    <a:pt x="224" y="113"/>
                    <a:pt x="217" y="116"/>
                  </a:cubicBezTo>
                  <a:cubicBezTo>
                    <a:pt x="208" y="120"/>
                    <a:pt x="207" y="122"/>
                    <a:pt x="202" y="130"/>
                  </a:cubicBezTo>
                  <a:cubicBezTo>
                    <a:pt x="196" y="142"/>
                    <a:pt x="183" y="147"/>
                    <a:pt x="173" y="155"/>
                  </a:cubicBezTo>
                  <a:cubicBezTo>
                    <a:pt x="167" y="159"/>
                    <a:pt x="163" y="164"/>
                    <a:pt x="159" y="168"/>
                  </a:cubicBezTo>
                  <a:cubicBezTo>
                    <a:pt x="154" y="172"/>
                    <a:pt x="145" y="175"/>
                    <a:pt x="139" y="179"/>
                  </a:cubicBezTo>
                  <a:cubicBezTo>
                    <a:pt x="115" y="196"/>
                    <a:pt x="101" y="229"/>
                    <a:pt x="68" y="233"/>
                  </a:cubicBezTo>
                  <a:cubicBezTo>
                    <a:pt x="59" y="234"/>
                    <a:pt x="53" y="231"/>
                    <a:pt x="45" y="238"/>
                  </a:cubicBezTo>
                  <a:cubicBezTo>
                    <a:pt x="39" y="242"/>
                    <a:pt x="35" y="248"/>
                    <a:pt x="29" y="252"/>
                  </a:cubicBezTo>
                  <a:cubicBezTo>
                    <a:pt x="19" y="259"/>
                    <a:pt x="9" y="267"/>
                    <a:pt x="0" y="277"/>
                  </a:cubicBezTo>
                  <a:cubicBezTo>
                    <a:pt x="68" y="271"/>
                    <a:pt x="121" y="265"/>
                    <a:pt x="141" y="259"/>
                  </a:cubicBezTo>
                  <a:cubicBezTo>
                    <a:pt x="178" y="247"/>
                    <a:pt x="181" y="234"/>
                    <a:pt x="192" y="233"/>
                  </a:cubicBezTo>
                  <a:cubicBezTo>
                    <a:pt x="203" y="232"/>
                    <a:pt x="301" y="225"/>
                    <a:pt x="301" y="225"/>
                  </a:cubicBezTo>
                  <a:cubicBezTo>
                    <a:pt x="352" y="252"/>
                    <a:pt x="352" y="252"/>
                    <a:pt x="352" y="252"/>
                  </a:cubicBezTo>
                  <a:cubicBezTo>
                    <a:pt x="430" y="240"/>
                    <a:pt x="430" y="240"/>
                    <a:pt x="430" y="240"/>
                  </a:cubicBezTo>
                  <a:cubicBezTo>
                    <a:pt x="545" y="327"/>
                    <a:pt x="545" y="327"/>
                    <a:pt x="545" y="327"/>
                  </a:cubicBezTo>
                  <a:cubicBezTo>
                    <a:pt x="545" y="327"/>
                    <a:pt x="546" y="327"/>
                    <a:pt x="546" y="327"/>
                  </a:cubicBezTo>
                  <a:cubicBezTo>
                    <a:pt x="549" y="326"/>
                    <a:pt x="554" y="327"/>
                    <a:pt x="556" y="325"/>
                  </a:cubicBezTo>
                  <a:cubicBezTo>
                    <a:pt x="560" y="323"/>
                    <a:pt x="559" y="319"/>
                    <a:pt x="560" y="315"/>
                  </a:cubicBezTo>
                  <a:cubicBezTo>
                    <a:pt x="561" y="312"/>
                    <a:pt x="562" y="311"/>
                    <a:pt x="568" y="311"/>
                  </a:cubicBezTo>
                  <a:cubicBezTo>
                    <a:pt x="571" y="311"/>
                    <a:pt x="574" y="313"/>
                    <a:pt x="578" y="313"/>
                  </a:cubicBezTo>
                  <a:cubicBezTo>
                    <a:pt x="582" y="314"/>
                    <a:pt x="594" y="319"/>
                    <a:pt x="592" y="310"/>
                  </a:cubicBezTo>
                  <a:cubicBezTo>
                    <a:pt x="591" y="306"/>
                    <a:pt x="587" y="303"/>
                    <a:pt x="585" y="300"/>
                  </a:cubicBezTo>
                  <a:cubicBezTo>
                    <a:pt x="584" y="297"/>
                    <a:pt x="583" y="292"/>
                    <a:pt x="583" y="289"/>
                  </a:cubicBezTo>
                  <a:cubicBezTo>
                    <a:pt x="592" y="291"/>
                    <a:pt x="593" y="303"/>
                    <a:pt x="599" y="309"/>
                  </a:cubicBezTo>
                  <a:cubicBezTo>
                    <a:pt x="604" y="313"/>
                    <a:pt x="611" y="316"/>
                    <a:pt x="616" y="319"/>
                  </a:cubicBezTo>
                  <a:cubicBezTo>
                    <a:pt x="620" y="313"/>
                    <a:pt x="615" y="311"/>
                    <a:pt x="612" y="307"/>
                  </a:cubicBezTo>
                  <a:cubicBezTo>
                    <a:pt x="610" y="303"/>
                    <a:pt x="609" y="298"/>
                    <a:pt x="608" y="294"/>
                  </a:cubicBezTo>
                  <a:cubicBezTo>
                    <a:pt x="607" y="290"/>
                    <a:pt x="605" y="285"/>
                    <a:pt x="608" y="281"/>
                  </a:cubicBezTo>
                  <a:cubicBezTo>
                    <a:pt x="610" y="278"/>
                    <a:pt x="615" y="276"/>
                    <a:pt x="618" y="273"/>
                  </a:cubicBezTo>
                  <a:cubicBezTo>
                    <a:pt x="620" y="270"/>
                    <a:pt x="622" y="266"/>
                    <a:pt x="621" y="262"/>
                  </a:cubicBezTo>
                  <a:cubicBezTo>
                    <a:pt x="619" y="257"/>
                    <a:pt x="616" y="257"/>
                    <a:pt x="623" y="253"/>
                  </a:cubicBezTo>
                  <a:cubicBezTo>
                    <a:pt x="627" y="250"/>
                    <a:pt x="629" y="249"/>
                    <a:pt x="631" y="244"/>
                  </a:cubicBezTo>
                  <a:cubicBezTo>
                    <a:pt x="632" y="242"/>
                    <a:pt x="636" y="236"/>
                    <a:pt x="636" y="234"/>
                  </a:cubicBezTo>
                  <a:cubicBezTo>
                    <a:pt x="631" y="233"/>
                    <a:pt x="627" y="238"/>
                    <a:pt x="623" y="238"/>
                  </a:cubicBezTo>
                  <a:cubicBezTo>
                    <a:pt x="617" y="237"/>
                    <a:pt x="623" y="230"/>
                    <a:pt x="626" y="227"/>
                  </a:cubicBezTo>
                  <a:cubicBezTo>
                    <a:pt x="630" y="224"/>
                    <a:pt x="635" y="221"/>
                    <a:pt x="640" y="217"/>
                  </a:cubicBezTo>
                  <a:cubicBezTo>
                    <a:pt x="643" y="214"/>
                    <a:pt x="647" y="210"/>
                    <a:pt x="653" y="209"/>
                  </a:cubicBezTo>
                  <a:cubicBezTo>
                    <a:pt x="657" y="208"/>
                    <a:pt x="661" y="209"/>
                    <a:pt x="665" y="208"/>
                  </a:cubicBezTo>
                  <a:cubicBezTo>
                    <a:pt x="669" y="206"/>
                    <a:pt x="674" y="204"/>
                    <a:pt x="678" y="201"/>
                  </a:cubicBezTo>
                  <a:cubicBezTo>
                    <a:pt x="687" y="197"/>
                    <a:pt x="696" y="201"/>
                    <a:pt x="706" y="197"/>
                  </a:cubicBezTo>
                  <a:cubicBezTo>
                    <a:pt x="715" y="194"/>
                    <a:pt x="723" y="186"/>
                    <a:pt x="727" y="177"/>
                  </a:cubicBezTo>
                  <a:cubicBezTo>
                    <a:pt x="730" y="168"/>
                    <a:pt x="727" y="154"/>
                    <a:pt x="716" y="161"/>
                  </a:cubicBezTo>
                  <a:cubicBezTo>
                    <a:pt x="706" y="166"/>
                    <a:pt x="702" y="177"/>
                    <a:pt x="691" y="180"/>
                  </a:cubicBezTo>
                  <a:cubicBezTo>
                    <a:pt x="683" y="182"/>
                    <a:pt x="671" y="184"/>
                    <a:pt x="663" y="180"/>
                  </a:cubicBezTo>
                  <a:cubicBezTo>
                    <a:pt x="660" y="179"/>
                    <a:pt x="652" y="172"/>
                    <a:pt x="654" y="168"/>
                  </a:cubicBezTo>
                  <a:cubicBezTo>
                    <a:pt x="657" y="164"/>
                    <a:pt x="665" y="169"/>
                    <a:pt x="667" y="171"/>
                  </a:cubicBezTo>
                  <a:cubicBezTo>
                    <a:pt x="675" y="176"/>
                    <a:pt x="686" y="181"/>
                    <a:pt x="693" y="173"/>
                  </a:cubicBezTo>
                  <a:cubicBezTo>
                    <a:pt x="698" y="167"/>
                    <a:pt x="711" y="164"/>
                    <a:pt x="706" y="154"/>
                  </a:cubicBezTo>
                  <a:cubicBezTo>
                    <a:pt x="702" y="143"/>
                    <a:pt x="690" y="160"/>
                    <a:pt x="682" y="159"/>
                  </a:cubicBezTo>
                  <a:cubicBezTo>
                    <a:pt x="674" y="158"/>
                    <a:pt x="668" y="150"/>
                    <a:pt x="659" y="152"/>
                  </a:cubicBezTo>
                  <a:cubicBezTo>
                    <a:pt x="656" y="153"/>
                    <a:pt x="650" y="157"/>
                    <a:pt x="652" y="149"/>
                  </a:cubicBezTo>
                  <a:cubicBezTo>
                    <a:pt x="654" y="146"/>
                    <a:pt x="660" y="142"/>
                    <a:pt x="664" y="140"/>
                  </a:cubicBezTo>
                  <a:cubicBezTo>
                    <a:pt x="671" y="137"/>
                    <a:pt x="672" y="139"/>
                    <a:pt x="677" y="142"/>
                  </a:cubicBezTo>
                  <a:cubicBezTo>
                    <a:pt x="680" y="145"/>
                    <a:pt x="687" y="147"/>
                    <a:pt x="688" y="143"/>
                  </a:cubicBezTo>
                  <a:cubicBezTo>
                    <a:pt x="690" y="137"/>
                    <a:pt x="682" y="135"/>
                    <a:pt x="682" y="130"/>
                  </a:cubicBezTo>
                  <a:cubicBezTo>
                    <a:pt x="682" y="124"/>
                    <a:pt x="688" y="125"/>
                    <a:pt x="691" y="128"/>
                  </a:cubicBezTo>
                  <a:cubicBezTo>
                    <a:pt x="697" y="135"/>
                    <a:pt x="694" y="142"/>
                    <a:pt x="705" y="145"/>
                  </a:cubicBezTo>
                  <a:cubicBezTo>
                    <a:pt x="708" y="146"/>
                    <a:pt x="713" y="147"/>
                    <a:pt x="714" y="144"/>
                  </a:cubicBezTo>
                  <a:cubicBezTo>
                    <a:pt x="716" y="141"/>
                    <a:pt x="715" y="137"/>
                    <a:pt x="714" y="135"/>
                  </a:cubicBezTo>
                  <a:cubicBezTo>
                    <a:pt x="721" y="129"/>
                    <a:pt x="732" y="134"/>
                    <a:pt x="734" y="121"/>
                  </a:cubicBezTo>
                  <a:cubicBezTo>
                    <a:pt x="735" y="115"/>
                    <a:pt x="730" y="113"/>
                    <a:pt x="725" y="112"/>
                  </a:cubicBezTo>
                  <a:cubicBezTo>
                    <a:pt x="719" y="110"/>
                    <a:pt x="713" y="115"/>
                    <a:pt x="708" y="113"/>
                  </a:cubicBezTo>
                  <a:cubicBezTo>
                    <a:pt x="700" y="111"/>
                    <a:pt x="712" y="106"/>
                    <a:pt x="716" y="106"/>
                  </a:cubicBezTo>
                  <a:cubicBezTo>
                    <a:pt x="721" y="105"/>
                    <a:pt x="727" y="107"/>
                    <a:pt x="732" y="107"/>
                  </a:cubicBezTo>
                  <a:cubicBezTo>
                    <a:pt x="739" y="107"/>
                    <a:pt x="745" y="108"/>
                    <a:pt x="747" y="100"/>
                  </a:cubicBezTo>
                  <a:cubicBezTo>
                    <a:pt x="750" y="93"/>
                    <a:pt x="751" y="84"/>
                    <a:pt x="748" y="77"/>
                  </a:cubicBezTo>
                  <a:cubicBezTo>
                    <a:pt x="746" y="72"/>
                    <a:pt x="738" y="48"/>
                    <a:pt x="733" y="65"/>
                  </a:cubicBezTo>
                  <a:cubicBezTo>
                    <a:pt x="731" y="73"/>
                    <a:pt x="743" y="94"/>
                    <a:pt x="730" y="97"/>
                  </a:cubicBezTo>
                  <a:cubicBezTo>
                    <a:pt x="721" y="99"/>
                    <a:pt x="714" y="78"/>
                    <a:pt x="726" y="79"/>
                  </a:cubicBezTo>
                  <a:cubicBezTo>
                    <a:pt x="728" y="69"/>
                    <a:pt x="719" y="51"/>
                    <a:pt x="711" y="67"/>
                  </a:cubicBezTo>
                  <a:cubicBezTo>
                    <a:pt x="709" y="71"/>
                    <a:pt x="710" y="79"/>
                    <a:pt x="703" y="78"/>
                  </a:cubicBezTo>
                  <a:cubicBezTo>
                    <a:pt x="701" y="77"/>
                    <a:pt x="700" y="74"/>
                    <a:pt x="698" y="73"/>
                  </a:cubicBezTo>
                  <a:cubicBezTo>
                    <a:pt x="695" y="72"/>
                    <a:pt x="693" y="73"/>
                    <a:pt x="691" y="74"/>
                  </a:cubicBezTo>
                  <a:cubicBezTo>
                    <a:pt x="684" y="76"/>
                    <a:pt x="669" y="93"/>
                    <a:pt x="661" y="89"/>
                  </a:cubicBezTo>
                  <a:cubicBezTo>
                    <a:pt x="655" y="85"/>
                    <a:pt x="659" y="74"/>
                    <a:pt x="663" y="70"/>
                  </a:cubicBezTo>
                  <a:cubicBezTo>
                    <a:pt x="668" y="66"/>
                    <a:pt x="676" y="64"/>
                    <a:pt x="682" y="63"/>
                  </a:cubicBezTo>
                  <a:cubicBezTo>
                    <a:pt x="688" y="63"/>
                    <a:pt x="694" y="64"/>
                    <a:pt x="694" y="56"/>
                  </a:cubicBezTo>
                  <a:cubicBezTo>
                    <a:pt x="694" y="51"/>
                    <a:pt x="686" y="47"/>
                    <a:pt x="692" y="42"/>
                  </a:cubicBezTo>
                  <a:cubicBezTo>
                    <a:pt x="699" y="36"/>
                    <a:pt x="707" y="45"/>
                    <a:pt x="712" y="48"/>
                  </a:cubicBezTo>
                  <a:cubicBezTo>
                    <a:pt x="720" y="54"/>
                    <a:pt x="730" y="47"/>
                    <a:pt x="726" y="37"/>
                  </a:cubicBezTo>
                  <a:cubicBezTo>
                    <a:pt x="724" y="32"/>
                    <a:pt x="717" y="29"/>
                    <a:pt x="715" y="24"/>
                  </a:cubicBezTo>
                  <a:cubicBezTo>
                    <a:pt x="713" y="19"/>
                    <a:pt x="716" y="14"/>
                    <a:pt x="722" y="15"/>
                  </a:cubicBezTo>
                  <a:cubicBezTo>
                    <a:pt x="728" y="16"/>
                    <a:pt x="733" y="26"/>
                    <a:pt x="735" y="31"/>
                  </a:cubicBezTo>
                  <a:cubicBezTo>
                    <a:pt x="738" y="36"/>
                    <a:pt x="740" y="41"/>
                    <a:pt x="742" y="46"/>
                  </a:cubicBezTo>
                  <a:cubicBezTo>
                    <a:pt x="744" y="51"/>
                    <a:pt x="748" y="54"/>
                    <a:pt x="750" y="59"/>
                  </a:cubicBezTo>
                  <a:cubicBezTo>
                    <a:pt x="751" y="62"/>
                    <a:pt x="753" y="70"/>
                    <a:pt x="757" y="68"/>
                  </a:cubicBezTo>
                  <a:cubicBezTo>
                    <a:pt x="761" y="64"/>
                    <a:pt x="754" y="56"/>
                    <a:pt x="753" y="5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98" name="Freeform 945">
              <a:extLst>
                <a:ext uri="{FF2B5EF4-FFF2-40B4-BE49-F238E27FC236}">
                  <a16:creationId xmlns:a16="http://schemas.microsoft.com/office/drawing/2014/main" id="{5A302C54-3E01-7A40-AF86-67372312A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1963" y="2632075"/>
              <a:ext cx="1187450" cy="373063"/>
            </a:xfrm>
            <a:custGeom>
              <a:avLst/>
              <a:gdLst>
                <a:gd name="T0" fmla="*/ 502 w 723"/>
                <a:gd name="T1" fmla="*/ 173 h 227"/>
                <a:gd name="T2" fmla="*/ 518 w 723"/>
                <a:gd name="T3" fmla="*/ 159 h 227"/>
                <a:gd name="T4" fmla="*/ 541 w 723"/>
                <a:gd name="T5" fmla="*/ 154 h 227"/>
                <a:gd name="T6" fmla="*/ 612 w 723"/>
                <a:gd name="T7" fmla="*/ 100 h 227"/>
                <a:gd name="T8" fmla="*/ 632 w 723"/>
                <a:gd name="T9" fmla="*/ 89 h 227"/>
                <a:gd name="T10" fmla="*/ 646 w 723"/>
                <a:gd name="T11" fmla="*/ 76 h 227"/>
                <a:gd name="T12" fmla="*/ 675 w 723"/>
                <a:gd name="T13" fmla="*/ 51 h 227"/>
                <a:gd name="T14" fmla="*/ 690 w 723"/>
                <a:gd name="T15" fmla="*/ 37 h 227"/>
                <a:gd name="T16" fmla="*/ 705 w 723"/>
                <a:gd name="T17" fmla="*/ 24 h 227"/>
                <a:gd name="T18" fmla="*/ 717 w 723"/>
                <a:gd name="T19" fmla="*/ 6 h 227"/>
                <a:gd name="T20" fmla="*/ 723 w 723"/>
                <a:gd name="T21" fmla="*/ 0 h 227"/>
                <a:gd name="T22" fmla="*/ 586 w 723"/>
                <a:gd name="T23" fmla="*/ 18 h 227"/>
                <a:gd name="T24" fmla="*/ 155 w 723"/>
                <a:gd name="T25" fmla="*/ 47 h 227"/>
                <a:gd name="T26" fmla="*/ 162 w 723"/>
                <a:gd name="T27" fmla="*/ 60 h 227"/>
                <a:gd name="T28" fmla="*/ 155 w 723"/>
                <a:gd name="T29" fmla="*/ 61 h 227"/>
                <a:gd name="T30" fmla="*/ 137 w 723"/>
                <a:gd name="T31" fmla="*/ 62 h 227"/>
                <a:gd name="T32" fmla="*/ 113 w 723"/>
                <a:gd name="T33" fmla="*/ 63 h 227"/>
                <a:gd name="T34" fmla="*/ 87 w 723"/>
                <a:gd name="T35" fmla="*/ 65 h 227"/>
                <a:gd name="T36" fmla="*/ 63 w 723"/>
                <a:gd name="T37" fmla="*/ 66 h 227"/>
                <a:gd name="T38" fmla="*/ 54 w 723"/>
                <a:gd name="T39" fmla="*/ 66 h 227"/>
                <a:gd name="T40" fmla="*/ 50 w 723"/>
                <a:gd name="T41" fmla="*/ 66 h 227"/>
                <a:gd name="T42" fmla="*/ 48 w 723"/>
                <a:gd name="T43" fmla="*/ 66 h 227"/>
                <a:gd name="T44" fmla="*/ 39 w 723"/>
                <a:gd name="T45" fmla="*/ 101 h 227"/>
                <a:gd name="T46" fmla="*/ 34 w 723"/>
                <a:gd name="T47" fmla="*/ 113 h 227"/>
                <a:gd name="T48" fmla="*/ 37 w 723"/>
                <a:gd name="T49" fmla="*/ 126 h 227"/>
                <a:gd name="T50" fmla="*/ 29 w 723"/>
                <a:gd name="T51" fmla="*/ 153 h 227"/>
                <a:gd name="T52" fmla="*/ 26 w 723"/>
                <a:gd name="T53" fmla="*/ 171 h 227"/>
                <a:gd name="T54" fmla="*/ 13 w 723"/>
                <a:gd name="T55" fmla="*/ 182 h 227"/>
                <a:gd name="T56" fmla="*/ 0 w 723"/>
                <a:gd name="T57" fmla="*/ 214 h 227"/>
                <a:gd name="T58" fmla="*/ 276 w 723"/>
                <a:gd name="T59" fmla="*/ 214 h 227"/>
                <a:gd name="T60" fmla="*/ 473 w 723"/>
                <a:gd name="T61" fmla="*/ 198 h 227"/>
                <a:gd name="T62" fmla="*/ 502 w 723"/>
                <a:gd name="T63" fmla="*/ 17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23" h="227">
                  <a:moveTo>
                    <a:pt x="502" y="173"/>
                  </a:moveTo>
                  <a:cubicBezTo>
                    <a:pt x="508" y="169"/>
                    <a:pt x="512" y="163"/>
                    <a:pt x="518" y="159"/>
                  </a:cubicBezTo>
                  <a:cubicBezTo>
                    <a:pt x="526" y="152"/>
                    <a:pt x="532" y="155"/>
                    <a:pt x="541" y="154"/>
                  </a:cubicBezTo>
                  <a:cubicBezTo>
                    <a:pt x="574" y="150"/>
                    <a:pt x="588" y="117"/>
                    <a:pt x="612" y="100"/>
                  </a:cubicBezTo>
                  <a:cubicBezTo>
                    <a:pt x="618" y="96"/>
                    <a:pt x="627" y="93"/>
                    <a:pt x="632" y="89"/>
                  </a:cubicBezTo>
                  <a:cubicBezTo>
                    <a:pt x="636" y="85"/>
                    <a:pt x="640" y="80"/>
                    <a:pt x="646" y="76"/>
                  </a:cubicBezTo>
                  <a:cubicBezTo>
                    <a:pt x="656" y="68"/>
                    <a:pt x="669" y="63"/>
                    <a:pt x="675" y="51"/>
                  </a:cubicBezTo>
                  <a:cubicBezTo>
                    <a:pt x="680" y="43"/>
                    <a:pt x="681" y="41"/>
                    <a:pt x="690" y="37"/>
                  </a:cubicBezTo>
                  <a:cubicBezTo>
                    <a:pt x="697" y="34"/>
                    <a:pt x="700" y="31"/>
                    <a:pt x="705" y="24"/>
                  </a:cubicBezTo>
                  <a:cubicBezTo>
                    <a:pt x="709" y="18"/>
                    <a:pt x="713" y="11"/>
                    <a:pt x="717" y="6"/>
                  </a:cubicBezTo>
                  <a:cubicBezTo>
                    <a:pt x="719" y="4"/>
                    <a:pt x="721" y="2"/>
                    <a:pt x="723" y="0"/>
                  </a:cubicBezTo>
                  <a:cubicBezTo>
                    <a:pt x="665" y="9"/>
                    <a:pt x="617" y="15"/>
                    <a:pt x="586" y="18"/>
                  </a:cubicBezTo>
                  <a:cubicBezTo>
                    <a:pt x="447" y="28"/>
                    <a:pt x="155" y="47"/>
                    <a:pt x="155" y="47"/>
                  </a:cubicBezTo>
                  <a:cubicBezTo>
                    <a:pt x="162" y="60"/>
                    <a:pt x="162" y="60"/>
                    <a:pt x="162" y="60"/>
                  </a:cubicBezTo>
                  <a:cubicBezTo>
                    <a:pt x="160" y="60"/>
                    <a:pt x="158" y="61"/>
                    <a:pt x="155" y="61"/>
                  </a:cubicBezTo>
                  <a:cubicBezTo>
                    <a:pt x="149" y="61"/>
                    <a:pt x="143" y="62"/>
                    <a:pt x="137" y="62"/>
                  </a:cubicBezTo>
                  <a:cubicBezTo>
                    <a:pt x="129" y="63"/>
                    <a:pt x="121" y="63"/>
                    <a:pt x="113" y="63"/>
                  </a:cubicBezTo>
                  <a:cubicBezTo>
                    <a:pt x="104" y="64"/>
                    <a:pt x="96" y="64"/>
                    <a:pt x="87" y="65"/>
                  </a:cubicBezTo>
                  <a:cubicBezTo>
                    <a:pt x="79" y="65"/>
                    <a:pt x="71" y="66"/>
                    <a:pt x="63" y="66"/>
                  </a:cubicBezTo>
                  <a:cubicBezTo>
                    <a:pt x="60" y="66"/>
                    <a:pt x="57" y="66"/>
                    <a:pt x="54" y="66"/>
                  </a:cubicBezTo>
                  <a:cubicBezTo>
                    <a:pt x="53" y="66"/>
                    <a:pt x="52" y="66"/>
                    <a:pt x="50" y="66"/>
                  </a:cubicBezTo>
                  <a:cubicBezTo>
                    <a:pt x="50" y="66"/>
                    <a:pt x="49" y="66"/>
                    <a:pt x="48" y="66"/>
                  </a:cubicBezTo>
                  <a:cubicBezTo>
                    <a:pt x="42" y="76"/>
                    <a:pt x="43" y="92"/>
                    <a:pt x="39" y="101"/>
                  </a:cubicBezTo>
                  <a:cubicBezTo>
                    <a:pt x="38" y="105"/>
                    <a:pt x="35" y="109"/>
                    <a:pt x="34" y="113"/>
                  </a:cubicBezTo>
                  <a:cubicBezTo>
                    <a:pt x="33" y="119"/>
                    <a:pt x="36" y="122"/>
                    <a:pt x="37" y="126"/>
                  </a:cubicBezTo>
                  <a:cubicBezTo>
                    <a:pt x="38" y="139"/>
                    <a:pt x="25" y="140"/>
                    <a:pt x="29" y="153"/>
                  </a:cubicBezTo>
                  <a:cubicBezTo>
                    <a:pt x="20" y="155"/>
                    <a:pt x="28" y="165"/>
                    <a:pt x="26" y="171"/>
                  </a:cubicBezTo>
                  <a:cubicBezTo>
                    <a:pt x="24" y="176"/>
                    <a:pt x="17" y="178"/>
                    <a:pt x="13" y="182"/>
                  </a:cubicBezTo>
                  <a:cubicBezTo>
                    <a:pt x="4" y="192"/>
                    <a:pt x="0" y="215"/>
                    <a:pt x="0" y="214"/>
                  </a:cubicBezTo>
                  <a:cubicBezTo>
                    <a:pt x="0" y="214"/>
                    <a:pt x="124" y="227"/>
                    <a:pt x="276" y="214"/>
                  </a:cubicBezTo>
                  <a:cubicBezTo>
                    <a:pt x="346" y="208"/>
                    <a:pt x="415" y="203"/>
                    <a:pt x="473" y="198"/>
                  </a:cubicBezTo>
                  <a:cubicBezTo>
                    <a:pt x="482" y="188"/>
                    <a:pt x="492" y="180"/>
                    <a:pt x="502" y="173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99" name="Freeform 946">
              <a:extLst>
                <a:ext uri="{FF2B5EF4-FFF2-40B4-BE49-F238E27FC236}">
                  <a16:creationId xmlns:a16="http://schemas.microsoft.com/office/drawing/2014/main" id="{018E4E88-5B56-0948-A4FC-909E7D3F7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451" y="2873375"/>
              <a:ext cx="692150" cy="503238"/>
            </a:xfrm>
            <a:custGeom>
              <a:avLst/>
              <a:gdLst>
                <a:gd name="T0" fmla="*/ 306 w 421"/>
                <a:gd name="T1" fmla="*/ 15 h 307"/>
                <a:gd name="T2" fmla="*/ 228 w 421"/>
                <a:gd name="T3" fmla="*/ 27 h 307"/>
                <a:gd name="T4" fmla="*/ 177 w 421"/>
                <a:gd name="T5" fmla="*/ 0 h 307"/>
                <a:gd name="T6" fmla="*/ 68 w 421"/>
                <a:gd name="T7" fmla="*/ 8 h 307"/>
                <a:gd name="T8" fmla="*/ 17 w 421"/>
                <a:gd name="T9" fmla="*/ 34 h 307"/>
                <a:gd name="T10" fmla="*/ 14 w 421"/>
                <a:gd name="T11" fmla="*/ 35 h 307"/>
                <a:gd name="T12" fmla="*/ 12 w 421"/>
                <a:gd name="T13" fmla="*/ 45 h 307"/>
                <a:gd name="T14" fmla="*/ 2 w 421"/>
                <a:gd name="T15" fmla="*/ 61 h 307"/>
                <a:gd name="T16" fmla="*/ 139 w 421"/>
                <a:gd name="T17" fmla="*/ 204 h 307"/>
                <a:gd name="T18" fmla="*/ 175 w 421"/>
                <a:gd name="T19" fmla="*/ 234 h 307"/>
                <a:gd name="T20" fmla="*/ 191 w 421"/>
                <a:gd name="T21" fmla="*/ 260 h 307"/>
                <a:gd name="T22" fmla="*/ 206 w 421"/>
                <a:gd name="T23" fmla="*/ 281 h 307"/>
                <a:gd name="T24" fmla="*/ 207 w 421"/>
                <a:gd name="T25" fmla="*/ 277 h 307"/>
                <a:gd name="T26" fmla="*/ 219 w 421"/>
                <a:gd name="T27" fmla="*/ 290 h 307"/>
                <a:gd name="T28" fmla="*/ 226 w 421"/>
                <a:gd name="T29" fmla="*/ 301 h 307"/>
                <a:gd name="T30" fmla="*/ 238 w 421"/>
                <a:gd name="T31" fmla="*/ 302 h 307"/>
                <a:gd name="T32" fmla="*/ 243 w 421"/>
                <a:gd name="T33" fmla="*/ 299 h 307"/>
                <a:gd name="T34" fmla="*/ 249 w 421"/>
                <a:gd name="T35" fmla="*/ 303 h 307"/>
                <a:gd name="T36" fmla="*/ 257 w 421"/>
                <a:gd name="T37" fmla="*/ 300 h 307"/>
                <a:gd name="T38" fmla="*/ 258 w 421"/>
                <a:gd name="T39" fmla="*/ 296 h 307"/>
                <a:gd name="T40" fmla="*/ 264 w 421"/>
                <a:gd name="T41" fmla="*/ 295 h 307"/>
                <a:gd name="T42" fmla="*/ 273 w 421"/>
                <a:gd name="T43" fmla="*/ 287 h 307"/>
                <a:gd name="T44" fmla="*/ 263 w 421"/>
                <a:gd name="T45" fmla="*/ 282 h 307"/>
                <a:gd name="T46" fmla="*/ 249 w 421"/>
                <a:gd name="T47" fmla="*/ 279 h 307"/>
                <a:gd name="T48" fmla="*/ 250 w 421"/>
                <a:gd name="T49" fmla="*/ 270 h 307"/>
                <a:gd name="T50" fmla="*/ 258 w 421"/>
                <a:gd name="T51" fmla="*/ 270 h 307"/>
                <a:gd name="T52" fmla="*/ 262 w 421"/>
                <a:gd name="T53" fmla="*/ 275 h 307"/>
                <a:gd name="T54" fmla="*/ 268 w 421"/>
                <a:gd name="T55" fmla="*/ 266 h 307"/>
                <a:gd name="T56" fmla="*/ 277 w 421"/>
                <a:gd name="T57" fmla="*/ 272 h 307"/>
                <a:gd name="T58" fmla="*/ 292 w 421"/>
                <a:gd name="T59" fmla="*/ 268 h 307"/>
                <a:gd name="T60" fmla="*/ 313 w 421"/>
                <a:gd name="T61" fmla="*/ 249 h 307"/>
                <a:gd name="T62" fmla="*/ 320 w 421"/>
                <a:gd name="T63" fmla="*/ 240 h 307"/>
                <a:gd name="T64" fmla="*/ 330 w 421"/>
                <a:gd name="T65" fmla="*/ 235 h 307"/>
                <a:gd name="T66" fmla="*/ 342 w 421"/>
                <a:gd name="T67" fmla="*/ 217 h 307"/>
                <a:gd name="T68" fmla="*/ 338 w 421"/>
                <a:gd name="T69" fmla="*/ 209 h 307"/>
                <a:gd name="T70" fmla="*/ 343 w 421"/>
                <a:gd name="T71" fmla="*/ 200 h 307"/>
                <a:gd name="T72" fmla="*/ 353 w 421"/>
                <a:gd name="T73" fmla="*/ 201 h 307"/>
                <a:gd name="T74" fmla="*/ 359 w 421"/>
                <a:gd name="T75" fmla="*/ 199 h 307"/>
                <a:gd name="T76" fmla="*/ 362 w 421"/>
                <a:gd name="T77" fmla="*/ 189 h 307"/>
                <a:gd name="T78" fmla="*/ 370 w 421"/>
                <a:gd name="T79" fmla="*/ 180 h 307"/>
                <a:gd name="T80" fmla="*/ 377 w 421"/>
                <a:gd name="T81" fmla="*/ 171 h 307"/>
                <a:gd name="T82" fmla="*/ 375 w 421"/>
                <a:gd name="T83" fmla="*/ 158 h 307"/>
                <a:gd name="T84" fmla="*/ 389 w 421"/>
                <a:gd name="T85" fmla="*/ 137 h 307"/>
                <a:gd name="T86" fmla="*/ 405 w 421"/>
                <a:gd name="T87" fmla="*/ 117 h 307"/>
                <a:gd name="T88" fmla="*/ 421 w 421"/>
                <a:gd name="T89" fmla="*/ 102 h 307"/>
                <a:gd name="T90" fmla="*/ 306 w 421"/>
                <a:gd name="T91" fmla="*/ 15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1" h="307">
                  <a:moveTo>
                    <a:pt x="306" y="15"/>
                  </a:moveTo>
                  <a:cubicBezTo>
                    <a:pt x="228" y="27"/>
                    <a:pt x="228" y="27"/>
                    <a:pt x="228" y="27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7" y="0"/>
                    <a:pt x="79" y="7"/>
                    <a:pt x="68" y="8"/>
                  </a:cubicBezTo>
                  <a:cubicBezTo>
                    <a:pt x="57" y="9"/>
                    <a:pt x="54" y="22"/>
                    <a:pt x="17" y="34"/>
                  </a:cubicBezTo>
                  <a:cubicBezTo>
                    <a:pt x="16" y="34"/>
                    <a:pt x="15" y="35"/>
                    <a:pt x="14" y="35"/>
                  </a:cubicBezTo>
                  <a:cubicBezTo>
                    <a:pt x="13" y="39"/>
                    <a:pt x="12" y="44"/>
                    <a:pt x="12" y="45"/>
                  </a:cubicBezTo>
                  <a:cubicBezTo>
                    <a:pt x="10" y="47"/>
                    <a:pt x="0" y="53"/>
                    <a:pt x="2" y="61"/>
                  </a:cubicBezTo>
                  <a:cubicBezTo>
                    <a:pt x="4" y="68"/>
                    <a:pt x="130" y="190"/>
                    <a:pt x="139" y="204"/>
                  </a:cubicBezTo>
                  <a:cubicBezTo>
                    <a:pt x="149" y="217"/>
                    <a:pt x="169" y="230"/>
                    <a:pt x="175" y="234"/>
                  </a:cubicBezTo>
                  <a:cubicBezTo>
                    <a:pt x="180" y="237"/>
                    <a:pt x="177" y="247"/>
                    <a:pt x="191" y="260"/>
                  </a:cubicBezTo>
                  <a:cubicBezTo>
                    <a:pt x="197" y="266"/>
                    <a:pt x="203" y="274"/>
                    <a:pt x="206" y="281"/>
                  </a:cubicBezTo>
                  <a:cubicBezTo>
                    <a:pt x="207" y="280"/>
                    <a:pt x="207" y="278"/>
                    <a:pt x="207" y="277"/>
                  </a:cubicBezTo>
                  <a:cubicBezTo>
                    <a:pt x="212" y="281"/>
                    <a:pt x="216" y="285"/>
                    <a:pt x="219" y="290"/>
                  </a:cubicBezTo>
                  <a:cubicBezTo>
                    <a:pt x="221" y="294"/>
                    <a:pt x="223" y="299"/>
                    <a:pt x="226" y="301"/>
                  </a:cubicBezTo>
                  <a:cubicBezTo>
                    <a:pt x="230" y="303"/>
                    <a:pt x="235" y="303"/>
                    <a:pt x="238" y="302"/>
                  </a:cubicBezTo>
                  <a:cubicBezTo>
                    <a:pt x="240" y="301"/>
                    <a:pt x="240" y="299"/>
                    <a:pt x="243" y="299"/>
                  </a:cubicBezTo>
                  <a:cubicBezTo>
                    <a:pt x="246" y="300"/>
                    <a:pt x="247" y="301"/>
                    <a:pt x="249" y="303"/>
                  </a:cubicBezTo>
                  <a:cubicBezTo>
                    <a:pt x="254" y="306"/>
                    <a:pt x="256" y="307"/>
                    <a:pt x="257" y="300"/>
                  </a:cubicBezTo>
                  <a:cubicBezTo>
                    <a:pt x="257" y="297"/>
                    <a:pt x="254" y="298"/>
                    <a:pt x="258" y="296"/>
                  </a:cubicBezTo>
                  <a:cubicBezTo>
                    <a:pt x="259" y="295"/>
                    <a:pt x="262" y="295"/>
                    <a:pt x="264" y="295"/>
                  </a:cubicBezTo>
                  <a:cubicBezTo>
                    <a:pt x="269" y="294"/>
                    <a:pt x="273" y="293"/>
                    <a:pt x="273" y="287"/>
                  </a:cubicBezTo>
                  <a:cubicBezTo>
                    <a:pt x="273" y="282"/>
                    <a:pt x="268" y="282"/>
                    <a:pt x="263" y="282"/>
                  </a:cubicBezTo>
                  <a:cubicBezTo>
                    <a:pt x="258" y="282"/>
                    <a:pt x="254" y="282"/>
                    <a:pt x="249" y="279"/>
                  </a:cubicBezTo>
                  <a:cubicBezTo>
                    <a:pt x="244" y="276"/>
                    <a:pt x="244" y="272"/>
                    <a:pt x="250" y="270"/>
                  </a:cubicBezTo>
                  <a:cubicBezTo>
                    <a:pt x="252" y="269"/>
                    <a:pt x="255" y="269"/>
                    <a:pt x="258" y="270"/>
                  </a:cubicBezTo>
                  <a:cubicBezTo>
                    <a:pt x="259" y="271"/>
                    <a:pt x="261" y="274"/>
                    <a:pt x="262" y="275"/>
                  </a:cubicBezTo>
                  <a:cubicBezTo>
                    <a:pt x="268" y="276"/>
                    <a:pt x="265" y="268"/>
                    <a:pt x="268" y="266"/>
                  </a:cubicBezTo>
                  <a:cubicBezTo>
                    <a:pt x="272" y="263"/>
                    <a:pt x="275" y="270"/>
                    <a:pt x="277" y="272"/>
                  </a:cubicBezTo>
                  <a:cubicBezTo>
                    <a:pt x="282" y="275"/>
                    <a:pt x="287" y="271"/>
                    <a:pt x="292" y="268"/>
                  </a:cubicBezTo>
                  <a:cubicBezTo>
                    <a:pt x="300" y="264"/>
                    <a:pt x="308" y="256"/>
                    <a:pt x="313" y="249"/>
                  </a:cubicBezTo>
                  <a:cubicBezTo>
                    <a:pt x="316" y="246"/>
                    <a:pt x="317" y="243"/>
                    <a:pt x="320" y="240"/>
                  </a:cubicBezTo>
                  <a:cubicBezTo>
                    <a:pt x="323" y="238"/>
                    <a:pt x="327" y="237"/>
                    <a:pt x="330" y="235"/>
                  </a:cubicBezTo>
                  <a:cubicBezTo>
                    <a:pt x="335" y="232"/>
                    <a:pt x="343" y="223"/>
                    <a:pt x="342" y="217"/>
                  </a:cubicBezTo>
                  <a:cubicBezTo>
                    <a:pt x="341" y="214"/>
                    <a:pt x="338" y="213"/>
                    <a:pt x="338" y="209"/>
                  </a:cubicBezTo>
                  <a:cubicBezTo>
                    <a:pt x="338" y="205"/>
                    <a:pt x="339" y="202"/>
                    <a:pt x="343" y="200"/>
                  </a:cubicBezTo>
                  <a:cubicBezTo>
                    <a:pt x="348" y="198"/>
                    <a:pt x="350" y="199"/>
                    <a:pt x="353" y="201"/>
                  </a:cubicBezTo>
                  <a:cubicBezTo>
                    <a:pt x="358" y="204"/>
                    <a:pt x="357" y="204"/>
                    <a:pt x="359" y="199"/>
                  </a:cubicBezTo>
                  <a:cubicBezTo>
                    <a:pt x="360" y="196"/>
                    <a:pt x="359" y="192"/>
                    <a:pt x="362" y="189"/>
                  </a:cubicBezTo>
                  <a:cubicBezTo>
                    <a:pt x="363" y="186"/>
                    <a:pt x="368" y="183"/>
                    <a:pt x="370" y="180"/>
                  </a:cubicBezTo>
                  <a:cubicBezTo>
                    <a:pt x="372" y="178"/>
                    <a:pt x="377" y="174"/>
                    <a:pt x="377" y="171"/>
                  </a:cubicBezTo>
                  <a:cubicBezTo>
                    <a:pt x="378" y="167"/>
                    <a:pt x="375" y="163"/>
                    <a:pt x="375" y="158"/>
                  </a:cubicBezTo>
                  <a:cubicBezTo>
                    <a:pt x="375" y="149"/>
                    <a:pt x="383" y="143"/>
                    <a:pt x="389" y="137"/>
                  </a:cubicBezTo>
                  <a:cubicBezTo>
                    <a:pt x="395" y="131"/>
                    <a:pt x="398" y="123"/>
                    <a:pt x="405" y="117"/>
                  </a:cubicBezTo>
                  <a:cubicBezTo>
                    <a:pt x="410" y="112"/>
                    <a:pt x="414" y="105"/>
                    <a:pt x="421" y="102"/>
                  </a:cubicBezTo>
                  <a:lnTo>
                    <a:pt x="306" y="15"/>
                  </a:ln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100" name="Freeform 947">
              <a:extLst>
                <a:ext uri="{FF2B5EF4-FFF2-40B4-BE49-F238E27FC236}">
                  <a16:creationId xmlns:a16="http://schemas.microsoft.com/office/drawing/2014/main" id="{F76FC2C2-85D4-264B-8305-1D401AC7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6351" y="3860800"/>
              <a:ext cx="25400" cy="36513"/>
            </a:xfrm>
            <a:custGeom>
              <a:avLst/>
              <a:gdLst>
                <a:gd name="T0" fmla="*/ 9 w 16"/>
                <a:gd name="T1" fmla="*/ 4 h 23"/>
                <a:gd name="T2" fmla="*/ 3 w 16"/>
                <a:gd name="T3" fmla="*/ 11 h 23"/>
                <a:gd name="T4" fmla="*/ 1 w 16"/>
                <a:gd name="T5" fmla="*/ 19 h 23"/>
                <a:gd name="T6" fmla="*/ 14 w 16"/>
                <a:gd name="T7" fmla="*/ 10 h 23"/>
                <a:gd name="T8" fmla="*/ 9 w 16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3">
                  <a:moveTo>
                    <a:pt x="9" y="4"/>
                  </a:moveTo>
                  <a:cubicBezTo>
                    <a:pt x="7" y="5"/>
                    <a:pt x="5" y="8"/>
                    <a:pt x="3" y="11"/>
                  </a:cubicBezTo>
                  <a:cubicBezTo>
                    <a:pt x="1" y="14"/>
                    <a:pt x="0" y="17"/>
                    <a:pt x="1" y="19"/>
                  </a:cubicBezTo>
                  <a:cubicBezTo>
                    <a:pt x="1" y="23"/>
                    <a:pt x="13" y="11"/>
                    <a:pt x="14" y="10"/>
                  </a:cubicBezTo>
                  <a:cubicBezTo>
                    <a:pt x="16" y="5"/>
                    <a:pt x="15" y="0"/>
                    <a:pt x="9" y="4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101" name="Freeform 948">
              <a:extLst>
                <a:ext uri="{FF2B5EF4-FFF2-40B4-BE49-F238E27FC236}">
                  <a16:creationId xmlns:a16="http://schemas.microsoft.com/office/drawing/2014/main" id="{EB5500B3-B5A0-5845-9B5B-F6BE148F6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2488" y="3633788"/>
              <a:ext cx="1211263" cy="976313"/>
            </a:xfrm>
            <a:custGeom>
              <a:avLst/>
              <a:gdLst>
                <a:gd name="T0" fmla="*/ 734 w 738"/>
                <a:gd name="T1" fmla="*/ 432 h 595"/>
                <a:gd name="T2" fmla="*/ 729 w 738"/>
                <a:gd name="T3" fmla="*/ 413 h 595"/>
                <a:gd name="T4" fmla="*/ 707 w 738"/>
                <a:gd name="T5" fmla="*/ 377 h 595"/>
                <a:gd name="T6" fmla="*/ 693 w 738"/>
                <a:gd name="T7" fmla="*/ 334 h 595"/>
                <a:gd name="T8" fmla="*/ 671 w 738"/>
                <a:gd name="T9" fmla="*/ 284 h 595"/>
                <a:gd name="T10" fmla="*/ 664 w 738"/>
                <a:gd name="T11" fmla="*/ 254 h 595"/>
                <a:gd name="T12" fmla="*/ 656 w 738"/>
                <a:gd name="T13" fmla="*/ 273 h 595"/>
                <a:gd name="T14" fmla="*/ 627 w 738"/>
                <a:gd name="T15" fmla="*/ 218 h 595"/>
                <a:gd name="T16" fmla="*/ 620 w 738"/>
                <a:gd name="T17" fmla="*/ 184 h 595"/>
                <a:gd name="T18" fmla="*/ 613 w 738"/>
                <a:gd name="T19" fmla="*/ 166 h 595"/>
                <a:gd name="T20" fmla="*/ 593 w 738"/>
                <a:gd name="T21" fmla="*/ 127 h 595"/>
                <a:gd name="T22" fmla="*/ 575 w 738"/>
                <a:gd name="T23" fmla="*/ 73 h 595"/>
                <a:gd name="T24" fmla="*/ 566 w 738"/>
                <a:gd name="T25" fmla="*/ 16 h 595"/>
                <a:gd name="T26" fmla="*/ 516 w 738"/>
                <a:gd name="T27" fmla="*/ 7 h 595"/>
                <a:gd name="T28" fmla="*/ 491 w 738"/>
                <a:gd name="T29" fmla="*/ 28 h 595"/>
                <a:gd name="T30" fmla="*/ 9 w 738"/>
                <a:gd name="T31" fmla="*/ 28 h 595"/>
                <a:gd name="T32" fmla="*/ 17 w 738"/>
                <a:gd name="T33" fmla="*/ 84 h 595"/>
                <a:gd name="T34" fmla="*/ 40 w 738"/>
                <a:gd name="T35" fmla="*/ 87 h 595"/>
                <a:gd name="T36" fmla="*/ 54 w 738"/>
                <a:gd name="T37" fmla="*/ 62 h 595"/>
                <a:gd name="T38" fmla="*/ 69 w 738"/>
                <a:gd name="T39" fmla="*/ 101 h 595"/>
                <a:gd name="T40" fmla="*/ 61 w 738"/>
                <a:gd name="T41" fmla="*/ 92 h 595"/>
                <a:gd name="T42" fmla="*/ 98 w 738"/>
                <a:gd name="T43" fmla="*/ 75 h 595"/>
                <a:gd name="T44" fmla="*/ 108 w 738"/>
                <a:gd name="T45" fmla="*/ 84 h 595"/>
                <a:gd name="T46" fmla="*/ 151 w 738"/>
                <a:gd name="T47" fmla="*/ 88 h 595"/>
                <a:gd name="T48" fmla="*/ 177 w 738"/>
                <a:gd name="T49" fmla="*/ 92 h 595"/>
                <a:gd name="T50" fmla="*/ 208 w 738"/>
                <a:gd name="T51" fmla="*/ 100 h 595"/>
                <a:gd name="T52" fmla="*/ 191 w 738"/>
                <a:gd name="T53" fmla="*/ 113 h 595"/>
                <a:gd name="T54" fmla="*/ 228 w 738"/>
                <a:gd name="T55" fmla="*/ 149 h 595"/>
                <a:gd name="T56" fmla="*/ 253 w 738"/>
                <a:gd name="T57" fmla="*/ 141 h 595"/>
                <a:gd name="T58" fmla="*/ 304 w 738"/>
                <a:gd name="T59" fmla="*/ 120 h 595"/>
                <a:gd name="T60" fmla="*/ 331 w 738"/>
                <a:gd name="T61" fmla="*/ 96 h 595"/>
                <a:gd name="T62" fmla="*/ 356 w 738"/>
                <a:gd name="T63" fmla="*/ 113 h 595"/>
                <a:gd name="T64" fmla="*/ 395 w 738"/>
                <a:gd name="T65" fmla="*/ 150 h 595"/>
                <a:gd name="T66" fmla="*/ 415 w 738"/>
                <a:gd name="T67" fmla="*/ 163 h 595"/>
                <a:gd name="T68" fmla="*/ 438 w 738"/>
                <a:gd name="T69" fmla="*/ 189 h 595"/>
                <a:gd name="T70" fmla="*/ 464 w 738"/>
                <a:gd name="T71" fmla="*/ 202 h 595"/>
                <a:gd name="T72" fmla="*/ 469 w 738"/>
                <a:gd name="T73" fmla="*/ 265 h 595"/>
                <a:gd name="T74" fmla="*/ 469 w 738"/>
                <a:gd name="T75" fmla="*/ 324 h 595"/>
                <a:gd name="T76" fmla="*/ 481 w 738"/>
                <a:gd name="T77" fmla="*/ 319 h 595"/>
                <a:gd name="T78" fmla="*/ 492 w 738"/>
                <a:gd name="T79" fmla="*/ 317 h 595"/>
                <a:gd name="T80" fmla="*/ 506 w 738"/>
                <a:gd name="T81" fmla="*/ 323 h 595"/>
                <a:gd name="T82" fmla="*/ 507 w 738"/>
                <a:gd name="T83" fmla="*/ 355 h 595"/>
                <a:gd name="T84" fmla="*/ 489 w 738"/>
                <a:gd name="T85" fmla="*/ 359 h 595"/>
                <a:gd name="T86" fmla="*/ 481 w 738"/>
                <a:gd name="T87" fmla="*/ 381 h 595"/>
                <a:gd name="T88" fmla="*/ 501 w 738"/>
                <a:gd name="T89" fmla="*/ 408 h 595"/>
                <a:gd name="T90" fmla="*/ 519 w 738"/>
                <a:gd name="T91" fmla="*/ 416 h 595"/>
                <a:gd name="T92" fmla="*/ 553 w 738"/>
                <a:gd name="T93" fmla="*/ 408 h 595"/>
                <a:gd name="T94" fmla="*/ 543 w 738"/>
                <a:gd name="T95" fmla="*/ 443 h 595"/>
                <a:gd name="T96" fmla="*/ 530 w 738"/>
                <a:gd name="T97" fmla="*/ 460 h 595"/>
                <a:gd name="T98" fmla="*/ 567 w 738"/>
                <a:gd name="T99" fmla="*/ 452 h 595"/>
                <a:gd name="T100" fmla="*/ 589 w 738"/>
                <a:gd name="T101" fmla="*/ 500 h 595"/>
                <a:gd name="T102" fmla="*/ 606 w 738"/>
                <a:gd name="T103" fmla="*/ 510 h 595"/>
                <a:gd name="T104" fmla="*/ 634 w 738"/>
                <a:gd name="T105" fmla="*/ 521 h 595"/>
                <a:gd name="T106" fmla="*/ 630 w 738"/>
                <a:gd name="T107" fmla="*/ 554 h 595"/>
                <a:gd name="T108" fmla="*/ 650 w 738"/>
                <a:gd name="T109" fmla="*/ 563 h 595"/>
                <a:gd name="T110" fmla="*/ 651 w 738"/>
                <a:gd name="T111" fmla="*/ 572 h 595"/>
                <a:gd name="T112" fmla="*/ 660 w 738"/>
                <a:gd name="T113" fmla="*/ 590 h 595"/>
                <a:gd name="T114" fmla="*/ 688 w 738"/>
                <a:gd name="T115" fmla="*/ 581 h 595"/>
                <a:gd name="T116" fmla="*/ 717 w 738"/>
                <a:gd name="T117" fmla="*/ 557 h 595"/>
                <a:gd name="T118" fmla="*/ 714 w 738"/>
                <a:gd name="T119" fmla="*/ 507 h 595"/>
                <a:gd name="T120" fmla="*/ 737 w 738"/>
                <a:gd name="T121" fmla="*/ 48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38" h="595">
                  <a:moveTo>
                    <a:pt x="734" y="467"/>
                  </a:moveTo>
                  <a:cubicBezTo>
                    <a:pt x="732" y="459"/>
                    <a:pt x="729" y="449"/>
                    <a:pt x="732" y="442"/>
                  </a:cubicBezTo>
                  <a:cubicBezTo>
                    <a:pt x="732" y="439"/>
                    <a:pt x="735" y="435"/>
                    <a:pt x="734" y="432"/>
                  </a:cubicBezTo>
                  <a:cubicBezTo>
                    <a:pt x="732" y="428"/>
                    <a:pt x="729" y="431"/>
                    <a:pt x="725" y="431"/>
                  </a:cubicBezTo>
                  <a:cubicBezTo>
                    <a:pt x="723" y="428"/>
                    <a:pt x="724" y="423"/>
                    <a:pt x="724" y="420"/>
                  </a:cubicBezTo>
                  <a:cubicBezTo>
                    <a:pt x="724" y="414"/>
                    <a:pt x="726" y="417"/>
                    <a:pt x="729" y="413"/>
                  </a:cubicBezTo>
                  <a:cubicBezTo>
                    <a:pt x="734" y="408"/>
                    <a:pt x="728" y="403"/>
                    <a:pt x="723" y="402"/>
                  </a:cubicBezTo>
                  <a:cubicBezTo>
                    <a:pt x="717" y="400"/>
                    <a:pt x="713" y="402"/>
                    <a:pt x="710" y="396"/>
                  </a:cubicBezTo>
                  <a:cubicBezTo>
                    <a:pt x="708" y="391"/>
                    <a:pt x="706" y="382"/>
                    <a:pt x="707" y="377"/>
                  </a:cubicBezTo>
                  <a:cubicBezTo>
                    <a:pt x="707" y="369"/>
                    <a:pt x="707" y="367"/>
                    <a:pt x="703" y="361"/>
                  </a:cubicBezTo>
                  <a:cubicBezTo>
                    <a:pt x="698" y="353"/>
                    <a:pt x="693" y="343"/>
                    <a:pt x="693" y="334"/>
                  </a:cubicBezTo>
                  <a:cubicBezTo>
                    <a:pt x="693" y="334"/>
                    <a:pt x="693" y="334"/>
                    <a:pt x="693" y="334"/>
                  </a:cubicBezTo>
                  <a:cubicBezTo>
                    <a:pt x="689" y="325"/>
                    <a:pt x="687" y="315"/>
                    <a:pt x="682" y="309"/>
                  </a:cubicBezTo>
                  <a:cubicBezTo>
                    <a:pt x="677" y="303"/>
                    <a:pt x="667" y="298"/>
                    <a:pt x="666" y="290"/>
                  </a:cubicBezTo>
                  <a:cubicBezTo>
                    <a:pt x="666" y="284"/>
                    <a:pt x="668" y="287"/>
                    <a:pt x="671" y="284"/>
                  </a:cubicBezTo>
                  <a:cubicBezTo>
                    <a:pt x="673" y="281"/>
                    <a:pt x="673" y="278"/>
                    <a:pt x="672" y="275"/>
                  </a:cubicBezTo>
                  <a:cubicBezTo>
                    <a:pt x="671" y="271"/>
                    <a:pt x="669" y="267"/>
                    <a:pt x="667" y="263"/>
                  </a:cubicBezTo>
                  <a:cubicBezTo>
                    <a:pt x="666" y="261"/>
                    <a:pt x="665" y="256"/>
                    <a:pt x="664" y="254"/>
                  </a:cubicBezTo>
                  <a:cubicBezTo>
                    <a:pt x="657" y="249"/>
                    <a:pt x="662" y="269"/>
                    <a:pt x="663" y="272"/>
                  </a:cubicBezTo>
                  <a:cubicBezTo>
                    <a:pt x="664" y="277"/>
                    <a:pt x="664" y="282"/>
                    <a:pt x="665" y="287"/>
                  </a:cubicBezTo>
                  <a:cubicBezTo>
                    <a:pt x="661" y="283"/>
                    <a:pt x="659" y="277"/>
                    <a:pt x="656" y="273"/>
                  </a:cubicBezTo>
                  <a:cubicBezTo>
                    <a:pt x="654" y="269"/>
                    <a:pt x="651" y="266"/>
                    <a:pt x="650" y="263"/>
                  </a:cubicBezTo>
                  <a:cubicBezTo>
                    <a:pt x="646" y="255"/>
                    <a:pt x="643" y="248"/>
                    <a:pt x="639" y="241"/>
                  </a:cubicBezTo>
                  <a:cubicBezTo>
                    <a:pt x="636" y="233"/>
                    <a:pt x="627" y="227"/>
                    <a:pt x="627" y="218"/>
                  </a:cubicBezTo>
                  <a:cubicBezTo>
                    <a:pt x="627" y="205"/>
                    <a:pt x="638" y="217"/>
                    <a:pt x="643" y="219"/>
                  </a:cubicBezTo>
                  <a:cubicBezTo>
                    <a:pt x="646" y="211"/>
                    <a:pt x="636" y="207"/>
                    <a:pt x="631" y="202"/>
                  </a:cubicBezTo>
                  <a:cubicBezTo>
                    <a:pt x="627" y="197"/>
                    <a:pt x="626" y="189"/>
                    <a:pt x="620" y="184"/>
                  </a:cubicBezTo>
                  <a:cubicBezTo>
                    <a:pt x="615" y="179"/>
                    <a:pt x="608" y="178"/>
                    <a:pt x="604" y="171"/>
                  </a:cubicBezTo>
                  <a:cubicBezTo>
                    <a:pt x="602" y="168"/>
                    <a:pt x="602" y="165"/>
                    <a:pt x="605" y="163"/>
                  </a:cubicBezTo>
                  <a:cubicBezTo>
                    <a:pt x="608" y="162"/>
                    <a:pt x="610" y="165"/>
                    <a:pt x="613" y="166"/>
                  </a:cubicBezTo>
                  <a:cubicBezTo>
                    <a:pt x="617" y="169"/>
                    <a:pt x="624" y="171"/>
                    <a:pt x="621" y="164"/>
                  </a:cubicBezTo>
                  <a:cubicBezTo>
                    <a:pt x="618" y="158"/>
                    <a:pt x="612" y="155"/>
                    <a:pt x="609" y="150"/>
                  </a:cubicBezTo>
                  <a:cubicBezTo>
                    <a:pt x="604" y="142"/>
                    <a:pt x="598" y="135"/>
                    <a:pt x="593" y="127"/>
                  </a:cubicBezTo>
                  <a:cubicBezTo>
                    <a:pt x="589" y="118"/>
                    <a:pt x="587" y="110"/>
                    <a:pt x="584" y="102"/>
                  </a:cubicBezTo>
                  <a:cubicBezTo>
                    <a:pt x="583" y="97"/>
                    <a:pt x="583" y="93"/>
                    <a:pt x="582" y="89"/>
                  </a:cubicBezTo>
                  <a:cubicBezTo>
                    <a:pt x="580" y="83"/>
                    <a:pt x="577" y="78"/>
                    <a:pt x="575" y="73"/>
                  </a:cubicBezTo>
                  <a:cubicBezTo>
                    <a:pt x="571" y="63"/>
                    <a:pt x="573" y="51"/>
                    <a:pt x="569" y="41"/>
                  </a:cubicBezTo>
                  <a:cubicBezTo>
                    <a:pt x="567" y="37"/>
                    <a:pt x="565" y="33"/>
                    <a:pt x="564" y="29"/>
                  </a:cubicBezTo>
                  <a:cubicBezTo>
                    <a:pt x="563" y="24"/>
                    <a:pt x="565" y="20"/>
                    <a:pt x="566" y="16"/>
                  </a:cubicBezTo>
                  <a:cubicBezTo>
                    <a:pt x="567" y="13"/>
                    <a:pt x="566" y="11"/>
                    <a:pt x="566" y="9"/>
                  </a:cubicBezTo>
                  <a:cubicBezTo>
                    <a:pt x="557" y="12"/>
                    <a:pt x="547" y="14"/>
                    <a:pt x="543" y="12"/>
                  </a:cubicBezTo>
                  <a:cubicBezTo>
                    <a:pt x="534" y="8"/>
                    <a:pt x="517" y="0"/>
                    <a:pt x="516" y="7"/>
                  </a:cubicBezTo>
                  <a:cubicBezTo>
                    <a:pt x="515" y="13"/>
                    <a:pt x="510" y="21"/>
                    <a:pt x="509" y="28"/>
                  </a:cubicBezTo>
                  <a:cubicBezTo>
                    <a:pt x="508" y="36"/>
                    <a:pt x="500" y="45"/>
                    <a:pt x="496" y="38"/>
                  </a:cubicBezTo>
                  <a:cubicBezTo>
                    <a:pt x="492" y="32"/>
                    <a:pt x="491" y="28"/>
                    <a:pt x="491" y="28"/>
                  </a:cubicBezTo>
                  <a:cubicBezTo>
                    <a:pt x="251" y="41"/>
                    <a:pt x="251" y="41"/>
                    <a:pt x="251" y="41"/>
                  </a:cubicBezTo>
                  <a:cubicBezTo>
                    <a:pt x="236" y="14"/>
                    <a:pt x="236" y="14"/>
                    <a:pt x="236" y="14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8"/>
                    <a:pt x="14" y="38"/>
                    <a:pt x="14" y="44"/>
                  </a:cubicBezTo>
                  <a:cubicBezTo>
                    <a:pt x="14" y="49"/>
                    <a:pt x="9" y="61"/>
                    <a:pt x="14" y="68"/>
                  </a:cubicBezTo>
                  <a:cubicBezTo>
                    <a:pt x="20" y="74"/>
                    <a:pt x="25" y="79"/>
                    <a:pt x="17" y="84"/>
                  </a:cubicBezTo>
                  <a:cubicBezTo>
                    <a:pt x="11" y="88"/>
                    <a:pt x="0" y="91"/>
                    <a:pt x="15" y="100"/>
                  </a:cubicBezTo>
                  <a:cubicBezTo>
                    <a:pt x="16" y="99"/>
                    <a:pt x="18" y="98"/>
                    <a:pt x="19" y="97"/>
                  </a:cubicBezTo>
                  <a:cubicBezTo>
                    <a:pt x="26" y="94"/>
                    <a:pt x="37" y="97"/>
                    <a:pt x="40" y="87"/>
                  </a:cubicBezTo>
                  <a:cubicBezTo>
                    <a:pt x="41" y="82"/>
                    <a:pt x="37" y="77"/>
                    <a:pt x="43" y="76"/>
                  </a:cubicBezTo>
                  <a:cubicBezTo>
                    <a:pt x="48" y="75"/>
                    <a:pt x="48" y="77"/>
                    <a:pt x="50" y="72"/>
                  </a:cubicBezTo>
                  <a:cubicBezTo>
                    <a:pt x="52" y="69"/>
                    <a:pt x="51" y="64"/>
                    <a:pt x="54" y="62"/>
                  </a:cubicBezTo>
                  <a:cubicBezTo>
                    <a:pt x="59" y="58"/>
                    <a:pt x="62" y="65"/>
                    <a:pt x="62" y="69"/>
                  </a:cubicBezTo>
                  <a:cubicBezTo>
                    <a:pt x="61" y="79"/>
                    <a:pt x="50" y="84"/>
                    <a:pt x="50" y="94"/>
                  </a:cubicBezTo>
                  <a:cubicBezTo>
                    <a:pt x="49" y="106"/>
                    <a:pt x="60" y="101"/>
                    <a:pt x="69" y="101"/>
                  </a:cubicBezTo>
                  <a:cubicBezTo>
                    <a:pt x="75" y="100"/>
                    <a:pt x="92" y="102"/>
                    <a:pt x="90" y="91"/>
                  </a:cubicBezTo>
                  <a:cubicBezTo>
                    <a:pt x="85" y="90"/>
                    <a:pt x="80" y="94"/>
                    <a:pt x="75" y="95"/>
                  </a:cubicBezTo>
                  <a:cubicBezTo>
                    <a:pt x="69" y="95"/>
                    <a:pt x="66" y="94"/>
                    <a:pt x="61" y="92"/>
                  </a:cubicBezTo>
                  <a:cubicBezTo>
                    <a:pt x="64" y="86"/>
                    <a:pt x="76" y="83"/>
                    <a:pt x="83" y="82"/>
                  </a:cubicBezTo>
                  <a:cubicBezTo>
                    <a:pt x="85" y="82"/>
                    <a:pt x="89" y="82"/>
                    <a:pt x="92" y="81"/>
                  </a:cubicBezTo>
                  <a:cubicBezTo>
                    <a:pt x="94" y="80"/>
                    <a:pt x="95" y="76"/>
                    <a:pt x="98" y="75"/>
                  </a:cubicBezTo>
                  <a:cubicBezTo>
                    <a:pt x="104" y="70"/>
                    <a:pt x="112" y="69"/>
                    <a:pt x="120" y="70"/>
                  </a:cubicBezTo>
                  <a:cubicBezTo>
                    <a:pt x="125" y="70"/>
                    <a:pt x="131" y="75"/>
                    <a:pt x="125" y="80"/>
                  </a:cubicBezTo>
                  <a:cubicBezTo>
                    <a:pt x="121" y="84"/>
                    <a:pt x="113" y="83"/>
                    <a:pt x="108" y="84"/>
                  </a:cubicBezTo>
                  <a:cubicBezTo>
                    <a:pt x="100" y="84"/>
                    <a:pt x="104" y="88"/>
                    <a:pt x="110" y="88"/>
                  </a:cubicBezTo>
                  <a:cubicBezTo>
                    <a:pt x="114" y="89"/>
                    <a:pt x="118" y="90"/>
                    <a:pt x="122" y="91"/>
                  </a:cubicBezTo>
                  <a:cubicBezTo>
                    <a:pt x="132" y="93"/>
                    <a:pt x="141" y="87"/>
                    <a:pt x="151" y="88"/>
                  </a:cubicBezTo>
                  <a:cubicBezTo>
                    <a:pt x="155" y="89"/>
                    <a:pt x="159" y="89"/>
                    <a:pt x="162" y="92"/>
                  </a:cubicBezTo>
                  <a:cubicBezTo>
                    <a:pt x="166" y="95"/>
                    <a:pt x="167" y="99"/>
                    <a:pt x="171" y="101"/>
                  </a:cubicBezTo>
                  <a:cubicBezTo>
                    <a:pt x="178" y="103"/>
                    <a:pt x="177" y="97"/>
                    <a:pt x="177" y="92"/>
                  </a:cubicBezTo>
                  <a:cubicBezTo>
                    <a:pt x="178" y="86"/>
                    <a:pt x="181" y="83"/>
                    <a:pt x="187" y="82"/>
                  </a:cubicBezTo>
                  <a:cubicBezTo>
                    <a:pt x="199" y="81"/>
                    <a:pt x="184" y="96"/>
                    <a:pt x="197" y="97"/>
                  </a:cubicBezTo>
                  <a:cubicBezTo>
                    <a:pt x="201" y="97"/>
                    <a:pt x="205" y="95"/>
                    <a:pt x="208" y="100"/>
                  </a:cubicBezTo>
                  <a:cubicBezTo>
                    <a:pt x="211" y="104"/>
                    <a:pt x="209" y="110"/>
                    <a:pt x="204" y="110"/>
                  </a:cubicBezTo>
                  <a:cubicBezTo>
                    <a:pt x="199" y="109"/>
                    <a:pt x="195" y="104"/>
                    <a:pt x="191" y="105"/>
                  </a:cubicBezTo>
                  <a:cubicBezTo>
                    <a:pt x="185" y="106"/>
                    <a:pt x="188" y="110"/>
                    <a:pt x="191" y="113"/>
                  </a:cubicBezTo>
                  <a:cubicBezTo>
                    <a:pt x="198" y="120"/>
                    <a:pt x="207" y="125"/>
                    <a:pt x="208" y="136"/>
                  </a:cubicBezTo>
                  <a:cubicBezTo>
                    <a:pt x="209" y="141"/>
                    <a:pt x="207" y="156"/>
                    <a:pt x="216" y="155"/>
                  </a:cubicBezTo>
                  <a:cubicBezTo>
                    <a:pt x="220" y="154"/>
                    <a:pt x="223" y="150"/>
                    <a:pt x="228" y="149"/>
                  </a:cubicBezTo>
                  <a:cubicBezTo>
                    <a:pt x="230" y="149"/>
                    <a:pt x="232" y="149"/>
                    <a:pt x="234" y="149"/>
                  </a:cubicBezTo>
                  <a:cubicBezTo>
                    <a:pt x="236" y="148"/>
                    <a:pt x="238" y="146"/>
                    <a:pt x="240" y="145"/>
                  </a:cubicBezTo>
                  <a:cubicBezTo>
                    <a:pt x="244" y="143"/>
                    <a:pt x="248" y="143"/>
                    <a:pt x="253" y="141"/>
                  </a:cubicBezTo>
                  <a:cubicBezTo>
                    <a:pt x="257" y="140"/>
                    <a:pt x="259" y="138"/>
                    <a:pt x="264" y="138"/>
                  </a:cubicBezTo>
                  <a:cubicBezTo>
                    <a:pt x="268" y="138"/>
                    <a:pt x="287" y="131"/>
                    <a:pt x="281" y="126"/>
                  </a:cubicBezTo>
                  <a:cubicBezTo>
                    <a:pt x="287" y="121"/>
                    <a:pt x="297" y="123"/>
                    <a:pt x="304" y="120"/>
                  </a:cubicBezTo>
                  <a:cubicBezTo>
                    <a:pt x="314" y="116"/>
                    <a:pt x="303" y="106"/>
                    <a:pt x="311" y="101"/>
                  </a:cubicBezTo>
                  <a:cubicBezTo>
                    <a:pt x="315" y="99"/>
                    <a:pt x="317" y="103"/>
                    <a:pt x="321" y="100"/>
                  </a:cubicBezTo>
                  <a:cubicBezTo>
                    <a:pt x="325" y="97"/>
                    <a:pt x="324" y="94"/>
                    <a:pt x="331" y="96"/>
                  </a:cubicBezTo>
                  <a:cubicBezTo>
                    <a:pt x="334" y="97"/>
                    <a:pt x="338" y="98"/>
                    <a:pt x="341" y="99"/>
                  </a:cubicBezTo>
                  <a:cubicBezTo>
                    <a:pt x="344" y="100"/>
                    <a:pt x="349" y="99"/>
                    <a:pt x="351" y="100"/>
                  </a:cubicBezTo>
                  <a:cubicBezTo>
                    <a:pt x="357" y="102"/>
                    <a:pt x="355" y="108"/>
                    <a:pt x="356" y="113"/>
                  </a:cubicBezTo>
                  <a:cubicBezTo>
                    <a:pt x="356" y="117"/>
                    <a:pt x="358" y="122"/>
                    <a:pt x="361" y="125"/>
                  </a:cubicBezTo>
                  <a:cubicBezTo>
                    <a:pt x="368" y="129"/>
                    <a:pt x="379" y="128"/>
                    <a:pt x="386" y="130"/>
                  </a:cubicBezTo>
                  <a:cubicBezTo>
                    <a:pt x="395" y="132"/>
                    <a:pt x="390" y="144"/>
                    <a:pt x="395" y="150"/>
                  </a:cubicBezTo>
                  <a:cubicBezTo>
                    <a:pt x="396" y="151"/>
                    <a:pt x="398" y="152"/>
                    <a:pt x="399" y="153"/>
                  </a:cubicBezTo>
                  <a:cubicBezTo>
                    <a:pt x="401" y="155"/>
                    <a:pt x="402" y="157"/>
                    <a:pt x="404" y="159"/>
                  </a:cubicBezTo>
                  <a:cubicBezTo>
                    <a:pt x="407" y="161"/>
                    <a:pt x="411" y="161"/>
                    <a:pt x="415" y="163"/>
                  </a:cubicBezTo>
                  <a:cubicBezTo>
                    <a:pt x="421" y="166"/>
                    <a:pt x="421" y="167"/>
                    <a:pt x="421" y="174"/>
                  </a:cubicBezTo>
                  <a:cubicBezTo>
                    <a:pt x="421" y="178"/>
                    <a:pt x="421" y="184"/>
                    <a:pt x="423" y="188"/>
                  </a:cubicBezTo>
                  <a:cubicBezTo>
                    <a:pt x="426" y="194"/>
                    <a:pt x="433" y="192"/>
                    <a:pt x="438" y="189"/>
                  </a:cubicBezTo>
                  <a:cubicBezTo>
                    <a:pt x="443" y="185"/>
                    <a:pt x="447" y="179"/>
                    <a:pt x="454" y="180"/>
                  </a:cubicBezTo>
                  <a:cubicBezTo>
                    <a:pt x="454" y="185"/>
                    <a:pt x="451" y="191"/>
                    <a:pt x="454" y="194"/>
                  </a:cubicBezTo>
                  <a:cubicBezTo>
                    <a:pt x="457" y="197"/>
                    <a:pt x="462" y="198"/>
                    <a:pt x="464" y="202"/>
                  </a:cubicBezTo>
                  <a:cubicBezTo>
                    <a:pt x="467" y="205"/>
                    <a:pt x="470" y="211"/>
                    <a:pt x="473" y="215"/>
                  </a:cubicBezTo>
                  <a:cubicBezTo>
                    <a:pt x="475" y="220"/>
                    <a:pt x="475" y="223"/>
                    <a:pt x="474" y="229"/>
                  </a:cubicBezTo>
                  <a:cubicBezTo>
                    <a:pt x="471" y="240"/>
                    <a:pt x="469" y="253"/>
                    <a:pt x="469" y="265"/>
                  </a:cubicBezTo>
                  <a:cubicBezTo>
                    <a:pt x="469" y="275"/>
                    <a:pt x="461" y="281"/>
                    <a:pt x="461" y="291"/>
                  </a:cubicBezTo>
                  <a:cubicBezTo>
                    <a:pt x="460" y="300"/>
                    <a:pt x="455" y="308"/>
                    <a:pt x="460" y="318"/>
                  </a:cubicBezTo>
                  <a:cubicBezTo>
                    <a:pt x="463" y="323"/>
                    <a:pt x="465" y="321"/>
                    <a:pt x="469" y="324"/>
                  </a:cubicBezTo>
                  <a:cubicBezTo>
                    <a:pt x="472" y="326"/>
                    <a:pt x="477" y="331"/>
                    <a:pt x="480" y="334"/>
                  </a:cubicBezTo>
                  <a:cubicBezTo>
                    <a:pt x="483" y="338"/>
                    <a:pt x="487" y="341"/>
                    <a:pt x="489" y="334"/>
                  </a:cubicBezTo>
                  <a:cubicBezTo>
                    <a:pt x="490" y="327"/>
                    <a:pt x="484" y="324"/>
                    <a:pt x="481" y="319"/>
                  </a:cubicBezTo>
                  <a:cubicBezTo>
                    <a:pt x="478" y="315"/>
                    <a:pt x="472" y="305"/>
                    <a:pt x="474" y="300"/>
                  </a:cubicBezTo>
                  <a:cubicBezTo>
                    <a:pt x="478" y="292"/>
                    <a:pt x="485" y="298"/>
                    <a:pt x="487" y="303"/>
                  </a:cubicBezTo>
                  <a:cubicBezTo>
                    <a:pt x="489" y="306"/>
                    <a:pt x="489" y="318"/>
                    <a:pt x="492" y="317"/>
                  </a:cubicBezTo>
                  <a:cubicBezTo>
                    <a:pt x="497" y="316"/>
                    <a:pt x="495" y="302"/>
                    <a:pt x="501" y="310"/>
                  </a:cubicBezTo>
                  <a:cubicBezTo>
                    <a:pt x="502" y="312"/>
                    <a:pt x="502" y="315"/>
                    <a:pt x="503" y="318"/>
                  </a:cubicBezTo>
                  <a:cubicBezTo>
                    <a:pt x="504" y="320"/>
                    <a:pt x="506" y="320"/>
                    <a:pt x="506" y="323"/>
                  </a:cubicBezTo>
                  <a:cubicBezTo>
                    <a:pt x="507" y="328"/>
                    <a:pt x="502" y="333"/>
                    <a:pt x="501" y="338"/>
                  </a:cubicBezTo>
                  <a:cubicBezTo>
                    <a:pt x="499" y="345"/>
                    <a:pt x="503" y="344"/>
                    <a:pt x="507" y="347"/>
                  </a:cubicBezTo>
                  <a:cubicBezTo>
                    <a:pt x="512" y="350"/>
                    <a:pt x="513" y="354"/>
                    <a:pt x="507" y="355"/>
                  </a:cubicBezTo>
                  <a:cubicBezTo>
                    <a:pt x="502" y="355"/>
                    <a:pt x="497" y="351"/>
                    <a:pt x="496" y="357"/>
                  </a:cubicBezTo>
                  <a:cubicBezTo>
                    <a:pt x="495" y="359"/>
                    <a:pt x="499" y="360"/>
                    <a:pt x="496" y="362"/>
                  </a:cubicBezTo>
                  <a:cubicBezTo>
                    <a:pt x="495" y="362"/>
                    <a:pt x="490" y="360"/>
                    <a:pt x="489" y="359"/>
                  </a:cubicBezTo>
                  <a:cubicBezTo>
                    <a:pt x="486" y="358"/>
                    <a:pt x="481" y="355"/>
                    <a:pt x="478" y="357"/>
                  </a:cubicBezTo>
                  <a:cubicBezTo>
                    <a:pt x="472" y="362"/>
                    <a:pt x="481" y="366"/>
                    <a:pt x="483" y="368"/>
                  </a:cubicBezTo>
                  <a:cubicBezTo>
                    <a:pt x="487" y="373"/>
                    <a:pt x="483" y="376"/>
                    <a:pt x="481" y="381"/>
                  </a:cubicBezTo>
                  <a:cubicBezTo>
                    <a:pt x="479" y="387"/>
                    <a:pt x="483" y="387"/>
                    <a:pt x="487" y="390"/>
                  </a:cubicBezTo>
                  <a:cubicBezTo>
                    <a:pt x="490" y="393"/>
                    <a:pt x="489" y="397"/>
                    <a:pt x="493" y="399"/>
                  </a:cubicBezTo>
                  <a:cubicBezTo>
                    <a:pt x="497" y="402"/>
                    <a:pt x="498" y="403"/>
                    <a:pt x="501" y="408"/>
                  </a:cubicBezTo>
                  <a:cubicBezTo>
                    <a:pt x="503" y="411"/>
                    <a:pt x="506" y="414"/>
                    <a:pt x="510" y="414"/>
                  </a:cubicBezTo>
                  <a:cubicBezTo>
                    <a:pt x="512" y="414"/>
                    <a:pt x="512" y="411"/>
                    <a:pt x="515" y="412"/>
                  </a:cubicBezTo>
                  <a:cubicBezTo>
                    <a:pt x="518" y="412"/>
                    <a:pt x="518" y="414"/>
                    <a:pt x="519" y="416"/>
                  </a:cubicBezTo>
                  <a:cubicBezTo>
                    <a:pt x="522" y="418"/>
                    <a:pt x="526" y="425"/>
                    <a:pt x="529" y="421"/>
                  </a:cubicBezTo>
                  <a:cubicBezTo>
                    <a:pt x="533" y="417"/>
                    <a:pt x="529" y="409"/>
                    <a:pt x="532" y="405"/>
                  </a:cubicBezTo>
                  <a:cubicBezTo>
                    <a:pt x="536" y="399"/>
                    <a:pt x="551" y="401"/>
                    <a:pt x="553" y="408"/>
                  </a:cubicBezTo>
                  <a:cubicBezTo>
                    <a:pt x="555" y="415"/>
                    <a:pt x="547" y="415"/>
                    <a:pt x="545" y="421"/>
                  </a:cubicBezTo>
                  <a:cubicBezTo>
                    <a:pt x="543" y="425"/>
                    <a:pt x="546" y="426"/>
                    <a:pt x="549" y="428"/>
                  </a:cubicBezTo>
                  <a:cubicBezTo>
                    <a:pt x="556" y="434"/>
                    <a:pt x="553" y="445"/>
                    <a:pt x="543" y="443"/>
                  </a:cubicBezTo>
                  <a:cubicBezTo>
                    <a:pt x="539" y="442"/>
                    <a:pt x="512" y="423"/>
                    <a:pt x="515" y="438"/>
                  </a:cubicBezTo>
                  <a:cubicBezTo>
                    <a:pt x="517" y="445"/>
                    <a:pt x="527" y="445"/>
                    <a:pt x="531" y="449"/>
                  </a:cubicBezTo>
                  <a:cubicBezTo>
                    <a:pt x="533" y="453"/>
                    <a:pt x="529" y="456"/>
                    <a:pt x="530" y="460"/>
                  </a:cubicBezTo>
                  <a:cubicBezTo>
                    <a:pt x="531" y="464"/>
                    <a:pt x="534" y="466"/>
                    <a:pt x="538" y="467"/>
                  </a:cubicBezTo>
                  <a:cubicBezTo>
                    <a:pt x="545" y="467"/>
                    <a:pt x="546" y="465"/>
                    <a:pt x="553" y="469"/>
                  </a:cubicBezTo>
                  <a:cubicBezTo>
                    <a:pt x="567" y="477"/>
                    <a:pt x="560" y="458"/>
                    <a:pt x="567" y="452"/>
                  </a:cubicBezTo>
                  <a:cubicBezTo>
                    <a:pt x="570" y="449"/>
                    <a:pt x="577" y="450"/>
                    <a:pt x="579" y="454"/>
                  </a:cubicBezTo>
                  <a:cubicBezTo>
                    <a:pt x="583" y="465"/>
                    <a:pt x="580" y="477"/>
                    <a:pt x="584" y="487"/>
                  </a:cubicBezTo>
                  <a:cubicBezTo>
                    <a:pt x="585" y="491"/>
                    <a:pt x="586" y="496"/>
                    <a:pt x="589" y="500"/>
                  </a:cubicBezTo>
                  <a:cubicBezTo>
                    <a:pt x="593" y="503"/>
                    <a:pt x="597" y="502"/>
                    <a:pt x="599" y="506"/>
                  </a:cubicBezTo>
                  <a:cubicBezTo>
                    <a:pt x="600" y="508"/>
                    <a:pt x="599" y="510"/>
                    <a:pt x="601" y="511"/>
                  </a:cubicBezTo>
                  <a:cubicBezTo>
                    <a:pt x="604" y="513"/>
                    <a:pt x="604" y="510"/>
                    <a:pt x="606" y="510"/>
                  </a:cubicBezTo>
                  <a:cubicBezTo>
                    <a:pt x="613" y="508"/>
                    <a:pt x="610" y="511"/>
                    <a:pt x="612" y="517"/>
                  </a:cubicBezTo>
                  <a:cubicBezTo>
                    <a:pt x="613" y="522"/>
                    <a:pt x="615" y="519"/>
                    <a:pt x="620" y="519"/>
                  </a:cubicBezTo>
                  <a:cubicBezTo>
                    <a:pt x="625" y="519"/>
                    <a:pt x="629" y="520"/>
                    <a:pt x="634" y="521"/>
                  </a:cubicBezTo>
                  <a:cubicBezTo>
                    <a:pt x="641" y="521"/>
                    <a:pt x="647" y="513"/>
                    <a:pt x="650" y="525"/>
                  </a:cubicBezTo>
                  <a:cubicBezTo>
                    <a:pt x="651" y="532"/>
                    <a:pt x="653" y="540"/>
                    <a:pt x="644" y="542"/>
                  </a:cubicBezTo>
                  <a:cubicBezTo>
                    <a:pt x="641" y="543"/>
                    <a:pt x="626" y="547"/>
                    <a:pt x="630" y="554"/>
                  </a:cubicBezTo>
                  <a:cubicBezTo>
                    <a:pt x="635" y="560"/>
                    <a:pt x="645" y="548"/>
                    <a:pt x="649" y="549"/>
                  </a:cubicBezTo>
                  <a:cubicBezTo>
                    <a:pt x="652" y="553"/>
                    <a:pt x="645" y="557"/>
                    <a:pt x="643" y="561"/>
                  </a:cubicBezTo>
                  <a:cubicBezTo>
                    <a:pt x="640" y="568"/>
                    <a:pt x="646" y="565"/>
                    <a:pt x="650" y="563"/>
                  </a:cubicBezTo>
                  <a:cubicBezTo>
                    <a:pt x="654" y="561"/>
                    <a:pt x="658" y="558"/>
                    <a:pt x="663" y="558"/>
                  </a:cubicBezTo>
                  <a:cubicBezTo>
                    <a:pt x="665" y="559"/>
                    <a:pt x="670" y="563"/>
                    <a:pt x="671" y="565"/>
                  </a:cubicBezTo>
                  <a:cubicBezTo>
                    <a:pt x="676" y="573"/>
                    <a:pt x="655" y="572"/>
                    <a:pt x="651" y="572"/>
                  </a:cubicBezTo>
                  <a:cubicBezTo>
                    <a:pt x="643" y="574"/>
                    <a:pt x="625" y="582"/>
                    <a:pt x="638" y="589"/>
                  </a:cubicBezTo>
                  <a:cubicBezTo>
                    <a:pt x="641" y="590"/>
                    <a:pt x="645" y="593"/>
                    <a:pt x="647" y="594"/>
                  </a:cubicBezTo>
                  <a:cubicBezTo>
                    <a:pt x="651" y="595"/>
                    <a:pt x="656" y="591"/>
                    <a:pt x="660" y="590"/>
                  </a:cubicBezTo>
                  <a:cubicBezTo>
                    <a:pt x="663" y="588"/>
                    <a:pt x="668" y="586"/>
                    <a:pt x="672" y="587"/>
                  </a:cubicBezTo>
                  <a:cubicBezTo>
                    <a:pt x="676" y="587"/>
                    <a:pt x="677" y="592"/>
                    <a:pt x="682" y="592"/>
                  </a:cubicBezTo>
                  <a:cubicBezTo>
                    <a:pt x="689" y="591"/>
                    <a:pt x="685" y="586"/>
                    <a:pt x="688" y="581"/>
                  </a:cubicBezTo>
                  <a:cubicBezTo>
                    <a:pt x="690" y="578"/>
                    <a:pt x="696" y="576"/>
                    <a:pt x="699" y="574"/>
                  </a:cubicBezTo>
                  <a:cubicBezTo>
                    <a:pt x="702" y="571"/>
                    <a:pt x="705" y="567"/>
                    <a:pt x="708" y="565"/>
                  </a:cubicBezTo>
                  <a:cubicBezTo>
                    <a:pt x="711" y="563"/>
                    <a:pt x="715" y="560"/>
                    <a:pt x="717" y="557"/>
                  </a:cubicBezTo>
                  <a:cubicBezTo>
                    <a:pt x="719" y="551"/>
                    <a:pt x="713" y="550"/>
                    <a:pt x="710" y="546"/>
                  </a:cubicBezTo>
                  <a:cubicBezTo>
                    <a:pt x="707" y="542"/>
                    <a:pt x="707" y="537"/>
                    <a:pt x="706" y="532"/>
                  </a:cubicBezTo>
                  <a:cubicBezTo>
                    <a:pt x="703" y="523"/>
                    <a:pt x="710" y="515"/>
                    <a:pt x="714" y="507"/>
                  </a:cubicBezTo>
                  <a:cubicBezTo>
                    <a:pt x="716" y="502"/>
                    <a:pt x="717" y="498"/>
                    <a:pt x="720" y="494"/>
                  </a:cubicBezTo>
                  <a:cubicBezTo>
                    <a:pt x="723" y="491"/>
                    <a:pt x="727" y="490"/>
                    <a:pt x="731" y="489"/>
                  </a:cubicBezTo>
                  <a:cubicBezTo>
                    <a:pt x="735" y="487"/>
                    <a:pt x="736" y="484"/>
                    <a:pt x="737" y="480"/>
                  </a:cubicBezTo>
                  <a:cubicBezTo>
                    <a:pt x="738" y="474"/>
                    <a:pt x="735" y="472"/>
                    <a:pt x="734" y="467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102" name="Freeform 949">
              <a:extLst>
                <a:ext uri="{FF2B5EF4-FFF2-40B4-BE49-F238E27FC236}">
                  <a16:creationId xmlns:a16="http://schemas.microsoft.com/office/drawing/2014/main" id="{5F4F245F-B580-E143-A9CE-9FE703A5C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9188" y="2930525"/>
              <a:ext cx="722313" cy="776288"/>
            </a:xfrm>
            <a:custGeom>
              <a:avLst/>
              <a:gdLst>
                <a:gd name="T0" fmla="*/ 432 w 439"/>
                <a:gd name="T1" fmla="*/ 278 h 473"/>
                <a:gd name="T2" fmla="*/ 401 w 439"/>
                <a:gd name="T3" fmla="*/ 278 h 473"/>
                <a:gd name="T4" fmla="*/ 403 w 439"/>
                <a:gd name="T5" fmla="*/ 260 h 473"/>
                <a:gd name="T6" fmla="*/ 402 w 439"/>
                <a:gd name="T7" fmla="*/ 246 h 473"/>
                <a:gd name="T8" fmla="*/ 387 w 439"/>
                <a:gd name="T9" fmla="*/ 225 h 473"/>
                <a:gd name="T10" fmla="*/ 371 w 439"/>
                <a:gd name="T11" fmla="*/ 199 h 473"/>
                <a:gd name="T12" fmla="*/ 335 w 439"/>
                <a:gd name="T13" fmla="*/ 169 h 473"/>
                <a:gd name="T14" fmla="*/ 198 w 439"/>
                <a:gd name="T15" fmla="*/ 26 h 473"/>
                <a:gd name="T16" fmla="*/ 208 w 439"/>
                <a:gd name="T17" fmla="*/ 10 h 473"/>
                <a:gd name="T18" fmla="*/ 210 w 439"/>
                <a:gd name="T19" fmla="*/ 0 h 473"/>
                <a:gd name="T20" fmla="*/ 0 w 439"/>
                <a:gd name="T21" fmla="*/ 23 h 473"/>
                <a:gd name="T22" fmla="*/ 42 w 439"/>
                <a:gd name="T23" fmla="*/ 236 h 473"/>
                <a:gd name="T24" fmla="*/ 77 w 439"/>
                <a:gd name="T25" fmla="*/ 298 h 473"/>
                <a:gd name="T26" fmla="*/ 59 w 439"/>
                <a:gd name="T27" fmla="*/ 364 h 473"/>
                <a:gd name="T28" fmla="*/ 73 w 439"/>
                <a:gd name="T29" fmla="*/ 442 h 473"/>
                <a:gd name="T30" fmla="*/ 88 w 439"/>
                <a:gd name="T31" fmla="*/ 469 h 473"/>
                <a:gd name="T32" fmla="*/ 328 w 439"/>
                <a:gd name="T33" fmla="*/ 456 h 473"/>
                <a:gd name="T34" fmla="*/ 333 w 439"/>
                <a:gd name="T35" fmla="*/ 466 h 473"/>
                <a:gd name="T36" fmla="*/ 346 w 439"/>
                <a:gd name="T37" fmla="*/ 456 h 473"/>
                <a:gd name="T38" fmla="*/ 353 w 439"/>
                <a:gd name="T39" fmla="*/ 435 h 473"/>
                <a:gd name="T40" fmla="*/ 380 w 439"/>
                <a:gd name="T41" fmla="*/ 440 h 473"/>
                <a:gd name="T42" fmla="*/ 403 w 439"/>
                <a:gd name="T43" fmla="*/ 437 h 473"/>
                <a:gd name="T44" fmla="*/ 398 w 439"/>
                <a:gd name="T45" fmla="*/ 426 h 473"/>
                <a:gd name="T46" fmla="*/ 387 w 439"/>
                <a:gd name="T47" fmla="*/ 408 h 473"/>
                <a:gd name="T48" fmla="*/ 399 w 439"/>
                <a:gd name="T49" fmla="*/ 390 h 473"/>
                <a:gd name="T50" fmla="*/ 396 w 439"/>
                <a:gd name="T51" fmla="*/ 372 h 473"/>
                <a:gd name="T52" fmla="*/ 401 w 439"/>
                <a:gd name="T53" fmla="*/ 365 h 473"/>
                <a:gd name="T54" fmla="*/ 400 w 439"/>
                <a:gd name="T55" fmla="*/ 355 h 473"/>
                <a:gd name="T56" fmla="*/ 413 w 439"/>
                <a:gd name="T57" fmla="*/ 341 h 473"/>
                <a:gd name="T58" fmla="*/ 423 w 439"/>
                <a:gd name="T59" fmla="*/ 332 h 473"/>
                <a:gd name="T60" fmla="*/ 419 w 439"/>
                <a:gd name="T61" fmla="*/ 320 h 473"/>
                <a:gd name="T62" fmla="*/ 431 w 439"/>
                <a:gd name="T63" fmla="*/ 300 h 473"/>
                <a:gd name="T64" fmla="*/ 432 w 439"/>
                <a:gd name="T65" fmla="*/ 278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9" h="473">
                  <a:moveTo>
                    <a:pt x="432" y="278"/>
                  </a:moveTo>
                  <a:cubicBezTo>
                    <a:pt x="422" y="269"/>
                    <a:pt x="412" y="278"/>
                    <a:pt x="401" y="278"/>
                  </a:cubicBezTo>
                  <a:cubicBezTo>
                    <a:pt x="401" y="272"/>
                    <a:pt x="403" y="266"/>
                    <a:pt x="403" y="260"/>
                  </a:cubicBezTo>
                  <a:cubicBezTo>
                    <a:pt x="402" y="255"/>
                    <a:pt x="402" y="251"/>
                    <a:pt x="402" y="246"/>
                  </a:cubicBezTo>
                  <a:cubicBezTo>
                    <a:pt x="399" y="239"/>
                    <a:pt x="393" y="231"/>
                    <a:pt x="387" y="225"/>
                  </a:cubicBezTo>
                  <a:cubicBezTo>
                    <a:pt x="373" y="212"/>
                    <a:pt x="376" y="202"/>
                    <a:pt x="371" y="199"/>
                  </a:cubicBezTo>
                  <a:cubicBezTo>
                    <a:pt x="365" y="195"/>
                    <a:pt x="345" y="182"/>
                    <a:pt x="335" y="169"/>
                  </a:cubicBezTo>
                  <a:cubicBezTo>
                    <a:pt x="326" y="155"/>
                    <a:pt x="200" y="33"/>
                    <a:pt x="198" y="26"/>
                  </a:cubicBezTo>
                  <a:cubicBezTo>
                    <a:pt x="196" y="18"/>
                    <a:pt x="206" y="12"/>
                    <a:pt x="208" y="10"/>
                  </a:cubicBezTo>
                  <a:cubicBezTo>
                    <a:pt x="208" y="9"/>
                    <a:pt x="209" y="4"/>
                    <a:pt x="210" y="0"/>
                  </a:cubicBezTo>
                  <a:cubicBezTo>
                    <a:pt x="181" y="8"/>
                    <a:pt x="98" y="15"/>
                    <a:pt x="0" y="23"/>
                  </a:cubicBezTo>
                  <a:cubicBezTo>
                    <a:pt x="7" y="61"/>
                    <a:pt x="40" y="234"/>
                    <a:pt x="42" y="236"/>
                  </a:cubicBezTo>
                  <a:cubicBezTo>
                    <a:pt x="44" y="238"/>
                    <a:pt x="78" y="292"/>
                    <a:pt x="77" y="298"/>
                  </a:cubicBezTo>
                  <a:cubicBezTo>
                    <a:pt x="75" y="304"/>
                    <a:pt x="52" y="331"/>
                    <a:pt x="59" y="364"/>
                  </a:cubicBezTo>
                  <a:cubicBezTo>
                    <a:pt x="66" y="391"/>
                    <a:pt x="72" y="424"/>
                    <a:pt x="73" y="442"/>
                  </a:cubicBezTo>
                  <a:cubicBezTo>
                    <a:pt x="88" y="469"/>
                    <a:pt x="88" y="469"/>
                    <a:pt x="88" y="469"/>
                  </a:cubicBezTo>
                  <a:cubicBezTo>
                    <a:pt x="328" y="456"/>
                    <a:pt x="328" y="456"/>
                    <a:pt x="328" y="456"/>
                  </a:cubicBezTo>
                  <a:cubicBezTo>
                    <a:pt x="328" y="456"/>
                    <a:pt x="329" y="460"/>
                    <a:pt x="333" y="466"/>
                  </a:cubicBezTo>
                  <a:cubicBezTo>
                    <a:pt x="337" y="473"/>
                    <a:pt x="345" y="464"/>
                    <a:pt x="346" y="456"/>
                  </a:cubicBezTo>
                  <a:cubicBezTo>
                    <a:pt x="347" y="449"/>
                    <a:pt x="352" y="441"/>
                    <a:pt x="353" y="435"/>
                  </a:cubicBezTo>
                  <a:cubicBezTo>
                    <a:pt x="354" y="428"/>
                    <a:pt x="371" y="436"/>
                    <a:pt x="380" y="440"/>
                  </a:cubicBezTo>
                  <a:cubicBezTo>
                    <a:pt x="384" y="442"/>
                    <a:pt x="394" y="440"/>
                    <a:pt x="403" y="437"/>
                  </a:cubicBezTo>
                  <a:cubicBezTo>
                    <a:pt x="402" y="433"/>
                    <a:pt x="400" y="429"/>
                    <a:pt x="398" y="426"/>
                  </a:cubicBezTo>
                  <a:cubicBezTo>
                    <a:pt x="395" y="420"/>
                    <a:pt x="386" y="415"/>
                    <a:pt x="387" y="408"/>
                  </a:cubicBezTo>
                  <a:cubicBezTo>
                    <a:pt x="389" y="401"/>
                    <a:pt x="398" y="397"/>
                    <a:pt x="399" y="390"/>
                  </a:cubicBezTo>
                  <a:cubicBezTo>
                    <a:pt x="400" y="383"/>
                    <a:pt x="395" y="378"/>
                    <a:pt x="396" y="372"/>
                  </a:cubicBezTo>
                  <a:cubicBezTo>
                    <a:pt x="396" y="371"/>
                    <a:pt x="401" y="368"/>
                    <a:pt x="401" y="365"/>
                  </a:cubicBezTo>
                  <a:cubicBezTo>
                    <a:pt x="402" y="362"/>
                    <a:pt x="400" y="358"/>
                    <a:pt x="400" y="355"/>
                  </a:cubicBezTo>
                  <a:cubicBezTo>
                    <a:pt x="399" y="347"/>
                    <a:pt x="405" y="343"/>
                    <a:pt x="413" y="341"/>
                  </a:cubicBezTo>
                  <a:cubicBezTo>
                    <a:pt x="417" y="339"/>
                    <a:pt x="421" y="337"/>
                    <a:pt x="423" y="332"/>
                  </a:cubicBezTo>
                  <a:cubicBezTo>
                    <a:pt x="424" y="326"/>
                    <a:pt x="420" y="325"/>
                    <a:pt x="419" y="320"/>
                  </a:cubicBezTo>
                  <a:cubicBezTo>
                    <a:pt x="418" y="314"/>
                    <a:pt x="428" y="304"/>
                    <a:pt x="431" y="300"/>
                  </a:cubicBezTo>
                  <a:cubicBezTo>
                    <a:pt x="437" y="293"/>
                    <a:pt x="439" y="286"/>
                    <a:pt x="432" y="278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103" name="Freeform 950">
              <a:extLst>
                <a:ext uri="{FF2B5EF4-FFF2-40B4-BE49-F238E27FC236}">
                  <a16:creationId xmlns:a16="http://schemas.microsoft.com/office/drawing/2014/main" id="{BC3D4F25-7603-C847-A866-85E61964D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313" y="2968625"/>
              <a:ext cx="525463" cy="862013"/>
            </a:xfrm>
            <a:custGeom>
              <a:avLst/>
              <a:gdLst>
                <a:gd name="T0" fmla="*/ 284 w 320"/>
                <a:gd name="T1" fmla="*/ 213 h 525"/>
                <a:gd name="T2" fmla="*/ 242 w 320"/>
                <a:gd name="T3" fmla="*/ 0 h 525"/>
                <a:gd name="T4" fmla="*/ 117 w 320"/>
                <a:gd name="T5" fmla="*/ 10 h 525"/>
                <a:gd name="T6" fmla="*/ 6 w 320"/>
                <a:gd name="T7" fmla="*/ 16 h 525"/>
                <a:gd name="T8" fmla="*/ 12 w 320"/>
                <a:gd name="T9" fmla="*/ 29 h 525"/>
                <a:gd name="T10" fmla="*/ 6 w 320"/>
                <a:gd name="T11" fmla="*/ 320 h 525"/>
                <a:gd name="T12" fmla="*/ 16 w 320"/>
                <a:gd name="T13" fmla="*/ 509 h 525"/>
                <a:gd name="T14" fmla="*/ 19 w 320"/>
                <a:gd name="T15" fmla="*/ 509 h 525"/>
                <a:gd name="T16" fmla="*/ 25 w 320"/>
                <a:gd name="T17" fmla="*/ 505 h 525"/>
                <a:gd name="T18" fmla="*/ 33 w 320"/>
                <a:gd name="T19" fmla="*/ 504 h 525"/>
                <a:gd name="T20" fmla="*/ 44 w 320"/>
                <a:gd name="T21" fmla="*/ 492 h 525"/>
                <a:gd name="T22" fmla="*/ 44 w 320"/>
                <a:gd name="T23" fmla="*/ 469 h 525"/>
                <a:gd name="T24" fmla="*/ 39 w 320"/>
                <a:gd name="T25" fmla="*/ 446 h 525"/>
                <a:gd name="T26" fmla="*/ 49 w 320"/>
                <a:gd name="T27" fmla="*/ 428 h 525"/>
                <a:gd name="T28" fmla="*/ 56 w 320"/>
                <a:gd name="T29" fmla="*/ 456 h 525"/>
                <a:gd name="T30" fmla="*/ 52 w 320"/>
                <a:gd name="T31" fmla="*/ 469 h 525"/>
                <a:gd name="T32" fmla="*/ 57 w 320"/>
                <a:gd name="T33" fmla="*/ 480 h 525"/>
                <a:gd name="T34" fmla="*/ 59 w 320"/>
                <a:gd name="T35" fmla="*/ 492 h 525"/>
                <a:gd name="T36" fmla="*/ 68 w 320"/>
                <a:gd name="T37" fmla="*/ 504 h 525"/>
                <a:gd name="T38" fmla="*/ 42 w 320"/>
                <a:gd name="T39" fmla="*/ 518 h 525"/>
                <a:gd name="T40" fmla="*/ 71 w 320"/>
                <a:gd name="T41" fmla="*/ 516 h 525"/>
                <a:gd name="T42" fmla="*/ 89 w 320"/>
                <a:gd name="T43" fmla="*/ 508 h 525"/>
                <a:gd name="T44" fmla="*/ 94 w 320"/>
                <a:gd name="T45" fmla="*/ 505 h 525"/>
                <a:gd name="T46" fmla="*/ 96 w 320"/>
                <a:gd name="T47" fmla="*/ 489 h 525"/>
                <a:gd name="T48" fmla="*/ 93 w 320"/>
                <a:gd name="T49" fmla="*/ 473 h 525"/>
                <a:gd name="T50" fmla="*/ 93 w 320"/>
                <a:gd name="T51" fmla="*/ 449 h 525"/>
                <a:gd name="T52" fmla="*/ 88 w 320"/>
                <a:gd name="T53" fmla="*/ 433 h 525"/>
                <a:gd name="T54" fmla="*/ 315 w 320"/>
                <a:gd name="T55" fmla="*/ 419 h 525"/>
                <a:gd name="T56" fmla="*/ 315 w 320"/>
                <a:gd name="T57" fmla="*/ 419 h 525"/>
                <a:gd name="T58" fmla="*/ 301 w 320"/>
                <a:gd name="T59" fmla="*/ 341 h 525"/>
                <a:gd name="T60" fmla="*/ 319 w 320"/>
                <a:gd name="T61" fmla="*/ 275 h 525"/>
                <a:gd name="T62" fmla="*/ 284 w 320"/>
                <a:gd name="T63" fmla="*/ 213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0" h="525">
                  <a:moveTo>
                    <a:pt x="284" y="213"/>
                  </a:moveTo>
                  <a:cubicBezTo>
                    <a:pt x="282" y="211"/>
                    <a:pt x="249" y="38"/>
                    <a:pt x="242" y="0"/>
                  </a:cubicBezTo>
                  <a:cubicBezTo>
                    <a:pt x="202" y="3"/>
                    <a:pt x="160" y="6"/>
                    <a:pt x="117" y="10"/>
                  </a:cubicBezTo>
                  <a:cubicBezTo>
                    <a:pt x="78" y="13"/>
                    <a:pt x="40" y="15"/>
                    <a:pt x="6" y="16"/>
                  </a:cubicBezTo>
                  <a:cubicBezTo>
                    <a:pt x="7" y="20"/>
                    <a:pt x="9" y="26"/>
                    <a:pt x="12" y="29"/>
                  </a:cubicBezTo>
                  <a:cubicBezTo>
                    <a:pt x="12" y="29"/>
                    <a:pt x="5" y="261"/>
                    <a:pt x="6" y="320"/>
                  </a:cubicBezTo>
                  <a:cubicBezTo>
                    <a:pt x="6" y="378"/>
                    <a:pt x="0" y="310"/>
                    <a:pt x="16" y="509"/>
                  </a:cubicBezTo>
                  <a:cubicBezTo>
                    <a:pt x="17" y="509"/>
                    <a:pt x="18" y="509"/>
                    <a:pt x="19" y="509"/>
                  </a:cubicBezTo>
                  <a:cubicBezTo>
                    <a:pt x="22" y="508"/>
                    <a:pt x="23" y="507"/>
                    <a:pt x="25" y="505"/>
                  </a:cubicBezTo>
                  <a:cubicBezTo>
                    <a:pt x="29" y="503"/>
                    <a:pt x="29" y="504"/>
                    <a:pt x="33" y="504"/>
                  </a:cubicBezTo>
                  <a:cubicBezTo>
                    <a:pt x="41" y="505"/>
                    <a:pt x="45" y="500"/>
                    <a:pt x="44" y="492"/>
                  </a:cubicBezTo>
                  <a:cubicBezTo>
                    <a:pt x="42" y="484"/>
                    <a:pt x="44" y="477"/>
                    <a:pt x="44" y="469"/>
                  </a:cubicBezTo>
                  <a:cubicBezTo>
                    <a:pt x="43" y="461"/>
                    <a:pt x="40" y="453"/>
                    <a:pt x="39" y="446"/>
                  </a:cubicBezTo>
                  <a:cubicBezTo>
                    <a:pt x="37" y="436"/>
                    <a:pt x="44" y="434"/>
                    <a:pt x="49" y="428"/>
                  </a:cubicBezTo>
                  <a:cubicBezTo>
                    <a:pt x="48" y="439"/>
                    <a:pt x="58" y="446"/>
                    <a:pt x="56" y="456"/>
                  </a:cubicBezTo>
                  <a:cubicBezTo>
                    <a:pt x="55" y="461"/>
                    <a:pt x="52" y="464"/>
                    <a:pt x="52" y="469"/>
                  </a:cubicBezTo>
                  <a:cubicBezTo>
                    <a:pt x="52" y="474"/>
                    <a:pt x="55" y="476"/>
                    <a:pt x="57" y="480"/>
                  </a:cubicBezTo>
                  <a:cubicBezTo>
                    <a:pt x="59" y="484"/>
                    <a:pt x="58" y="488"/>
                    <a:pt x="59" y="492"/>
                  </a:cubicBezTo>
                  <a:cubicBezTo>
                    <a:pt x="60" y="496"/>
                    <a:pt x="68" y="499"/>
                    <a:pt x="68" y="504"/>
                  </a:cubicBezTo>
                  <a:cubicBezTo>
                    <a:pt x="68" y="513"/>
                    <a:pt x="44" y="510"/>
                    <a:pt x="42" y="518"/>
                  </a:cubicBezTo>
                  <a:cubicBezTo>
                    <a:pt x="40" y="525"/>
                    <a:pt x="68" y="517"/>
                    <a:pt x="71" y="516"/>
                  </a:cubicBezTo>
                  <a:cubicBezTo>
                    <a:pt x="78" y="514"/>
                    <a:pt x="83" y="511"/>
                    <a:pt x="89" y="508"/>
                  </a:cubicBezTo>
                  <a:cubicBezTo>
                    <a:pt x="90" y="507"/>
                    <a:pt x="92" y="506"/>
                    <a:pt x="94" y="505"/>
                  </a:cubicBezTo>
                  <a:cubicBezTo>
                    <a:pt x="79" y="496"/>
                    <a:pt x="90" y="493"/>
                    <a:pt x="96" y="489"/>
                  </a:cubicBezTo>
                  <a:cubicBezTo>
                    <a:pt x="104" y="484"/>
                    <a:pt x="99" y="479"/>
                    <a:pt x="93" y="473"/>
                  </a:cubicBezTo>
                  <a:cubicBezTo>
                    <a:pt x="88" y="466"/>
                    <a:pt x="93" y="454"/>
                    <a:pt x="93" y="449"/>
                  </a:cubicBezTo>
                  <a:cubicBezTo>
                    <a:pt x="93" y="443"/>
                    <a:pt x="88" y="433"/>
                    <a:pt x="88" y="433"/>
                  </a:cubicBezTo>
                  <a:cubicBezTo>
                    <a:pt x="315" y="419"/>
                    <a:pt x="315" y="419"/>
                    <a:pt x="315" y="419"/>
                  </a:cubicBezTo>
                  <a:cubicBezTo>
                    <a:pt x="315" y="419"/>
                    <a:pt x="315" y="419"/>
                    <a:pt x="315" y="419"/>
                  </a:cubicBezTo>
                  <a:cubicBezTo>
                    <a:pt x="314" y="401"/>
                    <a:pt x="308" y="368"/>
                    <a:pt x="301" y="341"/>
                  </a:cubicBezTo>
                  <a:cubicBezTo>
                    <a:pt x="294" y="308"/>
                    <a:pt x="317" y="281"/>
                    <a:pt x="319" y="275"/>
                  </a:cubicBezTo>
                  <a:cubicBezTo>
                    <a:pt x="320" y="269"/>
                    <a:pt x="286" y="215"/>
                    <a:pt x="284" y="213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104" name="Freeform 951">
              <a:extLst>
                <a:ext uri="{FF2B5EF4-FFF2-40B4-BE49-F238E27FC236}">
                  <a16:creationId xmlns:a16="http://schemas.microsoft.com/office/drawing/2014/main" id="{AC3D65AC-ED82-334E-B95D-F35046048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8288" y="2984500"/>
              <a:ext cx="481013" cy="846138"/>
            </a:xfrm>
            <a:custGeom>
              <a:avLst/>
              <a:gdLst>
                <a:gd name="T0" fmla="*/ 283 w 293"/>
                <a:gd name="T1" fmla="*/ 310 h 515"/>
                <a:gd name="T2" fmla="*/ 289 w 293"/>
                <a:gd name="T3" fmla="*/ 19 h 515"/>
                <a:gd name="T4" fmla="*/ 283 w 293"/>
                <a:gd name="T5" fmla="*/ 6 h 515"/>
                <a:gd name="T6" fmla="*/ 118 w 293"/>
                <a:gd name="T7" fmla="*/ 0 h 515"/>
                <a:gd name="T8" fmla="*/ 118 w 293"/>
                <a:gd name="T9" fmla="*/ 0 h 515"/>
                <a:gd name="T10" fmla="*/ 115 w 293"/>
                <a:gd name="T11" fmla="*/ 10 h 515"/>
                <a:gd name="T12" fmla="*/ 98 w 293"/>
                <a:gd name="T13" fmla="*/ 30 h 515"/>
                <a:gd name="T14" fmla="*/ 99 w 293"/>
                <a:gd name="T15" fmla="*/ 43 h 515"/>
                <a:gd name="T16" fmla="*/ 91 w 293"/>
                <a:gd name="T17" fmla="*/ 53 h 515"/>
                <a:gd name="T18" fmla="*/ 79 w 293"/>
                <a:gd name="T19" fmla="*/ 77 h 515"/>
                <a:gd name="T20" fmla="*/ 45 w 293"/>
                <a:gd name="T21" fmla="*/ 124 h 515"/>
                <a:gd name="T22" fmla="*/ 45 w 293"/>
                <a:gd name="T23" fmla="*/ 152 h 515"/>
                <a:gd name="T24" fmla="*/ 55 w 293"/>
                <a:gd name="T25" fmla="*/ 178 h 515"/>
                <a:gd name="T26" fmla="*/ 56 w 293"/>
                <a:gd name="T27" fmla="*/ 189 h 515"/>
                <a:gd name="T28" fmla="*/ 55 w 293"/>
                <a:gd name="T29" fmla="*/ 200 h 515"/>
                <a:gd name="T30" fmla="*/ 47 w 293"/>
                <a:gd name="T31" fmla="*/ 210 h 515"/>
                <a:gd name="T32" fmla="*/ 48 w 293"/>
                <a:gd name="T33" fmla="*/ 221 h 515"/>
                <a:gd name="T34" fmla="*/ 47 w 293"/>
                <a:gd name="T35" fmla="*/ 246 h 515"/>
                <a:gd name="T36" fmla="*/ 52 w 293"/>
                <a:gd name="T37" fmla="*/ 258 h 515"/>
                <a:gd name="T38" fmla="*/ 52 w 293"/>
                <a:gd name="T39" fmla="*/ 272 h 515"/>
                <a:gd name="T40" fmla="*/ 56 w 293"/>
                <a:gd name="T41" fmla="*/ 284 h 515"/>
                <a:gd name="T42" fmla="*/ 57 w 293"/>
                <a:gd name="T43" fmla="*/ 298 h 515"/>
                <a:gd name="T44" fmla="*/ 55 w 293"/>
                <a:gd name="T45" fmla="*/ 312 h 515"/>
                <a:gd name="T46" fmla="*/ 48 w 293"/>
                <a:gd name="T47" fmla="*/ 326 h 515"/>
                <a:gd name="T48" fmla="*/ 41 w 293"/>
                <a:gd name="T49" fmla="*/ 343 h 515"/>
                <a:gd name="T50" fmla="*/ 28 w 293"/>
                <a:gd name="T51" fmla="*/ 366 h 515"/>
                <a:gd name="T52" fmla="*/ 18 w 293"/>
                <a:gd name="T53" fmla="*/ 392 h 515"/>
                <a:gd name="T54" fmla="*/ 9 w 293"/>
                <a:gd name="T55" fmla="*/ 419 h 515"/>
                <a:gd name="T56" fmla="*/ 4 w 293"/>
                <a:gd name="T57" fmla="*/ 433 h 515"/>
                <a:gd name="T58" fmla="*/ 47 w 293"/>
                <a:gd name="T59" fmla="*/ 435 h 515"/>
                <a:gd name="T60" fmla="*/ 80 w 293"/>
                <a:gd name="T61" fmla="*/ 437 h 515"/>
                <a:gd name="T62" fmla="*/ 119 w 293"/>
                <a:gd name="T63" fmla="*/ 434 h 515"/>
                <a:gd name="T64" fmla="*/ 140 w 293"/>
                <a:gd name="T65" fmla="*/ 434 h 515"/>
                <a:gd name="T66" fmla="*/ 158 w 293"/>
                <a:gd name="T67" fmla="*/ 434 h 515"/>
                <a:gd name="T68" fmla="*/ 162 w 293"/>
                <a:gd name="T69" fmla="*/ 459 h 515"/>
                <a:gd name="T70" fmla="*/ 171 w 293"/>
                <a:gd name="T71" fmla="*/ 484 h 515"/>
                <a:gd name="T72" fmla="*/ 174 w 293"/>
                <a:gd name="T73" fmla="*/ 496 h 515"/>
                <a:gd name="T74" fmla="*/ 184 w 293"/>
                <a:gd name="T75" fmla="*/ 505 h 515"/>
                <a:gd name="T76" fmla="*/ 197 w 293"/>
                <a:gd name="T77" fmla="*/ 515 h 515"/>
                <a:gd name="T78" fmla="*/ 198 w 293"/>
                <a:gd name="T79" fmla="*/ 514 h 515"/>
                <a:gd name="T80" fmla="*/ 223 w 293"/>
                <a:gd name="T81" fmla="*/ 500 h 515"/>
                <a:gd name="T82" fmla="*/ 235 w 293"/>
                <a:gd name="T83" fmla="*/ 503 h 515"/>
                <a:gd name="T84" fmla="*/ 249 w 293"/>
                <a:gd name="T85" fmla="*/ 502 h 515"/>
                <a:gd name="T86" fmla="*/ 275 w 293"/>
                <a:gd name="T87" fmla="*/ 495 h 515"/>
                <a:gd name="T88" fmla="*/ 285 w 293"/>
                <a:gd name="T89" fmla="*/ 499 h 515"/>
                <a:gd name="T90" fmla="*/ 293 w 293"/>
                <a:gd name="T91" fmla="*/ 499 h 515"/>
                <a:gd name="T92" fmla="*/ 283 w 293"/>
                <a:gd name="T93" fmla="*/ 31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3" h="515">
                  <a:moveTo>
                    <a:pt x="283" y="310"/>
                  </a:moveTo>
                  <a:cubicBezTo>
                    <a:pt x="282" y="251"/>
                    <a:pt x="289" y="19"/>
                    <a:pt x="289" y="19"/>
                  </a:cubicBezTo>
                  <a:cubicBezTo>
                    <a:pt x="286" y="16"/>
                    <a:pt x="284" y="10"/>
                    <a:pt x="283" y="6"/>
                  </a:cubicBezTo>
                  <a:cubicBezTo>
                    <a:pt x="186" y="7"/>
                    <a:pt x="118" y="0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4" y="3"/>
                    <a:pt x="116" y="5"/>
                    <a:pt x="115" y="10"/>
                  </a:cubicBezTo>
                  <a:cubicBezTo>
                    <a:pt x="113" y="17"/>
                    <a:pt x="100" y="21"/>
                    <a:pt x="98" y="30"/>
                  </a:cubicBezTo>
                  <a:cubicBezTo>
                    <a:pt x="97" y="34"/>
                    <a:pt x="101" y="38"/>
                    <a:pt x="99" y="43"/>
                  </a:cubicBezTo>
                  <a:cubicBezTo>
                    <a:pt x="98" y="47"/>
                    <a:pt x="93" y="50"/>
                    <a:pt x="91" y="53"/>
                  </a:cubicBezTo>
                  <a:cubicBezTo>
                    <a:pt x="87" y="61"/>
                    <a:pt x="85" y="70"/>
                    <a:pt x="79" y="77"/>
                  </a:cubicBezTo>
                  <a:cubicBezTo>
                    <a:pt x="68" y="92"/>
                    <a:pt x="52" y="107"/>
                    <a:pt x="45" y="124"/>
                  </a:cubicBezTo>
                  <a:cubicBezTo>
                    <a:pt x="41" y="133"/>
                    <a:pt x="42" y="143"/>
                    <a:pt x="45" y="152"/>
                  </a:cubicBezTo>
                  <a:cubicBezTo>
                    <a:pt x="48" y="161"/>
                    <a:pt x="57" y="168"/>
                    <a:pt x="55" y="178"/>
                  </a:cubicBezTo>
                  <a:cubicBezTo>
                    <a:pt x="54" y="184"/>
                    <a:pt x="54" y="184"/>
                    <a:pt x="56" y="189"/>
                  </a:cubicBezTo>
                  <a:cubicBezTo>
                    <a:pt x="58" y="194"/>
                    <a:pt x="58" y="195"/>
                    <a:pt x="55" y="200"/>
                  </a:cubicBezTo>
                  <a:cubicBezTo>
                    <a:pt x="52" y="204"/>
                    <a:pt x="49" y="207"/>
                    <a:pt x="47" y="210"/>
                  </a:cubicBezTo>
                  <a:cubicBezTo>
                    <a:pt x="44" y="215"/>
                    <a:pt x="46" y="216"/>
                    <a:pt x="48" y="221"/>
                  </a:cubicBezTo>
                  <a:cubicBezTo>
                    <a:pt x="52" y="228"/>
                    <a:pt x="45" y="237"/>
                    <a:pt x="47" y="246"/>
                  </a:cubicBezTo>
                  <a:cubicBezTo>
                    <a:pt x="48" y="250"/>
                    <a:pt x="51" y="254"/>
                    <a:pt x="52" y="258"/>
                  </a:cubicBezTo>
                  <a:cubicBezTo>
                    <a:pt x="53" y="264"/>
                    <a:pt x="52" y="266"/>
                    <a:pt x="52" y="272"/>
                  </a:cubicBezTo>
                  <a:cubicBezTo>
                    <a:pt x="51" y="277"/>
                    <a:pt x="54" y="280"/>
                    <a:pt x="56" y="284"/>
                  </a:cubicBezTo>
                  <a:cubicBezTo>
                    <a:pt x="58" y="289"/>
                    <a:pt x="58" y="293"/>
                    <a:pt x="57" y="298"/>
                  </a:cubicBezTo>
                  <a:cubicBezTo>
                    <a:pt x="57" y="303"/>
                    <a:pt x="56" y="308"/>
                    <a:pt x="55" y="312"/>
                  </a:cubicBezTo>
                  <a:cubicBezTo>
                    <a:pt x="52" y="317"/>
                    <a:pt x="50" y="320"/>
                    <a:pt x="48" y="326"/>
                  </a:cubicBezTo>
                  <a:cubicBezTo>
                    <a:pt x="46" y="332"/>
                    <a:pt x="43" y="337"/>
                    <a:pt x="41" y="343"/>
                  </a:cubicBezTo>
                  <a:cubicBezTo>
                    <a:pt x="37" y="351"/>
                    <a:pt x="32" y="358"/>
                    <a:pt x="28" y="366"/>
                  </a:cubicBezTo>
                  <a:cubicBezTo>
                    <a:pt x="24" y="375"/>
                    <a:pt x="23" y="384"/>
                    <a:pt x="18" y="392"/>
                  </a:cubicBezTo>
                  <a:cubicBezTo>
                    <a:pt x="14" y="401"/>
                    <a:pt x="12" y="409"/>
                    <a:pt x="9" y="419"/>
                  </a:cubicBezTo>
                  <a:cubicBezTo>
                    <a:pt x="8" y="424"/>
                    <a:pt x="5" y="428"/>
                    <a:pt x="4" y="433"/>
                  </a:cubicBezTo>
                  <a:cubicBezTo>
                    <a:pt x="0" y="449"/>
                    <a:pt x="39" y="436"/>
                    <a:pt x="47" y="435"/>
                  </a:cubicBezTo>
                  <a:cubicBezTo>
                    <a:pt x="57" y="434"/>
                    <a:pt x="69" y="437"/>
                    <a:pt x="80" y="437"/>
                  </a:cubicBezTo>
                  <a:cubicBezTo>
                    <a:pt x="93" y="437"/>
                    <a:pt x="106" y="434"/>
                    <a:pt x="119" y="434"/>
                  </a:cubicBezTo>
                  <a:cubicBezTo>
                    <a:pt x="126" y="434"/>
                    <a:pt x="133" y="434"/>
                    <a:pt x="140" y="434"/>
                  </a:cubicBezTo>
                  <a:cubicBezTo>
                    <a:pt x="146" y="434"/>
                    <a:pt x="153" y="433"/>
                    <a:pt x="158" y="434"/>
                  </a:cubicBezTo>
                  <a:cubicBezTo>
                    <a:pt x="170" y="436"/>
                    <a:pt x="165" y="451"/>
                    <a:pt x="162" y="459"/>
                  </a:cubicBezTo>
                  <a:cubicBezTo>
                    <a:pt x="159" y="471"/>
                    <a:pt x="165" y="475"/>
                    <a:pt x="171" y="484"/>
                  </a:cubicBezTo>
                  <a:cubicBezTo>
                    <a:pt x="173" y="487"/>
                    <a:pt x="172" y="492"/>
                    <a:pt x="174" y="496"/>
                  </a:cubicBezTo>
                  <a:cubicBezTo>
                    <a:pt x="176" y="501"/>
                    <a:pt x="179" y="502"/>
                    <a:pt x="184" y="505"/>
                  </a:cubicBezTo>
                  <a:cubicBezTo>
                    <a:pt x="189" y="507"/>
                    <a:pt x="193" y="511"/>
                    <a:pt x="197" y="515"/>
                  </a:cubicBezTo>
                  <a:cubicBezTo>
                    <a:pt x="197" y="515"/>
                    <a:pt x="198" y="515"/>
                    <a:pt x="198" y="514"/>
                  </a:cubicBezTo>
                  <a:cubicBezTo>
                    <a:pt x="208" y="512"/>
                    <a:pt x="214" y="502"/>
                    <a:pt x="223" y="500"/>
                  </a:cubicBezTo>
                  <a:cubicBezTo>
                    <a:pt x="227" y="499"/>
                    <a:pt x="231" y="502"/>
                    <a:pt x="235" y="503"/>
                  </a:cubicBezTo>
                  <a:cubicBezTo>
                    <a:pt x="239" y="503"/>
                    <a:pt x="245" y="502"/>
                    <a:pt x="249" y="502"/>
                  </a:cubicBezTo>
                  <a:cubicBezTo>
                    <a:pt x="258" y="501"/>
                    <a:pt x="265" y="494"/>
                    <a:pt x="275" y="495"/>
                  </a:cubicBezTo>
                  <a:cubicBezTo>
                    <a:pt x="278" y="495"/>
                    <a:pt x="281" y="498"/>
                    <a:pt x="285" y="499"/>
                  </a:cubicBezTo>
                  <a:cubicBezTo>
                    <a:pt x="287" y="499"/>
                    <a:pt x="290" y="499"/>
                    <a:pt x="293" y="499"/>
                  </a:cubicBezTo>
                  <a:cubicBezTo>
                    <a:pt x="277" y="300"/>
                    <a:pt x="283" y="368"/>
                    <a:pt x="283" y="310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105" name="Freeform 952">
              <a:extLst>
                <a:ext uri="{FF2B5EF4-FFF2-40B4-BE49-F238E27FC236}">
                  <a16:creationId xmlns:a16="http://schemas.microsoft.com/office/drawing/2014/main" id="{2462265F-69C6-9649-AC71-D585B2F9C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0463" y="3357563"/>
              <a:ext cx="758825" cy="677863"/>
            </a:xfrm>
            <a:custGeom>
              <a:avLst/>
              <a:gdLst>
                <a:gd name="T0" fmla="*/ 418 w 462"/>
                <a:gd name="T1" fmla="*/ 362 h 413"/>
                <a:gd name="T2" fmla="*/ 413 w 462"/>
                <a:gd name="T3" fmla="*/ 339 h 413"/>
                <a:gd name="T4" fmla="*/ 434 w 462"/>
                <a:gd name="T5" fmla="*/ 329 h 413"/>
                <a:gd name="T6" fmla="*/ 420 w 462"/>
                <a:gd name="T7" fmla="*/ 316 h 413"/>
                <a:gd name="T8" fmla="*/ 394 w 462"/>
                <a:gd name="T9" fmla="*/ 326 h 413"/>
                <a:gd name="T10" fmla="*/ 403 w 462"/>
                <a:gd name="T11" fmla="*/ 307 h 413"/>
                <a:gd name="T12" fmla="*/ 368 w 462"/>
                <a:gd name="T13" fmla="*/ 305 h 413"/>
                <a:gd name="T14" fmla="*/ 315 w 462"/>
                <a:gd name="T15" fmla="*/ 301 h 413"/>
                <a:gd name="T16" fmla="*/ 340 w 462"/>
                <a:gd name="T17" fmla="*/ 285 h 413"/>
                <a:gd name="T18" fmla="*/ 372 w 462"/>
                <a:gd name="T19" fmla="*/ 269 h 413"/>
                <a:gd name="T20" fmla="*/ 427 w 462"/>
                <a:gd name="T21" fmla="*/ 288 h 413"/>
                <a:gd name="T22" fmla="*/ 401 w 462"/>
                <a:gd name="T23" fmla="*/ 257 h 413"/>
                <a:gd name="T24" fmla="*/ 370 w 462"/>
                <a:gd name="T25" fmla="*/ 207 h 413"/>
                <a:gd name="T26" fmla="*/ 277 w 462"/>
                <a:gd name="T27" fmla="*/ 208 h 413"/>
                <a:gd name="T28" fmla="*/ 248 w 462"/>
                <a:gd name="T29" fmla="*/ 165 h 413"/>
                <a:gd name="T30" fmla="*/ 278 w 462"/>
                <a:gd name="T31" fmla="*/ 99 h 413"/>
                <a:gd name="T32" fmla="*/ 286 w 462"/>
                <a:gd name="T33" fmla="*/ 57 h 413"/>
                <a:gd name="T34" fmla="*/ 277 w 462"/>
                <a:gd name="T35" fmla="*/ 19 h 413"/>
                <a:gd name="T36" fmla="*/ 4 w 462"/>
                <a:gd name="T37" fmla="*/ 6 h 413"/>
                <a:gd name="T38" fmla="*/ 2 w 462"/>
                <a:gd name="T39" fmla="*/ 88 h 413"/>
                <a:gd name="T40" fmla="*/ 22 w 462"/>
                <a:gd name="T41" fmla="*/ 135 h 413"/>
                <a:gd name="T42" fmla="*/ 37 w 462"/>
                <a:gd name="T43" fmla="*/ 176 h 413"/>
                <a:gd name="T44" fmla="*/ 57 w 462"/>
                <a:gd name="T45" fmla="*/ 218 h 413"/>
                <a:gd name="T46" fmla="*/ 46 w 462"/>
                <a:gd name="T47" fmla="*/ 308 h 413"/>
                <a:gd name="T48" fmla="*/ 35 w 462"/>
                <a:gd name="T49" fmla="*/ 332 h 413"/>
                <a:gd name="T50" fmla="*/ 47 w 462"/>
                <a:gd name="T51" fmla="*/ 349 h 413"/>
                <a:gd name="T52" fmla="*/ 79 w 462"/>
                <a:gd name="T53" fmla="*/ 325 h 413"/>
                <a:gd name="T54" fmla="*/ 88 w 462"/>
                <a:gd name="T55" fmla="*/ 331 h 413"/>
                <a:gd name="T56" fmla="*/ 124 w 462"/>
                <a:gd name="T57" fmla="*/ 355 h 413"/>
                <a:gd name="T58" fmla="*/ 171 w 462"/>
                <a:gd name="T59" fmla="*/ 363 h 413"/>
                <a:gd name="T60" fmla="*/ 205 w 462"/>
                <a:gd name="T61" fmla="*/ 356 h 413"/>
                <a:gd name="T62" fmla="*/ 191 w 462"/>
                <a:gd name="T63" fmla="*/ 329 h 413"/>
                <a:gd name="T64" fmla="*/ 228 w 462"/>
                <a:gd name="T65" fmla="*/ 326 h 413"/>
                <a:gd name="T66" fmla="*/ 239 w 462"/>
                <a:gd name="T67" fmla="*/ 361 h 413"/>
                <a:gd name="T68" fmla="*/ 267 w 462"/>
                <a:gd name="T69" fmla="*/ 349 h 413"/>
                <a:gd name="T70" fmla="*/ 259 w 462"/>
                <a:gd name="T71" fmla="*/ 382 h 413"/>
                <a:gd name="T72" fmla="*/ 293 w 462"/>
                <a:gd name="T73" fmla="*/ 386 h 413"/>
                <a:gd name="T74" fmla="*/ 318 w 462"/>
                <a:gd name="T75" fmla="*/ 406 h 413"/>
                <a:gd name="T76" fmla="*/ 334 w 462"/>
                <a:gd name="T77" fmla="*/ 383 h 413"/>
                <a:gd name="T78" fmla="*/ 350 w 462"/>
                <a:gd name="T79" fmla="*/ 385 h 413"/>
                <a:gd name="T80" fmla="*/ 359 w 462"/>
                <a:gd name="T81" fmla="*/ 400 h 413"/>
                <a:gd name="T82" fmla="*/ 378 w 462"/>
                <a:gd name="T83" fmla="*/ 378 h 413"/>
                <a:gd name="T84" fmla="*/ 410 w 462"/>
                <a:gd name="T85" fmla="*/ 381 h 413"/>
                <a:gd name="T86" fmla="*/ 420 w 462"/>
                <a:gd name="T87" fmla="*/ 401 h 413"/>
                <a:gd name="T88" fmla="*/ 427 w 462"/>
                <a:gd name="T89" fmla="*/ 38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2" h="413">
                  <a:moveTo>
                    <a:pt x="451" y="381"/>
                  </a:moveTo>
                  <a:cubicBezTo>
                    <a:pt x="445" y="380"/>
                    <a:pt x="444" y="381"/>
                    <a:pt x="440" y="377"/>
                  </a:cubicBezTo>
                  <a:cubicBezTo>
                    <a:pt x="435" y="370"/>
                    <a:pt x="425" y="368"/>
                    <a:pt x="418" y="362"/>
                  </a:cubicBezTo>
                  <a:cubicBezTo>
                    <a:pt x="415" y="360"/>
                    <a:pt x="408" y="355"/>
                    <a:pt x="411" y="350"/>
                  </a:cubicBezTo>
                  <a:cubicBezTo>
                    <a:pt x="413" y="347"/>
                    <a:pt x="419" y="350"/>
                    <a:pt x="422" y="347"/>
                  </a:cubicBezTo>
                  <a:cubicBezTo>
                    <a:pt x="425" y="341"/>
                    <a:pt x="415" y="342"/>
                    <a:pt x="413" y="339"/>
                  </a:cubicBezTo>
                  <a:cubicBezTo>
                    <a:pt x="409" y="333"/>
                    <a:pt x="419" y="335"/>
                    <a:pt x="421" y="335"/>
                  </a:cubicBezTo>
                  <a:cubicBezTo>
                    <a:pt x="424" y="336"/>
                    <a:pt x="429" y="340"/>
                    <a:pt x="432" y="339"/>
                  </a:cubicBezTo>
                  <a:cubicBezTo>
                    <a:pt x="438" y="337"/>
                    <a:pt x="435" y="332"/>
                    <a:pt x="434" y="329"/>
                  </a:cubicBezTo>
                  <a:cubicBezTo>
                    <a:pt x="432" y="324"/>
                    <a:pt x="432" y="321"/>
                    <a:pt x="434" y="317"/>
                  </a:cubicBezTo>
                  <a:cubicBezTo>
                    <a:pt x="436" y="312"/>
                    <a:pt x="439" y="310"/>
                    <a:pt x="436" y="306"/>
                  </a:cubicBezTo>
                  <a:cubicBezTo>
                    <a:pt x="428" y="292"/>
                    <a:pt x="422" y="309"/>
                    <a:pt x="420" y="316"/>
                  </a:cubicBezTo>
                  <a:cubicBezTo>
                    <a:pt x="419" y="319"/>
                    <a:pt x="418" y="325"/>
                    <a:pt x="414" y="325"/>
                  </a:cubicBezTo>
                  <a:cubicBezTo>
                    <a:pt x="408" y="326"/>
                    <a:pt x="411" y="315"/>
                    <a:pt x="403" y="320"/>
                  </a:cubicBezTo>
                  <a:cubicBezTo>
                    <a:pt x="400" y="322"/>
                    <a:pt x="399" y="327"/>
                    <a:pt x="394" y="326"/>
                  </a:cubicBezTo>
                  <a:cubicBezTo>
                    <a:pt x="391" y="325"/>
                    <a:pt x="384" y="320"/>
                    <a:pt x="384" y="317"/>
                  </a:cubicBezTo>
                  <a:cubicBezTo>
                    <a:pt x="384" y="310"/>
                    <a:pt x="389" y="313"/>
                    <a:pt x="394" y="312"/>
                  </a:cubicBezTo>
                  <a:cubicBezTo>
                    <a:pt x="397" y="311"/>
                    <a:pt x="399" y="308"/>
                    <a:pt x="403" y="307"/>
                  </a:cubicBezTo>
                  <a:cubicBezTo>
                    <a:pt x="407" y="306"/>
                    <a:pt x="411" y="305"/>
                    <a:pt x="415" y="303"/>
                  </a:cubicBezTo>
                  <a:cubicBezTo>
                    <a:pt x="420" y="298"/>
                    <a:pt x="418" y="296"/>
                    <a:pt x="411" y="296"/>
                  </a:cubicBezTo>
                  <a:cubicBezTo>
                    <a:pt x="397" y="295"/>
                    <a:pt x="381" y="300"/>
                    <a:pt x="368" y="305"/>
                  </a:cubicBezTo>
                  <a:cubicBezTo>
                    <a:pt x="364" y="307"/>
                    <a:pt x="358" y="313"/>
                    <a:pt x="354" y="313"/>
                  </a:cubicBezTo>
                  <a:cubicBezTo>
                    <a:pt x="350" y="313"/>
                    <a:pt x="346" y="307"/>
                    <a:pt x="344" y="305"/>
                  </a:cubicBezTo>
                  <a:cubicBezTo>
                    <a:pt x="336" y="296"/>
                    <a:pt x="325" y="302"/>
                    <a:pt x="315" y="301"/>
                  </a:cubicBezTo>
                  <a:cubicBezTo>
                    <a:pt x="311" y="300"/>
                    <a:pt x="308" y="296"/>
                    <a:pt x="310" y="291"/>
                  </a:cubicBezTo>
                  <a:cubicBezTo>
                    <a:pt x="312" y="285"/>
                    <a:pt x="321" y="284"/>
                    <a:pt x="326" y="286"/>
                  </a:cubicBezTo>
                  <a:cubicBezTo>
                    <a:pt x="332" y="287"/>
                    <a:pt x="336" y="292"/>
                    <a:pt x="340" y="285"/>
                  </a:cubicBezTo>
                  <a:cubicBezTo>
                    <a:pt x="343" y="280"/>
                    <a:pt x="339" y="276"/>
                    <a:pt x="340" y="272"/>
                  </a:cubicBezTo>
                  <a:cubicBezTo>
                    <a:pt x="343" y="266"/>
                    <a:pt x="351" y="269"/>
                    <a:pt x="355" y="270"/>
                  </a:cubicBezTo>
                  <a:cubicBezTo>
                    <a:pt x="360" y="270"/>
                    <a:pt x="366" y="269"/>
                    <a:pt x="372" y="269"/>
                  </a:cubicBezTo>
                  <a:cubicBezTo>
                    <a:pt x="376" y="270"/>
                    <a:pt x="382" y="271"/>
                    <a:pt x="386" y="273"/>
                  </a:cubicBezTo>
                  <a:cubicBezTo>
                    <a:pt x="391" y="275"/>
                    <a:pt x="394" y="278"/>
                    <a:pt x="398" y="281"/>
                  </a:cubicBezTo>
                  <a:cubicBezTo>
                    <a:pt x="407" y="287"/>
                    <a:pt x="417" y="290"/>
                    <a:pt x="427" y="288"/>
                  </a:cubicBezTo>
                  <a:cubicBezTo>
                    <a:pt x="423" y="284"/>
                    <a:pt x="419" y="280"/>
                    <a:pt x="414" y="278"/>
                  </a:cubicBezTo>
                  <a:cubicBezTo>
                    <a:pt x="409" y="275"/>
                    <a:pt x="406" y="274"/>
                    <a:pt x="404" y="269"/>
                  </a:cubicBezTo>
                  <a:cubicBezTo>
                    <a:pt x="402" y="265"/>
                    <a:pt x="403" y="260"/>
                    <a:pt x="401" y="257"/>
                  </a:cubicBezTo>
                  <a:cubicBezTo>
                    <a:pt x="395" y="248"/>
                    <a:pt x="389" y="244"/>
                    <a:pt x="392" y="232"/>
                  </a:cubicBezTo>
                  <a:cubicBezTo>
                    <a:pt x="395" y="224"/>
                    <a:pt x="400" y="209"/>
                    <a:pt x="388" y="207"/>
                  </a:cubicBezTo>
                  <a:cubicBezTo>
                    <a:pt x="383" y="206"/>
                    <a:pt x="376" y="207"/>
                    <a:pt x="370" y="207"/>
                  </a:cubicBezTo>
                  <a:cubicBezTo>
                    <a:pt x="363" y="207"/>
                    <a:pt x="356" y="207"/>
                    <a:pt x="349" y="207"/>
                  </a:cubicBezTo>
                  <a:cubicBezTo>
                    <a:pt x="336" y="207"/>
                    <a:pt x="323" y="210"/>
                    <a:pt x="310" y="210"/>
                  </a:cubicBezTo>
                  <a:cubicBezTo>
                    <a:pt x="299" y="210"/>
                    <a:pt x="287" y="207"/>
                    <a:pt x="277" y="208"/>
                  </a:cubicBezTo>
                  <a:cubicBezTo>
                    <a:pt x="269" y="209"/>
                    <a:pt x="230" y="222"/>
                    <a:pt x="234" y="206"/>
                  </a:cubicBezTo>
                  <a:cubicBezTo>
                    <a:pt x="235" y="201"/>
                    <a:pt x="238" y="197"/>
                    <a:pt x="239" y="192"/>
                  </a:cubicBezTo>
                  <a:cubicBezTo>
                    <a:pt x="242" y="182"/>
                    <a:pt x="244" y="174"/>
                    <a:pt x="248" y="165"/>
                  </a:cubicBezTo>
                  <a:cubicBezTo>
                    <a:pt x="253" y="157"/>
                    <a:pt x="254" y="148"/>
                    <a:pt x="258" y="139"/>
                  </a:cubicBezTo>
                  <a:cubicBezTo>
                    <a:pt x="262" y="131"/>
                    <a:pt x="267" y="124"/>
                    <a:pt x="271" y="116"/>
                  </a:cubicBezTo>
                  <a:cubicBezTo>
                    <a:pt x="273" y="110"/>
                    <a:pt x="276" y="105"/>
                    <a:pt x="278" y="99"/>
                  </a:cubicBezTo>
                  <a:cubicBezTo>
                    <a:pt x="280" y="93"/>
                    <a:pt x="282" y="90"/>
                    <a:pt x="285" y="85"/>
                  </a:cubicBezTo>
                  <a:cubicBezTo>
                    <a:pt x="286" y="81"/>
                    <a:pt x="287" y="76"/>
                    <a:pt x="287" y="71"/>
                  </a:cubicBezTo>
                  <a:cubicBezTo>
                    <a:pt x="288" y="66"/>
                    <a:pt x="288" y="62"/>
                    <a:pt x="286" y="57"/>
                  </a:cubicBezTo>
                  <a:cubicBezTo>
                    <a:pt x="284" y="53"/>
                    <a:pt x="281" y="50"/>
                    <a:pt x="282" y="45"/>
                  </a:cubicBezTo>
                  <a:cubicBezTo>
                    <a:pt x="282" y="39"/>
                    <a:pt x="283" y="37"/>
                    <a:pt x="282" y="31"/>
                  </a:cubicBezTo>
                  <a:cubicBezTo>
                    <a:pt x="281" y="27"/>
                    <a:pt x="278" y="23"/>
                    <a:pt x="277" y="19"/>
                  </a:cubicBezTo>
                  <a:cubicBezTo>
                    <a:pt x="276" y="13"/>
                    <a:pt x="279" y="6"/>
                    <a:pt x="279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5"/>
                    <a:pt x="4" y="6"/>
                  </a:cubicBezTo>
                  <a:cubicBezTo>
                    <a:pt x="4" y="21"/>
                    <a:pt x="3" y="36"/>
                    <a:pt x="3" y="51"/>
                  </a:cubicBezTo>
                  <a:cubicBezTo>
                    <a:pt x="3" y="57"/>
                    <a:pt x="3" y="63"/>
                    <a:pt x="3" y="70"/>
                  </a:cubicBezTo>
                  <a:cubicBezTo>
                    <a:pt x="3" y="75"/>
                    <a:pt x="0" y="83"/>
                    <a:pt x="2" y="88"/>
                  </a:cubicBezTo>
                  <a:cubicBezTo>
                    <a:pt x="3" y="92"/>
                    <a:pt x="3" y="90"/>
                    <a:pt x="6" y="93"/>
                  </a:cubicBezTo>
                  <a:cubicBezTo>
                    <a:pt x="10" y="97"/>
                    <a:pt x="12" y="100"/>
                    <a:pt x="15" y="105"/>
                  </a:cubicBezTo>
                  <a:cubicBezTo>
                    <a:pt x="19" y="114"/>
                    <a:pt x="17" y="126"/>
                    <a:pt x="22" y="135"/>
                  </a:cubicBezTo>
                  <a:cubicBezTo>
                    <a:pt x="25" y="139"/>
                    <a:pt x="29" y="141"/>
                    <a:pt x="31" y="145"/>
                  </a:cubicBezTo>
                  <a:cubicBezTo>
                    <a:pt x="34" y="150"/>
                    <a:pt x="32" y="156"/>
                    <a:pt x="33" y="161"/>
                  </a:cubicBezTo>
                  <a:cubicBezTo>
                    <a:pt x="34" y="166"/>
                    <a:pt x="36" y="171"/>
                    <a:pt x="37" y="176"/>
                  </a:cubicBezTo>
                  <a:cubicBezTo>
                    <a:pt x="38" y="181"/>
                    <a:pt x="36" y="188"/>
                    <a:pt x="38" y="192"/>
                  </a:cubicBezTo>
                  <a:cubicBezTo>
                    <a:pt x="40" y="196"/>
                    <a:pt x="45" y="200"/>
                    <a:pt x="48" y="203"/>
                  </a:cubicBezTo>
                  <a:cubicBezTo>
                    <a:pt x="51" y="208"/>
                    <a:pt x="55" y="213"/>
                    <a:pt x="57" y="218"/>
                  </a:cubicBezTo>
                  <a:cubicBezTo>
                    <a:pt x="60" y="227"/>
                    <a:pt x="51" y="238"/>
                    <a:pt x="47" y="247"/>
                  </a:cubicBezTo>
                  <a:cubicBezTo>
                    <a:pt x="43" y="258"/>
                    <a:pt x="46" y="267"/>
                    <a:pt x="48" y="278"/>
                  </a:cubicBezTo>
                  <a:cubicBezTo>
                    <a:pt x="49" y="289"/>
                    <a:pt x="50" y="297"/>
                    <a:pt x="46" y="308"/>
                  </a:cubicBezTo>
                  <a:cubicBezTo>
                    <a:pt x="45" y="310"/>
                    <a:pt x="43" y="312"/>
                    <a:pt x="43" y="314"/>
                  </a:cubicBezTo>
                  <a:cubicBezTo>
                    <a:pt x="42" y="316"/>
                    <a:pt x="44" y="320"/>
                    <a:pt x="43" y="322"/>
                  </a:cubicBezTo>
                  <a:cubicBezTo>
                    <a:pt x="42" y="326"/>
                    <a:pt x="37" y="329"/>
                    <a:pt x="35" y="332"/>
                  </a:cubicBezTo>
                  <a:cubicBezTo>
                    <a:pt x="31" y="338"/>
                    <a:pt x="31" y="345"/>
                    <a:pt x="32" y="351"/>
                  </a:cubicBezTo>
                  <a:cubicBezTo>
                    <a:pt x="33" y="351"/>
                    <a:pt x="33" y="351"/>
                    <a:pt x="33" y="351"/>
                  </a:cubicBezTo>
                  <a:cubicBezTo>
                    <a:pt x="38" y="349"/>
                    <a:pt x="42" y="350"/>
                    <a:pt x="47" y="349"/>
                  </a:cubicBezTo>
                  <a:cubicBezTo>
                    <a:pt x="55" y="348"/>
                    <a:pt x="63" y="342"/>
                    <a:pt x="72" y="340"/>
                  </a:cubicBezTo>
                  <a:cubicBezTo>
                    <a:pt x="76" y="339"/>
                    <a:pt x="81" y="340"/>
                    <a:pt x="84" y="335"/>
                  </a:cubicBezTo>
                  <a:cubicBezTo>
                    <a:pt x="86" y="330"/>
                    <a:pt x="82" y="328"/>
                    <a:pt x="79" y="325"/>
                  </a:cubicBezTo>
                  <a:cubicBezTo>
                    <a:pt x="75" y="322"/>
                    <a:pt x="72" y="320"/>
                    <a:pt x="72" y="314"/>
                  </a:cubicBezTo>
                  <a:cubicBezTo>
                    <a:pt x="73" y="310"/>
                    <a:pt x="77" y="304"/>
                    <a:pt x="81" y="306"/>
                  </a:cubicBezTo>
                  <a:cubicBezTo>
                    <a:pt x="91" y="310"/>
                    <a:pt x="84" y="325"/>
                    <a:pt x="88" y="331"/>
                  </a:cubicBezTo>
                  <a:cubicBezTo>
                    <a:pt x="91" y="336"/>
                    <a:pt x="98" y="336"/>
                    <a:pt x="102" y="341"/>
                  </a:cubicBezTo>
                  <a:cubicBezTo>
                    <a:pt x="105" y="346"/>
                    <a:pt x="106" y="349"/>
                    <a:pt x="113" y="351"/>
                  </a:cubicBezTo>
                  <a:cubicBezTo>
                    <a:pt x="117" y="352"/>
                    <a:pt x="120" y="354"/>
                    <a:pt x="124" y="355"/>
                  </a:cubicBezTo>
                  <a:cubicBezTo>
                    <a:pt x="131" y="358"/>
                    <a:pt x="143" y="358"/>
                    <a:pt x="150" y="355"/>
                  </a:cubicBezTo>
                  <a:cubicBezTo>
                    <a:pt x="154" y="354"/>
                    <a:pt x="156" y="353"/>
                    <a:pt x="161" y="355"/>
                  </a:cubicBezTo>
                  <a:cubicBezTo>
                    <a:pt x="165" y="357"/>
                    <a:pt x="167" y="362"/>
                    <a:pt x="171" y="363"/>
                  </a:cubicBezTo>
                  <a:cubicBezTo>
                    <a:pt x="175" y="364"/>
                    <a:pt x="180" y="362"/>
                    <a:pt x="184" y="362"/>
                  </a:cubicBezTo>
                  <a:cubicBezTo>
                    <a:pt x="189" y="362"/>
                    <a:pt x="192" y="363"/>
                    <a:pt x="196" y="361"/>
                  </a:cubicBezTo>
                  <a:cubicBezTo>
                    <a:pt x="198" y="360"/>
                    <a:pt x="202" y="356"/>
                    <a:pt x="205" y="356"/>
                  </a:cubicBezTo>
                  <a:cubicBezTo>
                    <a:pt x="205" y="357"/>
                    <a:pt x="206" y="357"/>
                    <a:pt x="206" y="358"/>
                  </a:cubicBezTo>
                  <a:cubicBezTo>
                    <a:pt x="205" y="349"/>
                    <a:pt x="199" y="350"/>
                    <a:pt x="192" y="346"/>
                  </a:cubicBezTo>
                  <a:cubicBezTo>
                    <a:pt x="183" y="341"/>
                    <a:pt x="181" y="333"/>
                    <a:pt x="191" y="329"/>
                  </a:cubicBezTo>
                  <a:cubicBezTo>
                    <a:pt x="201" y="326"/>
                    <a:pt x="210" y="327"/>
                    <a:pt x="218" y="332"/>
                  </a:cubicBezTo>
                  <a:cubicBezTo>
                    <a:pt x="220" y="334"/>
                    <a:pt x="223" y="339"/>
                    <a:pt x="226" y="338"/>
                  </a:cubicBezTo>
                  <a:cubicBezTo>
                    <a:pt x="229" y="337"/>
                    <a:pt x="227" y="328"/>
                    <a:pt x="228" y="326"/>
                  </a:cubicBezTo>
                  <a:cubicBezTo>
                    <a:pt x="228" y="323"/>
                    <a:pt x="236" y="327"/>
                    <a:pt x="237" y="328"/>
                  </a:cubicBezTo>
                  <a:cubicBezTo>
                    <a:pt x="239" y="331"/>
                    <a:pt x="239" y="335"/>
                    <a:pt x="239" y="338"/>
                  </a:cubicBezTo>
                  <a:cubicBezTo>
                    <a:pt x="239" y="344"/>
                    <a:pt x="232" y="358"/>
                    <a:pt x="239" y="361"/>
                  </a:cubicBezTo>
                  <a:cubicBezTo>
                    <a:pt x="243" y="362"/>
                    <a:pt x="250" y="361"/>
                    <a:pt x="253" y="359"/>
                  </a:cubicBezTo>
                  <a:cubicBezTo>
                    <a:pt x="256" y="355"/>
                    <a:pt x="255" y="350"/>
                    <a:pt x="257" y="347"/>
                  </a:cubicBezTo>
                  <a:cubicBezTo>
                    <a:pt x="261" y="339"/>
                    <a:pt x="266" y="342"/>
                    <a:pt x="267" y="349"/>
                  </a:cubicBezTo>
                  <a:cubicBezTo>
                    <a:pt x="268" y="354"/>
                    <a:pt x="269" y="359"/>
                    <a:pt x="269" y="365"/>
                  </a:cubicBezTo>
                  <a:cubicBezTo>
                    <a:pt x="269" y="368"/>
                    <a:pt x="270" y="373"/>
                    <a:pt x="270" y="376"/>
                  </a:cubicBezTo>
                  <a:cubicBezTo>
                    <a:pt x="268" y="381"/>
                    <a:pt x="263" y="378"/>
                    <a:pt x="259" y="382"/>
                  </a:cubicBezTo>
                  <a:cubicBezTo>
                    <a:pt x="256" y="385"/>
                    <a:pt x="258" y="390"/>
                    <a:pt x="260" y="393"/>
                  </a:cubicBezTo>
                  <a:cubicBezTo>
                    <a:pt x="266" y="401"/>
                    <a:pt x="271" y="396"/>
                    <a:pt x="277" y="392"/>
                  </a:cubicBezTo>
                  <a:cubicBezTo>
                    <a:pt x="282" y="388"/>
                    <a:pt x="286" y="387"/>
                    <a:pt x="293" y="386"/>
                  </a:cubicBezTo>
                  <a:cubicBezTo>
                    <a:pt x="298" y="385"/>
                    <a:pt x="305" y="385"/>
                    <a:pt x="304" y="393"/>
                  </a:cubicBezTo>
                  <a:cubicBezTo>
                    <a:pt x="303" y="399"/>
                    <a:pt x="298" y="399"/>
                    <a:pt x="305" y="403"/>
                  </a:cubicBezTo>
                  <a:cubicBezTo>
                    <a:pt x="309" y="406"/>
                    <a:pt x="313" y="405"/>
                    <a:pt x="318" y="406"/>
                  </a:cubicBezTo>
                  <a:cubicBezTo>
                    <a:pt x="322" y="407"/>
                    <a:pt x="326" y="410"/>
                    <a:pt x="330" y="410"/>
                  </a:cubicBezTo>
                  <a:cubicBezTo>
                    <a:pt x="341" y="409"/>
                    <a:pt x="345" y="399"/>
                    <a:pt x="340" y="390"/>
                  </a:cubicBezTo>
                  <a:cubicBezTo>
                    <a:pt x="339" y="388"/>
                    <a:pt x="335" y="385"/>
                    <a:pt x="334" y="383"/>
                  </a:cubicBezTo>
                  <a:cubicBezTo>
                    <a:pt x="333" y="378"/>
                    <a:pt x="339" y="377"/>
                    <a:pt x="343" y="378"/>
                  </a:cubicBezTo>
                  <a:cubicBezTo>
                    <a:pt x="344" y="379"/>
                    <a:pt x="348" y="380"/>
                    <a:pt x="349" y="382"/>
                  </a:cubicBezTo>
                  <a:cubicBezTo>
                    <a:pt x="349" y="382"/>
                    <a:pt x="349" y="385"/>
                    <a:pt x="350" y="385"/>
                  </a:cubicBezTo>
                  <a:cubicBezTo>
                    <a:pt x="353" y="387"/>
                    <a:pt x="354" y="383"/>
                    <a:pt x="357" y="383"/>
                  </a:cubicBezTo>
                  <a:cubicBezTo>
                    <a:pt x="359" y="382"/>
                    <a:pt x="356" y="391"/>
                    <a:pt x="356" y="391"/>
                  </a:cubicBezTo>
                  <a:cubicBezTo>
                    <a:pt x="355" y="394"/>
                    <a:pt x="357" y="398"/>
                    <a:pt x="359" y="400"/>
                  </a:cubicBezTo>
                  <a:cubicBezTo>
                    <a:pt x="364" y="405"/>
                    <a:pt x="372" y="403"/>
                    <a:pt x="377" y="400"/>
                  </a:cubicBezTo>
                  <a:cubicBezTo>
                    <a:pt x="382" y="397"/>
                    <a:pt x="384" y="396"/>
                    <a:pt x="383" y="390"/>
                  </a:cubicBezTo>
                  <a:cubicBezTo>
                    <a:pt x="382" y="385"/>
                    <a:pt x="379" y="382"/>
                    <a:pt x="378" y="378"/>
                  </a:cubicBezTo>
                  <a:cubicBezTo>
                    <a:pt x="375" y="369"/>
                    <a:pt x="379" y="365"/>
                    <a:pt x="388" y="366"/>
                  </a:cubicBezTo>
                  <a:cubicBezTo>
                    <a:pt x="394" y="367"/>
                    <a:pt x="396" y="371"/>
                    <a:pt x="401" y="374"/>
                  </a:cubicBezTo>
                  <a:cubicBezTo>
                    <a:pt x="403" y="376"/>
                    <a:pt x="410" y="378"/>
                    <a:pt x="410" y="381"/>
                  </a:cubicBezTo>
                  <a:cubicBezTo>
                    <a:pt x="410" y="385"/>
                    <a:pt x="403" y="387"/>
                    <a:pt x="409" y="391"/>
                  </a:cubicBezTo>
                  <a:cubicBezTo>
                    <a:pt x="412" y="393"/>
                    <a:pt x="415" y="391"/>
                    <a:pt x="418" y="393"/>
                  </a:cubicBezTo>
                  <a:cubicBezTo>
                    <a:pt x="420" y="395"/>
                    <a:pt x="420" y="398"/>
                    <a:pt x="420" y="401"/>
                  </a:cubicBezTo>
                  <a:cubicBezTo>
                    <a:pt x="420" y="404"/>
                    <a:pt x="414" y="413"/>
                    <a:pt x="420" y="413"/>
                  </a:cubicBezTo>
                  <a:cubicBezTo>
                    <a:pt x="426" y="413"/>
                    <a:pt x="430" y="403"/>
                    <a:pt x="431" y="399"/>
                  </a:cubicBezTo>
                  <a:cubicBezTo>
                    <a:pt x="433" y="392"/>
                    <a:pt x="427" y="388"/>
                    <a:pt x="427" y="383"/>
                  </a:cubicBezTo>
                  <a:cubicBezTo>
                    <a:pt x="438" y="378"/>
                    <a:pt x="450" y="393"/>
                    <a:pt x="461" y="388"/>
                  </a:cubicBezTo>
                  <a:cubicBezTo>
                    <a:pt x="462" y="383"/>
                    <a:pt x="454" y="382"/>
                    <a:pt x="451" y="381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106" name="Freeform 953">
              <a:extLst>
                <a:ext uri="{FF2B5EF4-FFF2-40B4-BE49-F238E27FC236}">
                  <a16:creationId xmlns:a16="http://schemas.microsoft.com/office/drawing/2014/main" id="{C4F35EF7-4132-4546-8A65-B842C6A0D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2741613"/>
              <a:ext cx="703263" cy="620713"/>
            </a:xfrm>
            <a:custGeom>
              <a:avLst/>
              <a:gdLst>
                <a:gd name="T0" fmla="*/ 320 w 428"/>
                <a:gd name="T1" fmla="*/ 369 h 378"/>
                <a:gd name="T2" fmla="*/ 319 w 428"/>
                <a:gd name="T3" fmla="*/ 358 h 378"/>
                <a:gd name="T4" fmla="*/ 327 w 428"/>
                <a:gd name="T5" fmla="*/ 348 h 378"/>
                <a:gd name="T6" fmla="*/ 328 w 428"/>
                <a:gd name="T7" fmla="*/ 337 h 378"/>
                <a:gd name="T8" fmla="*/ 327 w 428"/>
                <a:gd name="T9" fmla="*/ 326 h 378"/>
                <a:gd name="T10" fmla="*/ 317 w 428"/>
                <a:gd name="T11" fmla="*/ 300 h 378"/>
                <a:gd name="T12" fmla="*/ 317 w 428"/>
                <a:gd name="T13" fmla="*/ 272 h 378"/>
                <a:gd name="T14" fmla="*/ 351 w 428"/>
                <a:gd name="T15" fmla="*/ 225 h 378"/>
                <a:gd name="T16" fmla="*/ 363 w 428"/>
                <a:gd name="T17" fmla="*/ 201 h 378"/>
                <a:gd name="T18" fmla="*/ 371 w 428"/>
                <a:gd name="T19" fmla="*/ 191 h 378"/>
                <a:gd name="T20" fmla="*/ 370 w 428"/>
                <a:gd name="T21" fmla="*/ 178 h 378"/>
                <a:gd name="T22" fmla="*/ 387 w 428"/>
                <a:gd name="T23" fmla="*/ 158 h 378"/>
                <a:gd name="T24" fmla="*/ 390 w 428"/>
                <a:gd name="T25" fmla="*/ 148 h 378"/>
                <a:gd name="T26" fmla="*/ 403 w 428"/>
                <a:gd name="T27" fmla="*/ 116 h 378"/>
                <a:gd name="T28" fmla="*/ 416 w 428"/>
                <a:gd name="T29" fmla="*/ 105 h 378"/>
                <a:gd name="T30" fmla="*/ 419 w 428"/>
                <a:gd name="T31" fmla="*/ 87 h 378"/>
                <a:gd name="T32" fmla="*/ 427 w 428"/>
                <a:gd name="T33" fmla="*/ 60 h 378"/>
                <a:gd name="T34" fmla="*/ 424 w 428"/>
                <a:gd name="T35" fmla="*/ 47 h 378"/>
                <a:gd name="T36" fmla="*/ 428 w 428"/>
                <a:gd name="T37" fmla="*/ 38 h 378"/>
                <a:gd name="T38" fmla="*/ 405 w 428"/>
                <a:gd name="T39" fmla="*/ 40 h 378"/>
                <a:gd name="T40" fmla="*/ 380 w 428"/>
                <a:gd name="T41" fmla="*/ 28 h 378"/>
                <a:gd name="T42" fmla="*/ 387 w 428"/>
                <a:gd name="T43" fmla="*/ 14 h 378"/>
                <a:gd name="T44" fmla="*/ 380 w 428"/>
                <a:gd name="T45" fmla="*/ 0 h 378"/>
                <a:gd name="T46" fmla="*/ 0 w 428"/>
                <a:gd name="T47" fmla="*/ 10 h 378"/>
                <a:gd name="T48" fmla="*/ 15 w 428"/>
                <a:gd name="T49" fmla="*/ 178 h 378"/>
                <a:gd name="T50" fmla="*/ 16 w 428"/>
                <a:gd name="T51" fmla="*/ 314 h 378"/>
                <a:gd name="T52" fmla="*/ 34 w 428"/>
                <a:gd name="T53" fmla="*/ 320 h 378"/>
                <a:gd name="T54" fmla="*/ 47 w 428"/>
                <a:gd name="T55" fmla="*/ 324 h 378"/>
                <a:gd name="T56" fmla="*/ 46 w 428"/>
                <a:gd name="T57" fmla="*/ 378 h 378"/>
                <a:gd name="T58" fmla="*/ 321 w 428"/>
                <a:gd name="T59" fmla="*/ 375 h 378"/>
                <a:gd name="T60" fmla="*/ 320 w 428"/>
                <a:gd name="T61" fmla="*/ 36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28" h="378">
                  <a:moveTo>
                    <a:pt x="320" y="369"/>
                  </a:moveTo>
                  <a:cubicBezTo>
                    <a:pt x="318" y="364"/>
                    <a:pt x="316" y="363"/>
                    <a:pt x="319" y="358"/>
                  </a:cubicBezTo>
                  <a:cubicBezTo>
                    <a:pt x="321" y="355"/>
                    <a:pt x="324" y="352"/>
                    <a:pt x="327" y="348"/>
                  </a:cubicBezTo>
                  <a:cubicBezTo>
                    <a:pt x="330" y="343"/>
                    <a:pt x="330" y="342"/>
                    <a:pt x="328" y="337"/>
                  </a:cubicBezTo>
                  <a:cubicBezTo>
                    <a:pt x="326" y="332"/>
                    <a:pt x="326" y="332"/>
                    <a:pt x="327" y="326"/>
                  </a:cubicBezTo>
                  <a:cubicBezTo>
                    <a:pt x="329" y="316"/>
                    <a:pt x="320" y="309"/>
                    <a:pt x="317" y="300"/>
                  </a:cubicBezTo>
                  <a:cubicBezTo>
                    <a:pt x="314" y="291"/>
                    <a:pt x="313" y="281"/>
                    <a:pt x="317" y="272"/>
                  </a:cubicBezTo>
                  <a:cubicBezTo>
                    <a:pt x="324" y="255"/>
                    <a:pt x="340" y="240"/>
                    <a:pt x="351" y="225"/>
                  </a:cubicBezTo>
                  <a:cubicBezTo>
                    <a:pt x="357" y="218"/>
                    <a:pt x="359" y="209"/>
                    <a:pt x="363" y="201"/>
                  </a:cubicBezTo>
                  <a:cubicBezTo>
                    <a:pt x="365" y="198"/>
                    <a:pt x="370" y="195"/>
                    <a:pt x="371" y="191"/>
                  </a:cubicBezTo>
                  <a:cubicBezTo>
                    <a:pt x="373" y="186"/>
                    <a:pt x="369" y="182"/>
                    <a:pt x="370" y="178"/>
                  </a:cubicBezTo>
                  <a:cubicBezTo>
                    <a:pt x="372" y="169"/>
                    <a:pt x="385" y="165"/>
                    <a:pt x="387" y="158"/>
                  </a:cubicBezTo>
                  <a:cubicBezTo>
                    <a:pt x="388" y="153"/>
                    <a:pt x="386" y="151"/>
                    <a:pt x="390" y="148"/>
                  </a:cubicBezTo>
                  <a:cubicBezTo>
                    <a:pt x="391" y="145"/>
                    <a:pt x="395" y="125"/>
                    <a:pt x="403" y="116"/>
                  </a:cubicBezTo>
                  <a:cubicBezTo>
                    <a:pt x="407" y="112"/>
                    <a:pt x="414" y="110"/>
                    <a:pt x="416" y="105"/>
                  </a:cubicBezTo>
                  <a:cubicBezTo>
                    <a:pt x="418" y="99"/>
                    <a:pt x="410" y="89"/>
                    <a:pt x="419" y="87"/>
                  </a:cubicBezTo>
                  <a:cubicBezTo>
                    <a:pt x="415" y="74"/>
                    <a:pt x="428" y="73"/>
                    <a:pt x="427" y="60"/>
                  </a:cubicBezTo>
                  <a:cubicBezTo>
                    <a:pt x="426" y="56"/>
                    <a:pt x="423" y="53"/>
                    <a:pt x="424" y="47"/>
                  </a:cubicBezTo>
                  <a:cubicBezTo>
                    <a:pt x="425" y="44"/>
                    <a:pt x="426" y="41"/>
                    <a:pt x="428" y="38"/>
                  </a:cubicBezTo>
                  <a:cubicBezTo>
                    <a:pt x="418" y="39"/>
                    <a:pt x="409" y="40"/>
                    <a:pt x="405" y="40"/>
                  </a:cubicBezTo>
                  <a:cubicBezTo>
                    <a:pt x="397" y="40"/>
                    <a:pt x="378" y="43"/>
                    <a:pt x="380" y="28"/>
                  </a:cubicBezTo>
                  <a:cubicBezTo>
                    <a:pt x="383" y="12"/>
                    <a:pt x="388" y="25"/>
                    <a:pt x="387" y="14"/>
                  </a:cubicBezTo>
                  <a:cubicBezTo>
                    <a:pt x="386" y="4"/>
                    <a:pt x="376" y="15"/>
                    <a:pt x="380" y="0"/>
                  </a:cubicBezTo>
                  <a:cubicBezTo>
                    <a:pt x="380" y="0"/>
                    <a:pt x="1" y="12"/>
                    <a:pt x="0" y="10"/>
                  </a:cubicBezTo>
                  <a:cubicBezTo>
                    <a:pt x="0" y="8"/>
                    <a:pt x="14" y="154"/>
                    <a:pt x="15" y="178"/>
                  </a:cubicBezTo>
                  <a:cubicBezTo>
                    <a:pt x="16" y="203"/>
                    <a:pt x="16" y="314"/>
                    <a:pt x="16" y="314"/>
                  </a:cubicBezTo>
                  <a:cubicBezTo>
                    <a:pt x="16" y="314"/>
                    <a:pt x="28" y="314"/>
                    <a:pt x="34" y="320"/>
                  </a:cubicBezTo>
                  <a:cubicBezTo>
                    <a:pt x="40" y="325"/>
                    <a:pt x="47" y="324"/>
                    <a:pt x="47" y="324"/>
                  </a:cubicBezTo>
                  <a:cubicBezTo>
                    <a:pt x="47" y="342"/>
                    <a:pt x="46" y="360"/>
                    <a:pt x="46" y="378"/>
                  </a:cubicBezTo>
                  <a:cubicBezTo>
                    <a:pt x="321" y="375"/>
                    <a:pt x="321" y="375"/>
                    <a:pt x="321" y="375"/>
                  </a:cubicBezTo>
                  <a:cubicBezTo>
                    <a:pt x="321" y="373"/>
                    <a:pt x="321" y="371"/>
                    <a:pt x="320" y="369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107" name="Freeform 954">
              <a:extLst>
                <a:ext uri="{FF2B5EF4-FFF2-40B4-BE49-F238E27FC236}">
                  <a16:creationId xmlns:a16="http://schemas.microsoft.com/office/drawing/2014/main" id="{74B9D723-9AF5-3E40-9FAF-23B574C0A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2755900"/>
              <a:ext cx="1588" cy="14288"/>
            </a:xfrm>
            <a:custGeom>
              <a:avLst/>
              <a:gdLst>
                <a:gd name="T0" fmla="*/ 1 w 1"/>
                <a:gd name="T1" fmla="*/ 9 h 9"/>
                <a:gd name="T2" fmla="*/ 1 w 1"/>
                <a:gd name="T3" fmla="*/ 1 h 9"/>
                <a:gd name="T4" fmla="*/ 0 w 1"/>
                <a:gd name="T5" fmla="*/ 1 h 9"/>
                <a:gd name="T6" fmla="*/ 1 w 1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9">
                  <a:moveTo>
                    <a:pt x="1" y="9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4"/>
                    <a:pt x="1" y="9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108" name="Freeform 955">
              <a:extLst>
                <a:ext uri="{FF2B5EF4-FFF2-40B4-BE49-F238E27FC236}">
                  <a16:creationId xmlns:a16="http://schemas.microsoft.com/office/drawing/2014/main" id="{CDC77B4E-9E60-6A4D-A643-3F2330DDD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1551" y="2060575"/>
              <a:ext cx="892175" cy="750888"/>
            </a:xfrm>
            <a:custGeom>
              <a:avLst/>
              <a:gdLst>
                <a:gd name="T0" fmla="*/ 543 w 544"/>
                <a:gd name="T1" fmla="*/ 375 h 457"/>
                <a:gd name="T2" fmla="*/ 542 w 544"/>
                <a:gd name="T3" fmla="*/ 371 h 457"/>
                <a:gd name="T4" fmla="*/ 541 w 544"/>
                <a:gd name="T5" fmla="*/ 368 h 457"/>
                <a:gd name="T6" fmla="*/ 540 w 544"/>
                <a:gd name="T7" fmla="*/ 366 h 457"/>
                <a:gd name="T8" fmla="*/ 529 w 544"/>
                <a:gd name="T9" fmla="*/ 358 h 457"/>
                <a:gd name="T10" fmla="*/ 513 w 544"/>
                <a:gd name="T11" fmla="*/ 346 h 457"/>
                <a:gd name="T12" fmla="*/ 501 w 544"/>
                <a:gd name="T13" fmla="*/ 306 h 457"/>
                <a:gd name="T14" fmla="*/ 483 w 544"/>
                <a:gd name="T15" fmla="*/ 279 h 457"/>
                <a:gd name="T16" fmla="*/ 455 w 544"/>
                <a:gd name="T17" fmla="*/ 256 h 457"/>
                <a:gd name="T18" fmla="*/ 437 w 544"/>
                <a:gd name="T19" fmla="*/ 223 h 457"/>
                <a:gd name="T20" fmla="*/ 445 w 544"/>
                <a:gd name="T21" fmla="*/ 180 h 457"/>
                <a:gd name="T22" fmla="*/ 432 w 544"/>
                <a:gd name="T23" fmla="*/ 166 h 457"/>
                <a:gd name="T24" fmla="*/ 410 w 544"/>
                <a:gd name="T25" fmla="*/ 163 h 457"/>
                <a:gd name="T26" fmla="*/ 400 w 544"/>
                <a:gd name="T27" fmla="*/ 147 h 457"/>
                <a:gd name="T28" fmla="*/ 391 w 544"/>
                <a:gd name="T29" fmla="*/ 139 h 457"/>
                <a:gd name="T30" fmla="*/ 387 w 544"/>
                <a:gd name="T31" fmla="*/ 132 h 457"/>
                <a:gd name="T32" fmla="*/ 377 w 544"/>
                <a:gd name="T33" fmla="*/ 117 h 457"/>
                <a:gd name="T34" fmla="*/ 361 w 544"/>
                <a:gd name="T35" fmla="*/ 110 h 457"/>
                <a:gd name="T36" fmla="*/ 335 w 544"/>
                <a:gd name="T37" fmla="*/ 86 h 457"/>
                <a:gd name="T38" fmla="*/ 340 w 544"/>
                <a:gd name="T39" fmla="*/ 69 h 457"/>
                <a:gd name="T40" fmla="*/ 337 w 544"/>
                <a:gd name="T41" fmla="*/ 47 h 457"/>
                <a:gd name="T42" fmla="*/ 334 w 544"/>
                <a:gd name="T43" fmla="*/ 28 h 457"/>
                <a:gd name="T44" fmla="*/ 334 w 544"/>
                <a:gd name="T45" fmla="*/ 29 h 457"/>
                <a:gd name="T46" fmla="*/ 313 w 544"/>
                <a:gd name="T47" fmla="*/ 7 h 457"/>
                <a:gd name="T48" fmla="*/ 298 w 544"/>
                <a:gd name="T49" fmla="*/ 2 h 457"/>
                <a:gd name="T50" fmla="*/ 184 w 544"/>
                <a:gd name="T51" fmla="*/ 2 h 457"/>
                <a:gd name="T52" fmla="*/ 112 w 544"/>
                <a:gd name="T53" fmla="*/ 3 h 457"/>
                <a:gd name="T54" fmla="*/ 61 w 544"/>
                <a:gd name="T55" fmla="*/ 3 h 457"/>
                <a:gd name="T56" fmla="*/ 21 w 544"/>
                <a:gd name="T57" fmla="*/ 1 h 457"/>
                <a:gd name="T58" fmla="*/ 3 w 544"/>
                <a:gd name="T59" fmla="*/ 1 h 457"/>
                <a:gd name="T60" fmla="*/ 3 w 544"/>
                <a:gd name="T61" fmla="*/ 10 h 457"/>
                <a:gd name="T62" fmla="*/ 3 w 544"/>
                <a:gd name="T63" fmla="*/ 21 h 457"/>
                <a:gd name="T64" fmla="*/ 15 w 544"/>
                <a:gd name="T65" fmla="*/ 48 h 457"/>
                <a:gd name="T66" fmla="*/ 28 w 544"/>
                <a:gd name="T67" fmla="*/ 59 h 457"/>
                <a:gd name="T68" fmla="*/ 35 w 544"/>
                <a:gd name="T69" fmla="*/ 67 h 457"/>
                <a:gd name="T70" fmla="*/ 60 w 544"/>
                <a:gd name="T71" fmla="*/ 81 h 457"/>
                <a:gd name="T72" fmla="*/ 46 w 544"/>
                <a:gd name="T73" fmla="*/ 118 h 457"/>
                <a:gd name="T74" fmla="*/ 69 w 544"/>
                <a:gd name="T75" fmla="*/ 153 h 457"/>
                <a:gd name="T76" fmla="*/ 74 w 544"/>
                <a:gd name="T77" fmla="*/ 424 h 457"/>
                <a:gd name="T78" fmla="*/ 453 w 544"/>
                <a:gd name="T79" fmla="*/ 414 h 457"/>
                <a:gd name="T80" fmla="*/ 460 w 544"/>
                <a:gd name="T81" fmla="*/ 428 h 457"/>
                <a:gd name="T82" fmla="*/ 453 w 544"/>
                <a:gd name="T83" fmla="*/ 442 h 457"/>
                <a:gd name="T84" fmla="*/ 478 w 544"/>
                <a:gd name="T85" fmla="*/ 454 h 457"/>
                <a:gd name="T86" fmla="*/ 501 w 544"/>
                <a:gd name="T87" fmla="*/ 452 h 457"/>
                <a:gd name="T88" fmla="*/ 502 w 544"/>
                <a:gd name="T89" fmla="*/ 449 h 457"/>
                <a:gd name="T90" fmla="*/ 511 w 544"/>
                <a:gd name="T91" fmla="*/ 414 h 457"/>
                <a:gd name="T92" fmla="*/ 510 w 544"/>
                <a:gd name="T93" fmla="*/ 413 h 457"/>
                <a:gd name="T94" fmla="*/ 510 w 544"/>
                <a:gd name="T95" fmla="*/ 410 h 457"/>
                <a:gd name="T96" fmla="*/ 511 w 544"/>
                <a:gd name="T97" fmla="*/ 404 h 457"/>
                <a:gd name="T98" fmla="*/ 513 w 544"/>
                <a:gd name="T99" fmla="*/ 403 h 457"/>
                <a:gd name="T100" fmla="*/ 518 w 544"/>
                <a:gd name="T101" fmla="*/ 402 h 457"/>
                <a:gd name="T102" fmla="*/ 522 w 544"/>
                <a:gd name="T103" fmla="*/ 402 h 457"/>
                <a:gd name="T104" fmla="*/ 525 w 544"/>
                <a:gd name="T105" fmla="*/ 401 h 457"/>
                <a:gd name="T106" fmla="*/ 529 w 544"/>
                <a:gd name="T107" fmla="*/ 400 h 457"/>
                <a:gd name="T108" fmla="*/ 532 w 544"/>
                <a:gd name="T109" fmla="*/ 398 h 457"/>
                <a:gd name="T110" fmla="*/ 535 w 544"/>
                <a:gd name="T111" fmla="*/ 396 h 457"/>
                <a:gd name="T112" fmla="*/ 538 w 544"/>
                <a:gd name="T113" fmla="*/ 391 h 457"/>
                <a:gd name="T114" fmla="*/ 543 w 544"/>
                <a:gd name="T115" fmla="*/ 384 h 457"/>
                <a:gd name="T116" fmla="*/ 543 w 544"/>
                <a:gd name="T117" fmla="*/ 37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44" h="457">
                  <a:moveTo>
                    <a:pt x="543" y="375"/>
                  </a:moveTo>
                  <a:cubicBezTo>
                    <a:pt x="543" y="374"/>
                    <a:pt x="542" y="373"/>
                    <a:pt x="542" y="371"/>
                  </a:cubicBezTo>
                  <a:cubicBezTo>
                    <a:pt x="542" y="370"/>
                    <a:pt x="541" y="369"/>
                    <a:pt x="541" y="368"/>
                  </a:cubicBezTo>
                  <a:cubicBezTo>
                    <a:pt x="541" y="367"/>
                    <a:pt x="540" y="366"/>
                    <a:pt x="540" y="366"/>
                  </a:cubicBezTo>
                  <a:cubicBezTo>
                    <a:pt x="537" y="366"/>
                    <a:pt x="533" y="362"/>
                    <a:pt x="529" y="358"/>
                  </a:cubicBezTo>
                  <a:cubicBezTo>
                    <a:pt x="524" y="354"/>
                    <a:pt x="517" y="351"/>
                    <a:pt x="513" y="346"/>
                  </a:cubicBezTo>
                  <a:cubicBezTo>
                    <a:pt x="504" y="334"/>
                    <a:pt x="503" y="321"/>
                    <a:pt x="501" y="306"/>
                  </a:cubicBezTo>
                  <a:cubicBezTo>
                    <a:pt x="500" y="295"/>
                    <a:pt x="494" y="284"/>
                    <a:pt x="483" y="279"/>
                  </a:cubicBezTo>
                  <a:cubicBezTo>
                    <a:pt x="470" y="274"/>
                    <a:pt x="462" y="268"/>
                    <a:pt x="455" y="256"/>
                  </a:cubicBezTo>
                  <a:cubicBezTo>
                    <a:pt x="447" y="243"/>
                    <a:pt x="432" y="239"/>
                    <a:pt x="437" y="223"/>
                  </a:cubicBezTo>
                  <a:cubicBezTo>
                    <a:pt x="440" y="210"/>
                    <a:pt x="449" y="193"/>
                    <a:pt x="445" y="180"/>
                  </a:cubicBezTo>
                  <a:cubicBezTo>
                    <a:pt x="443" y="175"/>
                    <a:pt x="437" y="168"/>
                    <a:pt x="432" y="166"/>
                  </a:cubicBezTo>
                  <a:cubicBezTo>
                    <a:pt x="425" y="161"/>
                    <a:pt x="416" y="166"/>
                    <a:pt x="410" y="163"/>
                  </a:cubicBezTo>
                  <a:cubicBezTo>
                    <a:pt x="405" y="160"/>
                    <a:pt x="406" y="152"/>
                    <a:pt x="400" y="147"/>
                  </a:cubicBezTo>
                  <a:cubicBezTo>
                    <a:pt x="396" y="144"/>
                    <a:pt x="395" y="144"/>
                    <a:pt x="391" y="139"/>
                  </a:cubicBezTo>
                  <a:cubicBezTo>
                    <a:pt x="390" y="137"/>
                    <a:pt x="388" y="134"/>
                    <a:pt x="387" y="132"/>
                  </a:cubicBezTo>
                  <a:cubicBezTo>
                    <a:pt x="384" y="127"/>
                    <a:pt x="382" y="120"/>
                    <a:pt x="377" y="117"/>
                  </a:cubicBezTo>
                  <a:cubicBezTo>
                    <a:pt x="371" y="114"/>
                    <a:pt x="366" y="115"/>
                    <a:pt x="361" y="110"/>
                  </a:cubicBezTo>
                  <a:cubicBezTo>
                    <a:pt x="353" y="104"/>
                    <a:pt x="335" y="96"/>
                    <a:pt x="335" y="86"/>
                  </a:cubicBezTo>
                  <a:cubicBezTo>
                    <a:pt x="335" y="81"/>
                    <a:pt x="339" y="74"/>
                    <a:pt x="340" y="69"/>
                  </a:cubicBezTo>
                  <a:cubicBezTo>
                    <a:pt x="341" y="60"/>
                    <a:pt x="339" y="54"/>
                    <a:pt x="337" y="47"/>
                  </a:cubicBezTo>
                  <a:cubicBezTo>
                    <a:pt x="336" y="40"/>
                    <a:pt x="336" y="34"/>
                    <a:pt x="334" y="28"/>
                  </a:cubicBezTo>
                  <a:cubicBezTo>
                    <a:pt x="334" y="28"/>
                    <a:pt x="334" y="28"/>
                    <a:pt x="334" y="29"/>
                  </a:cubicBezTo>
                  <a:cubicBezTo>
                    <a:pt x="327" y="23"/>
                    <a:pt x="320" y="13"/>
                    <a:pt x="313" y="7"/>
                  </a:cubicBezTo>
                  <a:cubicBezTo>
                    <a:pt x="307" y="2"/>
                    <a:pt x="307" y="1"/>
                    <a:pt x="298" y="2"/>
                  </a:cubicBezTo>
                  <a:cubicBezTo>
                    <a:pt x="261" y="4"/>
                    <a:pt x="222" y="2"/>
                    <a:pt x="184" y="2"/>
                  </a:cubicBezTo>
                  <a:cubicBezTo>
                    <a:pt x="160" y="2"/>
                    <a:pt x="136" y="4"/>
                    <a:pt x="112" y="3"/>
                  </a:cubicBezTo>
                  <a:cubicBezTo>
                    <a:pt x="95" y="2"/>
                    <a:pt x="78" y="3"/>
                    <a:pt x="61" y="3"/>
                  </a:cubicBezTo>
                  <a:cubicBezTo>
                    <a:pt x="47" y="3"/>
                    <a:pt x="34" y="0"/>
                    <a:pt x="21" y="1"/>
                  </a:cubicBezTo>
                  <a:cubicBezTo>
                    <a:pt x="14" y="1"/>
                    <a:pt x="9" y="2"/>
                    <a:pt x="3" y="1"/>
                  </a:cubicBezTo>
                  <a:cubicBezTo>
                    <a:pt x="3" y="4"/>
                    <a:pt x="3" y="7"/>
                    <a:pt x="3" y="10"/>
                  </a:cubicBezTo>
                  <a:cubicBezTo>
                    <a:pt x="1" y="16"/>
                    <a:pt x="0" y="16"/>
                    <a:pt x="3" y="21"/>
                  </a:cubicBezTo>
                  <a:cubicBezTo>
                    <a:pt x="8" y="30"/>
                    <a:pt x="8" y="40"/>
                    <a:pt x="15" y="48"/>
                  </a:cubicBezTo>
                  <a:cubicBezTo>
                    <a:pt x="19" y="52"/>
                    <a:pt x="24" y="55"/>
                    <a:pt x="28" y="59"/>
                  </a:cubicBezTo>
                  <a:cubicBezTo>
                    <a:pt x="31" y="61"/>
                    <a:pt x="32" y="65"/>
                    <a:pt x="35" y="67"/>
                  </a:cubicBezTo>
                  <a:cubicBezTo>
                    <a:pt x="42" y="73"/>
                    <a:pt x="56" y="73"/>
                    <a:pt x="60" y="81"/>
                  </a:cubicBezTo>
                  <a:cubicBezTo>
                    <a:pt x="65" y="90"/>
                    <a:pt x="45" y="105"/>
                    <a:pt x="46" y="118"/>
                  </a:cubicBezTo>
                  <a:cubicBezTo>
                    <a:pt x="47" y="132"/>
                    <a:pt x="69" y="153"/>
                    <a:pt x="69" y="153"/>
                  </a:cubicBezTo>
                  <a:cubicBezTo>
                    <a:pt x="74" y="424"/>
                    <a:pt x="74" y="424"/>
                    <a:pt x="74" y="424"/>
                  </a:cubicBezTo>
                  <a:cubicBezTo>
                    <a:pt x="89" y="425"/>
                    <a:pt x="453" y="414"/>
                    <a:pt x="453" y="414"/>
                  </a:cubicBezTo>
                  <a:cubicBezTo>
                    <a:pt x="449" y="429"/>
                    <a:pt x="459" y="418"/>
                    <a:pt x="460" y="428"/>
                  </a:cubicBezTo>
                  <a:cubicBezTo>
                    <a:pt x="461" y="439"/>
                    <a:pt x="456" y="426"/>
                    <a:pt x="453" y="442"/>
                  </a:cubicBezTo>
                  <a:cubicBezTo>
                    <a:pt x="451" y="457"/>
                    <a:pt x="470" y="454"/>
                    <a:pt x="478" y="454"/>
                  </a:cubicBezTo>
                  <a:cubicBezTo>
                    <a:pt x="482" y="454"/>
                    <a:pt x="491" y="453"/>
                    <a:pt x="501" y="452"/>
                  </a:cubicBezTo>
                  <a:cubicBezTo>
                    <a:pt x="501" y="451"/>
                    <a:pt x="502" y="450"/>
                    <a:pt x="502" y="449"/>
                  </a:cubicBezTo>
                  <a:cubicBezTo>
                    <a:pt x="506" y="440"/>
                    <a:pt x="505" y="424"/>
                    <a:pt x="511" y="414"/>
                  </a:cubicBezTo>
                  <a:cubicBezTo>
                    <a:pt x="511" y="414"/>
                    <a:pt x="510" y="413"/>
                    <a:pt x="510" y="413"/>
                  </a:cubicBezTo>
                  <a:cubicBezTo>
                    <a:pt x="510" y="412"/>
                    <a:pt x="510" y="411"/>
                    <a:pt x="510" y="410"/>
                  </a:cubicBezTo>
                  <a:cubicBezTo>
                    <a:pt x="510" y="408"/>
                    <a:pt x="510" y="406"/>
                    <a:pt x="511" y="404"/>
                  </a:cubicBezTo>
                  <a:cubicBezTo>
                    <a:pt x="511" y="404"/>
                    <a:pt x="512" y="403"/>
                    <a:pt x="513" y="403"/>
                  </a:cubicBezTo>
                  <a:cubicBezTo>
                    <a:pt x="514" y="402"/>
                    <a:pt x="516" y="402"/>
                    <a:pt x="518" y="402"/>
                  </a:cubicBezTo>
                  <a:cubicBezTo>
                    <a:pt x="519" y="402"/>
                    <a:pt x="521" y="402"/>
                    <a:pt x="522" y="402"/>
                  </a:cubicBezTo>
                  <a:cubicBezTo>
                    <a:pt x="523" y="402"/>
                    <a:pt x="524" y="401"/>
                    <a:pt x="525" y="401"/>
                  </a:cubicBezTo>
                  <a:cubicBezTo>
                    <a:pt x="527" y="401"/>
                    <a:pt x="528" y="401"/>
                    <a:pt x="529" y="400"/>
                  </a:cubicBezTo>
                  <a:cubicBezTo>
                    <a:pt x="530" y="399"/>
                    <a:pt x="532" y="399"/>
                    <a:pt x="532" y="398"/>
                  </a:cubicBezTo>
                  <a:cubicBezTo>
                    <a:pt x="533" y="397"/>
                    <a:pt x="534" y="396"/>
                    <a:pt x="535" y="396"/>
                  </a:cubicBezTo>
                  <a:cubicBezTo>
                    <a:pt x="536" y="394"/>
                    <a:pt x="537" y="393"/>
                    <a:pt x="538" y="391"/>
                  </a:cubicBezTo>
                  <a:cubicBezTo>
                    <a:pt x="540" y="389"/>
                    <a:pt x="542" y="387"/>
                    <a:pt x="543" y="384"/>
                  </a:cubicBezTo>
                  <a:cubicBezTo>
                    <a:pt x="544" y="381"/>
                    <a:pt x="544" y="378"/>
                    <a:pt x="543" y="375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109" name="Freeform 956">
              <a:extLst>
                <a:ext uri="{FF2B5EF4-FFF2-40B4-BE49-F238E27FC236}">
                  <a16:creationId xmlns:a16="http://schemas.microsoft.com/office/drawing/2014/main" id="{3CBCE5F5-9AC7-334C-8087-634E714FA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701" y="1825625"/>
              <a:ext cx="1006475" cy="806450"/>
            </a:xfrm>
            <a:custGeom>
              <a:avLst/>
              <a:gdLst>
                <a:gd name="T0" fmla="*/ 613 w 613"/>
                <a:gd name="T1" fmla="*/ 77 h 491"/>
                <a:gd name="T2" fmla="*/ 449 w 613"/>
                <a:gd name="T3" fmla="*/ 52 h 491"/>
                <a:gd name="T4" fmla="*/ 449 w 613"/>
                <a:gd name="T5" fmla="*/ 56 h 491"/>
                <a:gd name="T6" fmla="*/ 61 w 613"/>
                <a:gd name="T7" fmla="*/ 0 h 491"/>
                <a:gd name="T8" fmla="*/ 0 w 613"/>
                <a:gd name="T9" fmla="*/ 419 h 491"/>
                <a:gd name="T10" fmla="*/ 572 w 613"/>
                <a:gd name="T11" fmla="*/ 491 h 491"/>
                <a:gd name="T12" fmla="*/ 613 w 613"/>
                <a:gd name="T13" fmla="*/ 77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3" h="491">
                  <a:moveTo>
                    <a:pt x="613" y="77"/>
                  </a:moveTo>
                  <a:cubicBezTo>
                    <a:pt x="449" y="52"/>
                    <a:pt x="449" y="52"/>
                    <a:pt x="449" y="52"/>
                  </a:cubicBezTo>
                  <a:cubicBezTo>
                    <a:pt x="449" y="56"/>
                    <a:pt x="449" y="56"/>
                    <a:pt x="449" y="56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0" y="419"/>
                    <a:pt x="0" y="419"/>
                    <a:pt x="0" y="419"/>
                  </a:cubicBezTo>
                  <a:cubicBezTo>
                    <a:pt x="116" y="447"/>
                    <a:pt x="572" y="491"/>
                    <a:pt x="572" y="491"/>
                  </a:cubicBezTo>
                  <a:lnTo>
                    <a:pt x="613" y="77"/>
                  </a:ln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110" name="Freeform 957">
              <a:extLst>
                <a:ext uri="{FF2B5EF4-FFF2-40B4-BE49-F238E27FC236}">
                  <a16:creationId xmlns:a16="http://schemas.microsoft.com/office/drawing/2014/main" id="{E8743F23-5456-8540-9BDD-2FAED55C4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0301" y="1581150"/>
              <a:ext cx="1139825" cy="569913"/>
            </a:xfrm>
            <a:custGeom>
              <a:avLst/>
              <a:gdLst>
                <a:gd name="T0" fmla="*/ 694 w 694"/>
                <a:gd name="T1" fmla="*/ 343 h 347"/>
                <a:gd name="T2" fmla="*/ 691 w 694"/>
                <a:gd name="T3" fmla="*/ 340 h 347"/>
                <a:gd name="T4" fmla="*/ 679 w 694"/>
                <a:gd name="T5" fmla="*/ 313 h 347"/>
                <a:gd name="T6" fmla="*/ 679 w 694"/>
                <a:gd name="T7" fmla="*/ 302 h 347"/>
                <a:gd name="T8" fmla="*/ 679 w 694"/>
                <a:gd name="T9" fmla="*/ 293 h 347"/>
                <a:gd name="T10" fmla="*/ 664 w 694"/>
                <a:gd name="T11" fmla="*/ 282 h 347"/>
                <a:gd name="T12" fmla="*/ 654 w 694"/>
                <a:gd name="T13" fmla="*/ 218 h 347"/>
                <a:gd name="T14" fmla="*/ 642 w 694"/>
                <a:gd name="T15" fmla="*/ 177 h 347"/>
                <a:gd name="T16" fmla="*/ 638 w 694"/>
                <a:gd name="T17" fmla="*/ 155 h 347"/>
                <a:gd name="T18" fmla="*/ 628 w 694"/>
                <a:gd name="T19" fmla="*/ 139 h 347"/>
                <a:gd name="T20" fmla="*/ 622 w 694"/>
                <a:gd name="T21" fmla="*/ 120 h 347"/>
                <a:gd name="T22" fmla="*/ 613 w 694"/>
                <a:gd name="T23" fmla="*/ 102 h 347"/>
                <a:gd name="T24" fmla="*/ 611 w 694"/>
                <a:gd name="T25" fmla="*/ 89 h 347"/>
                <a:gd name="T26" fmla="*/ 545 w 694"/>
                <a:gd name="T27" fmla="*/ 62 h 347"/>
                <a:gd name="T28" fmla="*/ 509 w 694"/>
                <a:gd name="T29" fmla="*/ 64 h 347"/>
                <a:gd name="T30" fmla="*/ 489 w 694"/>
                <a:gd name="T31" fmla="*/ 72 h 347"/>
                <a:gd name="T32" fmla="*/ 436 w 694"/>
                <a:gd name="T33" fmla="*/ 52 h 347"/>
                <a:gd name="T34" fmla="*/ 384 w 694"/>
                <a:gd name="T35" fmla="*/ 38 h 347"/>
                <a:gd name="T36" fmla="*/ 349 w 694"/>
                <a:gd name="T37" fmla="*/ 26 h 347"/>
                <a:gd name="T38" fmla="*/ 23 w 694"/>
                <a:gd name="T39" fmla="*/ 0 h 347"/>
                <a:gd name="T40" fmla="*/ 0 w 694"/>
                <a:gd name="T41" fmla="*/ 201 h 347"/>
                <a:gd name="T42" fmla="*/ 164 w 694"/>
                <a:gd name="T43" fmla="*/ 226 h 347"/>
                <a:gd name="T44" fmla="*/ 155 w 694"/>
                <a:gd name="T45" fmla="*/ 321 h 347"/>
                <a:gd name="T46" fmla="*/ 694 w 694"/>
                <a:gd name="T47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4" h="347">
                  <a:moveTo>
                    <a:pt x="694" y="343"/>
                  </a:moveTo>
                  <a:cubicBezTo>
                    <a:pt x="693" y="342"/>
                    <a:pt x="692" y="341"/>
                    <a:pt x="691" y="340"/>
                  </a:cubicBezTo>
                  <a:cubicBezTo>
                    <a:pt x="684" y="332"/>
                    <a:pt x="684" y="322"/>
                    <a:pt x="679" y="313"/>
                  </a:cubicBezTo>
                  <a:cubicBezTo>
                    <a:pt x="676" y="308"/>
                    <a:pt x="677" y="308"/>
                    <a:pt x="679" y="302"/>
                  </a:cubicBezTo>
                  <a:cubicBezTo>
                    <a:pt x="679" y="299"/>
                    <a:pt x="679" y="296"/>
                    <a:pt x="679" y="293"/>
                  </a:cubicBezTo>
                  <a:cubicBezTo>
                    <a:pt x="673" y="292"/>
                    <a:pt x="668" y="289"/>
                    <a:pt x="664" y="282"/>
                  </a:cubicBezTo>
                  <a:cubicBezTo>
                    <a:pt x="653" y="263"/>
                    <a:pt x="656" y="239"/>
                    <a:pt x="654" y="218"/>
                  </a:cubicBezTo>
                  <a:cubicBezTo>
                    <a:pt x="652" y="203"/>
                    <a:pt x="645" y="191"/>
                    <a:pt x="642" y="177"/>
                  </a:cubicBezTo>
                  <a:cubicBezTo>
                    <a:pt x="640" y="170"/>
                    <a:pt x="642" y="161"/>
                    <a:pt x="638" y="155"/>
                  </a:cubicBezTo>
                  <a:cubicBezTo>
                    <a:pt x="635" y="149"/>
                    <a:pt x="631" y="146"/>
                    <a:pt x="628" y="139"/>
                  </a:cubicBezTo>
                  <a:cubicBezTo>
                    <a:pt x="625" y="133"/>
                    <a:pt x="624" y="126"/>
                    <a:pt x="622" y="120"/>
                  </a:cubicBezTo>
                  <a:cubicBezTo>
                    <a:pt x="619" y="113"/>
                    <a:pt x="615" y="108"/>
                    <a:pt x="613" y="102"/>
                  </a:cubicBezTo>
                  <a:cubicBezTo>
                    <a:pt x="612" y="97"/>
                    <a:pt x="612" y="93"/>
                    <a:pt x="611" y="89"/>
                  </a:cubicBezTo>
                  <a:cubicBezTo>
                    <a:pt x="589" y="76"/>
                    <a:pt x="570" y="64"/>
                    <a:pt x="545" y="62"/>
                  </a:cubicBezTo>
                  <a:cubicBezTo>
                    <a:pt x="530" y="60"/>
                    <a:pt x="523" y="57"/>
                    <a:pt x="509" y="64"/>
                  </a:cubicBezTo>
                  <a:cubicBezTo>
                    <a:pt x="504" y="67"/>
                    <a:pt x="495" y="72"/>
                    <a:pt x="489" y="72"/>
                  </a:cubicBezTo>
                  <a:cubicBezTo>
                    <a:pt x="469" y="75"/>
                    <a:pt x="454" y="56"/>
                    <a:pt x="436" y="52"/>
                  </a:cubicBezTo>
                  <a:cubicBezTo>
                    <a:pt x="418" y="47"/>
                    <a:pt x="401" y="48"/>
                    <a:pt x="384" y="38"/>
                  </a:cubicBezTo>
                  <a:cubicBezTo>
                    <a:pt x="376" y="34"/>
                    <a:pt x="356" y="29"/>
                    <a:pt x="349" y="26"/>
                  </a:cubicBezTo>
                  <a:cubicBezTo>
                    <a:pt x="343" y="23"/>
                    <a:pt x="81" y="4"/>
                    <a:pt x="23" y="0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164" y="226"/>
                    <a:pt x="164" y="226"/>
                    <a:pt x="164" y="226"/>
                  </a:cubicBezTo>
                  <a:cubicBezTo>
                    <a:pt x="155" y="321"/>
                    <a:pt x="155" y="321"/>
                    <a:pt x="155" y="321"/>
                  </a:cubicBezTo>
                  <a:cubicBezTo>
                    <a:pt x="224" y="326"/>
                    <a:pt x="541" y="347"/>
                    <a:pt x="694" y="343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111" name="Freeform 958">
              <a:extLst>
                <a:ext uri="{FF2B5EF4-FFF2-40B4-BE49-F238E27FC236}">
                  <a16:creationId xmlns:a16="http://schemas.microsoft.com/office/drawing/2014/main" id="{EB3A2546-0F4B-0949-875F-0CAAE54AB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1913" y="2108200"/>
              <a:ext cx="1028700" cy="560388"/>
            </a:xfrm>
            <a:custGeom>
              <a:avLst/>
              <a:gdLst>
                <a:gd name="T0" fmla="*/ 626 w 626"/>
                <a:gd name="T1" fmla="*/ 341 h 341"/>
                <a:gd name="T2" fmla="*/ 622 w 626"/>
                <a:gd name="T3" fmla="*/ 124 h 341"/>
                <a:gd name="T4" fmla="*/ 599 w 626"/>
                <a:gd name="T5" fmla="*/ 89 h 341"/>
                <a:gd name="T6" fmla="*/ 613 w 626"/>
                <a:gd name="T7" fmla="*/ 52 h 341"/>
                <a:gd name="T8" fmla="*/ 588 w 626"/>
                <a:gd name="T9" fmla="*/ 38 h 341"/>
                <a:gd name="T10" fmla="*/ 581 w 626"/>
                <a:gd name="T11" fmla="*/ 30 h 341"/>
                <a:gd name="T12" fmla="*/ 571 w 626"/>
                <a:gd name="T13" fmla="*/ 22 h 341"/>
                <a:gd name="T14" fmla="*/ 32 w 626"/>
                <a:gd name="T15" fmla="*/ 0 h 341"/>
                <a:gd name="T16" fmla="*/ 0 w 626"/>
                <a:gd name="T17" fmla="*/ 313 h 341"/>
                <a:gd name="T18" fmla="*/ 267 w 626"/>
                <a:gd name="T19" fmla="*/ 329 h 341"/>
                <a:gd name="T20" fmla="*/ 626 w 626"/>
                <a:gd name="T21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6" h="341">
                  <a:moveTo>
                    <a:pt x="626" y="341"/>
                  </a:moveTo>
                  <a:cubicBezTo>
                    <a:pt x="622" y="124"/>
                    <a:pt x="622" y="124"/>
                    <a:pt x="622" y="124"/>
                  </a:cubicBezTo>
                  <a:cubicBezTo>
                    <a:pt x="622" y="124"/>
                    <a:pt x="600" y="103"/>
                    <a:pt x="599" y="89"/>
                  </a:cubicBezTo>
                  <a:cubicBezTo>
                    <a:pt x="598" y="76"/>
                    <a:pt x="618" y="61"/>
                    <a:pt x="613" y="52"/>
                  </a:cubicBezTo>
                  <a:cubicBezTo>
                    <a:pt x="609" y="44"/>
                    <a:pt x="595" y="44"/>
                    <a:pt x="588" y="38"/>
                  </a:cubicBezTo>
                  <a:cubicBezTo>
                    <a:pt x="585" y="36"/>
                    <a:pt x="584" y="32"/>
                    <a:pt x="581" y="30"/>
                  </a:cubicBezTo>
                  <a:cubicBezTo>
                    <a:pt x="578" y="27"/>
                    <a:pt x="574" y="25"/>
                    <a:pt x="571" y="22"/>
                  </a:cubicBezTo>
                  <a:cubicBezTo>
                    <a:pt x="418" y="26"/>
                    <a:pt x="101" y="5"/>
                    <a:pt x="32" y="0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40" y="316"/>
                    <a:pt x="211" y="328"/>
                    <a:pt x="267" y="329"/>
                  </a:cubicBezTo>
                  <a:cubicBezTo>
                    <a:pt x="341" y="331"/>
                    <a:pt x="543" y="341"/>
                    <a:pt x="626" y="341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112" name="Freeform 959">
              <a:extLst>
                <a:ext uri="{FF2B5EF4-FFF2-40B4-BE49-F238E27FC236}">
                  <a16:creationId xmlns:a16="http://schemas.microsoft.com/office/drawing/2014/main" id="{E25C4C98-D3BA-4148-B7CA-9F9683009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0826" y="2514600"/>
              <a:ext cx="946150" cy="987425"/>
            </a:xfrm>
            <a:custGeom>
              <a:avLst/>
              <a:gdLst>
                <a:gd name="T0" fmla="*/ 229 w 576"/>
                <a:gd name="T1" fmla="*/ 552 h 601"/>
                <a:gd name="T2" fmla="*/ 532 w 576"/>
                <a:gd name="T3" fmla="*/ 582 h 601"/>
                <a:gd name="T4" fmla="*/ 576 w 576"/>
                <a:gd name="T5" fmla="*/ 63 h 601"/>
                <a:gd name="T6" fmla="*/ 87 w 576"/>
                <a:gd name="T7" fmla="*/ 0 h 601"/>
                <a:gd name="T8" fmla="*/ 0 w 576"/>
                <a:gd name="T9" fmla="*/ 590 h 601"/>
                <a:gd name="T10" fmla="*/ 28 w 576"/>
                <a:gd name="T11" fmla="*/ 595 h 601"/>
                <a:gd name="T12" fmla="*/ 49 w 576"/>
                <a:gd name="T13" fmla="*/ 599 h 601"/>
                <a:gd name="T14" fmla="*/ 57 w 576"/>
                <a:gd name="T15" fmla="*/ 600 h 601"/>
                <a:gd name="T16" fmla="*/ 62 w 576"/>
                <a:gd name="T17" fmla="*/ 601 h 601"/>
                <a:gd name="T18" fmla="*/ 64 w 576"/>
                <a:gd name="T19" fmla="*/ 594 h 601"/>
                <a:gd name="T20" fmla="*/ 69 w 576"/>
                <a:gd name="T21" fmla="*/ 570 h 601"/>
                <a:gd name="T22" fmla="*/ 72 w 576"/>
                <a:gd name="T23" fmla="*/ 560 h 601"/>
                <a:gd name="T24" fmla="*/ 74 w 576"/>
                <a:gd name="T25" fmla="*/ 549 h 601"/>
                <a:gd name="T26" fmla="*/ 89 w 576"/>
                <a:gd name="T27" fmla="*/ 551 h 601"/>
                <a:gd name="T28" fmla="*/ 124 w 576"/>
                <a:gd name="T29" fmla="*/ 561 h 601"/>
                <a:gd name="T30" fmla="*/ 138 w 576"/>
                <a:gd name="T31" fmla="*/ 563 h 601"/>
                <a:gd name="T32" fmla="*/ 151 w 576"/>
                <a:gd name="T33" fmla="*/ 564 h 601"/>
                <a:gd name="T34" fmla="*/ 190 w 576"/>
                <a:gd name="T35" fmla="*/ 567 h 601"/>
                <a:gd name="T36" fmla="*/ 205 w 576"/>
                <a:gd name="T37" fmla="*/ 569 h 601"/>
                <a:gd name="T38" fmla="*/ 221 w 576"/>
                <a:gd name="T39" fmla="*/ 573 h 601"/>
                <a:gd name="T40" fmla="*/ 227 w 576"/>
                <a:gd name="T41" fmla="*/ 577 h 601"/>
                <a:gd name="T42" fmla="*/ 229 w 576"/>
                <a:gd name="T43" fmla="*/ 55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6" h="601">
                  <a:moveTo>
                    <a:pt x="229" y="552"/>
                  </a:moveTo>
                  <a:cubicBezTo>
                    <a:pt x="532" y="582"/>
                    <a:pt x="532" y="582"/>
                    <a:pt x="532" y="582"/>
                  </a:cubicBezTo>
                  <a:cubicBezTo>
                    <a:pt x="576" y="63"/>
                    <a:pt x="576" y="63"/>
                    <a:pt x="576" y="63"/>
                  </a:cubicBezTo>
                  <a:cubicBezTo>
                    <a:pt x="439" y="49"/>
                    <a:pt x="172" y="20"/>
                    <a:pt x="87" y="0"/>
                  </a:cubicBezTo>
                  <a:cubicBezTo>
                    <a:pt x="0" y="590"/>
                    <a:pt x="0" y="590"/>
                    <a:pt x="0" y="590"/>
                  </a:cubicBezTo>
                  <a:cubicBezTo>
                    <a:pt x="9" y="592"/>
                    <a:pt x="19" y="593"/>
                    <a:pt x="28" y="595"/>
                  </a:cubicBezTo>
                  <a:cubicBezTo>
                    <a:pt x="35" y="596"/>
                    <a:pt x="42" y="598"/>
                    <a:pt x="49" y="599"/>
                  </a:cubicBezTo>
                  <a:cubicBezTo>
                    <a:pt x="52" y="599"/>
                    <a:pt x="54" y="599"/>
                    <a:pt x="57" y="600"/>
                  </a:cubicBezTo>
                  <a:cubicBezTo>
                    <a:pt x="58" y="600"/>
                    <a:pt x="61" y="601"/>
                    <a:pt x="62" y="601"/>
                  </a:cubicBezTo>
                  <a:cubicBezTo>
                    <a:pt x="64" y="600"/>
                    <a:pt x="64" y="596"/>
                    <a:pt x="64" y="594"/>
                  </a:cubicBezTo>
                  <a:cubicBezTo>
                    <a:pt x="66" y="586"/>
                    <a:pt x="67" y="578"/>
                    <a:pt x="69" y="570"/>
                  </a:cubicBezTo>
                  <a:cubicBezTo>
                    <a:pt x="69" y="566"/>
                    <a:pt x="71" y="563"/>
                    <a:pt x="72" y="560"/>
                  </a:cubicBezTo>
                  <a:cubicBezTo>
                    <a:pt x="73" y="556"/>
                    <a:pt x="74" y="553"/>
                    <a:pt x="74" y="549"/>
                  </a:cubicBezTo>
                  <a:cubicBezTo>
                    <a:pt x="79" y="549"/>
                    <a:pt x="84" y="551"/>
                    <a:pt x="89" y="551"/>
                  </a:cubicBezTo>
                  <a:cubicBezTo>
                    <a:pt x="101" y="553"/>
                    <a:pt x="112" y="559"/>
                    <a:pt x="124" y="561"/>
                  </a:cubicBezTo>
                  <a:cubicBezTo>
                    <a:pt x="129" y="561"/>
                    <a:pt x="133" y="563"/>
                    <a:pt x="138" y="563"/>
                  </a:cubicBezTo>
                  <a:cubicBezTo>
                    <a:pt x="142" y="564"/>
                    <a:pt x="146" y="564"/>
                    <a:pt x="151" y="564"/>
                  </a:cubicBezTo>
                  <a:cubicBezTo>
                    <a:pt x="164" y="564"/>
                    <a:pt x="177" y="566"/>
                    <a:pt x="190" y="567"/>
                  </a:cubicBezTo>
                  <a:cubicBezTo>
                    <a:pt x="195" y="567"/>
                    <a:pt x="200" y="568"/>
                    <a:pt x="205" y="569"/>
                  </a:cubicBezTo>
                  <a:cubicBezTo>
                    <a:pt x="210" y="570"/>
                    <a:pt x="216" y="571"/>
                    <a:pt x="221" y="573"/>
                  </a:cubicBezTo>
                  <a:cubicBezTo>
                    <a:pt x="224" y="574"/>
                    <a:pt x="225" y="575"/>
                    <a:pt x="227" y="577"/>
                  </a:cubicBezTo>
                  <a:cubicBezTo>
                    <a:pt x="231" y="569"/>
                    <a:pt x="229" y="552"/>
                    <a:pt x="229" y="552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113" name="Freeform 960">
              <a:extLst>
                <a:ext uri="{FF2B5EF4-FFF2-40B4-BE49-F238E27FC236}">
                  <a16:creationId xmlns:a16="http://schemas.microsoft.com/office/drawing/2014/main" id="{FFC2E0B2-9234-6944-831A-2349B69DB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038" y="2617788"/>
              <a:ext cx="1198563" cy="646113"/>
            </a:xfrm>
            <a:custGeom>
              <a:avLst/>
              <a:gdLst>
                <a:gd name="T0" fmla="*/ 242 w 729"/>
                <a:gd name="T1" fmla="*/ 278 h 393"/>
                <a:gd name="T2" fmla="*/ 305 w 729"/>
                <a:gd name="T3" fmla="*/ 293 h 393"/>
                <a:gd name="T4" fmla="*/ 329 w 729"/>
                <a:gd name="T5" fmla="*/ 319 h 393"/>
                <a:gd name="T6" fmla="*/ 345 w 729"/>
                <a:gd name="T7" fmla="*/ 324 h 393"/>
                <a:gd name="T8" fmla="*/ 364 w 729"/>
                <a:gd name="T9" fmla="*/ 331 h 393"/>
                <a:gd name="T10" fmla="*/ 393 w 729"/>
                <a:gd name="T11" fmla="*/ 348 h 393"/>
                <a:gd name="T12" fmla="*/ 411 w 729"/>
                <a:gd name="T13" fmla="*/ 334 h 393"/>
                <a:gd name="T14" fmla="*/ 425 w 729"/>
                <a:gd name="T15" fmla="*/ 355 h 393"/>
                <a:gd name="T16" fmla="*/ 452 w 729"/>
                <a:gd name="T17" fmla="*/ 370 h 393"/>
                <a:gd name="T18" fmla="*/ 468 w 729"/>
                <a:gd name="T19" fmla="*/ 363 h 393"/>
                <a:gd name="T20" fmla="*/ 487 w 729"/>
                <a:gd name="T21" fmla="*/ 366 h 393"/>
                <a:gd name="T22" fmla="*/ 495 w 729"/>
                <a:gd name="T23" fmla="*/ 366 h 393"/>
                <a:gd name="T24" fmla="*/ 501 w 729"/>
                <a:gd name="T25" fmla="*/ 361 h 393"/>
                <a:gd name="T26" fmla="*/ 512 w 729"/>
                <a:gd name="T27" fmla="*/ 372 h 393"/>
                <a:gd name="T28" fmla="*/ 524 w 729"/>
                <a:gd name="T29" fmla="*/ 355 h 393"/>
                <a:gd name="T30" fmla="*/ 547 w 729"/>
                <a:gd name="T31" fmla="*/ 359 h 393"/>
                <a:gd name="T32" fmla="*/ 564 w 729"/>
                <a:gd name="T33" fmla="*/ 368 h 393"/>
                <a:gd name="T34" fmla="*/ 582 w 729"/>
                <a:gd name="T35" fmla="*/ 378 h 393"/>
                <a:gd name="T36" fmla="*/ 603 w 729"/>
                <a:gd name="T37" fmla="*/ 369 h 393"/>
                <a:gd name="T38" fmla="*/ 628 w 729"/>
                <a:gd name="T39" fmla="*/ 366 h 393"/>
                <a:gd name="T40" fmla="*/ 676 w 729"/>
                <a:gd name="T41" fmla="*/ 364 h 393"/>
                <a:gd name="T42" fmla="*/ 694 w 729"/>
                <a:gd name="T43" fmla="*/ 371 h 393"/>
                <a:gd name="T44" fmla="*/ 708 w 729"/>
                <a:gd name="T45" fmla="*/ 387 h 393"/>
                <a:gd name="T46" fmla="*/ 729 w 729"/>
                <a:gd name="T47" fmla="*/ 388 h 393"/>
                <a:gd name="T48" fmla="*/ 728 w 729"/>
                <a:gd name="T49" fmla="*/ 253 h 393"/>
                <a:gd name="T50" fmla="*/ 714 w 729"/>
                <a:gd name="T51" fmla="*/ 93 h 393"/>
                <a:gd name="T52" fmla="*/ 714 w 729"/>
                <a:gd name="T53" fmla="*/ 93 h 393"/>
                <a:gd name="T54" fmla="*/ 714 w 729"/>
                <a:gd name="T55" fmla="*/ 93 h 393"/>
                <a:gd name="T56" fmla="*/ 713 w 729"/>
                <a:gd name="T57" fmla="*/ 85 h 393"/>
                <a:gd name="T58" fmla="*/ 714 w 729"/>
                <a:gd name="T59" fmla="*/ 85 h 393"/>
                <a:gd name="T60" fmla="*/ 713 w 729"/>
                <a:gd name="T61" fmla="*/ 31 h 393"/>
                <a:gd name="T62" fmla="*/ 354 w 729"/>
                <a:gd name="T63" fmla="*/ 19 h 393"/>
                <a:gd name="T64" fmla="*/ 87 w 729"/>
                <a:gd name="T65" fmla="*/ 3 h 393"/>
                <a:gd name="T66" fmla="*/ 87 w 729"/>
                <a:gd name="T67" fmla="*/ 9 h 393"/>
                <a:gd name="T68" fmla="*/ 4 w 729"/>
                <a:gd name="T69" fmla="*/ 0 h 393"/>
                <a:gd name="T70" fmla="*/ 0 w 729"/>
                <a:gd name="T71" fmla="*/ 50 h 393"/>
                <a:gd name="T72" fmla="*/ 249 w 729"/>
                <a:gd name="T73" fmla="*/ 75 h 393"/>
                <a:gd name="T74" fmla="*/ 242 w 729"/>
                <a:gd name="T75" fmla="*/ 27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9" h="393">
                  <a:moveTo>
                    <a:pt x="242" y="278"/>
                  </a:moveTo>
                  <a:cubicBezTo>
                    <a:pt x="262" y="286"/>
                    <a:pt x="285" y="285"/>
                    <a:pt x="305" y="293"/>
                  </a:cubicBezTo>
                  <a:cubicBezTo>
                    <a:pt x="320" y="299"/>
                    <a:pt x="318" y="310"/>
                    <a:pt x="329" y="319"/>
                  </a:cubicBezTo>
                  <a:cubicBezTo>
                    <a:pt x="334" y="323"/>
                    <a:pt x="339" y="324"/>
                    <a:pt x="345" y="324"/>
                  </a:cubicBezTo>
                  <a:cubicBezTo>
                    <a:pt x="353" y="325"/>
                    <a:pt x="357" y="328"/>
                    <a:pt x="364" y="331"/>
                  </a:cubicBezTo>
                  <a:cubicBezTo>
                    <a:pt x="374" y="336"/>
                    <a:pt x="383" y="340"/>
                    <a:pt x="393" y="348"/>
                  </a:cubicBezTo>
                  <a:cubicBezTo>
                    <a:pt x="398" y="340"/>
                    <a:pt x="400" y="328"/>
                    <a:pt x="411" y="334"/>
                  </a:cubicBezTo>
                  <a:cubicBezTo>
                    <a:pt x="418" y="338"/>
                    <a:pt x="421" y="349"/>
                    <a:pt x="425" y="355"/>
                  </a:cubicBezTo>
                  <a:cubicBezTo>
                    <a:pt x="431" y="366"/>
                    <a:pt x="439" y="376"/>
                    <a:pt x="452" y="370"/>
                  </a:cubicBezTo>
                  <a:cubicBezTo>
                    <a:pt x="459" y="367"/>
                    <a:pt x="460" y="363"/>
                    <a:pt x="468" y="363"/>
                  </a:cubicBezTo>
                  <a:cubicBezTo>
                    <a:pt x="475" y="363"/>
                    <a:pt x="481" y="366"/>
                    <a:pt x="487" y="366"/>
                  </a:cubicBezTo>
                  <a:cubicBezTo>
                    <a:pt x="490" y="366"/>
                    <a:pt x="492" y="367"/>
                    <a:pt x="495" y="366"/>
                  </a:cubicBezTo>
                  <a:cubicBezTo>
                    <a:pt x="498" y="366"/>
                    <a:pt x="496" y="360"/>
                    <a:pt x="501" y="361"/>
                  </a:cubicBezTo>
                  <a:cubicBezTo>
                    <a:pt x="508" y="362"/>
                    <a:pt x="503" y="373"/>
                    <a:pt x="512" y="372"/>
                  </a:cubicBezTo>
                  <a:cubicBezTo>
                    <a:pt x="514" y="365"/>
                    <a:pt x="518" y="356"/>
                    <a:pt x="524" y="355"/>
                  </a:cubicBezTo>
                  <a:cubicBezTo>
                    <a:pt x="530" y="354"/>
                    <a:pt x="540" y="358"/>
                    <a:pt x="547" y="359"/>
                  </a:cubicBezTo>
                  <a:cubicBezTo>
                    <a:pt x="556" y="360"/>
                    <a:pt x="559" y="361"/>
                    <a:pt x="564" y="368"/>
                  </a:cubicBezTo>
                  <a:cubicBezTo>
                    <a:pt x="570" y="376"/>
                    <a:pt x="570" y="382"/>
                    <a:pt x="582" y="378"/>
                  </a:cubicBezTo>
                  <a:cubicBezTo>
                    <a:pt x="589" y="376"/>
                    <a:pt x="596" y="371"/>
                    <a:pt x="603" y="369"/>
                  </a:cubicBezTo>
                  <a:cubicBezTo>
                    <a:pt x="611" y="366"/>
                    <a:pt x="619" y="367"/>
                    <a:pt x="628" y="366"/>
                  </a:cubicBezTo>
                  <a:cubicBezTo>
                    <a:pt x="641" y="364"/>
                    <a:pt x="662" y="361"/>
                    <a:pt x="676" y="364"/>
                  </a:cubicBezTo>
                  <a:cubicBezTo>
                    <a:pt x="681" y="365"/>
                    <a:pt x="689" y="368"/>
                    <a:pt x="694" y="371"/>
                  </a:cubicBezTo>
                  <a:cubicBezTo>
                    <a:pt x="699" y="375"/>
                    <a:pt x="702" y="383"/>
                    <a:pt x="708" y="387"/>
                  </a:cubicBezTo>
                  <a:cubicBezTo>
                    <a:pt x="718" y="393"/>
                    <a:pt x="724" y="392"/>
                    <a:pt x="729" y="388"/>
                  </a:cubicBezTo>
                  <a:cubicBezTo>
                    <a:pt x="729" y="375"/>
                    <a:pt x="729" y="276"/>
                    <a:pt x="728" y="253"/>
                  </a:cubicBezTo>
                  <a:cubicBezTo>
                    <a:pt x="727" y="232"/>
                    <a:pt x="717" y="125"/>
                    <a:pt x="714" y="93"/>
                  </a:cubicBezTo>
                  <a:cubicBezTo>
                    <a:pt x="714" y="93"/>
                    <a:pt x="714" y="93"/>
                    <a:pt x="714" y="93"/>
                  </a:cubicBezTo>
                  <a:cubicBezTo>
                    <a:pt x="714" y="93"/>
                    <a:pt x="714" y="93"/>
                    <a:pt x="714" y="93"/>
                  </a:cubicBezTo>
                  <a:cubicBezTo>
                    <a:pt x="713" y="88"/>
                    <a:pt x="713" y="84"/>
                    <a:pt x="713" y="85"/>
                  </a:cubicBezTo>
                  <a:cubicBezTo>
                    <a:pt x="713" y="85"/>
                    <a:pt x="714" y="85"/>
                    <a:pt x="714" y="85"/>
                  </a:cubicBezTo>
                  <a:cubicBezTo>
                    <a:pt x="713" y="31"/>
                    <a:pt x="713" y="31"/>
                    <a:pt x="713" y="31"/>
                  </a:cubicBezTo>
                  <a:cubicBezTo>
                    <a:pt x="630" y="31"/>
                    <a:pt x="428" y="21"/>
                    <a:pt x="354" y="19"/>
                  </a:cubicBezTo>
                  <a:cubicBezTo>
                    <a:pt x="298" y="18"/>
                    <a:pt x="127" y="6"/>
                    <a:pt x="87" y="3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54" y="5"/>
                    <a:pt x="4" y="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49" y="75"/>
                    <a:pt x="249" y="75"/>
                    <a:pt x="249" y="75"/>
                  </a:cubicBezTo>
                  <a:lnTo>
                    <a:pt x="242" y="278"/>
                  </a:ln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  <p:sp>
          <p:nvSpPr>
            <p:cNvPr id="114" name="Freeform 961">
              <a:extLst>
                <a:ext uri="{FF2B5EF4-FFF2-40B4-BE49-F238E27FC236}">
                  <a16:creationId xmlns:a16="http://schemas.microsoft.com/office/drawing/2014/main" id="{B952E5C9-53E0-CA49-9E40-79A745C3AC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301" y="2700338"/>
              <a:ext cx="1906588" cy="1884363"/>
            </a:xfrm>
            <a:custGeom>
              <a:avLst/>
              <a:gdLst>
                <a:gd name="T0" fmla="*/ 1138 w 1160"/>
                <a:gd name="T1" fmla="*/ 592 h 1147"/>
                <a:gd name="T2" fmla="*/ 1122 w 1160"/>
                <a:gd name="T3" fmla="*/ 535 h 1147"/>
                <a:gd name="T4" fmla="*/ 1103 w 1160"/>
                <a:gd name="T5" fmla="*/ 470 h 1147"/>
                <a:gd name="T6" fmla="*/ 1092 w 1160"/>
                <a:gd name="T7" fmla="*/ 345 h 1147"/>
                <a:gd name="T8" fmla="*/ 1039 w 1160"/>
                <a:gd name="T9" fmla="*/ 321 h 1147"/>
                <a:gd name="T10" fmla="*/ 927 w 1160"/>
                <a:gd name="T11" fmla="*/ 328 h 1147"/>
                <a:gd name="T12" fmla="*/ 857 w 1160"/>
                <a:gd name="T13" fmla="*/ 322 h 1147"/>
                <a:gd name="T14" fmla="*/ 813 w 1160"/>
                <a:gd name="T15" fmla="*/ 313 h 1147"/>
                <a:gd name="T16" fmla="*/ 738 w 1160"/>
                <a:gd name="T17" fmla="*/ 298 h 1147"/>
                <a:gd name="T18" fmla="*/ 650 w 1160"/>
                <a:gd name="T19" fmla="*/ 243 h 1147"/>
                <a:gd name="T20" fmla="*/ 305 w 1160"/>
                <a:gd name="T21" fmla="*/ 469 h 1147"/>
                <a:gd name="T22" fmla="*/ 5 w 1160"/>
                <a:gd name="T23" fmla="*/ 479 h 1147"/>
                <a:gd name="T24" fmla="*/ 39 w 1160"/>
                <a:gd name="T25" fmla="*/ 515 h 1147"/>
                <a:gd name="T26" fmla="*/ 77 w 1160"/>
                <a:gd name="T27" fmla="*/ 564 h 1147"/>
                <a:gd name="T28" fmla="*/ 101 w 1160"/>
                <a:gd name="T29" fmla="*/ 587 h 1147"/>
                <a:gd name="T30" fmla="*/ 131 w 1160"/>
                <a:gd name="T31" fmla="*/ 653 h 1147"/>
                <a:gd name="T32" fmla="*/ 204 w 1160"/>
                <a:gd name="T33" fmla="*/ 752 h 1147"/>
                <a:gd name="T34" fmla="*/ 298 w 1160"/>
                <a:gd name="T35" fmla="*/ 754 h 1147"/>
                <a:gd name="T36" fmla="*/ 352 w 1160"/>
                <a:gd name="T37" fmla="*/ 708 h 1147"/>
                <a:gd name="T38" fmla="*/ 408 w 1160"/>
                <a:gd name="T39" fmla="*/ 723 h 1147"/>
                <a:gd name="T40" fmla="*/ 472 w 1160"/>
                <a:gd name="T41" fmla="*/ 757 h 1147"/>
                <a:gd name="T42" fmla="*/ 516 w 1160"/>
                <a:gd name="T43" fmla="*/ 816 h 1147"/>
                <a:gd name="T44" fmla="*/ 549 w 1160"/>
                <a:gd name="T45" fmla="*/ 880 h 1147"/>
                <a:gd name="T46" fmla="*/ 606 w 1160"/>
                <a:gd name="T47" fmla="*/ 958 h 1147"/>
                <a:gd name="T48" fmla="*/ 613 w 1160"/>
                <a:gd name="T49" fmla="*/ 1011 h 1147"/>
                <a:gd name="T50" fmla="*/ 669 w 1160"/>
                <a:gd name="T51" fmla="*/ 1095 h 1147"/>
                <a:gd name="T52" fmla="*/ 721 w 1160"/>
                <a:gd name="T53" fmla="*/ 1122 h 1147"/>
                <a:gd name="T54" fmla="*/ 788 w 1160"/>
                <a:gd name="T55" fmla="*/ 1137 h 1147"/>
                <a:gd name="T56" fmla="*/ 819 w 1160"/>
                <a:gd name="T57" fmla="*/ 1106 h 1147"/>
                <a:gd name="T58" fmla="*/ 811 w 1160"/>
                <a:gd name="T59" fmla="*/ 1005 h 1147"/>
                <a:gd name="T60" fmla="*/ 803 w 1160"/>
                <a:gd name="T61" fmla="*/ 1016 h 1147"/>
                <a:gd name="T62" fmla="*/ 803 w 1160"/>
                <a:gd name="T63" fmla="*/ 1089 h 1147"/>
                <a:gd name="T64" fmla="*/ 782 w 1160"/>
                <a:gd name="T65" fmla="*/ 1019 h 1147"/>
                <a:gd name="T66" fmla="*/ 770 w 1160"/>
                <a:gd name="T67" fmla="*/ 987 h 1147"/>
                <a:gd name="T68" fmla="*/ 802 w 1160"/>
                <a:gd name="T69" fmla="*/ 976 h 1147"/>
                <a:gd name="T70" fmla="*/ 815 w 1160"/>
                <a:gd name="T71" fmla="*/ 931 h 1147"/>
                <a:gd name="T72" fmla="*/ 840 w 1160"/>
                <a:gd name="T73" fmla="*/ 899 h 1147"/>
                <a:gd name="T74" fmla="*/ 873 w 1160"/>
                <a:gd name="T75" fmla="*/ 882 h 1147"/>
                <a:gd name="T76" fmla="*/ 860 w 1160"/>
                <a:gd name="T77" fmla="*/ 909 h 1147"/>
                <a:gd name="T78" fmla="*/ 875 w 1160"/>
                <a:gd name="T79" fmla="*/ 881 h 1147"/>
                <a:gd name="T80" fmla="*/ 873 w 1160"/>
                <a:gd name="T81" fmla="*/ 847 h 1147"/>
                <a:gd name="T82" fmla="*/ 910 w 1160"/>
                <a:gd name="T83" fmla="*/ 841 h 1147"/>
                <a:gd name="T84" fmla="*/ 938 w 1160"/>
                <a:gd name="T85" fmla="*/ 847 h 1147"/>
                <a:gd name="T86" fmla="*/ 1007 w 1160"/>
                <a:gd name="T87" fmla="*/ 825 h 1147"/>
                <a:gd name="T88" fmla="*/ 1033 w 1160"/>
                <a:gd name="T89" fmla="*/ 797 h 1147"/>
                <a:gd name="T90" fmla="*/ 1036 w 1160"/>
                <a:gd name="T91" fmla="*/ 747 h 1147"/>
                <a:gd name="T92" fmla="*/ 1067 w 1160"/>
                <a:gd name="T93" fmla="*/ 768 h 1147"/>
                <a:gd name="T94" fmla="*/ 1075 w 1160"/>
                <a:gd name="T95" fmla="*/ 776 h 1147"/>
                <a:gd name="T96" fmla="*/ 1135 w 1160"/>
                <a:gd name="T97" fmla="*/ 732 h 1147"/>
                <a:gd name="T98" fmla="*/ 1148 w 1160"/>
                <a:gd name="T99" fmla="*/ 678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60" h="1147">
                  <a:moveTo>
                    <a:pt x="1147" y="647"/>
                  </a:moveTo>
                  <a:cubicBezTo>
                    <a:pt x="1151" y="638"/>
                    <a:pt x="1160" y="627"/>
                    <a:pt x="1157" y="618"/>
                  </a:cubicBezTo>
                  <a:cubicBezTo>
                    <a:pt x="1155" y="613"/>
                    <a:pt x="1151" y="608"/>
                    <a:pt x="1148" y="603"/>
                  </a:cubicBezTo>
                  <a:cubicBezTo>
                    <a:pt x="1145" y="600"/>
                    <a:pt x="1140" y="596"/>
                    <a:pt x="1138" y="592"/>
                  </a:cubicBezTo>
                  <a:cubicBezTo>
                    <a:pt x="1136" y="588"/>
                    <a:pt x="1138" y="581"/>
                    <a:pt x="1137" y="576"/>
                  </a:cubicBezTo>
                  <a:cubicBezTo>
                    <a:pt x="1136" y="571"/>
                    <a:pt x="1134" y="566"/>
                    <a:pt x="1133" y="561"/>
                  </a:cubicBezTo>
                  <a:cubicBezTo>
                    <a:pt x="1132" y="556"/>
                    <a:pt x="1134" y="550"/>
                    <a:pt x="1131" y="545"/>
                  </a:cubicBezTo>
                  <a:cubicBezTo>
                    <a:pt x="1129" y="541"/>
                    <a:pt x="1125" y="539"/>
                    <a:pt x="1122" y="535"/>
                  </a:cubicBezTo>
                  <a:cubicBezTo>
                    <a:pt x="1117" y="526"/>
                    <a:pt x="1119" y="514"/>
                    <a:pt x="1115" y="505"/>
                  </a:cubicBezTo>
                  <a:cubicBezTo>
                    <a:pt x="1112" y="500"/>
                    <a:pt x="1110" y="497"/>
                    <a:pt x="1106" y="493"/>
                  </a:cubicBezTo>
                  <a:cubicBezTo>
                    <a:pt x="1103" y="490"/>
                    <a:pt x="1103" y="492"/>
                    <a:pt x="1102" y="488"/>
                  </a:cubicBezTo>
                  <a:cubicBezTo>
                    <a:pt x="1100" y="483"/>
                    <a:pt x="1103" y="475"/>
                    <a:pt x="1103" y="470"/>
                  </a:cubicBezTo>
                  <a:cubicBezTo>
                    <a:pt x="1103" y="463"/>
                    <a:pt x="1103" y="457"/>
                    <a:pt x="1103" y="451"/>
                  </a:cubicBezTo>
                  <a:cubicBezTo>
                    <a:pt x="1103" y="436"/>
                    <a:pt x="1104" y="421"/>
                    <a:pt x="1104" y="406"/>
                  </a:cubicBezTo>
                  <a:cubicBezTo>
                    <a:pt x="1104" y="387"/>
                    <a:pt x="1105" y="368"/>
                    <a:pt x="1105" y="349"/>
                  </a:cubicBezTo>
                  <a:cubicBezTo>
                    <a:pt x="1105" y="349"/>
                    <a:pt x="1098" y="350"/>
                    <a:pt x="1092" y="345"/>
                  </a:cubicBezTo>
                  <a:cubicBezTo>
                    <a:pt x="1086" y="339"/>
                    <a:pt x="1074" y="339"/>
                    <a:pt x="1074" y="339"/>
                  </a:cubicBezTo>
                  <a:cubicBezTo>
                    <a:pt x="1074" y="339"/>
                    <a:pt x="1074" y="339"/>
                    <a:pt x="1074" y="338"/>
                  </a:cubicBezTo>
                  <a:cubicBezTo>
                    <a:pt x="1069" y="342"/>
                    <a:pt x="1063" y="343"/>
                    <a:pt x="1053" y="337"/>
                  </a:cubicBezTo>
                  <a:cubicBezTo>
                    <a:pt x="1047" y="333"/>
                    <a:pt x="1044" y="325"/>
                    <a:pt x="1039" y="321"/>
                  </a:cubicBezTo>
                  <a:cubicBezTo>
                    <a:pt x="1034" y="318"/>
                    <a:pt x="1026" y="315"/>
                    <a:pt x="1021" y="314"/>
                  </a:cubicBezTo>
                  <a:cubicBezTo>
                    <a:pt x="1007" y="311"/>
                    <a:pt x="986" y="314"/>
                    <a:pt x="973" y="316"/>
                  </a:cubicBezTo>
                  <a:cubicBezTo>
                    <a:pt x="964" y="317"/>
                    <a:pt x="956" y="316"/>
                    <a:pt x="948" y="319"/>
                  </a:cubicBezTo>
                  <a:cubicBezTo>
                    <a:pt x="941" y="321"/>
                    <a:pt x="934" y="326"/>
                    <a:pt x="927" y="328"/>
                  </a:cubicBezTo>
                  <a:cubicBezTo>
                    <a:pt x="915" y="332"/>
                    <a:pt x="915" y="326"/>
                    <a:pt x="909" y="318"/>
                  </a:cubicBezTo>
                  <a:cubicBezTo>
                    <a:pt x="904" y="311"/>
                    <a:pt x="901" y="310"/>
                    <a:pt x="892" y="309"/>
                  </a:cubicBezTo>
                  <a:cubicBezTo>
                    <a:pt x="885" y="308"/>
                    <a:pt x="875" y="304"/>
                    <a:pt x="869" y="305"/>
                  </a:cubicBezTo>
                  <a:cubicBezTo>
                    <a:pt x="863" y="306"/>
                    <a:pt x="859" y="315"/>
                    <a:pt x="857" y="322"/>
                  </a:cubicBezTo>
                  <a:cubicBezTo>
                    <a:pt x="848" y="323"/>
                    <a:pt x="853" y="312"/>
                    <a:pt x="846" y="311"/>
                  </a:cubicBezTo>
                  <a:cubicBezTo>
                    <a:pt x="841" y="310"/>
                    <a:pt x="843" y="316"/>
                    <a:pt x="840" y="316"/>
                  </a:cubicBezTo>
                  <a:cubicBezTo>
                    <a:pt x="837" y="317"/>
                    <a:pt x="835" y="316"/>
                    <a:pt x="832" y="316"/>
                  </a:cubicBezTo>
                  <a:cubicBezTo>
                    <a:pt x="826" y="316"/>
                    <a:pt x="820" y="313"/>
                    <a:pt x="813" y="313"/>
                  </a:cubicBezTo>
                  <a:cubicBezTo>
                    <a:pt x="805" y="313"/>
                    <a:pt x="804" y="317"/>
                    <a:pt x="797" y="320"/>
                  </a:cubicBezTo>
                  <a:cubicBezTo>
                    <a:pt x="784" y="326"/>
                    <a:pt x="776" y="316"/>
                    <a:pt x="770" y="305"/>
                  </a:cubicBezTo>
                  <a:cubicBezTo>
                    <a:pt x="766" y="299"/>
                    <a:pt x="763" y="288"/>
                    <a:pt x="756" y="284"/>
                  </a:cubicBezTo>
                  <a:cubicBezTo>
                    <a:pt x="745" y="278"/>
                    <a:pt x="743" y="290"/>
                    <a:pt x="738" y="298"/>
                  </a:cubicBezTo>
                  <a:cubicBezTo>
                    <a:pt x="728" y="290"/>
                    <a:pt x="719" y="286"/>
                    <a:pt x="709" y="281"/>
                  </a:cubicBezTo>
                  <a:cubicBezTo>
                    <a:pt x="702" y="278"/>
                    <a:pt x="698" y="275"/>
                    <a:pt x="690" y="274"/>
                  </a:cubicBezTo>
                  <a:cubicBezTo>
                    <a:pt x="684" y="274"/>
                    <a:pt x="679" y="273"/>
                    <a:pt x="674" y="269"/>
                  </a:cubicBezTo>
                  <a:cubicBezTo>
                    <a:pt x="663" y="260"/>
                    <a:pt x="665" y="249"/>
                    <a:pt x="650" y="243"/>
                  </a:cubicBezTo>
                  <a:cubicBezTo>
                    <a:pt x="630" y="235"/>
                    <a:pt x="607" y="236"/>
                    <a:pt x="587" y="228"/>
                  </a:cubicBezTo>
                  <a:cubicBezTo>
                    <a:pt x="594" y="25"/>
                    <a:pt x="594" y="25"/>
                    <a:pt x="594" y="25"/>
                  </a:cubicBezTo>
                  <a:cubicBezTo>
                    <a:pt x="345" y="0"/>
                    <a:pt x="345" y="0"/>
                    <a:pt x="345" y="0"/>
                  </a:cubicBezTo>
                  <a:cubicBezTo>
                    <a:pt x="305" y="469"/>
                    <a:pt x="305" y="469"/>
                    <a:pt x="305" y="469"/>
                  </a:cubicBezTo>
                  <a:cubicBezTo>
                    <a:pt x="2" y="439"/>
                    <a:pt x="2" y="439"/>
                    <a:pt x="2" y="439"/>
                  </a:cubicBezTo>
                  <a:cubicBezTo>
                    <a:pt x="2" y="439"/>
                    <a:pt x="4" y="456"/>
                    <a:pt x="0" y="464"/>
                  </a:cubicBezTo>
                  <a:cubicBezTo>
                    <a:pt x="1" y="466"/>
                    <a:pt x="2" y="469"/>
                    <a:pt x="3" y="471"/>
                  </a:cubicBezTo>
                  <a:cubicBezTo>
                    <a:pt x="4" y="474"/>
                    <a:pt x="4" y="477"/>
                    <a:pt x="5" y="479"/>
                  </a:cubicBezTo>
                  <a:cubicBezTo>
                    <a:pt x="6" y="483"/>
                    <a:pt x="9" y="486"/>
                    <a:pt x="11" y="489"/>
                  </a:cubicBezTo>
                  <a:cubicBezTo>
                    <a:pt x="15" y="494"/>
                    <a:pt x="19" y="499"/>
                    <a:pt x="23" y="503"/>
                  </a:cubicBezTo>
                  <a:cubicBezTo>
                    <a:pt x="25" y="505"/>
                    <a:pt x="28" y="506"/>
                    <a:pt x="30" y="508"/>
                  </a:cubicBezTo>
                  <a:cubicBezTo>
                    <a:pt x="33" y="510"/>
                    <a:pt x="36" y="513"/>
                    <a:pt x="39" y="515"/>
                  </a:cubicBezTo>
                  <a:cubicBezTo>
                    <a:pt x="44" y="520"/>
                    <a:pt x="48" y="525"/>
                    <a:pt x="53" y="530"/>
                  </a:cubicBezTo>
                  <a:cubicBezTo>
                    <a:pt x="57" y="535"/>
                    <a:pt x="59" y="541"/>
                    <a:pt x="62" y="546"/>
                  </a:cubicBezTo>
                  <a:cubicBezTo>
                    <a:pt x="63" y="549"/>
                    <a:pt x="65" y="552"/>
                    <a:pt x="67" y="555"/>
                  </a:cubicBezTo>
                  <a:cubicBezTo>
                    <a:pt x="70" y="559"/>
                    <a:pt x="74" y="561"/>
                    <a:pt x="77" y="564"/>
                  </a:cubicBezTo>
                  <a:cubicBezTo>
                    <a:pt x="79" y="566"/>
                    <a:pt x="81" y="570"/>
                    <a:pt x="83" y="571"/>
                  </a:cubicBezTo>
                  <a:cubicBezTo>
                    <a:pt x="85" y="573"/>
                    <a:pt x="89" y="571"/>
                    <a:pt x="91" y="572"/>
                  </a:cubicBezTo>
                  <a:cubicBezTo>
                    <a:pt x="93" y="573"/>
                    <a:pt x="94" y="577"/>
                    <a:pt x="95" y="579"/>
                  </a:cubicBezTo>
                  <a:cubicBezTo>
                    <a:pt x="97" y="582"/>
                    <a:pt x="99" y="585"/>
                    <a:pt x="101" y="587"/>
                  </a:cubicBezTo>
                  <a:cubicBezTo>
                    <a:pt x="106" y="591"/>
                    <a:pt x="113" y="596"/>
                    <a:pt x="118" y="601"/>
                  </a:cubicBezTo>
                  <a:cubicBezTo>
                    <a:pt x="122" y="605"/>
                    <a:pt x="125" y="610"/>
                    <a:pt x="127" y="616"/>
                  </a:cubicBezTo>
                  <a:cubicBezTo>
                    <a:pt x="128" y="621"/>
                    <a:pt x="127" y="626"/>
                    <a:pt x="127" y="631"/>
                  </a:cubicBezTo>
                  <a:cubicBezTo>
                    <a:pt x="127" y="639"/>
                    <a:pt x="129" y="646"/>
                    <a:pt x="131" y="653"/>
                  </a:cubicBezTo>
                  <a:cubicBezTo>
                    <a:pt x="137" y="672"/>
                    <a:pt x="138" y="691"/>
                    <a:pt x="149" y="708"/>
                  </a:cubicBezTo>
                  <a:cubicBezTo>
                    <a:pt x="152" y="712"/>
                    <a:pt x="156" y="716"/>
                    <a:pt x="158" y="720"/>
                  </a:cubicBezTo>
                  <a:cubicBezTo>
                    <a:pt x="163" y="728"/>
                    <a:pt x="169" y="735"/>
                    <a:pt x="176" y="740"/>
                  </a:cubicBezTo>
                  <a:cubicBezTo>
                    <a:pt x="185" y="746"/>
                    <a:pt x="196" y="745"/>
                    <a:pt x="204" y="752"/>
                  </a:cubicBezTo>
                  <a:cubicBezTo>
                    <a:pt x="209" y="756"/>
                    <a:pt x="211" y="757"/>
                    <a:pt x="218" y="759"/>
                  </a:cubicBezTo>
                  <a:cubicBezTo>
                    <a:pt x="223" y="760"/>
                    <a:pt x="227" y="761"/>
                    <a:pt x="232" y="763"/>
                  </a:cubicBezTo>
                  <a:cubicBezTo>
                    <a:pt x="247" y="773"/>
                    <a:pt x="259" y="808"/>
                    <a:pt x="279" y="785"/>
                  </a:cubicBezTo>
                  <a:cubicBezTo>
                    <a:pt x="286" y="776"/>
                    <a:pt x="294" y="764"/>
                    <a:pt x="298" y="754"/>
                  </a:cubicBezTo>
                  <a:cubicBezTo>
                    <a:pt x="303" y="742"/>
                    <a:pt x="299" y="733"/>
                    <a:pt x="311" y="725"/>
                  </a:cubicBezTo>
                  <a:cubicBezTo>
                    <a:pt x="316" y="721"/>
                    <a:pt x="320" y="719"/>
                    <a:pt x="323" y="714"/>
                  </a:cubicBezTo>
                  <a:cubicBezTo>
                    <a:pt x="327" y="709"/>
                    <a:pt x="330" y="705"/>
                    <a:pt x="336" y="704"/>
                  </a:cubicBezTo>
                  <a:cubicBezTo>
                    <a:pt x="343" y="703"/>
                    <a:pt x="346" y="706"/>
                    <a:pt x="352" y="708"/>
                  </a:cubicBezTo>
                  <a:cubicBezTo>
                    <a:pt x="357" y="711"/>
                    <a:pt x="362" y="708"/>
                    <a:pt x="368" y="709"/>
                  </a:cubicBezTo>
                  <a:cubicBezTo>
                    <a:pt x="374" y="710"/>
                    <a:pt x="383" y="714"/>
                    <a:pt x="389" y="716"/>
                  </a:cubicBezTo>
                  <a:cubicBezTo>
                    <a:pt x="392" y="717"/>
                    <a:pt x="394" y="720"/>
                    <a:pt x="397" y="721"/>
                  </a:cubicBezTo>
                  <a:cubicBezTo>
                    <a:pt x="400" y="722"/>
                    <a:pt x="404" y="721"/>
                    <a:pt x="408" y="723"/>
                  </a:cubicBezTo>
                  <a:cubicBezTo>
                    <a:pt x="412" y="725"/>
                    <a:pt x="413" y="728"/>
                    <a:pt x="418" y="727"/>
                  </a:cubicBezTo>
                  <a:cubicBezTo>
                    <a:pt x="423" y="727"/>
                    <a:pt x="422" y="724"/>
                    <a:pt x="428" y="726"/>
                  </a:cubicBezTo>
                  <a:cubicBezTo>
                    <a:pt x="437" y="730"/>
                    <a:pt x="445" y="736"/>
                    <a:pt x="455" y="739"/>
                  </a:cubicBezTo>
                  <a:cubicBezTo>
                    <a:pt x="464" y="742"/>
                    <a:pt x="468" y="748"/>
                    <a:pt x="472" y="757"/>
                  </a:cubicBezTo>
                  <a:cubicBezTo>
                    <a:pt x="476" y="766"/>
                    <a:pt x="485" y="768"/>
                    <a:pt x="490" y="775"/>
                  </a:cubicBezTo>
                  <a:cubicBezTo>
                    <a:pt x="493" y="779"/>
                    <a:pt x="495" y="782"/>
                    <a:pt x="496" y="787"/>
                  </a:cubicBezTo>
                  <a:cubicBezTo>
                    <a:pt x="497" y="792"/>
                    <a:pt x="496" y="794"/>
                    <a:pt x="500" y="798"/>
                  </a:cubicBezTo>
                  <a:cubicBezTo>
                    <a:pt x="506" y="804"/>
                    <a:pt x="514" y="807"/>
                    <a:pt x="516" y="816"/>
                  </a:cubicBezTo>
                  <a:cubicBezTo>
                    <a:pt x="516" y="820"/>
                    <a:pt x="515" y="824"/>
                    <a:pt x="515" y="828"/>
                  </a:cubicBezTo>
                  <a:cubicBezTo>
                    <a:pt x="516" y="832"/>
                    <a:pt x="520" y="837"/>
                    <a:pt x="522" y="841"/>
                  </a:cubicBezTo>
                  <a:cubicBezTo>
                    <a:pt x="527" y="847"/>
                    <a:pt x="533" y="853"/>
                    <a:pt x="536" y="860"/>
                  </a:cubicBezTo>
                  <a:cubicBezTo>
                    <a:pt x="540" y="867"/>
                    <a:pt x="544" y="873"/>
                    <a:pt x="549" y="880"/>
                  </a:cubicBezTo>
                  <a:cubicBezTo>
                    <a:pt x="554" y="887"/>
                    <a:pt x="555" y="895"/>
                    <a:pt x="558" y="903"/>
                  </a:cubicBezTo>
                  <a:cubicBezTo>
                    <a:pt x="560" y="911"/>
                    <a:pt x="564" y="920"/>
                    <a:pt x="569" y="927"/>
                  </a:cubicBezTo>
                  <a:cubicBezTo>
                    <a:pt x="573" y="935"/>
                    <a:pt x="577" y="943"/>
                    <a:pt x="585" y="946"/>
                  </a:cubicBezTo>
                  <a:cubicBezTo>
                    <a:pt x="592" y="949"/>
                    <a:pt x="602" y="952"/>
                    <a:pt x="606" y="958"/>
                  </a:cubicBezTo>
                  <a:cubicBezTo>
                    <a:pt x="609" y="962"/>
                    <a:pt x="605" y="964"/>
                    <a:pt x="604" y="969"/>
                  </a:cubicBezTo>
                  <a:cubicBezTo>
                    <a:pt x="602" y="975"/>
                    <a:pt x="601" y="984"/>
                    <a:pt x="604" y="991"/>
                  </a:cubicBezTo>
                  <a:cubicBezTo>
                    <a:pt x="606" y="994"/>
                    <a:pt x="609" y="997"/>
                    <a:pt x="610" y="1001"/>
                  </a:cubicBezTo>
                  <a:cubicBezTo>
                    <a:pt x="612" y="1004"/>
                    <a:pt x="612" y="1008"/>
                    <a:pt x="613" y="1011"/>
                  </a:cubicBezTo>
                  <a:cubicBezTo>
                    <a:pt x="613" y="1021"/>
                    <a:pt x="613" y="1027"/>
                    <a:pt x="619" y="1036"/>
                  </a:cubicBezTo>
                  <a:cubicBezTo>
                    <a:pt x="625" y="1044"/>
                    <a:pt x="628" y="1053"/>
                    <a:pt x="637" y="1057"/>
                  </a:cubicBezTo>
                  <a:cubicBezTo>
                    <a:pt x="645" y="1062"/>
                    <a:pt x="644" y="1069"/>
                    <a:pt x="648" y="1077"/>
                  </a:cubicBezTo>
                  <a:cubicBezTo>
                    <a:pt x="652" y="1086"/>
                    <a:pt x="662" y="1089"/>
                    <a:pt x="669" y="1095"/>
                  </a:cubicBezTo>
                  <a:cubicBezTo>
                    <a:pt x="674" y="1099"/>
                    <a:pt x="677" y="1114"/>
                    <a:pt x="683" y="1114"/>
                  </a:cubicBezTo>
                  <a:cubicBezTo>
                    <a:pt x="687" y="1113"/>
                    <a:pt x="687" y="1108"/>
                    <a:pt x="693" y="1110"/>
                  </a:cubicBezTo>
                  <a:cubicBezTo>
                    <a:pt x="699" y="1112"/>
                    <a:pt x="704" y="1119"/>
                    <a:pt x="710" y="1122"/>
                  </a:cubicBezTo>
                  <a:cubicBezTo>
                    <a:pt x="715" y="1125"/>
                    <a:pt x="716" y="1123"/>
                    <a:pt x="721" y="1122"/>
                  </a:cubicBezTo>
                  <a:cubicBezTo>
                    <a:pt x="729" y="1119"/>
                    <a:pt x="737" y="1121"/>
                    <a:pt x="745" y="1121"/>
                  </a:cubicBezTo>
                  <a:cubicBezTo>
                    <a:pt x="749" y="1121"/>
                    <a:pt x="754" y="1120"/>
                    <a:pt x="758" y="1119"/>
                  </a:cubicBezTo>
                  <a:cubicBezTo>
                    <a:pt x="766" y="1118"/>
                    <a:pt x="777" y="1120"/>
                    <a:pt x="782" y="1128"/>
                  </a:cubicBezTo>
                  <a:cubicBezTo>
                    <a:pt x="784" y="1132"/>
                    <a:pt x="784" y="1134"/>
                    <a:pt x="788" y="1137"/>
                  </a:cubicBezTo>
                  <a:cubicBezTo>
                    <a:pt x="795" y="1142"/>
                    <a:pt x="799" y="1146"/>
                    <a:pt x="808" y="1147"/>
                  </a:cubicBezTo>
                  <a:cubicBezTo>
                    <a:pt x="821" y="1147"/>
                    <a:pt x="817" y="1134"/>
                    <a:pt x="815" y="1126"/>
                  </a:cubicBezTo>
                  <a:cubicBezTo>
                    <a:pt x="815" y="1121"/>
                    <a:pt x="813" y="1115"/>
                    <a:pt x="815" y="1111"/>
                  </a:cubicBezTo>
                  <a:cubicBezTo>
                    <a:pt x="816" y="1109"/>
                    <a:pt x="818" y="1108"/>
                    <a:pt x="819" y="1106"/>
                  </a:cubicBezTo>
                  <a:cubicBezTo>
                    <a:pt x="820" y="1103"/>
                    <a:pt x="821" y="1095"/>
                    <a:pt x="821" y="1092"/>
                  </a:cubicBezTo>
                  <a:cubicBezTo>
                    <a:pt x="821" y="1087"/>
                    <a:pt x="818" y="1083"/>
                    <a:pt x="817" y="1079"/>
                  </a:cubicBezTo>
                  <a:cubicBezTo>
                    <a:pt x="815" y="1071"/>
                    <a:pt x="818" y="1062"/>
                    <a:pt x="816" y="1054"/>
                  </a:cubicBezTo>
                  <a:cubicBezTo>
                    <a:pt x="813" y="1039"/>
                    <a:pt x="808" y="1021"/>
                    <a:pt x="811" y="1005"/>
                  </a:cubicBezTo>
                  <a:cubicBezTo>
                    <a:pt x="813" y="997"/>
                    <a:pt x="818" y="989"/>
                    <a:pt x="820" y="981"/>
                  </a:cubicBezTo>
                  <a:cubicBezTo>
                    <a:pt x="821" y="979"/>
                    <a:pt x="823" y="972"/>
                    <a:pt x="819" y="970"/>
                  </a:cubicBezTo>
                  <a:cubicBezTo>
                    <a:pt x="815" y="969"/>
                    <a:pt x="810" y="980"/>
                    <a:pt x="808" y="983"/>
                  </a:cubicBezTo>
                  <a:cubicBezTo>
                    <a:pt x="803" y="992"/>
                    <a:pt x="804" y="1005"/>
                    <a:pt x="803" y="1016"/>
                  </a:cubicBezTo>
                  <a:cubicBezTo>
                    <a:pt x="801" y="1027"/>
                    <a:pt x="802" y="1036"/>
                    <a:pt x="804" y="1047"/>
                  </a:cubicBezTo>
                  <a:cubicBezTo>
                    <a:pt x="807" y="1059"/>
                    <a:pt x="810" y="1072"/>
                    <a:pt x="813" y="1084"/>
                  </a:cubicBezTo>
                  <a:cubicBezTo>
                    <a:pt x="816" y="1093"/>
                    <a:pt x="824" y="1108"/>
                    <a:pt x="810" y="1112"/>
                  </a:cubicBezTo>
                  <a:cubicBezTo>
                    <a:pt x="807" y="1104"/>
                    <a:pt x="809" y="1096"/>
                    <a:pt x="803" y="1089"/>
                  </a:cubicBezTo>
                  <a:cubicBezTo>
                    <a:pt x="799" y="1085"/>
                    <a:pt x="797" y="1084"/>
                    <a:pt x="797" y="1078"/>
                  </a:cubicBezTo>
                  <a:cubicBezTo>
                    <a:pt x="796" y="1073"/>
                    <a:pt x="798" y="1070"/>
                    <a:pt x="799" y="1065"/>
                  </a:cubicBezTo>
                  <a:cubicBezTo>
                    <a:pt x="800" y="1056"/>
                    <a:pt x="797" y="1048"/>
                    <a:pt x="791" y="1042"/>
                  </a:cubicBezTo>
                  <a:cubicBezTo>
                    <a:pt x="784" y="1037"/>
                    <a:pt x="784" y="1027"/>
                    <a:pt x="782" y="1019"/>
                  </a:cubicBezTo>
                  <a:cubicBezTo>
                    <a:pt x="779" y="1010"/>
                    <a:pt x="778" y="1006"/>
                    <a:pt x="770" y="1001"/>
                  </a:cubicBezTo>
                  <a:cubicBezTo>
                    <a:pt x="766" y="999"/>
                    <a:pt x="763" y="996"/>
                    <a:pt x="763" y="992"/>
                  </a:cubicBezTo>
                  <a:cubicBezTo>
                    <a:pt x="763" y="990"/>
                    <a:pt x="763" y="988"/>
                    <a:pt x="765" y="987"/>
                  </a:cubicBezTo>
                  <a:cubicBezTo>
                    <a:pt x="768" y="983"/>
                    <a:pt x="767" y="986"/>
                    <a:pt x="770" y="987"/>
                  </a:cubicBezTo>
                  <a:cubicBezTo>
                    <a:pt x="775" y="989"/>
                    <a:pt x="777" y="984"/>
                    <a:pt x="779" y="979"/>
                  </a:cubicBezTo>
                  <a:cubicBezTo>
                    <a:pt x="781" y="976"/>
                    <a:pt x="784" y="970"/>
                    <a:pt x="788" y="974"/>
                  </a:cubicBezTo>
                  <a:cubicBezTo>
                    <a:pt x="793" y="981"/>
                    <a:pt x="782" y="996"/>
                    <a:pt x="791" y="1002"/>
                  </a:cubicBezTo>
                  <a:cubicBezTo>
                    <a:pt x="797" y="996"/>
                    <a:pt x="798" y="983"/>
                    <a:pt x="802" y="976"/>
                  </a:cubicBezTo>
                  <a:cubicBezTo>
                    <a:pt x="806" y="969"/>
                    <a:pt x="806" y="964"/>
                    <a:pt x="807" y="957"/>
                  </a:cubicBezTo>
                  <a:cubicBezTo>
                    <a:pt x="807" y="950"/>
                    <a:pt x="808" y="944"/>
                    <a:pt x="802" y="939"/>
                  </a:cubicBezTo>
                  <a:cubicBezTo>
                    <a:pt x="798" y="936"/>
                    <a:pt x="789" y="936"/>
                    <a:pt x="786" y="932"/>
                  </a:cubicBezTo>
                  <a:cubicBezTo>
                    <a:pt x="790" y="929"/>
                    <a:pt x="811" y="925"/>
                    <a:pt x="815" y="931"/>
                  </a:cubicBezTo>
                  <a:cubicBezTo>
                    <a:pt x="818" y="934"/>
                    <a:pt x="813" y="941"/>
                    <a:pt x="820" y="939"/>
                  </a:cubicBezTo>
                  <a:cubicBezTo>
                    <a:pt x="823" y="938"/>
                    <a:pt x="828" y="931"/>
                    <a:pt x="829" y="927"/>
                  </a:cubicBezTo>
                  <a:cubicBezTo>
                    <a:pt x="832" y="922"/>
                    <a:pt x="833" y="917"/>
                    <a:pt x="836" y="912"/>
                  </a:cubicBezTo>
                  <a:cubicBezTo>
                    <a:pt x="839" y="907"/>
                    <a:pt x="838" y="904"/>
                    <a:pt x="840" y="899"/>
                  </a:cubicBezTo>
                  <a:cubicBezTo>
                    <a:pt x="841" y="892"/>
                    <a:pt x="844" y="894"/>
                    <a:pt x="849" y="893"/>
                  </a:cubicBezTo>
                  <a:cubicBezTo>
                    <a:pt x="852" y="891"/>
                    <a:pt x="855" y="888"/>
                    <a:pt x="858" y="885"/>
                  </a:cubicBezTo>
                  <a:cubicBezTo>
                    <a:pt x="860" y="881"/>
                    <a:pt x="861" y="875"/>
                    <a:pt x="866" y="874"/>
                  </a:cubicBezTo>
                  <a:cubicBezTo>
                    <a:pt x="870" y="873"/>
                    <a:pt x="873" y="878"/>
                    <a:pt x="873" y="882"/>
                  </a:cubicBezTo>
                  <a:cubicBezTo>
                    <a:pt x="873" y="886"/>
                    <a:pt x="865" y="891"/>
                    <a:pt x="862" y="894"/>
                  </a:cubicBezTo>
                  <a:cubicBezTo>
                    <a:pt x="857" y="900"/>
                    <a:pt x="852" y="905"/>
                    <a:pt x="846" y="910"/>
                  </a:cubicBezTo>
                  <a:cubicBezTo>
                    <a:pt x="843" y="913"/>
                    <a:pt x="828" y="935"/>
                    <a:pt x="836" y="939"/>
                  </a:cubicBezTo>
                  <a:cubicBezTo>
                    <a:pt x="845" y="943"/>
                    <a:pt x="855" y="914"/>
                    <a:pt x="860" y="909"/>
                  </a:cubicBezTo>
                  <a:cubicBezTo>
                    <a:pt x="865" y="904"/>
                    <a:pt x="872" y="901"/>
                    <a:pt x="876" y="896"/>
                  </a:cubicBezTo>
                  <a:cubicBezTo>
                    <a:pt x="877" y="894"/>
                    <a:pt x="883" y="888"/>
                    <a:pt x="883" y="886"/>
                  </a:cubicBezTo>
                  <a:cubicBezTo>
                    <a:pt x="882" y="882"/>
                    <a:pt x="876" y="883"/>
                    <a:pt x="874" y="884"/>
                  </a:cubicBezTo>
                  <a:cubicBezTo>
                    <a:pt x="873" y="884"/>
                    <a:pt x="875" y="881"/>
                    <a:pt x="875" y="881"/>
                  </a:cubicBezTo>
                  <a:cubicBezTo>
                    <a:pt x="877" y="879"/>
                    <a:pt x="879" y="879"/>
                    <a:pt x="880" y="879"/>
                  </a:cubicBezTo>
                  <a:cubicBezTo>
                    <a:pt x="884" y="877"/>
                    <a:pt x="889" y="877"/>
                    <a:pt x="888" y="871"/>
                  </a:cubicBezTo>
                  <a:cubicBezTo>
                    <a:pt x="887" y="867"/>
                    <a:pt x="880" y="864"/>
                    <a:pt x="878" y="861"/>
                  </a:cubicBezTo>
                  <a:cubicBezTo>
                    <a:pt x="875" y="858"/>
                    <a:pt x="871" y="852"/>
                    <a:pt x="873" y="847"/>
                  </a:cubicBezTo>
                  <a:cubicBezTo>
                    <a:pt x="875" y="835"/>
                    <a:pt x="887" y="851"/>
                    <a:pt x="891" y="852"/>
                  </a:cubicBezTo>
                  <a:cubicBezTo>
                    <a:pt x="892" y="848"/>
                    <a:pt x="891" y="845"/>
                    <a:pt x="893" y="842"/>
                  </a:cubicBezTo>
                  <a:cubicBezTo>
                    <a:pt x="899" y="841"/>
                    <a:pt x="897" y="848"/>
                    <a:pt x="900" y="849"/>
                  </a:cubicBezTo>
                  <a:cubicBezTo>
                    <a:pt x="903" y="850"/>
                    <a:pt x="907" y="841"/>
                    <a:pt x="910" y="841"/>
                  </a:cubicBezTo>
                  <a:cubicBezTo>
                    <a:pt x="911" y="849"/>
                    <a:pt x="904" y="854"/>
                    <a:pt x="904" y="862"/>
                  </a:cubicBezTo>
                  <a:cubicBezTo>
                    <a:pt x="908" y="863"/>
                    <a:pt x="911" y="858"/>
                    <a:pt x="915" y="856"/>
                  </a:cubicBezTo>
                  <a:cubicBezTo>
                    <a:pt x="918" y="853"/>
                    <a:pt x="922" y="852"/>
                    <a:pt x="925" y="850"/>
                  </a:cubicBezTo>
                  <a:cubicBezTo>
                    <a:pt x="929" y="848"/>
                    <a:pt x="933" y="846"/>
                    <a:pt x="938" y="847"/>
                  </a:cubicBezTo>
                  <a:cubicBezTo>
                    <a:pt x="941" y="848"/>
                    <a:pt x="944" y="852"/>
                    <a:pt x="943" y="855"/>
                  </a:cubicBezTo>
                  <a:cubicBezTo>
                    <a:pt x="949" y="853"/>
                    <a:pt x="956" y="846"/>
                    <a:pt x="962" y="840"/>
                  </a:cubicBezTo>
                  <a:cubicBezTo>
                    <a:pt x="970" y="833"/>
                    <a:pt x="973" y="833"/>
                    <a:pt x="984" y="836"/>
                  </a:cubicBezTo>
                  <a:cubicBezTo>
                    <a:pt x="992" y="837"/>
                    <a:pt x="1002" y="831"/>
                    <a:pt x="1007" y="825"/>
                  </a:cubicBezTo>
                  <a:cubicBezTo>
                    <a:pt x="1012" y="818"/>
                    <a:pt x="1016" y="810"/>
                    <a:pt x="1025" y="809"/>
                  </a:cubicBezTo>
                  <a:cubicBezTo>
                    <a:pt x="1027" y="812"/>
                    <a:pt x="1032" y="811"/>
                    <a:pt x="1036" y="810"/>
                  </a:cubicBezTo>
                  <a:cubicBezTo>
                    <a:pt x="1041" y="810"/>
                    <a:pt x="1045" y="807"/>
                    <a:pt x="1049" y="801"/>
                  </a:cubicBezTo>
                  <a:cubicBezTo>
                    <a:pt x="1058" y="788"/>
                    <a:pt x="1038" y="794"/>
                    <a:pt x="1033" y="797"/>
                  </a:cubicBezTo>
                  <a:cubicBezTo>
                    <a:pt x="1028" y="792"/>
                    <a:pt x="1031" y="783"/>
                    <a:pt x="1030" y="777"/>
                  </a:cubicBezTo>
                  <a:cubicBezTo>
                    <a:pt x="1028" y="771"/>
                    <a:pt x="1027" y="765"/>
                    <a:pt x="1025" y="760"/>
                  </a:cubicBezTo>
                  <a:cubicBezTo>
                    <a:pt x="1024" y="756"/>
                    <a:pt x="1021" y="754"/>
                    <a:pt x="1024" y="750"/>
                  </a:cubicBezTo>
                  <a:cubicBezTo>
                    <a:pt x="1027" y="747"/>
                    <a:pt x="1033" y="748"/>
                    <a:pt x="1036" y="747"/>
                  </a:cubicBezTo>
                  <a:cubicBezTo>
                    <a:pt x="1043" y="746"/>
                    <a:pt x="1049" y="741"/>
                    <a:pt x="1054" y="737"/>
                  </a:cubicBezTo>
                  <a:cubicBezTo>
                    <a:pt x="1058" y="741"/>
                    <a:pt x="1057" y="750"/>
                    <a:pt x="1057" y="756"/>
                  </a:cubicBezTo>
                  <a:cubicBezTo>
                    <a:pt x="1056" y="762"/>
                    <a:pt x="1054" y="765"/>
                    <a:pt x="1062" y="766"/>
                  </a:cubicBezTo>
                  <a:cubicBezTo>
                    <a:pt x="1064" y="766"/>
                    <a:pt x="1066" y="764"/>
                    <a:pt x="1067" y="768"/>
                  </a:cubicBezTo>
                  <a:cubicBezTo>
                    <a:pt x="1067" y="771"/>
                    <a:pt x="1064" y="773"/>
                    <a:pt x="1061" y="774"/>
                  </a:cubicBezTo>
                  <a:cubicBezTo>
                    <a:pt x="1059" y="775"/>
                    <a:pt x="1048" y="777"/>
                    <a:pt x="1049" y="781"/>
                  </a:cubicBezTo>
                  <a:cubicBezTo>
                    <a:pt x="1050" y="783"/>
                    <a:pt x="1058" y="783"/>
                    <a:pt x="1059" y="783"/>
                  </a:cubicBezTo>
                  <a:cubicBezTo>
                    <a:pt x="1065" y="782"/>
                    <a:pt x="1070" y="779"/>
                    <a:pt x="1075" y="776"/>
                  </a:cubicBezTo>
                  <a:cubicBezTo>
                    <a:pt x="1083" y="771"/>
                    <a:pt x="1086" y="763"/>
                    <a:pt x="1095" y="759"/>
                  </a:cubicBezTo>
                  <a:cubicBezTo>
                    <a:pt x="1104" y="755"/>
                    <a:pt x="1114" y="756"/>
                    <a:pt x="1123" y="756"/>
                  </a:cubicBezTo>
                  <a:cubicBezTo>
                    <a:pt x="1127" y="755"/>
                    <a:pt x="1129" y="753"/>
                    <a:pt x="1132" y="751"/>
                  </a:cubicBezTo>
                  <a:cubicBezTo>
                    <a:pt x="1131" y="745"/>
                    <a:pt x="1131" y="738"/>
                    <a:pt x="1135" y="732"/>
                  </a:cubicBezTo>
                  <a:cubicBezTo>
                    <a:pt x="1137" y="729"/>
                    <a:pt x="1142" y="726"/>
                    <a:pt x="1143" y="722"/>
                  </a:cubicBezTo>
                  <a:cubicBezTo>
                    <a:pt x="1144" y="720"/>
                    <a:pt x="1142" y="716"/>
                    <a:pt x="1143" y="714"/>
                  </a:cubicBezTo>
                  <a:cubicBezTo>
                    <a:pt x="1143" y="712"/>
                    <a:pt x="1145" y="710"/>
                    <a:pt x="1146" y="708"/>
                  </a:cubicBezTo>
                  <a:cubicBezTo>
                    <a:pt x="1150" y="697"/>
                    <a:pt x="1149" y="689"/>
                    <a:pt x="1148" y="678"/>
                  </a:cubicBezTo>
                  <a:cubicBezTo>
                    <a:pt x="1146" y="667"/>
                    <a:pt x="1143" y="658"/>
                    <a:pt x="1147" y="647"/>
                  </a:cubicBezTo>
                  <a:close/>
                </a:path>
              </a:pathLst>
            </a:custGeom>
            <a:grpFill/>
            <a:ln w="5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uk-UA" sz="7198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3E407690-9A1B-5A44-8951-14EED964072F}"/>
              </a:ext>
            </a:extLst>
          </p:cNvPr>
          <p:cNvSpPr/>
          <p:nvPr/>
        </p:nvSpPr>
        <p:spPr>
          <a:xfrm>
            <a:off x="10173126" y="3458520"/>
            <a:ext cx="4031398" cy="254495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000" dirty="0">
              <a:solidFill>
                <a:srgbClr val="FFFFFF"/>
              </a:solidFill>
              <a:latin typeface="Lato Light" panose="020F0502020204030203" pitchFamily="34" charset="0"/>
            </a:endParaRP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249A844A-C4D6-4940-9A26-B258676B404D}"/>
              </a:ext>
            </a:extLst>
          </p:cNvPr>
          <p:cNvSpPr/>
          <p:nvPr/>
        </p:nvSpPr>
        <p:spPr>
          <a:xfrm>
            <a:off x="9509072" y="6981175"/>
            <a:ext cx="5359506" cy="1786082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000" dirty="0">
              <a:latin typeface="Lato Light" panose="020F0502020204030203" pitchFamily="34" charset="0"/>
            </a:endParaRP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256E44B7-643A-4B44-A495-E1CA0AB031CA}"/>
              </a:ext>
            </a:extLst>
          </p:cNvPr>
          <p:cNvSpPr/>
          <p:nvPr/>
        </p:nvSpPr>
        <p:spPr>
          <a:xfrm>
            <a:off x="3566035" y="9913025"/>
            <a:ext cx="5353617" cy="178308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000" dirty="0">
              <a:latin typeface="Lato Light" panose="020F0502020204030203" pitchFamily="34" charset="0"/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6E721255-7565-7C4C-9C55-60BF2D6BA55A}"/>
              </a:ext>
            </a:extLst>
          </p:cNvPr>
          <p:cNvSpPr/>
          <p:nvPr/>
        </p:nvSpPr>
        <p:spPr>
          <a:xfrm>
            <a:off x="9512016" y="9913025"/>
            <a:ext cx="5353617" cy="178308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000" dirty="0">
              <a:latin typeface="Lato Light" panose="020F0502020204030203" pitchFamily="34" charset="0"/>
            </a:endParaRP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EA47305-22D9-B844-8307-09BD5EC761CA}"/>
              </a:ext>
            </a:extLst>
          </p:cNvPr>
          <p:cNvCxnSpPr>
            <a:cxnSpLocks/>
            <a:stCxn id="115" idx="2"/>
            <a:endCxn id="116" idx="0"/>
          </p:cNvCxnSpPr>
          <p:nvPr/>
        </p:nvCxnSpPr>
        <p:spPr>
          <a:xfrm>
            <a:off x="12188825" y="6003471"/>
            <a:ext cx="0" cy="97770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803C085F-99CD-3D4C-B315-5F99FD4442EF}"/>
              </a:ext>
            </a:extLst>
          </p:cNvPr>
          <p:cNvCxnSpPr>
            <a:cxnSpLocks/>
            <a:stCxn id="116" idx="2"/>
            <a:endCxn id="117" idx="0"/>
          </p:cNvCxnSpPr>
          <p:nvPr/>
        </p:nvCxnSpPr>
        <p:spPr>
          <a:xfrm rot="5400000">
            <a:off x="8642951" y="6367151"/>
            <a:ext cx="1145768" cy="5945981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EDA9A095-7F5B-F74F-9C32-0EF21FD285CA}"/>
              </a:ext>
            </a:extLst>
          </p:cNvPr>
          <p:cNvCxnSpPr>
            <a:cxnSpLocks/>
            <a:stCxn id="116" idx="2"/>
            <a:endCxn id="176" idx="0"/>
          </p:cNvCxnSpPr>
          <p:nvPr/>
        </p:nvCxnSpPr>
        <p:spPr>
          <a:xfrm rot="16200000" flipH="1">
            <a:off x="14588931" y="6367150"/>
            <a:ext cx="1145768" cy="5945981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E01881D5-1489-7B4F-845C-A72166E9D8DE}"/>
              </a:ext>
            </a:extLst>
          </p:cNvPr>
          <p:cNvSpPr txBox="1"/>
          <p:nvPr/>
        </p:nvSpPr>
        <p:spPr>
          <a:xfrm>
            <a:off x="10698672" y="3709432"/>
            <a:ext cx="298030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JOHN WAYNE</a:t>
            </a:r>
          </a:p>
        </p:txBody>
      </p:sp>
      <p:sp>
        <p:nvSpPr>
          <p:cNvPr id="159" name="Subtitle 2">
            <a:extLst>
              <a:ext uri="{FF2B5EF4-FFF2-40B4-BE49-F238E27FC236}">
                <a16:creationId xmlns:a16="http://schemas.microsoft.com/office/drawing/2014/main" id="{EDB7C228-C69E-F845-9CB9-79EA04342133}"/>
              </a:ext>
            </a:extLst>
          </p:cNvPr>
          <p:cNvSpPr txBox="1">
            <a:spLocks/>
          </p:cNvSpPr>
          <p:nvPr/>
        </p:nvSpPr>
        <p:spPr>
          <a:xfrm>
            <a:off x="11469717" y="4238334"/>
            <a:ext cx="1438214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President</a:t>
            </a:r>
          </a:p>
        </p:txBody>
      </p:sp>
      <p:sp>
        <p:nvSpPr>
          <p:cNvPr id="161" name="Subtitle 2">
            <a:extLst>
              <a:ext uri="{FF2B5EF4-FFF2-40B4-BE49-F238E27FC236}">
                <a16:creationId xmlns:a16="http://schemas.microsoft.com/office/drawing/2014/main" id="{AFF72346-6B21-1048-8BE2-1AA7F417BB41}"/>
              </a:ext>
            </a:extLst>
          </p:cNvPr>
          <p:cNvSpPr txBox="1">
            <a:spLocks/>
          </p:cNvSpPr>
          <p:nvPr/>
        </p:nvSpPr>
        <p:spPr>
          <a:xfrm>
            <a:off x="10354330" y="4780823"/>
            <a:ext cx="3648344" cy="92333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7FD9317-8468-CF45-ADA7-DDF3B746BA41}"/>
              </a:ext>
            </a:extLst>
          </p:cNvPr>
          <p:cNvSpPr txBox="1"/>
          <p:nvPr/>
        </p:nvSpPr>
        <p:spPr>
          <a:xfrm>
            <a:off x="10955155" y="7055066"/>
            <a:ext cx="246734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LUKE DUNN</a:t>
            </a:r>
          </a:p>
        </p:txBody>
      </p:sp>
      <p:sp>
        <p:nvSpPr>
          <p:cNvPr id="163" name="Subtitle 2">
            <a:extLst>
              <a:ext uri="{FF2B5EF4-FFF2-40B4-BE49-F238E27FC236}">
                <a16:creationId xmlns:a16="http://schemas.microsoft.com/office/drawing/2014/main" id="{24817C2B-8BCC-C04C-903C-57A55490C7BE}"/>
              </a:ext>
            </a:extLst>
          </p:cNvPr>
          <p:cNvSpPr txBox="1">
            <a:spLocks/>
          </p:cNvSpPr>
          <p:nvPr/>
        </p:nvSpPr>
        <p:spPr>
          <a:xfrm>
            <a:off x="11442467" y="7542403"/>
            <a:ext cx="1492717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Senior VP</a:t>
            </a:r>
          </a:p>
        </p:txBody>
      </p:sp>
      <p:sp>
        <p:nvSpPr>
          <p:cNvPr id="164" name="Subtitle 2">
            <a:extLst>
              <a:ext uri="{FF2B5EF4-FFF2-40B4-BE49-F238E27FC236}">
                <a16:creationId xmlns:a16="http://schemas.microsoft.com/office/drawing/2014/main" id="{C94207AE-DB00-9141-9719-9963D6E2A277}"/>
              </a:ext>
            </a:extLst>
          </p:cNvPr>
          <p:cNvSpPr txBox="1">
            <a:spLocks/>
          </p:cNvSpPr>
          <p:nvPr/>
        </p:nvSpPr>
        <p:spPr>
          <a:xfrm>
            <a:off x="9646213" y="8029472"/>
            <a:ext cx="5064577" cy="6463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BFCD5A4-2C11-3B46-9C80-9A5B42D05094}"/>
              </a:ext>
            </a:extLst>
          </p:cNvPr>
          <p:cNvSpPr txBox="1"/>
          <p:nvPr/>
        </p:nvSpPr>
        <p:spPr>
          <a:xfrm>
            <a:off x="4833803" y="9997448"/>
            <a:ext cx="284244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OSCAR CRUZ</a:t>
            </a:r>
          </a:p>
        </p:txBody>
      </p:sp>
      <p:sp>
        <p:nvSpPr>
          <p:cNvPr id="169" name="Subtitle 2">
            <a:extLst>
              <a:ext uri="{FF2B5EF4-FFF2-40B4-BE49-F238E27FC236}">
                <a16:creationId xmlns:a16="http://schemas.microsoft.com/office/drawing/2014/main" id="{E46D16FC-33E8-904F-8DA9-FBAC0CE3EAD9}"/>
              </a:ext>
            </a:extLst>
          </p:cNvPr>
          <p:cNvSpPr txBox="1">
            <a:spLocks/>
          </p:cNvSpPr>
          <p:nvPr/>
        </p:nvSpPr>
        <p:spPr>
          <a:xfrm>
            <a:off x="5575993" y="10484785"/>
            <a:ext cx="1358064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170" name="Subtitle 2">
            <a:extLst>
              <a:ext uri="{FF2B5EF4-FFF2-40B4-BE49-F238E27FC236}">
                <a16:creationId xmlns:a16="http://schemas.microsoft.com/office/drawing/2014/main" id="{5E79C161-D17A-444A-A86A-516894921BDF}"/>
              </a:ext>
            </a:extLst>
          </p:cNvPr>
          <p:cNvSpPr txBox="1">
            <a:spLocks/>
          </p:cNvSpPr>
          <p:nvPr/>
        </p:nvSpPr>
        <p:spPr>
          <a:xfrm>
            <a:off x="3712411" y="10971854"/>
            <a:ext cx="5064577" cy="6463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C8EA9111-9A48-B748-8BF8-20F698945B26}"/>
              </a:ext>
            </a:extLst>
          </p:cNvPr>
          <p:cNvSpPr txBox="1"/>
          <p:nvPr/>
        </p:nvSpPr>
        <p:spPr>
          <a:xfrm>
            <a:off x="10529064" y="9997448"/>
            <a:ext cx="332975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ANA HARRISON</a:t>
            </a:r>
          </a:p>
        </p:txBody>
      </p:sp>
      <p:sp>
        <p:nvSpPr>
          <p:cNvPr id="172" name="Subtitle 2">
            <a:extLst>
              <a:ext uri="{FF2B5EF4-FFF2-40B4-BE49-F238E27FC236}">
                <a16:creationId xmlns:a16="http://schemas.microsoft.com/office/drawing/2014/main" id="{B899B31A-CC82-3C47-87BD-17FBC1A614BD}"/>
              </a:ext>
            </a:extLst>
          </p:cNvPr>
          <p:cNvSpPr txBox="1">
            <a:spLocks/>
          </p:cNvSpPr>
          <p:nvPr/>
        </p:nvSpPr>
        <p:spPr>
          <a:xfrm>
            <a:off x="11514910" y="10484785"/>
            <a:ext cx="1358064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173" name="Subtitle 2">
            <a:extLst>
              <a:ext uri="{FF2B5EF4-FFF2-40B4-BE49-F238E27FC236}">
                <a16:creationId xmlns:a16="http://schemas.microsoft.com/office/drawing/2014/main" id="{4FC83B65-4711-F44B-97BF-42A6BC127CD8}"/>
              </a:ext>
            </a:extLst>
          </p:cNvPr>
          <p:cNvSpPr txBox="1">
            <a:spLocks/>
          </p:cNvSpPr>
          <p:nvPr/>
        </p:nvSpPr>
        <p:spPr>
          <a:xfrm>
            <a:off x="9651328" y="10971854"/>
            <a:ext cx="5064577" cy="6463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76" name="Rounded Rectangle 175">
            <a:extLst>
              <a:ext uri="{FF2B5EF4-FFF2-40B4-BE49-F238E27FC236}">
                <a16:creationId xmlns:a16="http://schemas.microsoft.com/office/drawing/2014/main" id="{865EAC44-9ACC-5048-AEC8-570E6FE972E4}"/>
              </a:ext>
            </a:extLst>
          </p:cNvPr>
          <p:cNvSpPr/>
          <p:nvPr/>
        </p:nvSpPr>
        <p:spPr>
          <a:xfrm>
            <a:off x="15457997" y="9913025"/>
            <a:ext cx="5353617" cy="178308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000" dirty="0">
              <a:latin typeface="Lato Light" panose="020F0502020204030203" pitchFamily="34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2017825-F406-FE43-9E3B-2BD5A396AA23}"/>
              </a:ext>
            </a:extLst>
          </p:cNvPr>
          <p:cNvSpPr txBox="1"/>
          <p:nvPr/>
        </p:nvSpPr>
        <p:spPr>
          <a:xfrm>
            <a:off x="16475045" y="9997448"/>
            <a:ext cx="332975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ANA HARRISON</a:t>
            </a:r>
          </a:p>
        </p:txBody>
      </p:sp>
      <p:sp>
        <p:nvSpPr>
          <p:cNvPr id="178" name="Subtitle 2">
            <a:extLst>
              <a:ext uri="{FF2B5EF4-FFF2-40B4-BE49-F238E27FC236}">
                <a16:creationId xmlns:a16="http://schemas.microsoft.com/office/drawing/2014/main" id="{912152DE-6F46-C646-A653-8EB96DEDE7FF}"/>
              </a:ext>
            </a:extLst>
          </p:cNvPr>
          <p:cNvSpPr txBox="1">
            <a:spLocks/>
          </p:cNvSpPr>
          <p:nvPr/>
        </p:nvSpPr>
        <p:spPr>
          <a:xfrm>
            <a:off x="17460891" y="10484785"/>
            <a:ext cx="1358064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179" name="Subtitle 2">
            <a:extLst>
              <a:ext uri="{FF2B5EF4-FFF2-40B4-BE49-F238E27FC236}">
                <a16:creationId xmlns:a16="http://schemas.microsoft.com/office/drawing/2014/main" id="{EB7DC53D-258B-8640-857F-0A5769680E86}"/>
              </a:ext>
            </a:extLst>
          </p:cNvPr>
          <p:cNvSpPr txBox="1">
            <a:spLocks/>
          </p:cNvSpPr>
          <p:nvPr/>
        </p:nvSpPr>
        <p:spPr>
          <a:xfrm>
            <a:off x="15597309" y="10971854"/>
            <a:ext cx="5064577" cy="6463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DFBDB893-3892-F04F-8DCC-413F688BBF53}"/>
              </a:ext>
            </a:extLst>
          </p:cNvPr>
          <p:cNvCxnSpPr>
            <a:cxnSpLocks/>
          </p:cNvCxnSpPr>
          <p:nvPr/>
        </p:nvCxnSpPr>
        <p:spPr>
          <a:xfrm>
            <a:off x="12188824" y="8767256"/>
            <a:ext cx="1" cy="114576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664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F64218D-2645-C24D-8AEE-20FBF68254A0}"/>
              </a:ext>
            </a:extLst>
          </p:cNvPr>
          <p:cNvSpPr/>
          <p:nvPr/>
        </p:nvSpPr>
        <p:spPr>
          <a:xfrm>
            <a:off x="1520825" y="4679750"/>
            <a:ext cx="7105407" cy="7531300"/>
          </a:xfrm>
          <a:prstGeom prst="roundRect">
            <a:avLst>
              <a:gd name="adj" fmla="val 1047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738" tIns="503869" rIns="143963" rtlCol="0" anchor="t"/>
          <a:lstStyle/>
          <a:p>
            <a:endParaRPr lang="uk-UA" sz="2000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02D1E0E-43A6-9144-A47A-F317BBA0AB1B}"/>
              </a:ext>
            </a:extLst>
          </p:cNvPr>
          <p:cNvSpPr/>
          <p:nvPr/>
        </p:nvSpPr>
        <p:spPr>
          <a:xfrm>
            <a:off x="15303029" y="4679749"/>
            <a:ext cx="7553796" cy="7531300"/>
          </a:xfrm>
          <a:prstGeom prst="roundRect">
            <a:avLst>
              <a:gd name="adj" fmla="val 1047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738" tIns="503869" rIns="143963" rtlCol="0" anchor="t"/>
          <a:lstStyle/>
          <a:p>
            <a:endParaRPr lang="uk-UA" sz="2000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2E7C0-D334-3D40-9BF7-5D03F8934C15}"/>
              </a:ext>
            </a:extLst>
          </p:cNvPr>
          <p:cNvSpPr txBox="1"/>
          <p:nvPr/>
        </p:nvSpPr>
        <p:spPr>
          <a:xfrm>
            <a:off x="7231395" y="612372"/>
            <a:ext cx="99148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ORGANIZATIONAL CHART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2E79E-8908-9D4D-A01F-311B1CF1BE60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E372E04-AA2C-4343-8F33-81E2189BA223}"/>
              </a:ext>
            </a:extLst>
          </p:cNvPr>
          <p:cNvSpPr/>
          <p:nvPr/>
        </p:nvSpPr>
        <p:spPr>
          <a:xfrm>
            <a:off x="10483599" y="3209346"/>
            <a:ext cx="4031398" cy="1470405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3" rtlCol="0" anchor="ctr"/>
          <a:lstStyle/>
          <a:p>
            <a:pPr algn="l"/>
            <a:endParaRPr lang="uk-UA" sz="2399" dirty="0">
              <a:latin typeface="Lato Light" panose="020F0502020204030203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52FD81E-2A1E-A54F-A463-5693BB148084}"/>
              </a:ext>
            </a:extLst>
          </p:cNvPr>
          <p:cNvSpPr/>
          <p:nvPr/>
        </p:nvSpPr>
        <p:spPr>
          <a:xfrm>
            <a:off x="6970446" y="5706172"/>
            <a:ext cx="4031398" cy="147040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3" rtlCol="0" anchor="ctr"/>
          <a:lstStyle/>
          <a:p>
            <a:pPr algn="l"/>
            <a:endParaRPr lang="uk-UA" sz="2399" dirty="0">
              <a:latin typeface="Lato Light" panose="020F0502020204030203" pitchFamily="34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8206715-F67A-4A4B-8916-723D64D87A1F}"/>
              </a:ext>
            </a:extLst>
          </p:cNvPr>
          <p:cNvSpPr/>
          <p:nvPr/>
        </p:nvSpPr>
        <p:spPr>
          <a:xfrm>
            <a:off x="14713955" y="5706172"/>
            <a:ext cx="4031398" cy="147040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3" rtlCol="0" anchor="ctr"/>
          <a:lstStyle/>
          <a:p>
            <a:pPr algn="l"/>
            <a:endParaRPr lang="uk-UA" sz="2399" dirty="0">
              <a:latin typeface="Lato Light" panose="020F0502020204030203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703703C-5CB4-E349-A4B7-EB0E488F6362}"/>
              </a:ext>
            </a:extLst>
          </p:cNvPr>
          <p:cNvSpPr/>
          <p:nvPr/>
        </p:nvSpPr>
        <p:spPr>
          <a:xfrm>
            <a:off x="6970446" y="7838075"/>
            <a:ext cx="4031398" cy="1470405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3" rtlCol="0" anchor="ctr"/>
          <a:lstStyle/>
          <a:p>
            <a:pPr algn="l"/>
            <a:endParaRPr lang="uk-UA" sz="2399" dirty="0">
              <a:latin typeface="Lato Light" panose="020F0502020204030203" pitchFamily="34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9D2A00D-D3A0-884F-85F9-B15AE2546558}"/>
              </a:ext>
            </a:extLst>
          </p:cNvPr>
          <p:cNvSpPr/>
          <p:nvPr/>
        </p:nvSpPr>
        <p:spPr>
          <a:xfrm>
            <a:off x="14713955" y="7816759"/>
            <a:ext cx="4031398" cy="1470405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3" rtlCol="0" anchor="ctr"/>
          <a:lstStyle/>
          <a:p>
            <a:pPr algn="l"/>
            <a:endParaRPr lang="uk-UA" sz="2399" dirty="0">
              <a:latin typeface="Lato Light" panose="020F0502020204030203" pitchFamily="34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2C5C383-56E1-0D4F-AFAC-42FBCF3749FC}"/>
              </a:ext>
            </a:extLst>
          </p:cNvPr>
          <p:cNvSpPr/>
          <p:nvPr/>
        </p:nvSpPr>
        <p:spPr>
          <a:xfrm>
            <a:off x="14713955" y="9968574"/>
            <a:ext cx="4031398" cy="147040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3" rtlCol="0" anchor="ctr"/>
          <a:lstStyle/>
          <a:p>
            <a:pPr algn="l"/>
            <a:endParaRPr lang="uk-UA" sz="2399" dirty="0">
              <a:latin typeface="Lato Light" panose="020F0502020204030203" pitchFamily="34" charset="0"/>
            </a:endParaRP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8B97EAFB-E6D9-8B43-A1F7-AA8D77667C3D}"/>
              </a:ext>
            </a:extLst>
          </p:cNvPr>
          <p:cNvCxnSpPr/>
          <p:nvPr/>
        </p:nvCxnSpPr>
        <p:spPr>
          <a:xfrm rot="10800000" flipV="1">
            <a:off x="13357147" y="6411080"/>
            <a:ext cx="12700" cy="2132458"/>
          </a:xfrm>
          <a:prstGeom prst="bentConnector3">
            <a:avLst>
              <a:gd name="adj1" fmla="val 1800000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F58409F-7F7C-F54B-8CE0-5BEACF5F1EC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357147" y="6411080"/>
            <a:ext cx="12700" cy="4292698"/>
          </a:xfrm>
          <a:prstGeom prst="bentConnector3">
            <a:avLst>
              <a:gd name="adj1" fmla="val 1800000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6D4BE4E-D7FF-4A44-9286-C4F35FE2536D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06544" y="6411080"/>
            <a:ext cx="12700" cy="2132458"/>
          </a:xfrm>
          <a:prstGeom prst="bentConnector3">
            <a:avLst>
              <a:gd name="adj1" fmla="val 1800000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405A4609-B6F7-414C-833C-11DE09C662B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06544" y="6411080"/>
            <a:ext cx="12700" cy="4292698"/>
          </a:xfrm>
          <a:prstGeom prst="bentConnector3">
            <a:avLst>
              <a:gd name="adj1" fmla="val 1800000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3F93B4A4-354B-074D-8A24-E2ACF6592681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5400000">
            <a:off x="10229512" y="3436385"/>
            <a:ext cx="1026421" cy="3513153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8980E993-A044-9A44-8C68-CC04719E819E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rot="16200000" flipH="1">
            <a:off x="14101266" y="3077783"/>
            <a:ext cx="1026421" cy="4230356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3AB744A9-6443-5B4D-ABAB-AAF04DA061FE}"/>
              </a:ext>
            </a:extLst>
          </p:cNvPr>
          <p:cNvSpPr/>
          <p:nvPr/>
        </p:nvSpPr>
        <p:spPr>
          <a:xfrm>
            <a:off x="6970446" y="9968575"/>
            <a:ext cx="4031398" cy="147040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3" rtlCol="0" anchor="ctr"/>
          <a:lstStyle/>
          <a:p>
            <a:pPr algn="l"/>
            <a:endParaRPr lang="uk-UA" sz="2399" dirty="0">
              <a:latin typeface="Lato Light" panose="020F050202020403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0CF93A4-1AE6-8940-A283-6025020329FA}"/>
              </a:ext>
            </a:extLst>
          </p:cNvPr>
          <p:cNvSpPr txBox="1"/>
          <p:nvPr/>
        </p:nvSpPr>
        <p:spPr>
          <a:xfrm>
            <a:off x="7622179" y="5924353"/>
            <a:ext cx="276069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EULA WALSH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8C8B7119-01C4-6C4B-BE45-11EA44406CB0}"/>
              </a:ext>
            </a:extLst>
          </p:cNvPr>
          <p:cNvSpPr txBox="1">
            <a:spLocks/>
          </p:cNvSpPr>
          <p:nvPr/>
        </p:nvSpPr>
        <p:spPr>
          <a:xfrm>
            <a:off x="7619392" y="6464214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C9C83D0-40B9-874B-9081-B0B8888C0082}"/>
              </a:ext>
            </a:extLst>
          </p:cNvPr>
          <p:cNvSpPr txBox="1"/>
          <p:nvPr/>
        </p:nvSpPr>
        <p:spPr>
          <a:xfrm>
            <a:off x="7622179" y="8072437"/>
            <a:ext cx="321113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CECILIA HAYES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813E326D-1FD2-7E45-9602-4F434FAADE76}"/>
              </a:ext>
            </a:extLst>
          </p:cNvPr>
          <p:cNvSpPr txBox="1">
            <a:spLocks/>
          </p:cNvSpPr>
          <p:nvPr/>
        </p:nvSpPr>
        <p:spPr>
          <a:xfrm>
            <a:off x="7619392" y="8612298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3053B4-C14B-6344-B7F0-C246C26FC8DA}"/>
              </a:ext>
            </a:extLst>
          </p:cNvPr>
          <p:cNvSpPr txBox="1"/>
          <p:nvPr/>
        </p:nvSpPr>
        <p:spPr>
          <a:xfrm>
            <a:off x="7622179" y="10202936"/>
            <a:ext cx="229421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JAN KELLY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4DF29734-4C3D-BF41-B928-EB5DBF977BB9}"/>
              </a:ext>
            </a:extLst>
          </p:cNvPr>
          <p:cNvSpPr txBox="1">
            <a:spLocks/>
          </p:cNvSpPr>
          <p:nvPr/>
        </p:nvSpPr>
        <p:spPr>
          <a:xfrm>
            <a:off x="7619392" y="10742797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0869925-A1A7-154A-BA04-5C19D4A69434}"/>
              </a:ext>
            </a:extLst>
          </p:cNvPr>
          <p:cNvSpPr txBox="1"/>
          <p:nvPr/>
        </p:nvSpPr>
        <p:spPr>
          <a:xfrm>
            <a:off x="11178205" y="3419673"/>
            <a:ext cx="298030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JOHN WAYNE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49292973-409C-E345-9FDE-DC3BAF9FC0FA}"/>
              </a:ext>
            </a:extLst>
          </p:cNvPr>
          <p:cNvSpPr txBox="1">
            <a:spLocks/>
          </p:cNvSpPr>
          <p:nvPr/>
        </p:nvSpPr>
        <p:spPr>
          <a:xfrm>
            <a:off x="11175418" y="3959534"/>
            <a:ext cx="1643399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President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B61D0AC-3E4A-2748-AA45-C7F6E8C28D4A}"/>
              </a:ext>
            </a:extLst>
          </p:cNvPr>
          <p:cNvSpPr txBox="1"/>
          <p:nvPr/>
        </p:nvSpPr>
        <p:spPr>
          <a:xfrm>
            <a:off x="15399880" y="5924353"/>
            <a:ext cx="268214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JAIMIE NEAL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6B89BE45-13C8-BA45-91BC-17CB37D8E167}"/>
              </a:ext>
            </a:extLst>
          </p:cNvPr>
          <p:cNvSpPr txBox="1">
            <a:spLocks/>
          </p:cNvSpPr>
          <p:nvPr/>
        </p:nvSpPr>
        <p:spPr>
          <a:xfrm>
            <a:off x="15397093" y="6464214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70F064-BAA3-1F47-9EF4-2EB6346FB085}"/>
              </a:ext>
            </a:extLst>
          </p:cNvPr>
          <p:cNvSpPr txBox="1"/>
          <p:nvPr/>
        </p:nvSpPr>
        <p:spPr>
          <a:xfrm>
            <a:off x="15399880" y="8072437"/>
            <a:ext cx="323357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RANDALL BECK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CB996977-123B-D14B-A2FE-5E2E8CF570E3}"/>
              </a:ext>
            </a:extLst>
          </p:cNvPr>
          <p:cNvSpPr txBox="1">
            <a:spLocks/>
          </p:cNvSpPr>
          <p:nvPr/>
        </p:nvSpPr>
        <p:spPr>
          <a:xfrm>
            <a:off x="15397093" y="8612298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5EEC036-AED9-3841-8CCC-A576FD28A463}"/>
              </a:ext>
            </a:extLst>
          </p:cNvPr>
          <p:cNvSpPr txBox="1"/>
          <p:nvPr/>
        </p:nvSpPr>
        <p:spPr>
          <a:xfrm>
            <a:off x="15399880" y="10202936"/>
            <a:ext cx="261001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ANNA CRUZ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33BEFF22-582F-8E47-A1B6-016755C4C5FC}"/>
              </a:ext>
            </a:extLst>
          </p:cNvPr>
          <p:cNvSpPr txBox="1">
            <a:spLocks/>
          </p:cNvSpPr>
          <p:nvPr/>
        </p:nvSpPr>
        <p:spPr>
          <a:xfrm>
            <a:off x="15397093" y="10742797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49F909D2-03F6-4E40-B548-7E77E3AB3EC1}"/>
              </a:ext>
            </a:extLst>
          </p:cNvPr>
          <p:cNvSpPr txBox="1">
            <a:spLocks/>
          </p:cNvSpPr>
          <p:nvPr/>
        </p:nvSpPr>
        <p:spPr>
          <a:xfrm>
            <a:off x="1802421" y="6474023"/>
            <a:ext cx="3279710" cy="453406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 that consumers will associate these values</a:t>
            </a:r>
          </a:p>
        </p:txBody>
      </p:sp>
      <p:sp>
        <p:nvSpPr>
          <p:cNvPr id="76" name="Subtitle 2">
            <a:extLst>
              <a:ext uri="{FF2B5EF4-FFF2-40B4-BE49-F238E27FC236}">
                <a16:creationId xmlns:a16="http://schemas.microsoft.com/office/drawing/2014/main" id="{38D9B96C-F9B0-8842-90A2-3BF5BAC20073}"/>
              </a:ext>
            </a:extLst>
          </p:cNvPr>
          <p:cNvSpPr txBox="1">
            <a:spLocks/>
          </p:cNvSpPr>
          <p:nvPr/>
        </p:nvSpPr>
        <p:spPr>
          <a:xfrm>
            <a:off x="19295519" y="6474023"/>
            <a:ext cx="3279710" cy="453406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 that consumers will associate these values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CFECC17-EF6A-5645-B34E-AE782511FE35}"/>
              </a:ext>
            </a:extLst>
          </p:cNvPr>
          <p:cNvSpPr txBox="1"/>
          <p:nvPr/>
        </p:nvSpPr>
        <p:spPr>
          <a:xfrm>
            <a:off x="1799166" y="5781189"/>
            <a:ext cx="171553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8D9660F-3ACE-FA4F-B570-6A267D2FD5B3}"/>
              </a:ext>
            </a:extLst>
          </p:cNvPr>
          <p:cNvSpPr txBox="1"/>
          <p:nvPr/>
        </p:nvSpPr>
        <p:spPr>
          <a:xfrm>
            <a:off x="20779545" y="5781189"/>
            <a:ext cx="179568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02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CB3D924-E8C6-1C4E-97AE-226340C3890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FCA91BC-DBBF-0742-AB4C-AEBD355DC2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55E2D45-1245-4F40-83BB-ECEDB35D673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A75FD58-F554-9B41-8411-C02CC082668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1E4AF32-B604-2F42-8764-7D9C888A928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151718F1-3DED-1942-88A0-E9EA450661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C7C0DD78-A4C8-014B-83A8-9B24710986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376566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8B84CD-E4E4-8D4F-A526-12CEA008594A}"/>
              </a:ext>
            </a:extLst>
          </p:cNvPr>
          <p:cNvSpPr txBox="1"/>
          <p:nvPr/>
        </p:nvSpPr>
        <p:spPr>
          <a:xfrm>
            <a:off x="7231395" y="612372"/>
            <a:ext cx="99148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ORGANIZATIONAL CHART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CCC030-B197-AF41-81CC-A43559B4F3AE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cxnSp>
        <p:nvCxnSpPr>
          <p:cNvPr id="4" name="Прямая со стрелкой 5">
            <a:extLst>
              <a:ext uri="{FF2B5EF4-FFF2-40B4-BE49-F238E27FC236}">
                <a16:creationId xmlns:a16="http://schemas.microsoft.com/office/drawing/2014/main" id="{8D74F634-42B9-1F4F-86C7-5B6DF6FC6A1A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 bwMode="auto">
          <a:xfrm flipV="1">
            <a:off x="6933610" y="7858303"/>
            <a:ext cx="1224290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sp>
        <p:nvSpPr>
          <p:cNvPr id="5" name="Скругленный прямоугольник 11">
            <a:extLst>
              <a:ext uri="{FF2B5EF4-FFF2-40B4-BE49-F238E27FC236}">
                <a16:creationId xmlns:a16="http://schemas.microsoft.com/office/drawing/2014/main" id="{CC492E4D-A0B5-0440-9ECD-F760D09F142E}"/>
              </a:ext>
            </a:extLst>
          </p:cNvPr>
          <p:cNvSpPr/>
          <p:nvPr/>
        </p:nvSpPr>
        <p:spPr bwMode="auto">
          <a:xfrm>
            <a:off x="1750384" y="6948061"/>
            <a:ext cx="5183226" cy="1826761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6" name="Скругленный прямоугольник 40">
            <a:extLst>
              <a:ext uri="{FF2B5EF4-FFF2-40B4-BE49-F238E27FC236}">
                <a16:creationId xmlns:a16="http://schemas.microsoft.com/office/drawing/2014/main" id="{51A4A161-E966-3545-8DD9-9DDFD3D480A8}"/>
              </a:ext>
            </a:extLst>
          </p:cNvPr>
          <p:cNvSpPr/>
          <p:nvPr/>
        </p:nvSpPr>
        <p:spPr bwMode="auto">
          <a:xfrm>
            <a:off x="1750384" y="6948061"/>
            <a:ext cx="5183226" cy="647831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7" name="Скругленный прямоугольник 87">
            <a:extLst>
              <a:ext uri="{FF2B5EF4-FFF2-40B4-BE49-F238E27FC236}">
                <a16:creationId xmlns:a16="http://schemas.microsoft.com/office/drawing/2014/main" id="{8CA1EF84-FAB9-A54B-9090-D0DB8A42656A}"/>
              </a:ext>
            </a:extLst>
          </p:cNvPr>
          <p:cNvSpPr/>
          <p:nvPr/>
        </p:nvSpPr>
        <p:spPr bwMode="auto">
          <a:xfrm>
            <a:off x="8151552" y="3842374"/>
            <a:ext cx="4247840" cy="1673562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 dirty="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8" name="Скругленный прямоугольник 102">
            <a:extLst>
              <a:ext uri="{FF2B5EF4-FFF2-40B4-BE49-F238E27FC236}">
                <a16:creationId xmlns:a16="http://schemas.microsoft.com/office/drawing/2014/main" id="{5A4EAE05-BBE3-BB48-8483-BF4F01AAA17C}"/>
              </a:ext>
            </a:extLst>
          </p:cNvPr>
          <p:cNvSpPr/>
          <p:nvPr/>
        </p:nvSpPr>
        <p:spPr bwMode="auto">
          <a:xfrm>
            <a:off x="8151552" y="3842374"/>
            <a:ext cx="4247840" cy="647831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9" name="Скругленный прямоугольник 91">
            <a:extLst>
              <a:ext uri="{FF2B5EF4-FFF2-40B4-BE49-F238E27FC236}">
                <a16:creationId xmlns:a16="http://schemas.microsoft.com/office/drawing/2014/main" id="{A271ADA2-5C26-8B40-A570-6B9618296888}"/>
              </a:ext>
            </a:extLst>
          </p:cNvPr>
          <p:cNvSpPr/>
          <p:nvPr/>
        </p:nvSpPr>
        <p:spPr bwMode="auto">
          <a:xfrm>
            <a:off x="8151552" y="10225728"/>
            <a:ext cx="4247840" cy="1675323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0" name="Скругленный прямоугольник 93">
            <a:extLst>
              <a:ext uri="{FF2B5EF4-FFF2-40B4-BE49-F238E27FC236}">
                <a16:creationId xmlns:a16="http://schemas.microsoft.com/office/drawing/2014/main" id="{4D265CFE-81CA-1048-913F-2006A45A7400}"/>
              </a:ext>
            </a:extLst>
          </p:cNvPr>
          <p:cNvSpPr/>
          <p:nvPr/>
        </p:nvSpPr>
        <p:spPr bwMode="auto">
          <a:xfrm>
            <a:off x="8151552" y="10227490"/>
            <a:ext cx="4247840" cy="647831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cxnSp>
        <p:nvCxnSpPr>
          <p:cNvPr id="11" name="Соединительная линия уступом 17">
            <a:extLst>
              <a:ext uri="{FF2B5EF4-FFF2-40B4-BE49-F238E27FC236}">
                <a16:creationId xmlns:a16="http://schemas.microsoft.com/office/drawing/2014/main" id="{D9973C08-74D1-7246-B1BC-0CE01CBD1EF8}"/>
              </a:ext>
            </a:extLst>
          </p:cNvPr>
          <p:cNvCxnSpPr>
            <a:cxnSpLocks/>
            <a:stCxn id="7" idx="1"/>
            <a:endCxn id="9" idx="1"/>
          </p:cNvCxnSpPr>
          <p:nvPr/>
        </p:nvCxnSpPr>
        <p:spPr bwMode="auto">
          <a:xfrm rot="10800000" flipV="1">
            <a:off x="8151552" y="4679155"/>
            <a:ext cx="12697" cy="6384235"/>
          </a:xfrm>
          <a:prstGeom prst="bentConnector3">
            <a:avLst>
              <a:gd name="adj1" fmla="val 4786075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triangle"/>
            <a:tailEnd type="triangle"/>
          </a:ln>
          <a:effectLst/>
        </p:spPr>
      </p:cxnSp>
      <p:sp>
        <p:nvSpPr>
          <p:cNvPr id="12" name="Скругленный прямоугольник 110">
            <a:extLst>
              <a:ext uri="{FF2B5EF4-FFF2-40B4-BE49-F238E27FC236}">
                <a16:creationId xmlns:a16="http://schemas.microsoft.com/office/drawing/2014/main" id="{D195B2E1-E9A1-CF4D-8095-4A3C329B24DC}"/>
              </a:ext>
            </a:extLst>
          </p:cNvPr>
          <p:cNvSpPr/>
          <p:nvPr/>
        </p:nvSpPr>
        <p:spPr bwMode="auto">
          <a:xfrm>
            <a:off x="13473187" y="4158666"/>
            <a:ext cx="4247840" cy="104372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3" name="Скругленный прямоугольник 66">
            <a:extLst>
              <a:ext uri="{FF2B5EF4-FFF2-40B4-BE49-F238E27FC236}">
                <a16:creationId xmlns:a16="http://schemas.microsoft.com/office/drawing/2014/main" id="{462186BF-CC65-674D-8C64-4354448B3D3F}"/>
              </a:ext>
            </a:extLst>
          </p:cNvPr>
          <p:cNvSpPr/>
          <p:nvPr/>
        </p:nvSpPr>
        <p:spPr bwMode="auto">
          <a:xfrm>
            <a:off x="13473187" y="2857828"/>
            <a:ext cx="4247840" cy="104372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4" name="Скругленный прямоугольник 69">
            <a:extLst>
              <a:ext uri="{FF2B5EF4-FFF2-40B4-BE49-F238E27FC236}">
                <a16:creationId xmlns:a16="http://schemas.microsoft.com/office/drawing/2014/main" id="{B0DC3943-200D-E44F-B2DB-2314C9D68C27}"/>
              </a:ext>
            </a:extLst>
          </p:cNvPr>
          <p:cNvSpPr/>
          <p:nvPr/>
        </p:nvSpPr>
        <p:spPr bwMode="auto">
          <a:xfrm>
            <a:off x="13473187" y="5458130"/>
            <a:ext cx="4247840" cy="104372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cxnSp>
        <p:nvCxnSpPr>
          <p:cNvPr id="15" name="Прямая со стрелкой 18">
            <a:extLst>
              <a:ext uri="{FF2B5EF4-FFF2-40B4-BE49-F238E27FC236}">
                <a16:creationId xmlns:a16="http://schemas.microsoft.com/office/drawing/2014/main" id="{6DD5A7DA-C1BF-EC44-A403-40975E04A987}"/>
              </a:ext>
            </a:extLst>
          </p:cNvPr>
          <p:cNvCxnSpPr>
            <a:cxnSpLocks/>
            <a:endCxn id="12" idx="1"/>
          </p:cNvCxnSpPr>
          <p:nvPr/>
        </p:nvCxnSpPr>
        <p:spPr bwMode="auto">
          <a:xfrm>
            <a:off x="12399392" y="4657558"/>
            <a:ext cx="1073795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cxnSp>
        <p:nvCxnSpPr>
          <p:cNvPr id="16" name="Соединительная линия уступом 95">
            <a:extLst>
              <a:ext uri="{FF2B5EF4-FFF2-40B4-BE49-F238E27FC236}">
                <a16:creationId xmlns:a16="http://schemas.microsoft.com/office/drawing/2014/main" id="{79112B36-A1C6-D64A-A18C-5B6FF9AA03E5}"/>
              </a:ext>
            </a:extLst>
          </p:cNvPr>
          <p:cNvCxnSpPr>
            <a:cxnSpLocks/>
            <a:stCxn id="13" idx="1"/>
            <a:endCxn id="14" idx="1"/>
          </p:cNvCxnSpPr>
          <p:nvPr/>
        </p:nvCxnSpPr>
        <p:spPr bwMode="auto">
          <a:xfrm rot="10800000" flipV="1">
            <a:off x="13473187" y="3379692"/>
            <a:ext cx="12700" cy="2600302"/>
          </a:xfrm>
          <a:prstGeom prst="bentConnector3">
            <a:avLst>
              <a:gd name="adj1" fmla="val 3907315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triangle"/>
            <a:tailEnd type="triangle"/>
          </a:ln>
          <a:effectLst/>
        </p:spPr>
      </p:cxnSp>
      <p:sp>
        <p:nvSpPr>
          <p:cNvPr id="17" name="Скругленный прямоугольник 45">
            <a:extLst>
              <a:ext uri="{FF2B5EF4-FFF2-40B4-BE49-F238E27FC236}">
                <a16:creationId xmlns:a16="http://schemas.microsoft.com/office/drawing/2014/main" id="{748A97F8-DD77-E949-BAE5-7A4A9E5C9D00}"/>
              </a:ext>
            </a:extLst>
          </p:cNvPr>
          <p:cNvSpPr/>
          <p:nvPr/>
        </p:nvSpPr>
        <p:spPr bwMode="auto">
          <a:xfrm>
            <a:off x="8157900" y="7018384"/>
            <a:ext cx="4247840" cy="167983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8" name="Скругленный прямоугольник 47">
            <a:extLst>
              <a:ext uri="{FF2B5EF4-FFF2-40B4-BE49-F238E27FC236}">
                <a16:creationId xmlns:a16="http://schemas.microsoft.com/office/drawing/2014/main" id="{87A9A842-82DD-1041-8D06-2735FC05DC04}"/>
              </a:ext>
            </a:extLst>
          </p:cNvPr>
          <p:cNvSpPr/>
          <p:nvPr/>
        </p:nvSpPr>
        <p:spPr bwMode="auto">
          <a:xfrm>
            <a:off x="8157900" y="7024660"/>
            <a:ext cx="4247840" cy="647831"/>
          </a:xfrm>
          <a:prstGeom prst="roundRect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9" name="Скругленный прямоугольник 82">
            <a:extLst>
              <a:ext uri="{FF2B5EF4-FFF2-40B4-BE49-F238E27FC236}">
                <a16:creationId xmlns:a16="http://schemas.microsoft.com/office/drawing/2014/main" id="{9C063DA2-C96E-4847-A17A-C911DE77F12F}"/>
              </a:ext>
            </a:extLst>
          </p:cNvPr>
          <p:cNvSpPr/>
          <p:nvPr/>
        </p:nvSpPr>
        <p:spPr bwMode="auto">
          <a:xfrm>
            <a:off x="18602232" y="7343039"/>
            <a:ext cx="4247840" cy="1043728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0" name="Скругленный прямоугольник 63">
            <a:extLst>
              <a:ext uri="{FF2B5EF4-FFF2-40B4-BE49-F238E27FC236}">
                <a16:creationId xmlns:a16="http://schemas.microsoft.com/office/drawing/2014/main" id="{256CDF00-7DB9-B148-8B3C-C06456E95B4C}"/>
              </a:ext>
            </a:extLst>
          </p:cNvPr>
          <p:cNvSpPr/>
          <p:nvPr/>
        </p:nvSpPr>
        <p:spPr bwMode="auto">
          <a:xfrm>
            <a:off x="18602232" y="6065172"/>
            <a:ext cx="4247840" cy="1043728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1" name="Скругленный прямоугольник 61">
            <a:extLst>
              <a:ext uri="{FF2B5EF4-FFF2-40B4-BE49-F238E27FC236}">
                <a16:creationId xmlns:a16="http://schemas.microsoft.com/office/drawing/2014/main" id="{C6834A4A-1524-0E48-BD50-0B4A92A412F7}"/>
              </a:ext>
            </a:extLst>
          </p:cNvPr>
          <p:cNvSpPr/>
          <p:nvPr/>
        </p:nvSpPr>
        <p:spPr bwMode="auto">
          <a:xfrm>
            <a:off x="18602232" y="8620906"/>
            <a:ext cx="4247840" cy="1043728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cxnSp>
        <p:nvCxnSpPr>
          <p:cNvPr id="22" name="Прямая со стрелкой 84">
            <a:extLst>
              <a:ext uri="{FF2B5EF4-FFF2-40B4-BE49-F238E27FC236}">
                <a16:creationId xmlns:a16="http://schemas.microsoft.com/office/drawing/2014/main" id="{8FC5BBBD-1530-9B49-A725-C9AF762989D4}"/>
              </a:ext>
            </a:extLst>
          </p:cNvPr>
          <p:cNvCxnSpPr>
            <a:cxnSpLocks/>
            <a:endCxn id="19" idx="1"/>
          </p:cNvCxnSpPr>
          <p:nvPr/>
        </p:nvCxnSpPr>
        <p:spPr bwMode="auto">
          <a:xfrm>
            <a:off x="12405740" y="7864903"/>
            <a:ext cx="6196493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cxnSp>
        <p:nvCxnSpPr>
          <p:cNvPr id="23" name="Соединительная линия уступом 85">
            <a:extLst>
              <a:ext uri="{FF2B5EF4-FFF2-40B4-BE49-F238E27FC236}">
                <a16:creationId xmlns:a16="http://schemas.microsoft.com/office/drawing/2014/main" id="{863E161B-7660-AE4A-8CBD-5E73AAA752FF}"/>
              </a:ext>
            </a:extLst>
          </p:cNvPr>
          <p:cNvCxnSpPr>
            <a:cxnSpLocks/>
            <a:stCxn id="20" idx="1"/>
            <a:endCxn id="21" idx="1"/>
          </p:cNvCxnSpPr>
          <p:nvPr/>
        </p:nvCxnSpPr>
        <p:spPr bwMode="auto">
          <a:xfrm rot="10800000" flipV="1">
            <a:off x="18602232" y="6587036"/>
            <a:ext cx="12697" cy="2555734"/>
          </a:xfrm>
          <a:prstGeom prst="bentConnector3">
            <a:avLst>
              <a:gd name="adj1" fmla="val 4680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triangle"/>
            <a:tailEnd type="triangle"/>
          </a:ln>
          <a:effectLst/>
        </p:spPr>
      </p:cxnSp>
      <p:sp>
        <p:nvSpPr>
          <p:cNvPr id="24" name="Скругленный прямоугольник 105">
            <a:extLst>
              <a:ext uri="{FF2B5EF4-FFF2-40B4-BE49-F238E27FC236}">
                <a16:creationId xmlns:a16="http://schemas.microsoft.com/office/drawing/2014/main" id="{6979817C-76DC-B049-A026-6CDD6E3611B7}"/>
              </a:ext>
            </a:extLst>
          </p:cNvPr>
          <p:cNvSpPr/>
          <p:nvPr/>
        </p:nvSpPr>
        <p:spPr bwMode="auto">
          <a:xfrm>
            <a:off x="13473187" y="10565998"/>
            <a:ext cx="4247840" cy="104372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5" name="Скругленный прямоугольник 100">
            <a:extLst>
              <a:ext uri="{FF2B5EF4-FFF2-40B4-BE49-F238E27FC236}">
                <a16:creationId xmlns:a16="http://schemas.microsoft.com/office/drawing/2014/main" id="{CA2CD2B1-5AB3-A642-91BD-563BA466A981}"/>
              </a:ext>
            </a:extLst>
          </p:cNvPr>
          <p:cNvSpPr/>
          <p:nvPr/>
        </p:nvSpPr>
        <p:spPr bwMode="auto">
          <a:xfrm>
            <a:off x="13473187" y="9288131"/>
            <a:ext cx="4247840" cy="104372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6" name="Скругленный прямоугольник 98">
            <a:extLst>
              <a:ext uri="{FF2B5EF4-FFF2-40B4-BE49-F238E27FC236}">
                <a16:creationId xmlns:a16="http://schemas.microsoft.com/office/drawing/2014/main" id="{806F4D20-8652-694D-9EAF-93ACD9020534}"/>
              </a:ext>
            </a:extLst>
          </p:cNvPr>
          <p:cNvSpPr/>
          <p:nvPr/>
        </p:nvSpPr>
        <p:spPr bwMode="auto">
          <a:xfrm>
            <a:off x="13473187" y="11843866"/>
            <a:ext cx="4247840" cy="104372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cxnSp>
        <p:nvCxnSpPr>
          <p:cNvPr id="27" name="Прямая со стрелкой 107">
            <a:extLst>
              <a:ext uri="{FF2B5EF4-FFF2-40B4-BE49-F238E27FC236}">
                <a16:creationId xmlns:a16="http://schemas.microsoft.com/office/drawing/2014/main" id="{3628EE41-6109-0544-92F0-93CBBE632E49}"/>
              </a:ext>
            </a:extLst>
          </p:cNvPr>
          <p:cNvCxnSpPr>
            <a:cxnSpLocks/>
            <a:endCxn id="24" idx="1"/>
          </p:cNvCxnSpPr>
          <p:nvPr/>
        </p:nvCxnSpPr>
        <p:spPr bwMode="auto">
          <a:xfrm flipV="1">
            <a:off x="12399393" y="11087863"/>
            <a:ext cx="1073795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cxnSp>
        <p:nvCxnSpPr>
          <p:cNvPr id="28" name="Соединительная линия уступом 108">
            <a:extLst>
              <a:ext uri="{FF2B5EF4-FFF2-40B4-BE49-F238E27FC236}">
                <a16:creationId xmlns:a16="http://schemas.microsoft.com/office/drawing/2014/main" id="{317600EF-0014-3341-A0C2-CD9F35BD5355}"/>
              </a:ext>
            </a:extLst>
          </p:cNvPr>
          <p:cNvCxnSpPr>
            <a:cxnSpLocks/>
            <a:stCxn id="25" idx="1"/>
            <a:endCxn id="26" idx="1"/>
          </p:cNvCxnSpPr>
          <p:nvPr/>
        </p:nvCxnSpPr>
        <p:spPr bwMode="auto">
          <a:xfrm rot="10800000" flipV="1">
            <a:off x="13473187" y="9809995"/>
            <a:ext cx="12697" cy="2555734"/>
          </a:xfrm>
          <a:prstGeom prst="bentConnector3">
            <a:avLst>
              <a:gd name="adj1" fmla="val 4040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triangle"/>
            <a:tailEnd type="triangle"/>
          </a:ln>
          <a:effectLst/>
        </p:spPr>
      </p:cxnSp>
      <p:sp>
        <p:nvSpPr>
          <p:cNvPr id="36" name="Subtitle 2">
            <a:extLst>
              <a:ext uri="{FF2B5EF4-FFF2-40B4-BE49-F238E27FC236}">
                <a16:creationId xmlns:a16="http://schemas.microsoft.com/office/drawing/2014/main" id="{D156B26B-5B32-F64A-B544-336064EFDBCA}"/>
              </a:ext>
            </a:extLst>
          </p:cNvPr>
          <p:cNvSpPr txBox="1">
            <a:spLocks/>
          </p:cNvSpPr>
          <p:nvPr/>
        </p:nvSpPr>
        <p:spPr>
          <a:xfrm>
            <a:off x="3617052" y="7036169"/>
            <a:ext cx="1438215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President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D51602-9D65-9A48-A4FB-DBB8443987F3}"/>
              </a:ext>
            </a:extLst>
          </p:cNvPr>
          <p:cNvSpPr txBox="1"/>
          <p:nvPr/>
        </p:nvSpPr>
        <p:spPr>
          <a:xfrm>
            <a:off x="2692119" y="7871272"/>
            <a:ext cx="328808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LILLIE MITCHELL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80D5697B-6BF3-4442-BC3E-C84888FB2440}"/>
              </a:ext>
            </a:extLst>
          </p:cNvPr>
          <p:cNvSpPr txBox="1">
            <a:spLocks/>
          </p:cNvSpPr>
          <p:nvPr/>
        </p:nvSpPr>
        <p:spPr>
          <a:xfrm>
            <a:off x="9605964" y="7118078"/>
            <a:ext cx="1358064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8E875B-4AB2-884D-A1D7-4572041DB0A4}"/>
              </a:ext>
            </a:extLst>
          </p:cNvPr>
          <p:cNvSpPr txBox="1"/>
          <p:nvPr/>
        </p:nvSpPr>
        <p:spPr>
          <a:xfrm>
            <a:off x="8817287" y="7892968"/>
            <a:ext cx="293541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EDITH PHELPS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F17DDC06-C7A7-8D4A-A2A6-BF28EC27930A}"/>
              </a:ext>
            </a:extLst>
          </p:cNvPr>
          <p:cNvSpPr txBox="1">
            <a:spLocks/>
          </p:cNvSpPr>
          <p:nvPr/>
        </p:nvSpPr>
        <p:spPr>
          <a:xfrm>
            <a:off x="9605964" y="3927833"/>
            <a:ext cx="1358064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9A40846-352E-2640-8BBD-88D0C3B5FE5A}"/>
              </a:ext>
            </a:extLst>
          </p:cNvPr>
          <p:cNvSpPr txBox="1"/>
          <p:nvPr/>
        </p:nvSpPr>
        <p:spPr>
          <a:xfrm>
            <a:off x="8424552" y="4702723"/>
            <a:ext cx="372089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MICHELE BURTON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A0A7877A-111B-0944-B374-28D1551D66A0}"/>
              </a:ext>
            </a:extLst>
          </p:cNvPr>
          <p:cNvSpPr txBox="1">
            <a:spLocks/>
          </p:cNvSpPr>
          <p:nvPr/>
        </p:nvSpPr>
        <p:spPr>
          <a:xfrm>
            <a:off x="9605964" y="10320924"/>
            <a:ext cx="1358064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A64919-81CB-A44E-94B0-EADAD87FCAD4}"/>
              </a:ext>
            </a:extLst>
          </p:cNvPr>
          <p:cNvSpPr txBox="1"/>
          <p:nvPr/>
        </p:nvSpPr>
        <p:spPr>
          <a:xfrm>
            <a:off x="8442185" y="11095814"/>
            <a:ext cx="36856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LORRAINE GROSS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9C96FA-A7A1-9E47-8FA3-8D3A3AB058B9}"/>
              </a:ext>
            </a:extLst>
          </p:cNvPr>
          <p:cNvSpPr txBox="1"/>
          <p:nvPr/>
        </p:nvSpPr>
        <p:spPr>
          <a:xfrm>
            <a:off x="14288036" y="4381150"/>
            <a:ext cx="263084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ERICK CARR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631C51E-79B0-8D4F-9012-EC0FE8951237}"/>
              </a:ext>
            </a:extLst>
          </p:cNvPr>
          <p:cNvSpPr txBox="1"/>
          <p:nvPr/>
        </p:nvSpPr>
        <p:spPr>
          <a:xfrm>
            <a:off x="14239944" y="3087071"/>
            <a:ext cx="272702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DALLAS REID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E85117E-E3A0-9546-9365-147A5BBAF749}"/>
              </a:ext>
            </a:extLst>
          </p:cNvPr>
          <p:cNvSpPr txBox="1"/>
          <p:nvPr/>
        </p:nvSpPr>
        <p:spPr>
          <a:xfrm>
            <a:off x="14167809" y="5683681"/>
            <a:ext cx="287130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CORA WOLFE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31E19E-8681-A44F-8747-2E24EF2437D1}"/>
              </a:ext>
            </a:extLst>
          </p:cNvPr>
          <p:cNvSpPr txBox="1"/>
          <p:nvPr/>
        </p:nvSpPr>
        <p:spPr>
          <a:xfrm>
            <a:off x="14130141" y="9517607"/>
            <a:ext cx="294664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ELISA GRIFFIN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3A48F4-0E4A-1B4E-97F9-55B6E4661E6C}"/>
              </a:ext>
            </a:extLst>
          </p:cNvPr>
          <p:cNvSpPr txBox="1"/>
          <p:nvPr/>
        </p:nvSpPr>
        <p:spPr>
          <a:xfrm>
            <a:off x="14289638" y="10795474"/>
            <a:ext cx="262764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JUNE WARD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7D104DB-64E2-084D-B947-0866E07FB788}"/>
              </a:ext>
            </a:extLst>
          </p:cNvPr>
          <p:cNvSpPr txBox="1"/>
          <p:nvPr/>
        </p:nvSpPr>
        <p:spPr>
          <a:xfrm>
            <a:off x="13779084" y="12073342"/>
            <a:ext cx="364875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JACK MORRISON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4E6AA4-9406-8645-AA25-9B9A8341E70A}"/>
              </a:ext>
            </a:extLst>
          </p:cNvPr>
          <p:cNvSpPr txBox="1"/>
          <p:nvPr/>
        </p:nvSpPr>
        <p:spPr>
          <a:xfrm>
            <a:off x="18780751" y="6294648"/>
            <a:ext cx="389080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VICTORIA HUNTER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71EA1A-22FC-8E41-B42E-DC1D864F8C82}"/>
              </a:ext>
            </a:extLst>
          </p:cNvPr>
          <p:cNvSpPr txBox="1"/>
          <p:nvPr/>
        </p:nvSpPr>
        <p:spPr>
          <a:xfrm>
            <a:off x="19053260" y="7572515"/>
            <a:ext cx="334578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JULIAN GLOVER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333B11-FA4B-434B-AE33-830C7F1DCDA7}"/>
              </a:ext>
            </a:extLst>
          </p:cNvPr>
          <p:cNvSpPr txBox="1"/>
          <p:nvPr/>
        </p:nvSpPr>
        <p:spPr>
          <a:xfrm>
            <a:off x="18929830" y="8850382"/>
            <a:ext cx="359265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PAMELA HOWELL</a:t>
            </a:r>
          </a:p>
        </p:txBody>
      </p:sp>
    </p:spTree>
    <p:extLst>
      <p:ext uri="{BB962C8B-B14F-4D97-AF65-F5344CB8AC3E}">
        <p14:creationId xmlns:p14="http://schemas.microsoft.com/office/powerpoint/2010/main" val="3468846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71">
            <a:extLst>
              <a:ext uri="{FF2B5EF4-FFF2-40B4-BE49-F238E27FC236}">
                <a16:creationId xmlns:a16="http://schemas.microsoft.com/office/drawing/2014/main" id="{6E28DFBD-64A6-0344-921C-8D07077217F7}"/>
              </a:ext>
            </a:extLst>
          </p:cNvPr>
          <p:cNvSpPr/>
          <p:nvPr/>
        </p:nvSpPr>
        <p:spPr>
          <a:xfrm>
            <a:off x="2841610" y="2433438"/>
            <a:ext cx="18694427" cy="9707376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7198" dirty="0">
              <a:latin typeface="Lato Light" panose="020F0502020204030203" pitchFamily="34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7105C20-B637-8444-8CCD-E7D60B1741E3}"/>
              </a:ext>
            </a:extLst>
          </p:cNvPr>
          <p:cNvSpPr/>
          <p:nvPr/>
        </p:nvSpPr>
        <p:spPr>
          <a:xfrm>
            <a:off x="10312374" y="3043037"/>
            <a:ext cx="3759226" cy="155641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53" rtlCol="0" anchor="ctr"/>
          <a:lstStyle/>
          <a:p>
            <a:pPr algn="ctr"/>
            <a:endParaRPr lang="uk-UA" sz="2399" dirty="0">
              <a:latin typeface="Lato Light" panose="020F0502020204030203" pitchFamily="34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657560A-0A65-FF4B-A24B-87B5EA8AF042}"/>
              </a:ext>
            </a:extLst>
          </p:cNvPr>
          <p:cNvSpPr/>
          <p:nvPr/>
        </p:nvSpPr>
        <p:spPr>
          <a:xfrm>
            <a:off x="6391261" y="5780177"/>
            <a:ext cx="3759226" cy="1556411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000" dirty="0">
              <a:latin typeface="Lato Light" panose="020F0502020204030203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94B657D-EF90-3844-84E5-F39724D8E3EF}"/>
              </a:ext>
            </a:extLst>
          </p:cNvPr>
          <p:cNvSpPr/>
          <p:nvPr/>
        </p:nvSpPr>
        <p:spPr>
          <a:xfrm>
            <a:off x="14227164" y="5780177"/>
            <a:ext cx="3759226" cy="1556411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000" dirty="0">
              <a:latin typeface="Lato Light" panose="020F0502020204030203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6E15AF5-F56C-4A41-BCE7-CF37CB779987}"/>
              </a:ext>
            </a:extLst>
          </p:cNvPr>
          <p:cNvSpPr/>
          <p:nvPr/>
        </p:nvSpPr>
        <p:spPr>
          <a:xfrm>
            <a:off x="4553574" y="8523376"/>
            <a:ext cx="3383303" cy="1556411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000" dirty="0">
              <a:latin typeface="Lato Light" panose="020F0502020204030203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CF94CE1-76D5-464D-BC71-73C010173DC3}"/>
              </a:ext>
            </a:extLst>
          </p:cNvPr>
          <p:cNvSpPr/>
          <p:nvPr/>
        </p:nvSpPr>
        <p:spPr>
          <a:xfrm>
            <a:off x="8534387" y="8523376"/>
            <a:ext cx="3383303" cy="1556411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000" dirty="0">
              <a:latin typeface="Lato Light" panose="020F0502020204030203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6717C85-FBB3-F44F-A67C-12CFFC6B5279}"/>
              </a:ext>
            </a:extLst>
          </p:cNvPr>
          <p:cNvSpPr/>
          <p:nvPr/>
        </p:nvSpPr>
        <p:spPr>
          <a:xfrm>
            <a:off x="12459960" y="8523376"/>
            <a:ext cx="3383303" cy="1556411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000" dirty="0">
              <a:latin typeface="Lato Light" panose="020F0502020204030203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336D0D7-76D7-F34B-B188-BF6759BE4C6C}"/>
              </a:ext>
            </a:extLst>
          </p:cNvPr>
          <p:cNvSpPr/>
          <p:nvPr/>
        </p:nvSpPr>
        <p:spPr>
          <a:xfrm>
            <a:off x="16440773" y="8523376"/>
            <a:ext cx="3383303" cy="1556411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000" dirty="0">
              <a:latin typeface="Lato Light" panose="020F0502020204030203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BAACCDC-D673-E642-A8F2-D1CEBDF7F281}"/>
              </a:ext>
            </a:extLst>
          </p:cNvPr>
          <p:cNvSpPr/>
          <p:nvPr/>
        </p:nvSpPr>
        <p:spPr>
          <a:xfrm>
            <a:off x="2212193" y="11266576"/>
            <a:ext cx="3383303" cy="1556411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000" dirty="0">
              <a:latin typeface="Lato Light" panose="020F0502020204030203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F5225EA-EAB5-9E45-BE4C-ED9F5DEDD380}"/>
              </a:ext>
            </a:extLst>
          </p:cNvPr>
          <p:cNvSpPr/>
          <p:nvPr/>
        </p:nvSpPr>
        <p:spPr>
          <a:xfrm>
            <a:off x="6944321" y="11266576"/>
            <a:ext cx="3383303" cy="1556411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000" dirty="0">
              <a:latin typeface="Lato Light" panose="020F0502020204030203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41E2F90-3452-0040-B2B1-8E159795BFC4}"/>
              </a:ext>
            </a:extLst>
          </p:cNvPr>
          <p:cNvSpPr/>
          <p:nvPr/>
        </p:nvSpPr>
        <p:spPr>
          <a:xfrm>
            <a:off x="14050023" y="11266576"/>
            <a:ext cx="3383303" cy="1556411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000" dirty="0">
              <a:latin typeface="Lato Light" panose="020F0502020204030203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191E68F-E5D2-DF4C-B1DC-017A7576E77C}"/>
              </a:ext>
            </a:extLst>
          </p:cNvPr>
          <p:cNvSpPr/>
          <p:nvPr/>
        </p:nvSpPr>
        <p:spPr>
          <a:xfrm>
            <a:off x="18782151" y="11266576"/>
            <a:ext cx="3383303" cy="1556411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000" dirty="0">
              <a:latin typeface="Lato Light" panose="020F050202020403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ACC9A3-EF22-574B-AF5F-208E6167D23B}"/>
              </a:ext>
            </a:extLst>
          </p:cNvPr>
          <p:cNvSpPr txBox="1"/>
          <p:nvPr/>
        </p:nvSpPr>
        <p:spPr>
          <a:xfrm>
            <a:off x="5369509" y="612372"/>
            <a:ext cx="136386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PYRAMID ORGANIZATIONAL CHART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8823-17C8-B34A-9284-B1B6279C2E28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EF3AFDD4-F8C0-C546-B54A-64A223745082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16200000" flipH="1">
            <a:off x="13559018" y="3232417"/>
            <a:ext cx="1180729" cy="3914790"/>
          </a:xfrm>
          <a:prstGeom prst="bentConnector3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65B0996A-C4CE-634B-8972-49E2DC08482B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9641067" y="3229256"/>
            <a:ext cx="1180729" cy="3921113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322DF078-6E58-C649-BB39-BD4A6783C279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16526207" y="6917158"/>
            <a:ext cx="1186788" cy="2025648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7E92B6D7-50F3-984D-BE99-AE7A155F99C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14535801" y="6952400"/>
            <a:ext cx="1186788" cy="1955165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DFED709E-DD49-CC49-9D8F-2A281FD83502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8655062" y="6952399"/>
            <a:ext cx="1186788" cy="1955165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B8442034-8564-9246-9F3C-BE957ACEB1DE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6664656" y="6917158"/>
            <a:ext cx="1186788" cy="2025648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62F8D3D0-C52A-0647-BBA8-CE32FA2B3EF8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rot="16200000" flipH="1">
            <a:off x="6847205" y="9477807"/>
            <a:ext cx="1186789" cy="2390747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9870D08C-E91A-E043-8759-5351681BF8D5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5400000">
            <a:off x="4481142" y="9502491"/>
            <a:ext cx="1186789" cy="2341381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7A7C2EF5-7DDC-BB4B-81E0-79EFA0899E30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16200000" flipH="1">
            <a:off x="18709720" y="9502492"/>
            <a:ext cx="1186789" cy="2341378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E8F8AFCF-6D8D-5244-92A2-E5710FE6C1F2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16343656" y="9477806"/>
            <a:ext cx="1186789" cy="2390750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CBB6BF7-AA37-A545-97C2-38214ECE7882}"/>
              </a:ext>
            </a:extLst>
          </p:cNvPr>
          <p:cNvSpPr txBox="1"/>
          <p:nvPr/>
        </p:nvSpPr>
        <p:spPr>
          <a:xfrm>
            <a:off x="10698672" y="3282004"/>
            <a:ext cx="298030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JOHN WAYNE</a:t>
            </a: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FABA2A98-DED9-3A4E-A02C-95BAD25128D7}"/>
              </a:ext>
            </a:extLst>
          </p:cNvPr>
          <p:cNvSpPr txBox="1">
            <a:spLocks/>
          </p:cNvSpPr>
          <p:nvPr/>
        </p:nvSpPr>
        <p:spPr>
          <a:xfrm>
            <a:off x="11367125" y="3851447"/>
            <a:ext cx="1643399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President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831D5D6-C615-7547-B737-5A298D225D64}"/>
              </a:ext>
            </a:extLst>
          </p:cNvPr>
          <p:cNvSpPr txBox="1"/>
          <p:nvPr/>
        </p:nvSpPr>
        <p:spPr>
          <a:xfrm>
            <a:off x="6446502" y="6018630"/>
            <a:ext cx="364875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JACK MORRISON</a:t>
            </a:r>
          </a:p>
        </p:txBody>
      </p:sp>
      <p:sp>
        <p:nvSpPr>
          <p:cNvPr id="94" name="Subtitle 2">
            <a:extLst>
              <a:ext uri="{FF2B5EF4-FFF2-40B4-BE49-F238E27FC236}">
                <a16:creationId xmlns:a16="http://schemas.microsoft.com/office/drawing/2014/main" id="{F131BD9A-64A5-344B-A2F4-8F81C6126349}"/>
              </a:ext>
            </a:extLst>
          </p:cNvPr>
          <p:cNvSpPr txBox="1">
            <a:spLocks/>
          </p:cNvSpPr>
          <p:nvPr/>
        </p:nvSpPr>
        <p:spPr>
          <a:xfrm>
            <a:off x="7495661" y="6588073"/>
            <a:ext cx="155042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7CCEE98-8422-3646-B626-7E73D6F40051}"/>
              </a:ext>
            </a:extLst>
          </p:cNvPr>
          <p:cNvSpPr txBox="1"/>
          <p:nvPr/>
        </p:nvSpPr>
        <p:spPr>
          <a:xfrm>
            <a:off x="14284072" y="6018630"/>
            <a:ext cx="361349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RANDY NORMAN</a:t>
            </a:r>
          </a:p>
        </p:txBody>
      </p:sp>
      <p:sp>
        <p:nvSpPr>
          <p:cNvPr id="96" name="Subtitle 2">
            <a:extLst>
              <a:ext uri="{FF2B5EF4-FFF2-40B4-BE49-F238E27FC236}">
                <a16:creationId xmlns:a16="http://schemas.microsoft.com/office/drawing/2014/main" id="{281A3047-E193-0645-8784-E70D63400E2F}"/>
              </a:ext>
            </a:extLst>
          </p:cNvPr>
          <p:cNvSpPr txBox="1">
            <a:spLocks/>
          </p:cNvSpPr>
          <p:nvPr/>
        </p:nvSpPr>
        <p:spPr>
          <a:xfrm>
            <a:off x="15315595" y="6588073"/>
            <a:ext cx="155042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3355BE4-0763-5A40-8C41-EEACF9278B1A}"/>
              </a:ext>
            </a:extLst>
          </p:cNvPr>
          <p:cNvSpPr txBox="1"/>
          <p:nvPr/>
        </p:nvSpPr>
        <p:spPr>
          <a:xfrm>
            <a:off x="4800769" y="8759336"/>
            <a:ext cx="288893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DIANE CASEY</a:t>
            </a:r>
          </a:p>
        </p:txBody>
      </p:sp>
      <p:sp>
        <p:nvSpPr>
          <p:cNvPr id="98" name="Subtitle 2">
            <a:extLst>
              <a:ext uri="{FF2B5EF4-FFF2-40B4-BE49-F238E27FC236}">
                <a16:creationId xmlns:a16="http://schemas.microsoft.com/office/drawing/2014/main" id="{8109F425-B6C1-B044-944B-C107EDA6589B}"/>
              </a:ext>
            </a:extLst>
          </p:cNvPr>
          <p:cNvSpPr txBox="1">
            <a:spLocks/>
          </p:cNvSpPr>
          <p:nvPr/>
        </p:nvSpPr>
        <p:spPr>
          <a:xfrm>
            <a:off x="5470013" y="9328779"/>
            <a:ext cx="155042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F878DF6-A0B5-6847-8165-D5EEBD79AE99}"/>
              </a:ext>
            </a:extLst>
          </p:cNvPr>
          <p:cNvSpPr txBox="1"/>
          <p:nvPr/>
        </p:nvSpPr>
        <p:spPr>
          <a:xfrm>
            <a:off x="8908221" y="8759336"/>
            <a:ext cx="263565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JANET COLE</a:t>
            </a:r>
          </a:p>
        </p:txBody>
      </p:sp>
      <p:sp>
        <p:nvSpPr>
          <p:cNvPr id="100" name="Subtitle 2">
            <a:extLst>
              <a:ext uri="{FF2B5EF4-FFF2-40B4-BE49-F238E27FC236}">
                <a16:creationId xmlns:a16="http://schemas.microsoft.com/office/drawing/2014/main" id="{F932E3EE-C86A-7243-9D57-5B9B108280E3}"/>
              </a:ext>
            </a:extLst>
          </p:cNvPr>
          <p:cNvSpPr txBox="1">
            <a:spLocks/>
          </p:cNvSpPr>
          <p:nvPr/>
        </p:nvSpPr>
        <p:spPr>
          <a:xfrm>
            <a:off x="9450826" y="9328779"/>
            <a:ext cx="155042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0B500A5-B4B3-C645-AD78-24B725161469}"/>
              </a:ext>
            </a:extLst>
          </p:cNvPr>
          <p:cNvSpPr txBox="1"/>
          <p:nvPr/>
        </p:nvSpPr>
        <p:spPr>
          <a:xfrm>
            <a:off x="12688725" y="8759336"/>
            <a:ext cx="292580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BECKY BATES</a:t>
            </a:r>
          </a:p>
        </p:txBody>
      </p:sp>
      <p:sp>
        <p:nvSpPr>
          <p:cNvPr id="102" name="Subtitle 2">
            <a:extLst>
              <a:ext uri="{FF2B5EF4-FFF2-40B4-BE49-F238E27FC236}">
                <a16:creationId xmlns:a16="http://schemas.microsoft.com/office/drawing/2014/main" id="{F0416869-0B9F-6844-9564-B75D3FF8D22D}"/>
              </a:ext>
            </a:extLst>
          </p:cNvPr>
          <p:cNvSpPr txBox="1">
            <a:spLocks/>
          </p:cNvSpPr>
          <p:nvPr/>
        </p:nvSpPr>
        <p:spPr>
          <a:xfrm>
            <a:off x="13376399" y="9328779"/>
            <a:ext cx="155042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F409B8C-BDAE-2143-AB4A-65FFCB38B3DB}"/>
              </a:ext>
            </a:extLst>
          </p:cNvPr>
          <p:cNvSpPr txBox="1"/>
          <p:nvPr/>
        </p:nvSpPr>
        <p:spPr>
          <a:xfrm>
            <a:off x="16657517" y="8759336"/>
            <a:ext cx="294984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DALE RHODES</a:t>
            </a:r>
          </a:p>
        </p:txBody>
      </p:sp>
      <p:sp>
        <p:nvSpPr>
          <p:cNvPr id="104" name="Subtitle 2">
            <a:extLst>
              <a:ext uri="{FF2B5EF4-FFF2-40B4-BE49-F238E27FC236}">
                <a16:creationId xmlns:a16="http://schemas.microsoft.com/office/drawing/2014/main" id="{A664D2CC-1E3E-7B45-AF78-B5B8A335C7B2}"/>
              </a:ext>
            </a:extLst>
          </p:cNvPr>
          <p:cNvSpPr txBox="1">
            <a:spLocks/>
          </p:cNvSpPr>
          <p:nvPr/>
        </p:nvSpPr>
        <p:spPr>
          <a:xfrm>
            <a:off x="17357212" y="9328779"/>
            <a:ext cx="155042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F9E1613-113F-3445-BF57-14D8AFB28538}"/>
              </a:ext>
            </a:extLst>
          </p:cNvPr>
          <p:cNvSpPr txBox="1"/>
          <p:nvPr/>
        </p:nvSpPr>
        <p:spPr>
          <a:xfrm>
            <a:off x="18922419" y="11516236"/>
            <a:ext cx="312136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CHAD COLLIER</a:t>
            </a:r>
          </a:p>
        </p:txBody>
      </p:sp>
      <p:sp>
        <p:nvSpPr>
          <p:cNvPr id="106" name="Subtitle 2">
            <a:extLst>
              <a:ext uri="{FF2B5EF4-FFF2-40B4-BE49-F238E27FC236}">
                <a16:creationId xmlns:a16="http://schemas.microsoft.com/office/drawing/2014/main" id="{AF81872D-6A75-314D-9E30-00FDDF4B786F}"/>
              </a:ext>
            </a:extLst>
          </p:cNvPr>
          <p:cNvSpPr txBox="1">
            <a:spLocks/>
          </p:cNvSpPr>
          <p:nvPr/>
        </p:nvSpPr>
        <p:spPr>
          <a:xfrm>
            <a:off x="19707874" y="12085679"/>
            <a:ext cx="155042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D18D023-A852-454C-AD78-C67C436BE02F}"/>
              </a:ext>
            </a:extLst>
          </p:cNvPr>
          <p:cNvSpPr txBox="1"/>
          <p:nvPr/>
        </p:nvSpPr>
        <p:spPr>
          <a:xfrm>
            <a:off x="13968072" y="11516236"/>
            <a:ext cx="348845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THELMA MORAN</a:t>
            </a:r>
          </a:p>
        </p:txBody>
      </p:sp>
      <p:sp>
        <p:nvSpPr>
          <p:cNvPr id="108" name="Subtitle 2">
            <a:extLst>
              <a:ext uri="{FF2B5EF4-FFF2-40B4-BE49-F238E27FC236}">
                <a16:creationId xmlns:a16="http://schemas.microsoft.com/office/drawing/2014/main" id="{63E45832-D54E-5E43-8AC0-B49F1ABFFF4D}"/>
              </a:ext>
            </a:extLst>
          </p:cNvPr>
          <p:cNvSpPr txBox="1">
            <a:spLocks/>
          </p:cNvSpPr>
          <p:nvPr/>
        </p:nvSpPr>
        <p:spPr>
          <a:xfrm>
            <a:off x="14937067" y="12085679"/>
            <a:ext cx="155042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28A1C3C-4A43-2047-8465-8E7EB63F16DA}"/>
              </a:ext>
            </a:extLst>
          </p:cNvPr>
          <p:cNvSpPr txBox="1"/>
          <p:nvPr/>
        </p:nvSpPr>
        <p:spPr>
          <a:xfrm>
            <a:off x="7138629" y="11516236"/>
            <a:ext cx="299473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JACKIE COOK</a:t>
            </a:r>
          </a:p>
        </p:txBody>
      </p:sp>
      <p:sp>
        <p:nvSpPr>
          <p:cNvPr id="110" name="Subtitle 2">
            <a:extLst>
              <a:ext uri="{FF2B5EF4-FFF2-40B4-BE49-F238E27FC236}">
                <a16:creationId xmlns:a16="http://schemas.microsoft.com/office/drawing/2014/main" id="{8E74B078-971B-804E-8CDC-2D0AE304D330}"/>
              </a:ext>
            </a:extLst>
          </p:cNvPr>
          <p:cNvSpPr txBox="1">
            <a:spLocks/>
          </p:cNvSpPr>
          <p:nvPr/>
        </p:nvSpPr>
        <p:spPr>
          <a:xfrm>
            <a:off x="7860760" y="12085679"/>
            <a:ext cx="155042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E695A31-A90A-FE47-AA72-F4E6D236F4E8}"/>
              </a:ext>
            </a:extLst>
          </p:cNvPr>
          <p:cNvSpPr txBox="1"/>
          <p:nvPr/>
        </p:nvSpPr>
        <p:spPr>
          <a:xfrm>
            <a:off x="2526263" y="11516236"/>
            <a:ext cx="273664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BYRON HALE</a:t>
            </a:r>
          </a:p>
        </p:txBody>
      </p:sp>
      <p:sp>
        <p:nvSpPr>
          <p:cNvPr id="112" name="Subtitle 2">
            <a:extLst>
              <a:ext uri="{FF2B5EF4-FFF2-40B4-BE49-F238E27FC236}">
                <a16:creationId xmlns:a16="http://schemas.microsoft.com/office/drawing/2014/main" id="{68248C82-7C0F-E148-9571-EED283494FBF}"/>
              </a:ext>
            </a:extLst>
          </p:cNvPr>
          <p:cNvSpPr txBox="1">
            <a:spLocks/>
          </p:cNvSpPr>
          <p:nvPr/>
        </p:nvSpPr>
        <p:spPr>
          <a:xfrm>
            <a:off x="3119351" y="12085679"/>
            <a:ext cx="155042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2948642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 Same Side Corner Rectangle 28">
            <a:extLst>
              <a:ext uri="{FF2B5EF4-FFF2-40B4-BE49-F238E27FC236}">
                <a16:creationId xmlns:a16="http://schemas.microsoft.com/office/drawing/2014/main" id="{86063359-3AC6-FA45-BA5F-296DADDBE14A}"/>
              </a:ext>
            </a:extLst>
          </p:cNvPr>
          <p:cNvSpPr/>
          <p:nvPr/>
        </p:nvSpPr>
        <p:spPr>
          <a:xfrm>
            <a:off x="18012481" y="11013333"/>
            <a:ext cx="4185351" cy="805907"/>
          </a:xfrm>
          <a:prstGeom prst="round2SameRect">
            <a:avLst>
              <a:gd name="adj1" fmla="val 0"/>
              <a:gd name="adj2" fmla="val 1984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738" tIns="503869" rIns="143963" rtlCol="0" anchor="t"/>
          <a:lstStyle/>
          <a:p>
            <a:endParaRPr lang="en-US" sz="2000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0" name="Round Same Side Corner Rectangle 29">
            <a:extLst>
              <a:ext uri="{FF2B5EF4-FFF2-40B4-BE49-F238E27FC236}">
                <a16:creationId xmlns:a16="http://schemas.microsoft.com/office/drawing/2014/main" id="{ED93F857-9EE7-5245-913B-0D69BAD4F862}"/>
              </a:ext>
            </a:extLst>
          </p:cNvPr>
          <p:cNvSpPr/>
          <p:nvPr/>
        </p:nvSpPr>
        <p:spPr>
          <a:xfrm>
            <a:off x="18012480" y="10027915"/>
            <a:ext cx="4181093" cy="985418"/>
          </a:xfrm>
          <a:prstGeom prst="round2Same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5850" rIns="71981" rtlCol="0" anchor="ctr"/>
          <a:lstStyle/>
          <a:p>
            <a:pPr algn="l"/>
            <a:endParaRPr lang="uk-UA" sz="2000" dirty="0">
              <a:latin typeface="Lato Light" panose="020F0502020204030203" pitchFamily="34" charset="0"/>
            </a:endParaRPr>
          </a:p>
        </p:txBody>
      </p:sp>
      <p:sp>
        <p:nvSpPr>
          <p:cNvPr id="27" name="Round Same Side Corner Rectangle 26">
            <a:extLst>
              <a:ext uri="{FF2B5EF4-FFF2-40B4-BE49-F238E27FC236}">
                <a16:creationId xmlns:a16="http://schemas.microsoft.com/office/drawing/2014/main" id="{0C10A119-DDDB-924C-8FED-6A5EBBAEFA60}"/>
              </a:ext>
            </a:extLst>
          </p:cNvPr>
          <p:cNvSpPr/>
          <p:nvPr/>
        </p:nvSpPr>
        <p:spPr>
          <a:xfrm>
            <a:off x="11190854" y="11013333"/>
            <a:ext cx="4185351" cy="805907"/>
          </a:xfrm>
          <a:prstGeom prst="round2SameRect">
            <a:avLst>
              <a:gd name="adj1" fmla="val 0"/>
              <a:gd name="adj2" fmla="val 1984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738" tIns="503869" rIns="143963" rtlCol="0" anchor="t"/>
          <a:lstStyle/>
          <a:p>
            <a:endParaRPr lang="en-US" sz="2000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28" name="Round Same Side Corner Rectangle 27">
            <a:extLst>
              <a:ext uri="{FF2B5EF4-FFF2-40B4-BE49-F238E27FC236}">
                <a16:creationId xmlns:a16="http://schemas.microsoft.com/office/drawing/2014/main" id="{CE67BDED-1A32-F244-BA29-7C3574B6FA25}"/>
              </a:ext>
            </a:extLst>
          </p:cNvPr>
          <p:cNvSpPr/>
          <p:nvPr/>
        </p:nvSpPr>
        <p:spPr>
          <a:xfrm>
            <a:off x="11190853" y="10027915"/>
            <a:ext cx="4181093" cy="985418"/>
          </a:xfrm>
          <a:prstGeom prst="round2Same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5850" rIns="71981" rtlCol="0" anchor="ctr"/>
          <a:lstStyle/>
          <a:p>
            <a:pPr algn="l"/>
            <a:endParaRPr lang="uk-UA" sz="2000" dirty="0">
              <a:latin typeface="Lato Light" panose="020F0502020204030203" pitchFamily="34" charset="0"/>
            </a:endParaRPr>
          </a:p>
        </p:txBody>
      </p:sp>
      <p:sp>
        <p:nvSpPr>
          <p:cNvPr id="19" name="Round Same Side Corner Rectangle 18">
            <a:extLst>
              <a:ext uri="{FF2B5EF4-FFF2-40B4-BE49-F238E27FC236}">
                <a16:creationId xmlns:a16="http://schemas.microsoft.com/office/drawing/2014/main" id="{5B33A900-4410-D345-A182-83B323CECFF8}"/>
              </a:ext>
            </a:extLst>
          </p:cNvPr>
          <p:cNvSpPr/>
          <p:nvPr/>
        </p:nvSpPr>
        <p:spPr>
          <a:xfrm>
            <a:off x="4449395" y="11013333"/>
            <a:ext cx="4185351" cy="805907"/>
          </a:xfrm>
          <a:prstGeom prst="round2SameRect">
            <a:avLst>
              <a:gd name="adj1" fmla="val 0"/>
              <a:gd name="adj2" fmla="val 1984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738" tIns="503869" rIns="143963" rtlCol="0" anchor="t"/>
          <a:lstStyle/>
          <a:p>
            <a:endParaRPr lang="en-US" sz="2000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20" name="Round Same Side Corner Rectangle 19">
            <a:extLst>
              <a:ext uri="{FF2B5EF4-FFF2-40B4-BE49-F238E27FC236}">
                <a16:creationId xmlns:a16="http://schemas.microsoft.com/office/drawing/2014/main" id="{813B3DFA-32AE-7844-A9E9-68D11BCFF4F4}"/>
              </a:ext>
            </a:extLst>
          </p:cNvPr>
          <p:cNvSpPr/>
          <p:nvPr/>
        </p:nvSpPr>
        <p:spPr>
          <a:xfrm>
            <a:off x="4449394" y="10027915"/>
            <a:ext cx="4181093" cy="985418"/>
          </a:xfrm>
          <a:prstGeom prst="round2Same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5850" rIns="71981" rtlCol="0" anchor="ctr"/>
          <a:lstStyle/>
          <a:p>
            <a:pPr algn="l"/>
            <a:endParaRPr lang="uk-UA" sz="2000" dirty="0">
              <a:latin typeface="Lato Light" panose="020F0502020204030203" pitchFamily="34" charset="0"/>
            </a:endParaRPr>
          </a:p>
        </p:txBody>
      </p:sp>
      <p:sp>
        <p:nvSpPr>
          <p:cNvPr id="25" name="Round Same Side Corner Rectangle 24">
            <a:extLst>
              <a:ext uri="{FF2B5EF4-FFF2-40B4-BE49-F238E27FC236}">
                <a16:creationId xmlns:a16="http://schemas.microsoft.com/office/drawing/2014/main" id="{BBE13B36-B0E0-0041-A34A-D01D04BC1CBA}"/>
              </a:ext>
            </a:extLst>
          </p:cNvPr>
          <p:cNvSpPr/>
          <p:nvPr/>
        </p:nvSpPr>
        <p:spPr>
          <a:xfrm>
            <a:off x="14515352" y="7799845"/>
            <a:ext cx="4788771" cy="990120"/>
          </a:xfrm>
          <a:prstGeom prst="round2SameRect">
            <a:avLst>
              <a:gd name="adj1" fmla="val 0"/>
              <a:gd name="adj2" fmla="val 132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1700" tIns="503869" rtlCol="0" anchor="t"/>
          <a:lstStyle/>
          <a:p>
            <a:endParaRPr lang="uk-UA" sz="2000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26" name="Round Same Side Corner Rectangle 25">
            <a:extLst>
              <a:ext uri="{FF2B5EF4-FFF2-40B4-BE49-F238E27FC236}">
                <a16:creationId xmlns:a16="http://schemas.microsoft.com/office/drawing/2014/main" id="{3A6A797D-A0CB-1846-B4F6-BE7657EA99CA}"/>
              </a:ext>
            </a:extLst>
          </p:cNvPr>
          <p:cNvSpPr/>
          <p:nvPr/>
        </p:nvSpPr>
        <p:spPr>
          <a:xfrm>
            <a:off x="14515353" y="6656908"/>
            <a:ext cx="4788771" cy="1142937"/>
          </a:xfrm>
          <a:prstGeom prst="round2Same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5663" rtlCol="0" anchor="ctr"/>
          <a:lstStyle/>
          <a:p>
            <a:pPr algn="l"/>
            <a:endParaRPr lang="uk-UA" sz="2000" dirty="0">
              <a:latin typeface="Lato Light" panose="020F0502020204030203" pitchFamily="34" charset="0"/>
            </a:endParaRPr>
          </a:p>
        </p:txBody>
      </p:sp>
      <p:sp>
        <p:nvSpPr>
          <p:cNvPr id="21" name="Round Same Side Corner Rectangle 20">
            <a:extLst>
              <a:ext uri="{FF2B5EF4-FFF2-40B4-BE49-F238E27FC236}">
                <a16:creationId xmlns:a16="http://schemas.microsoft.com/office/drawing/2014/main" id="{D225C1E8-ECFD-AC4E-A787-194AEEA1BAA8}"/>
              </a:ext>
            </a:extLst>
          </p:cNvPr>
          <p:cNvSpPr/>
          <p:nvPr/>
        </p:nvSpPr>
        <p:spPr>
          <a:xfrm>
            <a:off x="7412938" y="7804547"/>
            <a:ext cx="4788771" cy="985418"/>
          </a:xfrm>
          <a:prstGeom prst="round2SameRect">
            <a:avLst>
              <a:gd name="adj1" fmla="val 0"/>
              <a:gd name="adj2" fmla="val 132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1700" tIns="503869" rtlCol="0" anchor="t"/>
          <a:lstStyle/>
          <a:p>
            <a:endParaRPr lang="uk-UA" sz="2000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22" name="Round Same Side Corner Rectangle 21">
            <a:extLst>
              <a:ext uri="{FF2B5EF4-FFF2-40B4-BE49-F238E27FC236}">
                <a16:creationId xmlns:a16="http://schemas.microsoft.com/office/drawing/2014/main" id="{C5F15900-3CC6-3943-811B-8FE016524AB8}"/>
              </a:ext>
            </a:extLst>
          </p:cNvPr>
          <p:cNvSpPr/>
          <p:nvPr/>
        </p:nvSpPr>
        <p:spPr>
          <a:xfrm>
            <a:off x="7412939" y="6656908"/>
            <a:ext cx="4788771" cy="1142937"/>
          </a:xfrm>
          <a:prstGeom prst="round2Same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5663" rtlCol="0" anchor="ctr"/>
          <a:lstStyle/>
          <a:p>
            <a:pPr algn="l"/>
            <a:endParaRPr lang="uk-UA" sz="2000" dirty="0">
              <a:latin typeface="Lato Light" panose="020F0502020204030203" pitchFamily="34" charset="0"/>
            </a:endParaRPr>
          </a:p>
        </p:txBody>
      </p:sp>
      <p:sp>
        <p:nvSpPr>
          <p:cNvPr id="23" name="Round Same Side Corner Rectangle 22">
            <a:extLst>
              <a:ext uri="{FF2B5EF4-FFF2-40B4-BE49-F238E27FC236}">
                <a16:creationId xmlns:a16="http://schemas.microsoft.com/office/drawing/2014/main" id="{FF4BE4AA-9367-A34D-BA6C-EFABF4C57A8B}"/>
              </a:ext>
            </a:extLst>
          </p:cNvPr>
          <p:cNvSpPr/>
          <p:nvPr/>
        </p:nvSpPr>
        <p:spPr>
          <a:xfrm>
            <a:off x="11361694" y="4414176"/>
            <a:ext cx="4788771" cy="1185799"/>
          </a:xfrm>
          <a:prstGeom prst="round2SameRect">
            <a:avLst>
              <a:gd name="adj1" fmla="val 0"/>
              <a:gd name="adj2" fmla="val 1014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1700" tIns="503869" rtlCol="0" anchor="t"/>
          <a:lstStyle/>
          <a:p>
            <a:endParaRPr lang="uk-UA" sz="2000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24" name="Round Same Side Corner Rectangle 23">
            <a:extLst>
              <a:ext uri="{FF2B5EF4-FFF2-40B4-BE49-F238E27FC236}">
                <a16:creationId xmlns:a16="http://schemas.microsoft.com/office/drawing/2014/main" id="{A849CA73-5206-8643-B216-98E213B6F171}"/>
              </a:ext>
            </a:extLst>
          </p:cNvPr>
          <p:cNvSpPr/>
          <p:nvPr/>
        </p:nvSpPr>
        <p:spPr>
          <a:xfrm>
            <a:off x="11361694" y="3032474"/>
            <a:ext cx="4788771" cy="1381702"/>
          </a:xfrm>
          <a:prstGeom prst="round2Same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5756" rtlCol="0" anchor="ctr"/>
          <a:lstStyle/>
          <a:p>
            <a:pPr algn="l"/>
            <a:endParaRPr lang="uk-UA" sz="2000" dirty="0">
              <a:latin typeface="Lato Light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D0C6E7-DBC0-0048-9AC8-5F2D8978747B}"/>
              </a:ext>
            </a:extLst>
          </p:cNvPr>
          <p:cNvSpPr txBox="1"/>
          <p:nvPr/>
        </p:nvSpPr>
        <p:spPr>
          <a:xfrm>
            <a:off x="7231397" y="612372"/>
            <a:ext cx="99148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ORGANIZATIONAL CHART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DE1B9C-84A4-A448-BD42-778E5A53456A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71FE3F-058F-E647-BD7E-5A2B2E07D5C2}"/>
              </a:ext>
            </a:extLst>
          </p:cNvPr>
          <p:cNvSpPr txBox="1"/>
          <p:nvPr/>
        </p:nvSpPr>
        <p:spPr>
          <a:xfrm>
            <a:off x="11994171" y="3430938"/>
            <a:ext cx="328808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LILLIE MITCHELL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77883290-36BC-F347-A709-ADC8E0EC92ED}"/>
              </a:ext>
            </a:extLst>
          </p:cNvPr>
          <p:cNvSpPr txBox="1">
            <a:spLocks/>
          </p:cNvSpPr>
          <p:nvPr/>
        </p:nvSpPr>
        <p:spPr>
          <a:xfrm>
            <a:off x="11983047" y="4535991"/>
            <a:ext cx="391821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consists of marketing products and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032357-7BF7-0C4B-8E81-E25C4C162EC5}"/>
              </a:ext>
            </a:extLst>
          </p:cNvPr>
          <p:cNvSpPr txBox="1"/>
          <p:nvPr/>
        </p:nvSpPr>
        <p:spPr>
          <a:xfrm>
            <a:off x="7934389" y="6936783"/>
            <a:ext cx="301717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JEREMY WEST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EEEF8827-F14F-5143-8AEE-585BD4A2CB80}"/>
              </a:ext>
            </a:extLst>
          </p:cNvPr>
          <p:cNvSpPr txBox="1">
            <a:spLocks/>
          </p:cNvSpPr>
          <p:nvPr/>
        </p:nvSpPr>
        <p:spPr>
          <a:xfrm>
            <a:off x="7923264" y="7823237"/>
            <a:ext cx="4150971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consists of marketing products and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17C49D-EB91-734E-B59B-97F051BA8BCA}"/>
              </a:ext>
            </a:extLst>
          </p:cNvPr>
          <p:cNvSpPr txBox="1"/>
          <p:nvPr/>
        </p:nvSpPr>
        <p:spPr>
          <a:xfrm>
            <a:off x="15042910" y="6936783"/>
            <a:ext cx="295786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VELMA GREER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3D2B1033-CA7C-1647-A618-CCF4F7508CFB}"/>
              </a:ext>
            </a:extLst>
          </p:cNvPr>
          <p:cNvSpPr txBox="1">
            <a:spLocks/>
          </p:cNvSpPr>
          <p:nvPr/>
        </p:nvSpPr>
        <p:spPr>
          <a:xfrm>
            <a:off x="15031785" y="7823237"/>
            <a:ext cx="4150971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consists of marketing products and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97B27C-CD52-A34A-92C6-350B33D77A06}"/>
              </a:ext>
            </a:extLst>
          </p:cNvPr>
          <p:cNvSpPr txBox="1"/>
          <p:nvPr/>
        </p:nvSpPr>
        <p:spPr>
          <a:xfrm>
            <a:off x="18402075" y="10255526"/>
            <a:ext cx="260680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OWEN COLE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16BC11-227C-C043-915A-AAEA560238EB}"/>
              </a:ext>
            </a:extLst>
          </p:cNvPr>
          <p:cNvSpPr txBox="1"/>
          <p:nvPr/>
        </p:nvSpPr>
        <p:spPr>
          <a:xfrm>
            <a:off x="11609821" y="10255526"/>
            <a:ext cx="187423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LEE BALL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B423A9-9597-5E4A-8373-D088DCD0BBEA}"/>
              </a:ext>
            </a:extLst>
          </p:cNvPr>
          <p:cNvSpPr txBox="1"/>
          <p:nvPr/>
        </p:nvSpPr>
        <p:spPr>
          <a:xfrm>
            <a:off x="4817567" y="10255526"/>
            <a:ext cx="298511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HARRY WARD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97E58E6A-1F2F-B74C-8142-4D6A88E6ABE3}"/>
              </a:ext>
            </a:extLst>
          </p:cNvPr>
          <p:cNvSpPr txBox="1">
            <a:spLocks/>
          </p:cNvSpPr>
          <p:nvPr/>
        </p:nvSpPr>
        <p:spPr>
          <a:xfrm>
            <a:off x="4806443" y="11141980"/>
            <a:ext cx="3698460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consists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0F55E9ED-B921-F54D-8183-6E997372BBC0}"/>
              </a:ext>
            </a:extLst>
          </p:cNvPr>
          <p:cNvCxnSpPr/>
          <p:nvPr/>
        </p:nvCxnSpPr>
        <p:spPr>
          <a:xfrm rot="16200000" flipH="1">
            <a:off x="11679059" y="4480733"/>
            <a:ext cx="904676" cy="3273794"/>
          </a:xfrm>
          <a:prstGeom prst="bentConnector3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4581C195-02BF-FE44-8BD9-8152F5985419}"/>
              </a:ext>
            </a:extLst>
          </p:cNvPr>
          <p:cNvCxnSpPr>
            <a:cxnSpLocks/>
          </p:cNvCxnSpPr>
          <p:nvPr/>
        </p:nvCxnSpPr>
        <p:spPr>
          <a:xfrm rot="5400000">
            <a:off x="8125770" y="4201238"/>
            <a:ext cx="904676" cy="3832785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3F0B2395-39E6-3D48-AD03-AC0F4F441EF4}"/>
              </a:ext>
            </a:extLst>
          </p:cNvPr>
          <p:cNvCxnSpPr>
            <a:cxnSpLocks/>
          </p:cNvCxnSpPr>
          <p:nvPr/>
        </p:nvCxnSpPr>
        <p:spPr>
          <a:xfrm rot="5400000">
            <a:off x="4668104" y="7890111"/>
            <a:ext cx="1027754" cy="2959468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24003BA0-7164-D84F-BA0C-6B26F7BE2A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64231" y="7453452"/>
            <a:ext cx="1027754" cy="3832786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43B60A6A-28E4-A148-997E-1CD99D4BC2A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013647" y="7610614"/>
            <a:ext cx="1027754" cy="3518461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Subtitle 2">
            <a:extLst>
              <a:ext uri="{FF2B5EF4-FFF2-40B4-BE49-F238E27FC236}">
                <a16:creationId xmlns:a16="http://schemas.microsoft.com/office/drawing/2014/main" id="{04A408F2-07A6-A04C-B31E-EBF696172F12}"/>
              </a:ext>
            </a:extLst>
          </p:cNvPr>
          <p:cNvSpPr txBox="1">
            <a:spLocks/>
          </p:cNvSpPr>
          <p:nvPr/>
        </p:nvSpPr>
        <p:spPr>
          <a:xfrm>
            <a:off x="11609821" y="11141980"/>
            <a:ext cx="3698460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consists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F6620769-F95E-7448-B2D1-BFBD151DD7DC}"/>
              </a:ext>
            </a:extLst>
          </p:cNvPr>
          <p:cNvSpPr txBox="1">
            <a:spLocks/>
          </p:cNvSpPr>
          <p:nvPr/>
        </p:nvSpPr>
        <p:spPr>
          <a:xfrm>
            <a:off x="18402075" y="11141980"/>
            <a:ext cx="3698460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consists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8A3D123-DF4B-054D-A76B-6AA5776C51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0779490-6F3E-E04E-B301-D920B0FCAE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7384A35-3065-D349-9493-A4DCE80B60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380843C-2C9C-454A-B54A-3D91C15F944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CAB56C21-789F-5947-B020-EE4F45645BA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A5914C0-32D9-2E45-94E1-C3068672624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975024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81A3996E-B86F-254B-A7E0-396B8CCA3769}"/>
              </a:ext>
            </a:extLst>
          </p:cNvPr>
          <p:cNvSpPr/>
          <p:nvPr/>
        </p:nvSpPr>
        <p:spPr>
          <a:xfrm>
            <a:off x="1520825" y="6462672"/>
            <a:ext cx="4758271" cy="229284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738" tIns="503869" rIns="143963" rtlCol="0" anchor="t"/>
          <a:lstStyle/>
          <a:p>
            <a:endParaRPr lang="uk-UA" sz="2000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EEFB7575-D362-D940-9B77-34D501D3B1BC}"/>
              </a:ext>
            </a:extLst>
          </p:cNvPr>
          <p:cNvSpPr/>
          <p:nvPr/>
        </p:nvSpPr>
        <p:spPr>
          <a:xfrm>
            <a:off x="13110344" y="3371669"/>
            <a:ext cx="4252683" cy="156758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738" tIns="503869" rIns="143963" rtlCol="0" anchor="t"/>
          <a:lstStyle/>
          <a:p>
            <a:endParaRPr lang="uk-UA" sz="2000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DD99936-F6E6-6948-8822-0F5D55842FA8}"/>
              </a:ext>
            </a:extLst>
          </p:cNvPr>
          <p:cNvSpPr/>
          <p:nvPr/>
        </p:nvSpPr>
        <p:spPr>
          <a:xfrm>
            <a:off x="18479993" y="6825297"/>
            <a:ext cx="4252683" cy="156756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738" tIns="503869" rIns="143963" rtlCol="0" anchor="t"/>
          <a:lstStyle/>
          <a:p>
            <a:endParaRPr lang="uk-UA" sz="2000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66CE0B2D-2411-0C46-B862-460658FF6242}"/>
              </a:ext>
            </a:extLst>
          </p:cNvPr>
          <p:cNvSpPr/>
          <p:nvPr/>
        </p:nvSpPr>
        <p:spPr>
          <a:xfrm>
            <a:off x="13111603" y="10278920"/>
            <a:ext cx="4252683" cy="156758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738" tIns="503869" rIns="143963" rtlCol="0" anchor="t"/>
          <a:lstStyle/>
          <a:p>
            <a:endParaRPr lang="uk-UA" sz="2000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D032DC3-0B6A-B645-B55D-CF44D412517A}"/>
              </a:ext>
            </a:extLst>
          </p:cNvPr>
          <p:cNvSpPr/>
          <p:nvPr/>
        </p:nvSpPr>
        <p:spPr>
          <a:xfrm>
            <a:off x="13110344" y="6825298"/>
            <a:ext cx="4252683" cy="156758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738" tIns="503869" rIns="143963" rtlCol="0" anchor="t"/>
          <a:lstStyle/>
          <a:p>
            <a:endParaRPr lang="uk-UA" sz="2000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8288B9EE-FF9E-374C-B943-E8AADE67F3FB}"/>
              </a:ext>
            </a:extLst>
          </p:cNvPr>
          <p:cNvSpPr/>
          <p:nvPr/>
        </p:nvSpPr>
        <p:spPr>
          <a:xfrm>
            <a:off x="7611993" y="3307263"/>
            <a:ext cx="4252683" cy="169641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738" tIns="503869" rIns="143963" rtlCol="0" anchor="t"/>
          <a:lstStyle/>
          <a:p>
            <a:endParaRPr lang="uk-UA" sz="2000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4520699-FDE1-6842-89C0-0CC3F6F4A69A}"/>
              </a:ext>
            </a:extLst>
          </p:cNvPr>
          <p:cNvSpPr/>
          <p:nvPr/>
        </p:nvSpPr>
        <p:spPr>
          <a:xfrm>
            <a:off x="7613252" y="6760885"/>
            <a:ext cx="4252683" cy="169641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738" tIns="503869" rIns="143963" rtlCol="0" anchor="t"/>
          <a:lstStyle/>
          <a:p>
            <a:endParaRPr lang="uk-UA" sz="2000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73A34D9-41E8-6E41-AC62-FB6DDEC881B8}"/>
              </a:ext>
            </a:extLst>
          </p:cNvPr>
          <p:cNvSpPr/>
          <p:nvPr/>
        </p:nvSpPr>
        <p:spPr>
          <a:xfrm>
            <a:off x="7613252" y="10214507"/>
            <a:ext cx="4252683" cy="169641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738" tIns="503869" rIns="143963" rtlCol="0" anchor="t"/>
          <a:lstStyle/>
          <a:p>
            <a:endParaRPr lang="uk-UA" sz="2000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20E19B-FB7E-094B-8435-E4C0235E8DF4}"/>
              </a:ext>
            </a:extLst>
          </p:cNvPr>
          <p:cNvSpPr txBox="1"/>
          <p:nvPr/>
        </p:nvSpPr>
        <p:spPr>
          <a:xfrm>
            <a:off x="7231397" y="612372"/>
            <a:ext cx="99148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ORGANIZATIONAL CHART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604499-F7FD-CB45-8896-9806F5DD4733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395CE4-F5E3-8046-B695-028CAB3D9175}"/>
              </a:ext>
            </a:extLst>
          </p:cNvPr>
          <p:cNvSpPr txBox="1"/>
          <p:nvPr/>
        </p:nvSpPr>
        <p:spPr>
          <a:xfrm>
            <a:off x="9493168" y="3730551"/>
            <a:ext cx="212109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EULA WALSH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2E7CBF93-E076-374A-B40E-0ADF3481336F}"/>
              </a:ext>
            </a:extLst>
          </p:cNvPr>
          <p:cNvSpPr txBox="1">
            <a:spLocks/>
          </p:cNvSpPr>
          <p:nvPr/>
        </p:nvSpPr>
        <p:spPr>
          <a:xfrm>
            <a:off x="9490381" y="4180282"/>
            <a:ext cx="1160895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72AA637-FFEF-B349-A46F-97E75FDB1774}"/>
              </a:ext>
            </a:extLst>
          </p:cNvPr>
          <p:cNvSpPr txBox="1"/>
          <p:nvPr/>
        </p:nvSpPr>
        <p:spPr>
          <a:xfrm>
            <a:off x="9493168" y="7184173"/>
            <a:ext cx="195117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MAE CASEY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C3FDAA11-43D6-AA48-A2DE-6482DF06BA9C}"/>
              </a:ext>
            </a:extLst>
          </p:cNvPr>
          <p:cNvSpPr txBox="1">
            <a:spLocks/>
          </p:cNvSpPr>
          <p:nvPr/>
        </p:nvSpPr>
        <p:spPr>
          <a:xfrm>
            <a:off x="9490381" y="7633904"/>
            <a:ext cx="1160895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8B0A6F7-368E-AE4F-BD6C-5FD01EFC85E7}"/>
              </a:ext>
            </a:extLst>
          </p:cNvPr>
          <p:cNvSpPr txBox="1"/>
          <p:nvPr/>
        </p:nvSpPr>
        <p:spPr>
          <a:xfrm>
            <a:off x="9493168" y="10637795"/>
            <a:ext cx="200407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OWEN COLE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2F4B0D78-8430-BC4F-BE81-F78FD9749B1D}"/>
              </a:ext>
            </a:extLst>
          </p:cNvPr>
          <p:cNvSpPr txBox="1">
            <a:spLocks/>
          </p:cNvSpPr>
          <p:nvPr/>
        </p:nvSpPr>
        <p:spPr>
          <a:xfrm>
            <a:off x="9490381" y="11087526"/>
            <a:ext cx="1160895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4B2C3DA-C5A6-DD43-9B8C-2B1B7676336B}"/>
              </a:ext>
            </a:extLst>
          </p:cNvPr>
          <p:cNvSpPr txBox="1"/>
          <p:nvPr/>
        </p:nvSpPr>
        <p:spPr>
          <a:xfrm>
            <a:off x="14874783" y="3730551"/>
            <a:ext cx="210506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LEE GUZMAN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CDB8DC09-FB30-444A-BBAD-0798CA408971}"/>
              </a:ext>
            </a:extLst>
          </p:cNvPr>
          <p:cNvSpPr txBox="1">
            <a:spLocks/>
          </p:cNvSpPr>
          <p:nvPr/>
        </p:nvSpPr>
        <p:spPr>
          <a:xfrm>
            <a:off x="14871996" y="4180282"/>
            <a:ext cx="1160895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E1AE38-D45C-D544-8A2B-7724D9E91BC1}"/>
              </a:ext>
            </a:extLst>
          </p:cNvPr>
          <p:cNvSpPr txBox="1"/>
          <p:nvPr/>
        </p:nvSpPr>
        <p:spPr>
          <a:xfrm>
            <a:off x="14874783" y="7184173"/>
            <a:ext cx="228620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HARRY WARD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A42E0244-97C8-0849-B6E1-CB58D77E13AE}"/>
              </a:ext>
            </a:extLst>
          </p:cNvPr>
          <p:cNvSpPr txBox="1">
            <a:spLocks/>
          </p:cNvSpPr>
          <p:nvPr/>
        </p:nvSpPr>
        <p:spPr>
          <a:xfrm>
            <a:off x="14871996" y="7633904"/>
            <a:ext cx="1160895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B59A5D6-4BFA-A94D-A045-CC3E44F8C0B4}"/>
              </a:ext>
            </a:extLst>
          </p:cNvPr>
          <p:cNvSpPr txBox="1"/>
          <p:nvPr/>
        </p:nvSpPr>
        <p:spPr>
          <a:xfrm>
            <a:off x="14874783" y="10637795"/>
            <a:ext cx="235513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MIKE WARREN</a:t>
            </a: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7E2E504D-AFF8-5440-ADC1-4D6D9C9F0C44}"/>
              </a:ext>
            </a:extLst>
          </p:cNvPr>
          <p:cNvSpPr txBox="1">
            <a:spLocks/>
          </p:cNvSpPr>
          <p:nvPr/>
        </p:nvSpPr>
        <p:spPr>
          <a:xfrm>
            <a:off x="14871996" y="11087526"/>
            <a:ext cx="1160895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CC2376B-3C74-2040-B480-AB5C9418A301}"/>
              </a:ext>
            </a:extLst>
          </p:cNvPr>
          <p:cNvSpPr txBox="1"/>
          <p:nvPr/>
        </p:nvSpPr>
        <p:spPr>
          <a:xfrm>
            <a:off x="20241671" y="7184173"/>
            <a:ext cx="145745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LEE BALL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61408E30-85BC-3749-B7B6-4D68333200CC}"/>
              </a:ext>
            </a:extLst>
          </p:cNvPr>
          <p:cNvSpPr txBox="1">
            <a:spLocks/>
          </p:cNvSpPr>
          <p:nvPr/>
        </p:nvSpPr>
        <p:spPr>
          <a:xfrm>
            <a:off x="20238884" y="7633904"/>
            <a:ext cx="1160895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4AC54F6-C746-3747-AE35-C1C85E61CC4E}"/>
              </a:ext>
            </a:extLst>
          </p:cNvPr>
          <p:cNvCxnSpPr>
            <a:stCxn id="76" idx="3"/>
          </p:cNvCxnSpPr>
          <p:nvPr/>
        </p:nvCxnSpPr>
        <p:spPr>
          <a:xfrm flipV="1">
            <a:off x="6279096" y="4155472"/>
            <a:ext cx="1332897" cy="3453624"/>
          </a:xfrm>
          <a:prstGeom prst="bentConnector3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9500D322-7626-E449-A75A-58203C4003DB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6279096" y="7609096"/>
            <a:ext cx="1332897" cy="3453620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E9248C9-F2C5-A142-B1D2-7719DDE60835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6279096" y="7609094"/>
            <a:ext cx="1332897" cy="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141B264-D736-8843-A8DB-68AE4283D222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11865935" y="11062716"/>
            <a:ext cx="1244409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E9C0DE6-C0FE-4745-9862-D78533A2F71A}"/>
              </a:ext>
            </a:extLst>
          </p:cNvPr>
          <p:cNvCxnSpPr/>
          <p:nvPr/>
        </p:nvCxnSpPr>
        <p:spPr>
          <a:xfrm>
            <a:off x="11865935" y="7609094"/>
            <a:ext cx="1244409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1D6EE35-3288-EE45-ABEB-938C58016873}"/>
              </a:ext>
            </a:extLst>
          </p:cNvPr>
          <p:cNvCxnSpPr/>
          <p:nvPr/>
        </p:nvCxnSpPr>
        <p:spPr>
          <a:xfrm>
            <a:off x="11865935" y="4155472"/>
            <a:ext cx="1244409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4E48E6A-76E0-B94D-B9A7-78D61C093102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17363027" y="7609090"/>
            <a:ext cx="1116966" cy="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68868F3-FA47-8041-ABF3-2587181520CB}"/>
              </a:ext>
            </a:extLst>
          </p:cNvPr>
          <p:cNvSpPr txBox="1"/>
          <p:nvPr/>
        </p:nvSpPr>
        <p:spPr>
          <a:xfrm>
            <a:off x="4006775" y="7184173"/>
            <a:ext cx="175881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JOHN DOE</a:t>
            </a:r>
          </a:p>
        </p:txBody>
      </p:sp>
      <p:sp>
        <p:nvSpPr>
          <p:cNvPr id="100" name="Subtitle 2">
            <a:extLst>
              <a:ext uri="{FF2B5EF4-FFF2-40B4-BE49-F238E27FC236}">
                <a16:creationId xmlns:a16="http://schemas.microsoft.com/office/drawing/2014/main" id="{9AB44BCB-ADA5-D949-BE90-D03DB27BF24E}"/>
              </a:ext>
            </a:extLst>
          </p:cNvPr>
          <p:cNvSpPr txBox="1">
            <a:spLocks/>
          </p:cNvSpPr>
          <p:nvPr/>
        </p:nvSpPr>
        <p:spPr>
          <a:xfrm>
            <a:off x="4003988" y="7633904"/>
            <a:ext cx="1226618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President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6232B00C-BB4F-6A4A-A11A-5D4E72A537E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3CCB11C6-1423-674B-8EE4-383FBCFBC6F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3044768D-01DE-8940-8862-AAC240AF0E4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67AE9F14-39A5-1946-BCB9-B9B49B6EDBB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F413B29F-4961-9F46-A6F5-695D3FD0F95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62ACD3FC-5879-A340-825D-45B90475087C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FB2571C9-2ECD-BE41-A4DC-0CAEE7C8C6B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3986C1E5-86B2-7A4B-B19B-803040176C2D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</p:spTree>
    <p:extLst>
      <p:ext uri="{BB962C8B-B14F-4D97-AF65-F5344CB8AC3E}">
        <p14:creationId xmlns:p14="http://schemas.microsoft.com/office/powerpoint/2010/main" val="3374637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4D416A82-332D-3B47-9BF3-A5297674D0AE}"/>
              </a:ext>
            </a:extLst>
          </p:cNvPr>
          <p:cNvSpPr/>
          <p:nvPr/>
        </p:nvSpPr>
        <p:spPr>
          <a:xfrm rot="10800000" flipH="1" flipV="1">
            <a:off x="8721932" y="1786"/>
            <a:ext cx="6976877" cy="13712432"/>
          </a:xfrm>
          <a:custGeom>
            <a:avLst/>
            <a:gdLst>
              <a:gd name="connsiteX0" fmla="*/ 0 w 3489347"/>
              <a:gd name="connsiteY0" fmla="*/ 0 h 6917036"/>
              <a:gd name="connsiteX1" fmla="*/ 3489347 w 3489347"/>
              <a:gd name="connsiteY1" fmla="*/ 1 h 6917036"/>
              <a:gd name="connsiteX2" fmla="*/ 3489347 w 3489347"/>
              <a:gd name="connsiteY2" fmla="*/ 6917036 h 6917036"/>
              <a:gd name="connsiteX3" fmla="*/ 0 w 3489347"/>
              <a:gd name="connsiteY3" fmla="*/ 6917036 h 691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9347" h="6917036">
                <a:moveTo>
                  <a:pt x="0" y="0"/>
                </a:moveTo>
                <a:lnTo>
                  <a:pt x="3489347" y="1"/>
                </a:lnTo>
                <a:lnTo>
                  <a:pt x="3489347" y="6917036"/>
                </a:lnTo>
                <a:lnTo>
                  <a:pt x="0" y="69170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uk-UA" sz="7198" dirty="0">
              <a:latin typeface="Lato Light" panose="020F0502020204030203" pitchFamily="34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ED86223-804F-564E-B514-647B6C522D23}"/>
              </a:ext>
            </a:extLst>
          </p:cNvPr>
          <p:cNvSpPr/>
          <p:nvPr/>
        </p:nvSpPr>
        <p:spPr>
          <a:xfrm>
            <a:off x="10029146" y="3321268"/>
            <a:ext cx="4319355" cy="1897074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latin typeface="Lato Light" panose="020F0502020204030203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A83D1FC-C605-AC4D-8CBC-188511C59503}"/>
              </a:ext>
            </a:extLst>
          </p:cNvPr>
          <p:cNvSpPr/>
          <p:nvPr/>
        </p:nvSpPr>
        <p:spPr>
          <a:xfrm>
            <a:off x="8935359" y="6218510"/>
            <a:ext cx="2591613" cy="188856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000" dirty="0">
              <a:latin typeface="Lato Light" panose="020F0502020204030203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5FFDC1D-3ED5-7647-98A3-73128FC52764}"/>
              </a:ext>
            </a:extLst>
          </p:cNvPr>
          <p:cNvSpPr/>
          <p:nvPr/>
        </p:nvSpPr>
        <p:spPr>
          <a:xfrm>
            <a:off x="12893770" y="6218510"/>
            <a:ext cx="2591613" cy="188856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000" dirty="0">
              <a:latin typeface="Lato Light" panose="020F0502020204030203" pitchFamily="34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9FA6D2C-A0DA-BC4B-81C8-7DDDA36527B3}"/>
              </a:ext>
            </a:extLst>
          </p:cNvPr>
          <p:cNvSpPr/>
          <p:nvPr/>
        </p:nvSpPr>
        <p:spPr>
          <a:xfrm>
            <a:off x="8935359" y="11753269"/>
            <a:ext cx="6550024" cy="1200732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79953" rtlCol="0" anchor="ctr"/>
          <a:lstStyle/>
          <a:p>
            <a:pPr algn="ctr"/>
            <a:endParaRPr lang="en-US" sz="2199" dirty="0">
              <a:solidFill>
                <a:schemeClr val="bg1"/>
              </a:solidFill>
              <a:latin typeface="Lato Light" panose="020F0502020204030203" pitchFamily="34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99193F5-A6C1-B64A-B5CC-793C47055B94}"/>
              </a:ext>
            </a:extLst>
          </p:cNvPr>
          <p:cNvSpPr/>
          <p:nvPr/>
        </p:nvSpPr>
        <p:spPr>
          <a:xfrm>
            <a:off x="1635821" y="11753269"/>
            <a:ext cx="6550024" cy="1200732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79953" rtlCol="0" anchor="ctr"/>
          <a:lstStyle/>
          <a:p>
            <a:pPr algn="ctr"/>
            <a:endParaRPr lang="en-US" sz="2199" dirty="0">
              <a:solidFill>
                <a:schemeClr val="bg1"/>
              </a:solidFill>
              <a:latin typeface="Lato Light" panose="020F0502020204030203" pitchFamily="34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5E7AFD3-2DC4-FD4A-A000-84A06B2F752B}"/>
              </a:ext>
            </a:extLst>
          </p:cNvPr>
          <p:cNvSpPr/>
          <p:nvPr/>
        </p:nvSpPr>
        <p:spPr>
          <a:xfrm>
            <a:off x="16234900" y="11753269"/>
            <a:ext cx="6550024" cy="1200732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79953" rtlCol="0" anchor="ctr"/>
          <a:lstStyle/>
          <a:p>
            <a:pPr algn="ctr"/>
            <a:endParaRPr lang="en-US" sz="2199" dirty="0">
              <a:solidFill>
                <a:schemeClr val="bg1"/>
              </a:solidFill>
              <a:latin typeface="Lato Light" panose="020F0502020204030203" pitchFamily="34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5AB9324-CFF7-3E44-8FFF-3F95CA9B1EDC}"/>
              </a:ext>
            </a:extLst>
          </p:cNvPr>
          <p:cNvSpPr/>
          <p:nvPr/>
        </p:nvSpPr>
        <p:spPr>
          <a:xfrm>
            <a:off x="2853924" y="3321268"/>
            <a:ext cx="4319355" cy="189707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latin typeface="Lato Light" panose="020F0502020204030203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09373DF-65AA-3148-B5F3-86F9028BB8E4}"/>
              </a:ext>
            </a:extLst>
          </p:cNvPr>
          <p:cNvSpPr/>
          <p:nvPr/>
        </p:nvSpPr>
        <p:spPr>
          <a:xfrm>
            <a:off x="1635821" y="6218510"/>
            <a:ext cx="2591613" cy="188856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000" dirty="0">
              <a:latin typeface="Lato Light" panose="020F0502020204030203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D939A2F-90AA-5D4C-9631-2C8F2988907F}"/>
              </a:ext>
            </a:extLst>
          </p:cNvPr>
          <p:cNvSpPr/>
          <p:nvPr/>
        </p:nvSpPr>
        <p:spPr>
          <a:xfrm>
            <a:off x="5591990" y="6218510"/>
            <a:ext cx="2591613" cy="188856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000" dirty="0">
              <a:latin typeface="Lato Light" panose="020F0502020204030203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7AB217E-EC30-EB42-9FB2-7C988EF9AD87}"/>
              </a:ext>
            </a:extLst>
          </p:cNvPr>
          <p:cNvSpPr/>
          <p:nvPr/>
        </p:nvSpPr>
        <p:spPr>
          <a:xfrm>
            <a:off x="1635821" y="8864533"/>
            <a:ext cx="2591613" cy="188856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000" dirty="0">
              <a:latin typeface="Lato Light" panose="020F0502020204030203" pitchFamily="34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CCAB2AF-9056-DD40-B236-77652BCA8FE2}"/>
              </a:ext>
            </a:extLst>
          </p:cNvPr>
          <p:cNvSpPr/>
          <p:nvPr/>
        </p:nvSpPr>
        <p:spPr>
          <a:xfrm>
            <a:off x="5593939" y="8864533"/>
            <a:ext cx="2591613" cy="188856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000" dirty="0">
              <a:latin typeface="Lato Light" panose="020F0502020204030203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590F7C7-C47A-2144-B57C-2437B4F517B5}"/>
              </a:ext>
            </a:extLst>
          </p:cNvPr>
          <p:cNvSpPr/>
          <p:nvPr/>
        </p:nvSpPr>
        <p:spPr>
          <a:xfrm>
            <a:off x="17350234" y="3321268"/>
            <a:ext cx="4319355" cy="1897074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399" dirty="0">
              <a:latin typeface="Lato Light" panose="020F0502020204030203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EFE41D6-C2CB-7C45-9F36-825ED0F774E1}"/>
              </a:ext>
            </a:extLst>
          </p:cNvPr>
          <p:cNvSpPr/>
          <p:nvPr/>
        </p:nvSpPr>
        <p:spPr>
          <a:xfrm>
            <a:off x="16234895" y="6218510"/>
            <a:ext cx="2591613" cy="188856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000" dirty="0">
              <a:latin typeface="Lato Light" panose="020F0502020204030203" pitchFamily="34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4AF6BB8-A24E-8441-8DE4-0FE86E183556}"/>
              </a:ext>
            </a:extLst>
          </p:cNvPr>
          <p:cNvSpPr/>
          <p:nvPr/>
        </p:nvSpPr>
        <p:spPr>
          <a:xfrm>
            <a:off x="20193311" y="6218510"/>
            <a:ext cx="2591613" cy="188856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000" dirty="0">
              <a:latin typeface="Lato Light" panose="020F0502020204030203" pitchFamily="34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2B69BBF-6A85-A148-B17B-63B68A254017}"/>
              </a:ext>
            </a:extLst>
          </p:cNvPr>
          <p:cNvSpPr/>
          <p:nvPr/>
        </p:nvSpPr>
        <p:spPr>
          <a:xfrm>
            <a:off x="20193311" y="8864533"/>
            <a:ext cx="2591613" cy="188856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000" dirty="0">
              <a:latin typeface="Lato Light" panose="020F050202020403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5608C4-DF66-A14D-913B-969571C86093}"/>
              </a:ext>
            </a:extLst>
          </p:cNvPr>
          <p:cNvSpPr txBox="1"/>
          <p:nvPr/>
        </p:nvSpPr>
        <p:spPr>
          <a:xfrm>
            <a:off x="7231397" y="612372"/>
            <a:ext cx="99148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ORGANIZATIONAL CHART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9BC6D0-DE65-3C4F-A39B-4F633A2B1FA8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97EEC7-6CA5-0B4A-9364-8F7B8F57F6C9}"/>
              </a:ext>
            </a:extLst>
          </p:cNvPr>
          <p:cNvSpPr txBox="1"/>
          <p:nvPr/>
        </p:nvSpPr>
        <p:spPr>
          <a:xfrm>
            <a:off x="10698672" y="3709976"/>
            <a:ext cx="298030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JOHN WAYNE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BF59271F-996F-F742-A843-E5016D9D0327}"/>
              </a:ext>
            </a:extLst>
          </p:cNvPr>
          <p:cNvSpPr txBox="1">
            <a:spLocks/>
          </p:cNvSpPr>
          <p:nvPr/>
        </p:nvSpPr>
        <p:spPr>
          <a:xfrm>
            <a:off x="11367125" y="4279419"/>
            <a:ext cx="1643399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President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66FBFB-D87A-A64A-872D-7D132A69F6EF}"/>
              </a:ext>
            </a:extLst>
          </p:cNvPr>
          <p:cNvSpPr txBox="1"/>
          <p:nvPr/>
        </p:nvSpPr>
        <p:spPr>
          <a:xfrm>
            <a:off x="18013873" y="3709976"/>
            <a:ext cx="298030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JOHN WAYNE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E7DD53DE-D40A-E145-9E91-43B6EF13EDA3}"/>
              </a:ext>
            </a:extLst>
          </p:cNvPr>
          <p:cNvSpPr txBox="1">
            <a:spLocks/>
          </p:cNvSpPr>
          <p:nvPr/>
        </p:nvSpPr>
        <p:spPr>
          <a:xfrm>
            <a:off x="18682326" y="4279419"/>
            <a:ext cx="1643399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President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A8AB31-BF9F-B84B-B647-E7C301D9C8AD}"/>
              </a:ext>
            </a:extLst>
          </p:cNvPr>
          <p:cNvSpPr txBox="1"/>
          <p:nvPr/>
        </p:nvSpPr>
        <p:spPr>
          <a:xfrm>
            <a:off x="3521319" y="3709976"/>
            <a:ext cx="298030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JOHN WAYNE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CFC3D8AC-9134-E54C-B125-D09160F7FC17}"/>
              </a:ext>
            </a:extLst>
          </p:cNvPr>
          <p:cNvSpPr txBox="1">
            <a:spLocks/>
          </p:cNvSpPr>
          <p:nvPr/>
        </p:nvSpPr>
        <p:spPr>
          <a:xfrm>
            <a:off x="4189772" y="4279419"/>
            <a:ext cx="1643399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President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5BB66D-0D68-8845-A813-F24AB5DF3E1A}"/>
              </a:ext>
            </a:extLst>
          </p:cNvPr>
          <p:cNvSpPr txBox="1"/>
          <p:nvPr/>
        </p:nvSpPr>
        <p:spPr>
          <a:xfrm>
            <a:off x="2174859" y="6386200"/>
            <a:ext cx="1529586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SAUL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DIXON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270743D7-C96E-A046-8059-3DB0A831AE81}"/>
              </a:ext>
            </a:extLst>
          </p:cNvPr>
          <p:cNvSpPr txBox="1">
            <a:spLocks/>
          </p:cNvSpPr>
          <p:nvPr/>
        </p:nvSpPr>
        <p:spPr>
          <a:xfrm>
            <a:off x="2164440" y="7401311"/>
            <a:ext cx="155042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12796E-B97D-2248-B7CD-74623DC0D0B4}"/>
              </a:ext>
            </a:extLst>
          </p:cNvPr>
          <p:cNvSpPr txBox="1"/>
          <p:nvPr/>
        </p:nvSpPr>
        <p:spPr>
          <a:xfrm>
            <a:off x="6128413" y="6386200"/>
            <a:ext cx="1545616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BRUCE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CARR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304B72C9-4E27-2840-9FBB-F8A98A76F118}"/>
              </a:ext>
            </a:extLst>
          </p:cNvPr>
          <p:cNvSpPr txBox="1">
            <a:spLocks/>
          </p:cNvSpPr>
          <p:nvPr/>
        </p:nvSpPr>
        <p:spPr>
          <a:xfrm>
            <a:off x="6126009" y="7401311"/>
            <a:ext cx="155042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552B824-58F9-114B-918B-629DD4B48684}"/>
              </a:ext>
            </a:extLst>
          </p:cNvPr>
          <p:cNvSpPr txBox="1"/>
          <p:nvPr/>
        </p:nvSpPr>
        <p:spPr>
          <a:xfrm>
            <a:off x="2021773" y="9029950"/>
            <a:ext cx="1835760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ANA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ABBOTT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5648CEB4-10C2-6A4D-BD8A-5BCB05EC7E96}"/>
              </a:ext>
            </a:extLst>
          </p:cNvPr>
          <p:cNvSpPr txBox="1">
            <a:spLocks/>
          </p:cNvSpPr>
          <p:nvPr/>
        </p:nvSpPr>
        <p:spPr>
          <a:xfrm>
            <a:off x="2164440" y="10045061"/>
            <a:ext cx="155042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BE9A25-C9E7-9E4F-AAC7-4B2107920087}"/>
              </a:ext>
            </a:extLst>
          </p:cNvPr>
          <p:cNvSpPr txBox="1"/>
          <p:nvPr/>
        </p:nvSpPr>
        <p:spPr>
          <a:xfrm>
            <a:off x="5914414" y="9029950"/>
            <a:ext cx="1973617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JESSE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PATRICK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AC4DA1D2-07C2-6E41-A347-F74370F079B5}"/>
              </a:ext>
            </a:extLst>
          </p:cNvPr>
          <p:cNvSpPr txBox="1">
            <a:spLocks/>
          </p:cNvSpPr>
          <p:nvPr/>
        </p:nvSpPr>
        <p:spPr>
          <a:xfrm>
            <a:off x="6126009" y="10045061"/>
            <a:ext cx="155042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6E0BF6-13F1-F948-8301-957640CA230E}"/>
              </a:ext>
            </a:extLst>
          </p:cNvPr>
          <p:cNvSpPr txBox="1"/>
          <p:nvPr/>
        </p:nvSpPr>
        <p:spPr>
          <a:xfrm>
            <a:off x="9316292" y="6386200"/>
            <a:ext cx="1856598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OWEN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MENDEZ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2FCB9C80-F518-614E-BB28-8CD78704FED0}"/>
              </a:ext>
            </a:extLst>
          </p:cNvPr>
          <p:cNvSpPr txBox="1">
            <a:spLocks/>
          </p:cNvSpPr>
          <p:nvPr/>
        </p:nvSpPr>
        <p:spPr>
          <a:xfrm>
            <a:off x="9469378" y="7401311"/>
            <a:ext cx="155042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0380737-6736-B84D-B32A-CBC7F05A6B60}"/>
              </a:ext>
            </a:extLst>
          </p:cNvPr>
          <p:cNvSpPr txBox="1"/>
          <p:nvPr/>
        </p:nvSpPr>
        <p:spPr>
          <a:xfrm>
            <a:off x="13096771" y="6386200"/>
            <a:ext cx="2212465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DOROTHY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WALSH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4B3D29B9-1530-DA49-93A6-9F665E194122}"/>
              </a:ext>
            </a:extLst>
          </p:cNvPr>
          <p:cNvSpPr txBox="1">
            <a:spLocks/>
          </p:cNvSpPr>
          <p:nvPr/>
        </p:nvSpPr>
        <p:spPr>
          <a:xfrm>
            <a:off x="13427789" y="7401311"/>
            <a:ext cx="155042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AFC46D-8BCA-CD41-BD27-65B36EC6692C}"/>
              </a:ext>
            </a:extLst>
          </p:cNvPr>
          <p:cNvSpPr txBox="1"/>
          <p:nvPr/>
        </p:nvSpPr>
        <p:spPr>
          <a:xfrm>
            <a:off x="16575777" y="6386200"/>
            <a:ext cx="1883849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LOUIS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ALLISON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512D6E0A-53E3-1E4F-91E6-0FD9FCBA09B5}"/>
              </a:ext>
            </a:extLst>
          </p:cNvPr>
          <p:cNvSpPr txBox="1">
            <a:spLocks/>
          </p:cNvSpPr>
          <p:nvPr/>
        </p:nvSpPr>
        <p:spPr>
          <a:xfrm>
            <a:off x="16742489" y="7401311"/>
            <a:ext cx="155042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C5062B-AF55-E547-AD7A-646BBC565E66}"/>
              </a:ext>
            </a:extLst>
          </p:cNvPr>
          <p:cNvSpPr txBox="1"/>
          <p:nvPr/>
        </p:nvSpPr>
        <p:spPr>
          <a:xfrm>
            <a:off x="20465338" y="6386200"/>
            <a:ext cx="2002471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LAVERNE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BAKER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2343881C-5216-324B-8AF0-0F6D8A9521A0}"/>
              </a:ext>
            </a:extLst>
          </p:cNvPr>
          <p:cNvSpPr txBox="1">
            <a:spLocks/>
          </p:cNvSpPr>
          <p:nvPr/>
        </p:nvSpPr>
        <p:spPr>
          <a:xfrm>
            <a:off x="20691361" y="7401311"/>
            <a:ext cx="155042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EEC029E-CBC3-E449-90A7-C678C4E212F2}"/>
              </a:ext>
            </a:extLst>
          </p:cNvPr>
          <p:cNvSpPr txBox="1"/>
          <p:nvPr/>
        </p:nvSpPr>
        <p:spPr>
          <a:xfrm>
            <a:off x="20624837" y="9029950"/>
            <a:ext cx="1683474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SOPHIE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MARSH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4702418B-7B1A-7844-B15C-98BE2286E922}"/>
              </a:ext>
            </a:extLst>
          </p:cNvPr>
          <p:cNvSpPr txBox="1">
            <a:spLocks/>
          </p:cNvSpPr>
          <p:nvPr/>
        </p:nvSpPr>
        <p:spPr>
          <a:xfrm>
            <a:off x="20691361" y="10045061"/>
            <a:ext cx="155042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175D153A-7B90-8C42-AE77-2130EB7D8445}"/>
              </a:ext>
            </a:extLst>
          </p:cNvPr>
          <p:cNvCxnSpPr>
            <a:stCxn id="4" idx="2"/>
            <a:endCxn id="13" idx="0"/>
          </p:cNvCxnSpPr>
          <p:nvPr/>
        </p:nvCxnSpPr>
        <p:spPr>
          <a:xfrm rot="16200000" flipH="1">
            <a:off x="5450615" y="4781328"/>
            <a:ext cx="1000168" cy="1874195"/>
          </a:xfrm>
          <a:prstGeom prst="bentConnector3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F5ABB505-9056-C849-8FC1-F22F2457DBA7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5400000">
            <a:off x="3472531" y="4677439"/>
            <a:ext cx="1000168" cy="2081974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E07416F6-E9ED-2B47-B61B-E4E3D29F9DDA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rot="16200000" flipH="1">
            <a:off x="12689116" y="4718049"/>
            <a:ext cx="1000168" cy="2000753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071B3F1B-B971-C04C-9EF0-06E356165D83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rot="5400000">
            <a:off x="10709911" y="4739597"/>
            <a:ext cx="1000168" cy="1957658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51A86C04-AA5C-644B-AD3C-5B90F2C4B7DE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 rot="16200000" flipH="1">
            <a:off x="19999431" y="4728823"/>
            <a:ext cx="1000168" cy="1979206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1B3E8248-5AEF-AF4F-A100-6D68826998CC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rot="5400000">
            <a:off x="18020223" y="4728821"/>
            <a:ext cx="1000168" cy="1979210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A1E6DEA-CE35-9C48-8FC3-9AE6B1EA1B1D}"/>
              </a:ext>
            </a:extLst>
          </p:cNvPr>
          <p:cNvCxnSpPr>
            <a:stCxn id="15" idx="2"/>
            <a:endCxn id="28" idx="0"/>
          </p:cNvCxnSpPr>
          <p:nvPr/>
        </p:nvCxnSpPr>
        <p:spPr>
          <a:xfrm>
            <a:off x="21489118" y="8107078"/>
            <a:ext cx="0" cy="75745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2B4DF0F-4428-0A45-8582-B2C43DBFDCBA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6887797" y="8107078"/>
            <a:ext cx="1949" cy="75745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0C314BE-B233-A04A-BD67-C6C705F946DE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2931628" y="8107078"/>
            <a:ext cx="0" cy="75745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0322A60-7C56-8748-8959-EF972E392F9E}"/>
              </a:ext>
            </a:extLst>
          </p:cNvPr>
          <p:cNvSpPr txBox="1"/>
          <p:nvPr/>
        </p:nvSpPr>
        <p:spPr>
          <a:xfrm>
            <a:off x="3171415" y="11845803"/>
            <a:ext cx="3478837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TEAM #1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D7E5CA8-3369-324D-A759-296BF28E735F}"/>
              </a:ext>
            </a:extLst>
          </p:cNvPr>
          <p:cNvSpPr txBox="1"/>
          <p:nvPr/>
        </p:nvSpPr>
        <p:spPr>
          <a:xfrm>
            <a:off x="10395610" y="11845803"/>
            <a:ext cx="3629520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TEAM #2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9D03EB5-8923-2F4B-A817-33D9DE83B55F}"/>
              </a:ext>
            </a:extLst>
          </p:cNvPr>
          <p:cNvSpPr txBox="1"/>
          <p:nvPr/>
        </p:nvSpPr>
        <p:spPr>
          <a:xfrm>
            <a:off x="17676441" y="11845803"/>
            <a:ext cx="3655168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TEAM #3</a:t>
            </a:r>
          </a:p>
        </p:txBody>
      </p:sp>
    </p:spTree>
    <p:extLst>
      <p:ext uri="{BB962C8B-B14F-4D97-AF65-F5344CB8AC3E}">
        <p14:creationId xmlns:p14="http://schemas.microsoft.com/office/powerpoint/2010/main" val="2664223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0C99B3-C4B3-1348-B9A9-A55501698CA6}"/>
              </a:ext>
            </a:extLst>
          </p:cNvPr>
          <p:cNvSpPr txBox="1"/>
          <p:nvPr/>
        </p:nvSpPr>
        <p:spPr>
          <a:xfrm>
            <a:off x="7231397" y="612372"/>
            <a:ext cx="99148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ORGANIZATIONAL CHART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8B990B-9327-6844-9ED6-6F23EBEB660A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91F30F-E93C-0A45-BC5F-C60AD2205628}"/>
              </a:ext>
            </a:extLst>
          </p:cNvPr>
          <p:cNvSpPr/>
          <p:nvPr/>
        </p:nvSpPr>
        <p:spPr>
          <a:xfrm>
            <a:off x="2096563" y="3523010"/>
            <a:ext cx="4031398" cy="147040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53" rtlCol="0" anchor="ctr"/>
          <a:lstStyle/>
          <a:p>
            <a:pPr algn="ctr"/>
            <a:endParaRPr lang="uk-UA" sz="2399" dirty="0">
              <a:latin typeface="Lato Light" panose="020F0502020204030203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5FD5D91-73F3-E446-98E9-4D4456A240F1}"/>
              </a:ext>
            </a:extLst>
          </p:cNvPr>
          <p:cNvSpPr/>
          <p:nvPr/>
        </p:nvSpPr>
        <p:spPr>
          <a:xfrm>
            <a:off x="11285944" y="6664413"/>
            <a:ext cx="4031398" cy="1470405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53" rtlCol="0" anchor="ctr"/>
          <a:lstStyle/>
          <a:p>
            <a:pPr algn="ctr"/>
            <a:endParaRPr lang="uk-UA" sz="2000" dirty="0">
              <a:latin typeface="Lato Light" panose="020F0502020204030203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6B1BA59-3D9B-0F45-8D07-3BAD383FA39A}"/>
              </a:ext>
            </a:extLst>
          </p:cNvPr>
          <p:cNvSpPr/>
          <p:nvPr/>
        </p:nvSpPr>
        <p:spPr>
          <a:xfrm>
            <a:off x="17679400" y="2414583"/>
            <a:ext cx="4591701" cy="10353154"/>
          </a:xfrm>
          <a:prstGeom prst="roundRect">
            <a:avLst>
              <a:gd name="adj" fmla="val 1982"/>
            </a:avLst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7198" dirty="0">
              <a:latin typeface="Lato Light" panose="020F0502020204030203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EC588AF-2906-FC44-B595-03D9C4463325}"/>
              </a:ext>
            </a:extLst>
          </p:cNvPr>
          <p:cNvSpPr/>
          <p:nvPr/>
        </p:nvSpPr>
        <p:spPr>
          <a:xfrm>
            <a:off x="17679401" y="2414583"/>
            <a:ext cx="4591700" cy="110842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79953"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Lato Light" panose="020F0502020204030203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D9E6C35-1A73-F443-B502-B889D611F698}"/>
              </a:ext>
            </a:extLst>
          </p:cNvPr>
          <p:cNvSpPr/>
          <p:nvPr/>
        </p:nvSpPr>
        <p:spPr>
          <a:xfrm>
            <a:off x="17951745" y="4540506"/>
            <a:ext cx="4031398" cy="147040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53" rtlCol="0" anchor="ctr"/>
          <a:lstStyle/>
          <a:p>
            <a:pPr algn="ctr"/>
            <a:endParaRPr lang="uk-UA" sz="2000" dirty="0">
              <a:latin typeface="Lato Light" panose="020F0502020204030203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C7F013F-484C-1549-B1B1-16E4A3FE3AE2}"/>
              </a:ext>
            </a:extLst>
          </p:cNvPr>
          <p:cNvSpPr/>
          <p:nvPr/>
        </p:nvSpPr>
        <p:spPr>
          <a:xfrm>
            <a:off x="5933680" y="5830859"/>
            <a:ext cx="4031398" cy="147040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53" rtlCol="0" anchor="ctr"/>
          <a:lstStyle/>
          <a:p>
            <a:pPr algn="ctr"/>
            <a:endParaRPr lang="uk-UA" sz="2000" dirty="0">
              <a:latin typeface="Lato Light" panose="020F0502020204030203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CEF1DD4-4B6E-B244-9C62-068BA8225878}"/>
              </a:ext>
            </a:extLst>
          </p:cNvPr>
          <p:cNvSpPr/>
          <p:nvPr/>
        </p:nvSpPr>
        <p:spPr>
          <a:xfrm>
            <a:off x="11285944" y="8781309"/>
            <a:ext cx="4031398" cy="1470405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53" rtlCol="0" anchor="ctr"/>
          <a:lstStyle/>
          <a:p>
            <a:pPr algn="ctr"/>
            <a:endParaRPr lang="uk-UA" sz="2000" dirty="0">
              <a:latin typeface="Lato Light" panose="020F0502020204030203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009C0D3-1959-764D-9A82-EEEA5B1C5570}"/>
              </a:ext>
            </a:extLst>
          </p:cNvPr>
          <p:cNvSpPr/>
          <p:nvPr/>
        </p:nvSpPr>
        <p:spPr>
          <a:xfrm>
            <a:off x="17951745" y="6669563"/>
            <a:ext cx="4031398" cy="147040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53" rtlCol="0" anchor="ctr"/>
          <a:lstStyle/>
          <a:p>
            <a:pPr algn="ctr"/>
            <a:endParaRPr lang="uk-UA" sz="2000" dirty="0">
              <a:latin typeface="Lato Light" panose="020F0502020204030203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2696BB5-18EE-AB4F-9266-C63761896539}"/>
              </a:ext>
            </a:extLst>
          </p:cNvPr>
          <p:cNvSpPr/>
          <p:nvPr/>
        </p:nvSpPr>
        <p:spPr>
          <a:xfrm>
            <a:off x="5933680" y="7990537"/>
            <a:ext cx="4031398" cy="147040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53" rtlCol="0" anchor="ctr"/>
          <a:lstStyle/>
          <a:p>
            <a:pPr algn="ctr"/>
            <a:endParaRPr lang="uk-UA" sz="2000" dirty="0">
              <a:latin typeface="Lato Light" panose="020F0502020204030203" pitchFamily="34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E98E38F-DDBC-7147-AD5D-090066A272D9}"/>
              </a:ext>
            </a:extLst>
          </p:cNvPr>
          <p:cNvSpPr/>
          <p:nvPr/>
        </p:nvSpPr>
        <p:spPr>
          <a:xfrm>
            <a:off x="5933680" y="10150214"/>
            <a:ext cx="4031398" cy="147040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53" rtlCol="0" anchor="ctr"/>
          <a:lstStyle/>
          <a:p>
            <a:pPr algn="ctr"/>
            <a:endParaRPr lang="uk-UA" sz="2000" dirty="0">
              <a:latin typeface="Lato Light" panose="020F0502020204030203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5D53A97-75D9-364F-B011-8FD34182F45A}"/>
              </a:ext>
            </a:extLst>
          </p:cNvPr>
          <p:cNvSpPr/>
          <p:nvPr/>
        </p:nvSpPr>
        <p:spPr>
          <a:xfrm>
            <a:off x="17951745" y="8829241"/>
            <a:ext cx="4031398" cy="147040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53" rtlCol="0" anchor="ctr"/>
          <a:lstStyle/>
          <a:p>
            <a:pPr algn="ctr"/>
            <a:endParaRPr lang="uk-UA" sz="2000" dirty="0">
              <a:latin typeface="Lato Light" panose="020F0502020204030203" pitchFamily="34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DA24B2F-BD7C-324D-B787-6D54E8CA0161}"/>
              </a:ext>
            </a:extLst>
          </p:cNvPr>
          <p:cNvSpPr/>
          <p:nvPr/>
        </p:nvSpPr>
        <p:spPr>
          <a:xfrm>
            <a:off x="17951745" y="10988918"/>
            <a:ext cx="4031398" cy="147040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53" rtlCol="0" anchor="ctr"/>
          <a:lstStyle/>
          <a:p>
            <a:pPr algn="ctr"/>
            <a:endParaRPr lang="uk-UA" sz="2000" dirty="0">
              <a:latin typeface="Lato Light" panose="020F0502020204030203" pitchFamily="34" charset="0"/>
            </a:endParaRP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90886C33-B7E5-5544-A688-6D1823CEDB31}"/>
              </a:ext>
            </a:extLst>
          </p:cNvPr>
          <p:cNvCxnSpPr>
            <a:stCxn id="4" idx="2"/>
            <a:endCxn id="15" idx="1"/>
          </p:cNvCxnSpPr>
          <p:nvPr/>
        </p:nvCxnSpPr>
        <p:spPr>
          <a:xfrm rot="16200000" flipH="1">
            <a:off x="2076970" y="7028707"/>
            <a:ext cx="5892002" cy="1821418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4AA7BE90-1DA4-AA4F-A1CC-7AA4474F2906}"/>
              </a:ext>
            </a:extLst>
          </p:cNvPr>
          <p:cNvCxnSpPr>
            <a:cxnSpLocks/>
            <a:stCxn id="4" idx="2"/>
            <a:endCxn id="14" idx="1"/>
          </p:cNvCxnSpPr>
          <p:nvPr/>
        </p:nvCxnSpPr>
        <p:spPr>
          <a:xfrm rot="16200000" flipH="1">
            <a:off x="3156809" y="5948868"/>
            <a:ext cx="3732325" cy="1821418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A7807F0A-8565-8D4C-9E5F-E1708789A4EF}"/>
              </a:ext>
            </a:extLst>
          </p:cNvPr>
          <p:cNvCxnSpPr>
            <a:cxnSpLocks/>
            <a:stCxn id="4" idx="2"/>
            <a:endCxn id="11" idx="1"/>
          </p:cNvCxnSpPr>
          <p:nvPr/>
        </p:nvCxnSpPr>
        <p:spPr>
          <a:xfrm rot="16200000" flipH="1">
            <a:off x="4236648" y="4869029"/>
            <a:ext cx="1572647" cy="1821418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BA19D686-2FE7-864D-ABCF-7AE37448C30B}"/>
              </a:ext>
            </a:extLst>
          </p:cNvPr>
          <p:cNvCxnSpPr>
            <a:stCxn id="4" idx="3"/>
            <a:endCxn id="5" idx="0"/>
          </p:cNvCxnSpPr>
          <p:nvPr/>
        </p:nvCxnSpPr>
        <p:spPr>
          <a:xfrm>
            <a:off x="6127961" y="4258213"/>
            <a:ext cx="7173682" cy="2406200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CFFA2DB5-6FCB-3F4F-A289-ECC0800EA3C4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>
            <a:off x="6127961" y="4258213"/>
            <a:ext cx="13839483" cy="282293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7365952-90CB-F043-BD1D-E5262E094181}"/>
              </a:ext>
            </a:extLst>
          </p:cNvPr>
          <p:cNvCxnSpPr>
            <a:stCxn id="5" idx="2"/>
            <a:endCxn id="12" idx="0"/>
          </p:cNvCxnSpPr>
          <p:nvPr/>
        </p:nvCxnSpPr>
        <p:spPr>
          <a:xfrm>
            <a:off x="13301643" y="8134818"/>
            <a:ext cx="0" cy="64649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7C7F1C1-2514-1749-8BE3-05E1F7790810}"/>
              </a:ext>
            </a:extLst>
          </p:cNvPr>
          <p:cNvCxnSpPr>
            <a:stCxn id="9" idx="2"/>
          </p:cNvCxnSpPr>
          <p:nvPr/>
        </p:nvCxnSpPr>
        <p:spPr>
          <a:xfrm>
            <a:off x="19967444" y="6010911"/>
            <a:ext cx="0" cy="65865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13F5DBA-63EA-6F44-A5AF-16608DB1D016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9967444" y="8139968"/>
            <a:ext cx="0" cy="68927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5650016-459E-5149-A773-E18B30CAF5B9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19967444" y="10299646"/>
            <a:ext cx="0" cy="68927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31A30A6-B333-3043-AA55-6EAD1B7CCE65}"/>
              </a:ext>
            </a:extLst>
          </p:cNvPr>
          <p:cNvSpPr txBox="1"/>
          <p:nvPr/>
        </p:nvSpPr>
        <p:spPr>
          <a:xfrm>
            <a:off x="18368289" y="2676408"/>
            <a:ext cx="319831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SPECIAL TEAM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867D956-E980-F04D-9526-2F3AE903DCEA}"/>
              </a:ext>
            </a:extLst>
          </p:cNvPr>
          <p:cNvSpPr txBox="1"/>
          <p:nvPr/>
        </p:nvSpPr>
        <p:spPr>
          <a:xfrm>
            <a:off x="2622109" y="3694774"/>
            <a:ext cx="298030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JOHN WAYNE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81BF8254-5361-7044-B010-085E8722F00E}"/>
              </a:ext>
            </a:extLst>
          </p:cNvPr>
          <p:cNvSpPr txBox="1">
            <a:spLocks/>
          </p:cNvSpPr>
          <p:nvPr/>
        </p:nvSpPr>
        <p:spPr>
          <a:xfrm>
            <a:off x="3290562" y="4298430"/>
            <a:ext cx="1643399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President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5F1CAB2-968B-E54C-9C89-76567E27F0B3}"/>
              </a:ext>
            </a:extLst>
          </p:cNvPr>
          <p:cNvSpPr txBox="1"/>
          <p:nvPr/>
        </p:nvSpPr>
        <p:spPr>
          <a:xfrm>
            <a:off x="6720682" y="5981067"/>
            <a:ext cx="242085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LUCY BASS</a:t>
            </a: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B9DA1A90-C5EB-9745-9697-955ED3C1F492}"/>
              </a:ext>
            </a:extLst>
          </p:cNvPr>
          <p:cNvSpPr txBox="1">
            <a:spLocks/>
          </p:cNvSpPr>
          <p:nvPr/>
        </p:nvSpPr>
        <p:spPr>
          <a:xfrm>
            <a:off x="7155898" y="6584723"/>
            <a:ext cx="155042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D121B8F-5D1C-2842-9B90-96EE84F34FE3}"/>
              </a:ext>
            </a:extLst>
          </p:cNvPr>
          <p:cNvSpPr txBox="1"/>
          <p:nvPr/>
        </p:nvSpPr>
        <p:spPr>
          <a:xfrm>
            <a:off x="6033799" y="8140745"/>
            <a:ext cx="379462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TERESA FRANKLIN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4752DFB0-E196-BC42-B1FE-CDD66778F7DB}"/>
              </a:ext>
            </a:extLst>
          </p:cNvPr>
          <p:cNvSpPr txBox="1">
            <a:spLocks/>
          </p:cNvSpPr>
          <p:nvPr/>
        </p:nvSpPr>
        <p:spPr>
          <a:xfrm>
            <a:off x="7155898" y="8744401"/>
            <a:ext cx="155042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5E45574-4BFF-F648-A5F2-53AF8ABFFEB6}"/>
              </a:ext>
            </a:extLst>
          </p:cNvPr>
          <p:cNvSpPr txBox="1"/>
          <p:nvPr/>
        </p:nvSpPr>
        <p:spPr>
          <a:xfrm>
            <a:off x="6049830" y="10319083"/>
            <a:ext cx="376256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ARNOLD HANSON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D9F44519-8E1D-D443-937E-8DFC22D5D1B6}"/>
              </a:ext>
            </a:extLst>
          </p:cNvPr>
          <p:cNvSpPr txBox="1">
            <a:spLocks/>
          </p:cNvSpPr>
          <p:nvPr/>
        </p:nvSpPr>
        <p:spPr>
          <a:xfrm>
            <a:off x="7155898" y="10922739"/>
            <a:ext cx="155042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F3C204-74A7-5048-9648-D057BE5E4646}"/>
              </a:ext>
            </a:extLst>
          </p:cNvPr>
          <p:cNvSpPr txBox="1"/>
          <p:nvPr/>
        </p:nvSpPr>
        <p:spPr>
          <a:xfrm>
            <a:off x="11579057" y="6814064"/>
            <a:ext cx="344517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RITA MORRISON</a:t>
            </a:r>
          </a:p>
        </p:txBody>
      </p:sp>
      <p:sp>
        <p:nvSpPr>
          <p:cNvPr id="76" name="Subtitle 2">
            <a:extLst>
              <a:ext uri="{FF2B5EF4-FFF2-40B4-BE49-F238E27FC236}">
                <a16:creationId xmlns:a16="http://schemas.microsoft.com/office/drawing/2014/main" id="{60E34437-B953-2544-8535-1FF59A56BF88}"/>
              </a:ext>
            </a:extLst>
          </p:cNvPr>
          <p:cNvSpPr txBox="1">
            <a:spLocks/>
          </p:cNvSpPr>
          <p:nvPr/>
        </p:nvSpPr>
        <p:spPr>
          <a:xfrm>
            <a:off x="12526430" y="7417720"/>
            <a:ext cx="155042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A3AD880-E487-234B-BD5D-304EA65FA64C}"/>
              </a:ext>
            </a:extLst>
          </p:cNvPr>
          <p:cNvSpPr txBox="1"/>
          <p:nvPr/>
        </p:nvSpPr>
        <p:spPr>
          <a:xfrm>
            <a:off x="11533375" y="8961581"/>
            <a:ext cx="353654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LANA GONZALEZ</a:t>
            </a:r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60E67E77-3B72-5840-A343-8060C31C99AF}"/>
              </a:ext>
            </a:extLst>
          </p:cNvPr>
          <p:cNvSpPr txBox="1">
            <a:spLocks/>
          </p:cNvSpPr>
          <p:nvPr/>
        </p:nvSpPr>
        <p:spPr>
          <a:xfrm>
            <a:off x="12526430" y="9565237"/>
            <a:ext cx="155042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788F82B-34FF-F14D-B369-921EC733C35C}"/>
              </a:ext>
            </a:extLst>
          </p:cNvPr>
          <p:cNvSpPr txBox="1"/>
          <p:nvPr/>
        </p:nvSpPr>
        <p:spPr>
          <a:xfrm>
            <a:off x="18409970" y="4708818"/>
            <a:ext cx="311495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SONIA OWENS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9286243C-B2E5-5047-8DF5-5A5E1AC032B1}"/>
              </a:ext>
            </a:extLst>
          </p:cNvPr>
          <p:cNvSpPr txBox="1">
            <a:spLocks/>
          </p:cNvSpPr>
          <p:nvPr/>
        </p:nvSpPr>
        <p:spPr>
          <a:xfrm>
            <a:off x="19192231" y="5312474"/>
            <a:ext cx="155042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61AC98A-1CD8-574D-850D-6A486D51006E}"/>
              </a:ext>
            </a:extLst>
          </p:cNvPr>
          <p:cNvSpPr txBox="1"/>
          <p:nvPr/>
        </p:nvSpPr>
        <p:spPr>
          <a:xfrm>
            <a:off x="18682484" y="6849835"/>
            <a:ext cx="256993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BOYD DEAN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7CB3B01C-79B2-0E47-8D09-E81C7E6645AE}"/>
              </a:ext>
            </a:extLst>
          </p:cNvPr>
          <p:cNvSpPr txBox="1">
            <a:spLocks/>
          </p:cNvSpPr>
          <p:nvPr/>
        </p:nvSpPr>
        <p:spPr>
          <a:xfrm>
            <a:off x="19192231" y="7453491"/>
            <a:ext cx="155042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E8B31EF-739C-9B4C-B8F0-1062F1041C45}"/>
              </a:ext>
            </a:extLst>
          </p:cNvPr>
          <p:cNvSpPr txBox="1"/>
          <p:nvPr/>
        </p:nvSpPr>
        <p:spPr>
          <a:xfrm>
            <a:off x="18645617" y="8991967"/>
            <a:ext cx="264367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BENNY ELLIS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69E588C9-C969-6640-AEDD-C387FA15E346}"/>
              </a:ext>
            </a:extLst>
          </p:cNvPr>
          <p:cNvSpPr txBox="1">
            <a:spLocks/>
          </p:cNvSpPr>
          <p:nvPr/>
        </p:nvSpPr>
        <p:spPr>
          <a:xfrm>
            <a:off x="19192231" y="9595623"/>
            <a:ext cx="155042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31B49FF-DD89-7D40-8028-0CEAA2986AAB}"/>
              </a:ext>
            </a:extLst>
          </p:cNvPr>
          <p:cNvSpPr txBox="1"/>
          <p:nvPr/>
        </p:nvSpPr>
        <p:spPr>
          <a:xfrm>
            <a:off x="18442036" y="11195609"/>
            <a:ext cx="305083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EARL REIDSON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AB839DED-ECFA-BC46-A2DB-B8D36625AE52}"/>
              </a:ext>
            </a:extLst>
          </p:cNvPr>
          <p:cNvSpPr txBox="1">
            <a:spLocks/>
          </p:cNvSpPr>
          <p:nvPr/>
        </p:nvSpPr>
        <p:spPr>
          <a:xfrm>
            <a:off x="19192231" y="11799265"/>
            <a:ext cx="155042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4171945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387996D-7F1B-2943-84A9-ADEB64D590A2}"/>
              </a:ext>
            </a:extLst>
          </p:cNvPr>
          <p:cNvSpPr/>
          <p:nvPr/>
        </p:nvSpPr>
        <p:spPr>
          <a:xfrm>
            <a:off x="6275738" y="3233002"/>
            <a:ext cx="3331299" cy="147040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000" dirty="0">
              <a:latin typeface="Lato Light" panose="020F0502020204030203" pitchFamily="34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1CF3C58-74C3-A140-B794-1A62141955A4}"/>
              </a:ext>
            </a:extLst>
          </p:cNvPr>
          <p:cNvSpPr/>
          <p:nvPr/>
        </p:nvSpPr>
        <p:spPr>
          <a:xfrm>
            <a:off x="14545829" y="3233002"/>
            <a:ext cx="3331299" cy="147040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000" dirty="0">
              <a:latin typeface="Lato Light" panose="020F0502020204030203" pitchFamily="34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B77F5A5-096E-1B46-A46F-E8F042F2C4AF}"/>
              </a:ext>
            </a:extLst>
          </p:cNvPr>
          <p:cNvSpPr/>
          <p:nvPr/>
        </p:nvSpPr>
        <p:spPr>
          <a:xfrm>
            <a:off x="9919058" y="11167129"/>
            <a:ext cx="4539533" cy="147040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53" rtlCol="0" anchor="ctr"/>
          <a:lstStyle/>
          <a:p>
            <a:pPr algn="ctr"/>
            <a:endParaRPr lang="uk-UA" sz="2000" dirty="0">
              <a:latin typeface="Lato Light" panose="020F0502020204030203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5B2749C-50C0-7542-BA55-3F7B03D5B070}"/>
              </a:ext>
            </a:extLst>
          </p:cNvPr>
          <p:cNvSpPr/>
          <p:nvPr/>
        </p:nvSpPr>
        <p:spPr>
          <a:xfrm>
            <a:off x="8363498" y="8416228"/>
            <a:ext cx="3331299" cy="147040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000" dirty="0">
              <a:latin typeface="Lato Light" panose="020F0502020204030203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1D9F1E2-09A9-3643-8F53-F809B30BD00A}"/>
              </a:ext>
            </a:extLst>
          </p:cNvPr>
          <p:cNvSpPr/>
          <p:nvPr/>
        </p:nvSpPr>
        <p:spPr>
          <a:xfrm>
            <a:off x="1577719" y="3233002"/>
            <a:ext cx="3331299" cy="147040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000" dirty="0">
              <a:latin typeface="Lato Light" panose="020F0502020204030203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77D0CD7-FA3A-D24B-B59F-5EFF79DB7BE1}"/>
              </a:ext>
            </a:extLst>
          </p:cNvPr>
          <p:cNvSpPr/>
          <p:nvPr/>
        </p:nvSpPr>
        <p:spPr>
          <a:xfrm>
            <a:off x="4044139" y="8416228"/>
            <a:ext cx="3331299" cy="147040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000" dirty="0">
              <a:latin typeface="Lato Light" panose="020F0502020204030203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DB05B03-7891-A049-A857-ABBF552D5668}"/>
              </a:ext>
            </a:extLst>
          </p:cNvPr>
          <p:cNvSpPr/>
          <p:nvPr/>
        </p:nvSpPr>
        <p:spPr>
          <a:xfrm>
            <a:off x="12682855" y="8416228"/>
            <a:ext cx="3331299" cy="147040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000" dirty="0">
              <a:latin typeface="Lato Light" panose="020F0502020204030203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2FA620D-0BD6-DD45-AC3F-69B6FB71B5D0}"/>
              </a:ext>
            </a:extLst>
          </p:cNvPr>
          <p:cNvSpPr/>
          <p:nvPr/>
        </p:nvSpPr>
        <p:spPr>
          <a:xfrm>
            <a:off x="17002212" y="8416228"/>
            <a:ext cx="3331299" cy="147040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000" dirty="0">
              <a:latin typeface="Lato Light" panose="020F0502020204030203" pitchFamily="34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03FCF8D-E378-B74C-ACC3-EFF8BCB13689}"/>
              </a:ext>
            </a:extLst>
          </p:cNvPr>
          <p:cNvSpPr/>
          <p:nvPr/>
        </p:nvSpPr>
        <p:spPr>
          <a:xfrm>
            <a:off x="1577719" y="5968594"/>
            <a:ext cx="3331299" cy="1470405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000" dirty="0">
              <a:latin typeface="Lato Light" panose="020F0502020204030203" pitchFamily="34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0DE64AE-FE07-3740-85A9-7AF981EDBAC6}"/>
              </a:ext>
            </a:extLst>
          </p:cNvPr>
          <p:cNvSpPr/>
          <p:nvPr/>
        </p:nvSpPr>
        <p:spPr>
          <a:xfrm>
            <a:off x="6275738" y="5968594"/>
            <a:ext cx="3331299" cy="1470405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000" dirty="0">
              <a:latin typeface="Lato Light" panose="020F0502020204030203" pitchFamily="34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0B6EDD-552D-B54F-A23F-64F27BB632F0}"/>
              </a:ext>
            </a:extLst>
          </p:cNvPr>
          <p:cNvSpPr/>
          <p:nvPr/>
        </p:nvSpPr>
        <p:spPr>
          <a:xfrm>
            <a:off x="10523174" y="5968594"/>
            <a:ext cx="3331299" cy="1470405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000" dirty="0">
              <a:latin typeface="Lato Light" panose="020F0502020204030203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28184AA-0889-BF42-8A3D-D4275AAAEC87}"/>
              </a:ext>
            </a:extLst>
          </p:cNvPr>
          <p:cNvSpPr/>
          <p:nvPr/>
        </p:nvSpPr>
        <p:spPr>
          <a:xfrm>
            <a:off x="10523708" y="3233002"/>
            <a:ext cx="3331299" cy="147040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000" dirty="0">
              <a:latin typeface="Lato Light" panose="020F0502020204030203" pitchFamily="34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9F3506F-81F4-4D42-AB8E-CD4B405B49D5}"/>
              </a:ext>
            </a:extLst>
          </p:cNvPr>
          <p:cNvSpPr/>
          <p:nvPr/>
        </p:nvSpPr>
        <p:spPr>
          <a:xfrm>
            <a:off x="18667863" y="5968594"/>
            <a:ext cx="3331299" cy="1470405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000" dirty="0">
              <a:latin typeface="Lato Light" panose="020F0502020204030203" pitchFamily="34" charset="0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5F8C587-92E4-5D46-BDD8-B15D5E69395A}"/>
              </a:ext>
            </a:extLst>
          </p:cNvPr>
          <p:cNvSpPr/>
          <p:nvPr/>
        </p:nvSpPr>
        <p:spPr>
          <a:xfrm>
            <a:off x="18667862" y="3233002"/>
            <a:ext cx="3331299" cy="147040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000" dirty="0">
              <a:latin typeface="Lato Light" panose="020F050202020403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ADD540-8733-6040-97F2-42CEAC27AEF0}"/>
              </a:ext>
            </a:extLst>
          </p:cNvPr>
          <p:cNvSpPr txBox="1"/>
          <p:nvPr/>
        </p:nvSpPr>
        <p:spPr>
          <a:xfrm>
            <a:off x="7231397" y="612372"/>
            <a:ext cx="99148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ORGANIZATIONAL CHART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F363B1-F757-1E4E-82E4-BA4FDF67E979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403D81C7-51B4-8340-A061-BA85BF9A0F57}"/>
              </a:ext>
            </a:extLst>
          </p:cNvPr>
          <p:cNvCxnSpPr>
            <a:stCxn id="11" idx="2"/>
            <a:endCxn id="4" idx="0"/>
          </p:cNvCxnSpPr>
          <p:nvPr/>
        </p:nvCxnSpPr>
        <p:spPr>
          <a:xfrm rot="16200000" flipH="1">
            <a:off x="8309059" y="7287363"/>
            <a:ext cx="1280496" cy="6479036"/>
          </a:xfrm>
          <a:prstGeom prst="bentConnector3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74596C2-012F-F949-876E-A136807DFBCE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16200000" flipH="1">
            <a:off x="10468738" y="9447042"/>
            <a:ext cx="1280496" cy="2159677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FC1EFCF2-4FFF-7342-B3F7-56AE0C9636B3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 rot="5400000">
            <a:off x="12628417" y="9447041"/>
            <a:ext cx="1280496" cy="2159680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EDB906DD-AEFC-574B-BCC1-EEFB2949D380}"/>
              </a:ext>
            </a:extLst>
          </p:cNvPr>
          <p:cNvCxnSpPr>
            <a:cxnSpLocks/>
            <a:stCxn id="14" idx="2"/>
            <a:endCxn id="4" idx="0"/>
          </p:cNvCxnSpPr>
          <p:nvPr/>
        </p:nvCxnSpPr>
        <p:spPr>
          <a:xfrm rot="5400000">
            <a:off x="14788096" y="7287363"/>
            <a:ext cx="1280496" cy="6479037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3F0E09C9-7CDD-924D-9AEA-9CA318EE1D8A}"/>
              </a:ext>
            </a:extLst>
          </p:cNvPr>
          <p:cNvCxnSpPr>
            <a:cxnSpLocks/>
            <a:stCxn id="20" idx="2"/>
            <a:endCxn id="5" idx="0"/>
          </p:cNvCxnSpPr>
          <p:nvPr/>
        </p:nvCxnSpPr>
        <p:spPr>
          <a:xfrm rot="16200000" flipH="1">
            <a:off x="8496654" y="6883733"/>
            <a:ext cx="977229" cy="2087760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16D2D106-1749-0841-9F2C-69D6B753F2A5}"/>
              </a:ext>
            </a:extLst>
          </p:cNvPr>
          <p:cNvCxnSpPr>
            <a:stCxn id="22" idx="2"/>
            <a:endCxn id="5" idx="0"/>
          </p:cNvCxnSpPr>
          <p:nvPr/>
        </p:nvCxnSpPr>
        <p:spPr>
          <a:xfrm rot="5400000">
            <a:off x="10620372" y="6847775"/>
            <a:ext cx="977229" cy="2159676"/>
          </a:xfrm>
          <a:prstGeom prst="bentConnector3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4861DCFC-6991-8E48-878B-8A6EF1C1D5C3}"/>
              </a:ext>
            </a:extLst>
          </p:cNvPr>
          <p:cNvCxnSpPr>
            <a:stCxn id="17" idx="2"/>
            <a:endCxn id="11" idx="0"/>
          </p:cNvCxnSpPr>
          <p:nvPr/>
        </p:nvCxnSpPr>
        <p:spPr>
          <a:xfrm rot="16200000" flipH="1">
            <a:off x="3987965" y="6694403"/>
            <a:ext cx="977229" cy="2466420"/>
          </a:xfrm>
          <a:prstGeom prst="bentConnector3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E118FB08-F597-3E44-AF0E-49244CE72744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 rot="5400000">
            <a:off x="13423582" y="5628330"/>
            <a:ext cx="3712821" cy="1862974"/>
          </a:xfrm>
          <a:prstGeom prst="bentConnector3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6FE8FCB1-983F-9C4C-8A58-6B1D225BA7DE}"/>
              </a:ext>
            </a:extLst>
          </p:cNvPr>
          <p:cNvCxnSpPr>
            <a:cxnSpLocks/>
            <a:stCxn id="28" idx="2"/>
            <a:endCxn id="14" idx="0"/>
          </p:cNvCxnSpPr>
          <p:nvPr/>
        </p:nvCxnSpPr>
        <p:spPr>
          <a:xfrm rot="5400000">
            <a:off x="19012074" y="7094788"/>
            <a:ext cx="977229" cy="1665651"/>
          </a:xfrm>
          <a:prstGeom prst="bentConnector3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E737697-E1F5-0346-B195-0AF1757CB933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3243369" y="4703407"/>
            <a:ext cx="0" cy="126518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1B7CA1F-5D01-A24F-A5B7-DA35CB4EBC8F}"/>
              </a:ext>
            </a:extLst>
          </p:cNvPr>
          <p:cNvCxnSpPr>
            <a:cxnSpLocks/>
            <a:stCxn id="2" idx="2"/>
            <a:endCxn id="20" idx="0"/>
          </p:cNvCxnSpPr>
          <p:nvPr/>
        </p:nvCxnSpPr>
        <p:spPr>
          <a:xfrm>
            <a:off x="7941388" y="4703407"/>
            <a:ext cx="0" cy="126518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BC0CE3-FFAF-E94D-8979-A97E0C7E25F5}"/>
              </a:ext>
            </a:extLst>
          </p:cNvPr>
          <p:cNvCxnSpPr>
            <a:cxnSpLocks/>
            <a:stCxn id="24" idx="2"/>
            <a:endCxn id="22" idx="0"/>
          </p:cNvCxnSpPr>
          <p:nvPr/>
        </p:nvCxnSpPr>
        <p:spPr>
          <a:xfrm flipH="1">
            <a:off x="12188824" y="4703407"/>
            <a:ext cx="534" cy="126518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DE9289F-1BBB-DB4B-824F-AB83BD097291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>
            <a:off x="20333512" y="4703407"/>
            <a:ext cx="0" cy="126518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9332C03-A381-494D-87C1-2AF5EA1225F3}"/>
              </a:ext>
            </a:extLst>
          </p:cNvPr>
          <p:cNvSpPr txBox="1"/>
          <p:nvPr/>
        </p:nvSpPr>
        <p:spPr>
          <a:xfrm>
            <a:off x="10455055" y="3422651"/>
            <a:ext cx="339868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JARED WARNER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091490EB-5C7A-1C42-BA70-A60908BB4DAB}"/>
              </a:ext>
            </a:extLst>
          </p:cNvPr>
          <p:cNvSpPr txBox="1">
            <a:spLocks/>
          </p:cNvSpPr>
          <p:nvPr/>
        </p:nvSpPr>
        <p:spPr>
          <a:xfrm>
            <a:off x="11379186" y="3992094"/>
            <a:ext cx="155042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E29F7E-44D7-8D40-A380-43B759E695E7}"/>
              </a:ext>
            </a:extLst>
          </p:cNvPr>
          <p:cNvSpPr txBox="1"/>
          <p:nvPr/>
        </p:nvSpPr>
        <p:spPr>
          <a:xfrm>
            <a:off x="10664245" y="11354962"/>
            <a:ext cx="298030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JOHN WAYNE</a:t>
            </a: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7A0955E6-5C0A-4F4C-9779-7BD51847B4AD}"/>
              </a:ext>
            </a:extLst>
          </p:cNvPr>
          <p:cNvSpPr txBox="1">
            <a:spLocks/>
          </p:cNvSpPr>
          <p:nvPr/>
        </p:nvSpPr>
        <p:spPr>
          <a:xfrm>
            <a:off x="11332698" y="11924405"/>
            <a:ext cx="1643399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President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EAA829C-6BFB-7A4E-9CB7-8FBEDEAE5AC5}"/>
              </a:ext>
            </a:extLst>
          </p:cNvPr>
          <p:cNvSpPr txBox="1"/>
          <p:nvPr/>
        </p:nvSpPr>
        <p:spPr>
          <a:xfrm>
            <a:off x="13182162" y="8604061"/>
            <a:ext cx="233269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JACK RUIZ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0B8617D7-B911-9C4F-A43A-4929AB85EE88}"/>
              </a:ext>
            </a:extLst>
          </p:cNvPr>
          <p:cNvSpPr txBox="1">
            <a:spLocks/>
          </p:cNvSpPr>
          <p:nvPr/>
        </p:nvSpPr>
        <p:spPr>
          <a:xfrm>
            <a:off x="13573292" y="9173504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3ED84FA-26D2-5543-9A61-1CD4F29B2D0C}"/>
              </a:ext>
            </a:extLst>
          </p:cNvPr>
          <p:cNvSpPr txBox="1"/>
          <p:nvPr/>
        </p:nvSpPr>
        <p:spPr>
          <a:xfrm>
            <a:off x="17082706" y="8604061"/>
            <a:ext cx="315182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HUGO GEORGE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75609407-7822-CD44-A460-E678A04363B9}"/>
              </a:ext>
            </a:extLst>
          </p:cNvPr>
          <p:cNvSpPr txBox="1">
            <a:spLocks/>
          </p:cNvSpPr>
          <p:nvPr/>
        </p:nvSpPr>
        <p:spPr>
          <a:xfrm>
            <a:off x="17883405" y="9173504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4F66DA5-52D1-A845-ABAF-6A292F0D3437}"/>
              </a:ext>
            </a:extLst>
          </p:cNvPr>
          <p:cNvSpPr txBox="1"/>
          <p:nvPr/>
        </p:nvSpPr>
        <p:spPr>
          <a:xfrm>
            <a:off x="8545409" y="8604061"/>
            <a:ext cx="296748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DARREN LANE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D324A1EE-311D-DA4A-9B7C-9F9731E59313}"/>
              </a:ext>
            </a:extLst>
          </p:cNvPr>
          <p:cNvSpPr txBox="1">
            <a:spLocks/>
          </p:cNvSpPr>
          <p:nvPr/>
        </p:nvSpPr>
        <p:spPr>
          <a:xfrm>
            <a:off x="9253934" y="9173504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255F069-7F48-164B-BF40-EC449D6427F9}"/>
              </a:ext>
            </a:extLst>
          </p:cNvPr>
          <p:cNvSpPr txBox="1"/>
          <p:nvPr/>
        </p:nvSpPr>
        <p:spPr>
          <a:xfrm>
            <a:off x="4058989" y="8604061"/>
            <a:ext cx="329449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DEAN MORGAN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3947A329-C0C3-5C42-BBCA-903F2B15ACB6}"/>
              </a:ext>
            </a:extLst>
          </p:cNvPr>
          <p:cNvSpPr txBox="1">
            <a:spLocks/>
          </p:cNvSpPr>
          <p:nvPr/>
        </p:nvSpPr>
        <p:spPr>
          <a:xfrm>
            <a:off x="4931022" y="9173504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D480536-BA97-1C4D-B5DC-BCCCCF5E2ECA}"/>
              </a:ext>
            </a:extLst>
          </p:cNvPr>
          <p:cNvSpPr txBox="1"/>
          <p:nvPr/>
        </p:nvSpPr>
        <p:spPr>
          <a:xfrm>
            <a:off x="10973630" y="6156426"/>
            <a:ext cx="245451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ALLAN DAY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E3D0F91E-EE10-E346-AD2C-81FF2E2995DB}"/>
              </a:ext>
            </a:extLst>
          </p:cNvPr>
          <p:cNvSpPr txBox="1">
            <a:spLocks/>
          </p:cNvSpPr>
          <p:nvPr/>
        </p:nvSpPr>
        <p:spPr>
          <a:xfrm>
            <a:off x="11425673" y="6725869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6DF1FF5-4037-6747-88B3-AE1285E4A93E}"/>
              </a:ext>
            </a:extLst>
          </p:cNvPr>
          <p:cNvSpPr txBox="1"/>
          <p:nvPr/>
        </p:nvSpPr>
        <p:spPr>
          <a:xfrm>
            <a:off x="6531034" y="6156426"/>
            <a:ext cx="284404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ERICK CLARK</a:t>
            </a: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B0EE93FC-7C4F-7E43-AD11-B3A9C84603AA}"/>
              </a:ext>
            </a:extLst>
          </p:cNvPr>
          <p:cNvSpPr txBox="1">
            <a:spLocks/>
          </p:cNvSpPr>
          <p:nvPr/>
        </p:nvSpPr>
        <p:spPr>
          <a:xfrm>
            <a:off x="7177840" y="6725869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B52D4F9-C5BB-D045-A7A2-2CA6DE0C5377}"/>
              </a:ext>
            </a:extLst>
          </p:cNvPr>
          <p:cNvSpPr txBox="1"/>
          <p:nvPr/>
        </p:nvSpPr>
        <p:spPr>
          <a:xfrm>
            <a:off x="1863704" y="6156426"/>
            <a:ext cx="276550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ROSE GARZA</a:t>
            </a: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C7DDA83F-BD53-2D4E-A081-8328FA5F9D6A}"/>
              </a:ext>
            </a:extLst>
          </p:cNvPr>
          <p:cNvSpPr txBox="1">
            <a:spLocks/>
          </p:cNvSpPr>
          <p:nvPr/>
        </p:nvSpPr>
        <p:spPr>
          <a:xfrm>
            <a:off x="2471240" y="6725869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B27EAD6-FA41-6C4A-8934-B058B36E456D}"/>
              </a:ext>
            </a:extLst>
          </p:cNvPr>
          <p:cNvSpPr txBox="1"/>
          <p:nvPr/>
        </p:nvSpPr>
        <p:spPr>
          <a:xfrm>
            <a:off x="18930726" y="6179245"/>
            <a:ext cx="280557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SANDY LUNA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EA83E0E9-4496-AF42-A25F-60F0DFE5F018}"/>
              </a:ext>
            </a:extLst>
          </p:cNvPr>
          <p:cNvSpPr txBox="1">
            <a:spLocks/>
          </p:cNvSpPr>
          <p:nvPr/>
        </p:nvSpPr>
        <p:spPr>
          <a:xfrm>
            <a:off x="19558299" y="6748688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8C2BACE-D857-E746-A929-000F14A3F14A}"/>
              </a:ext>
            </a:extLst>
          </p:cNvPr>
          <p:cNvSpPr txBox="1"/>
          <p:nvPr/>
        </p:nvSpPr>
        <p:spPr>
          <a:xfrm>
            <a:off x="18978018" y="3419939"/>
            <a:ext cx="271099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FRED OLIVER</a:t>
            </a: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3B79D8A9-3A97-A247-9C0C-3F53ACE541CC}"/>
              </a:ext>
            </a:extLst>
          </p:cNvPr>
          <p:cNvSpPr txBox="1">
            <a:spLocks/>
          </p:cNvSpPr>
          <p:nvPr/>
        </p:nvSpPr>
        <p:spPr>
          <a:xfrm>
            <a:off x="19558299" y="3989382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5DC5264-5CC4-A44A-BD43-FF36BE9F819C}"/>
              </a:ext>
            </a:extLst>
          </p:cNvPr>
          <p:cNvSpPr txBox="1"/>
          <p:nvPr/>
        </p:nvSpPr>
        <p:spPr>
          <a:xfrm>
            <a:off x="15053955" y="3419939"/>
            <a:ext cx="231505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PAT ROWE</a:t>
            </a:r>
          </a:p>
        </p:txBody>
      </p:sp>
      <p:sp>
        <p:nvSpPr>
          <p:cNvPr id="89" name="Subtitle 2">
            <a:extLst>
              <a:ext uri="{FF2B5EF4-FFF2-40B4-BE49-F238E27FC236}">
                <a16:creationId xmlns:a16="http://schemas.microsoft.com/office/drawing/2014/main" id="{98B9CFA3-9C9B-DD48-8BA5-92FF153C52C6}"/>
              </a:ext>
            </a:extLst>
          </p:cNvPr>
          <p:cNvSpPr txBox="1">
            <a:spLocks/>
          </p:cNvSpPr>
          <p:nvPr/>
        </p:nvSpPr>
        <p:spPr>
          <a:xfrm>
            <a:off x="15436268" y="3989382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D466322-0058-4046-A24A-3785AE53A572}"/>
              </a:ext>
            </a:extLst>
          </p:cNvPr>
          <p:cNvSpPr txBox="1"/>
          <p:nvPr/>
        </p:nvSpPr>
        <p:spPr>
          <a:xfrm>
            <a:off x="6691693" y="3419939"/>
            <a:ext cx="249940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JACK BECK</a:t>
            </a: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68C41F5B-EB13-4D41-B5E0-E2CD7BEDCC46}"/>
              </a:ext>
            </a:extLst>
          </p:cNvPr>
          <p:cNvSpPr txBox="1">
            <a:spLocks/>
          </p:cNvSpPr>
          <p:nvPr/>
        </p:nvSpPr>
        <p:spPr>
          <a:xfrm>
            <a:off x="7166176" y="3989382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FE5D7EE-600C-234C-A09A-17A3BD096E17}"/>
              </a:ext>
            </a:extLst>
          </p:cNvPr>
          <p:cNvSpPr txBox="1"/>
          <p:nvPr/>
        </p:nvSpPr>
        <p:spPr>
          <a:xfrm>
            <a:off x="1800451" y="3419939"/>
            <a:ext cx="285847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MINNIE BARK</a:t>
            </a:r>
          </a:p>
        </p:txBody>
      </p:sp>
      <p:sp>
        <p:nvSpPr>
          <p:cNvPr id="93" name="Subtitle 2">
            <a:extLst>
              <a:ext uri="{FF2B5EF4-FFF2-40B4-BE49-F238E27FC236}">
                <a16:creationId xmlns:a16="http://schemas.microsoft.com/office/drawing/2014/main" id="{00825CB6-6F4E-7B47-B63C-CB1C2B5DB86A}"/>
              </a:ext>
            </a:extLst>
          </p:cNvPr>
          <p:cNvSpPr txBox="1">
            <a:spLocks/>
          </p:cNvSpPr>
          <p:nvPr/>
        </p:nvSpPr>
        <p:spPr>
          <a:xfrm>
            <a:off x="2454472" y="3989382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148667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11">
            <a:extLst>
              <a:ext uri="{FF2B5EF4-FFF2-40B4-BE49-F238E27FC236}">
                <a16:creationId xmlns:a16="http://schemas.microsoft.com/office/drawing/2014/main" id="{6C0D8DA3-BF27-AD4C-9C4E-23839412BF55}"/>
              </a:ext>
            </a:extLst>
          </p:cNvPr>
          <p:cNvSpPr/>
          <p:nvPr/>
        </p:nvSpPr>
        <p:spPr bwMode="auto">
          <a:xfrm>
            <a:off x="9597212" y="2943326"/>
            <a:ext cx="5183226" cy="1965558"/>
          </a:xfrm>
          <a:prstGeom prst="roundRect">
            <a:avLst>
              <a:gd name="adj" fmla="val 5329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6" name="Скругленный прямоугольник 7">
            <a:extLst>
              <a:ext uri="{FF2B5EF4-FFF2-40B4-BE49-F238E27FC236}">
                <a16:creationId xmlns:a16="http://schemas.microsoft.com/office/drawing/2014/main" id="{3F874B7C-AB5A-2443-9050-8F9EC7888574}"/>
              </a:ext>
            </a:extLst>
          </p:cNvPr>
          <p:cNvSpPr/>
          <p:nvPr/>
        </p:nvSpPr>
        <p:spPr bwMode="auto">
          <a:xfrm>
            <a:off x="1574362" y="6261180"/>
            <a:ext cx="4246894" cy="1655568"/>
          </a:xfrm>
          <a:prstGeom prst="roundRect">
            <a:avLst>
              <a:gd name="adj" fmla="val 5329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9" name="Скругленный прямоугольник 28">
            <a:extLst>
              <a:ext uri="{FF2B5EF4-FFF2-40B4-BE49-F238E27FC236}">
                <a16:creationId xmlns:a16="http://schemas.microsoft.com/office/drawing/2014/main" id="{864DF617-BB91-6446-BF54-6AB8F295D623}"/>
              </a:ext>
            </a:extLst>
          </p:cNvPr>
          <p:cNvSpPr/>
          <p:nvPr/>
        </p:nvSpPr>
        <p:spPr bwMode="auto">
          <a:xfrm>
            <a:off x="7240897" y="6261180"/>
            <a:ext cx="4246894" cy="1655568"/>
          </a:xfrm>
          <a:prstGeom prst="roundRect">
            <a:avLst>
              <a:gd name="adj" fmla="val 5329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2" name="Скругленный прямоугольник 36">
            <a:extLst>
              <a:ext uri="{FF2B5EF4-FFF2-40B4-BE49-F238E27FC236}">
                <a16:creationId xmlns:a16="http://schemas.microsoft.com/office/drawing/2014/main" id="{950402B6-0C05-C74E-AF5D-65ABC494B0BF}"/>
              </a:ext>
            </a:extLst>
          </p:cNvPr>
          <p:cNvSpPr/>
          <p:nvPr/>
        </p:nvSpPr>
        <p:spPr bwMode="auto">
          <a:xfrm>
            <a:off x="12911767" y="6261180"/>
            <a:ext cx="4246894" cy="1655568"/>
          </a:xfrm>
          <a:prstGeom prst="roundRect">
            <a:avLst>
              <a:gd name="adj" fmla="val 5329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5" name="Скругленный прямоугольник 40">
            <a:extLst>
              <a:ext uri="{FF2B5EF4-FFF2-40B4-BE49-F238E27FC236}">
                <a16:creationId xmlns:a16="http://schemas.microsoft.com/office/drawing/2014/main" id="{58AF3BC3-2CBB-7948-BEAE-1A1247C1C79A}"/>
              </a:ext>
            </a:extLst>
          </p:cNvPr>
          <p:cNvSpPr/>
          <p:nvPr/>
        </p:nvSpPr>
        <p:spPr bwMode="auto">
          <a:xfrm>
            <a:off x="18578301" y="6261180"/>
            <a:ext cx="4246894" cy="1655568"/>
          </a:xfrm>
          <a:prstGeom prst="roundRect">
            <a:avLst>
              <a:gd name="adj" fmla="val 5329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8" name="Скругленный прямоугольник 31">
            <a:extLst>
              <a:ext uri="{FF2B5EF4-FFF2-40B4-BE49-F238E27FC236}">
                <a16:creationId xmlns:a16="http://schemas.microsoft.com/office/drawing/2014/main" id="{C97A05C8-1F28-124C-A25C-F559BEDD1249}"/>
              </a:ext>
            </a:extLst>
          </p:cNvPr>
          <p:cNvSpPr/>
          <p:nvPr/>
        </p:nvSpPr>
        <p:spPr bwMode="auto">
          <a:xfrm>
            <a:off x="1574362" y="8384937"/>
            <a:ext cx="4246894" cy="1511606"/>
          </a:xfrm>
          <a:prstGeom prst="roundRect">
            <a:avLst>
              <a:gd name="adj" fmla="val 5329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1" name="Скругленный прямоугольник 44">
            <a:extLst>
              <a:ext uri="{FF2B5EF4-FFF2-40B4-BE49-F238E27FC236}">
                <a16:creationId xmlns:a16="http://schemas.microsoft.com/office/drawing/2014/main" id="{7F6BA7FE-D7A2-984E-ADFE-4A8C3CCF3D3D}"/>
              </a:ext>
            </a:extLst>
          </p:cNvPr>
          <p:cNvSpPr/>
          <p:nvPr/>
        </p:nvSpPr>
        <p:spPr bwMode="auto">
          <a:xfrm>
            <a:off x="1574362" y="10364735"/>
            <a:ext cx="4246894" cy="1511606"/>
          </a:xfrm>
          <a:prstGeom prst="roundRect">
            <a:avLst>
              <a:gd name="adj" fmla="val 532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4" name="Скругленный прямоугольник 49">
            <a:extLst>
              <a:ext uri="{FF2B5EF4-FFF2-40B4-BE49-F238E27FC236}">
                <a16:creationId xmlns:a16="http://schemas.microsoft.com/office/drawing/2014/main" id="{8F1DDCC4-69CD-AC43-A5FB-35D547BE38E3}"/>
              </a:ext>
            </a:extLst>
          </p:cNvPr>
          <p:cNvSpPr/>
          <p:nvPr/>
        </p:nvSpPr>
        <p:spPr bwMode="auto">
          <a:xfrm>
            <a:off x="7240897" y="8384937"/>
            <a:ext cx="4246894" cy="1511606"/>
          </a:xfrm>
          <a:prstGeom prst="roundRect">
            <a:avLst>
              <a:gd name="adj" fmla="val 5329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7" name="Скругленный прямоугольник 57">
            <a:extLst>
              <a:ext uri="{FF2B5EF4-FFF2-40B4-BE49-F238E27FC236}">
                <a16:creationId xmlns:a16="http://schemas.microsoft.com/office/drawing/2014/main" id="{3EEE3B6C-6F5E-514E-9590-5784A315864A}"/>
              </a:ext>
            </a:extLst>
          </p:cNvPr>
          <p:cNvSpPr/>
          <p:nvPr/>
        </p:nvSpPr>
        <p:spPr bwMode="auto">
          <a:xfrm>
            <a:off x="7240897" y="10364735"/>
            <a:ext cx="4246894" cy="1511606"/>
          </a:xfrm>
          <a:prstGeom prst="roundRect">
            <a:avLst>
              <a:gd name="adj" fmla="val 532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30" name="Скругленный прямоугольник 61">
            <a:extLst>
              <a:ext uri="{FF2B5EF4-FFF2-40B4-BE49-F238E27FC236}">
                <a16:creationId xmlns:a16="http://schemas.microsoft.com/office/drawing/2014/main" id="{D50F934F-8BD8-524C-861A-FB9BFBD63C09}"/>
              </a:ext>
            </a:extLst>
          </p:cNvPr>
          <p:cNvSpPr/>
          <p:nvPr/>
        </p:nvSpPr>
        <p:spPr bwMode="auto">
          <a:xfrm>
            <a:off x="12911767" y="8384937"/>
            <a:ext cx="4246894" cy="1511606"/>
          </a:xfrm>
          <a:prstGeom prst="roundRect">
            <a:avLst>
              <a:gd name="adj" fmla="val 5329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33" name="Скругленный прямоугольник 65">
            <a:extLst>
              <a:ext uri="{FF2B5EF4-FFF2-40B4-BE49-F238E27FC236}">
                <a16:creationId xmlns:a16="http://schemas.microsoft.com/office/drawing/2014/main" id="{2C9CA49C-3C69-BD4F-A840-ED36584010E7}"/>
              </a:ext>
            </a:extLst>
          </p:cNvPr>
          <p:cNvSpPr/>
          <p:nvPr/>
        </p:nvSpPr>
        <p:spPr bwMode="auto">
          <a:xfrm>
            <a:off x="12911767" y="10364735"/>
            <a:ext cx="4246894" cy="1511606"/>
          </a:xfrm>
          <a:prstGeom prst="roundRect">
            <a:avLst>
              <a:gd name="adj" fmla="val 532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36" name="Скругленный прямоугольник 69">
            <a:extLst>
              <a:ext uri="{FF2B5EF4-FFF2-40B4-BE49-F238E27FC236}">
                <a16:creationId xmlns:a16="http://schemas.microsoft.com/office/drawing/2014/main" id="{653F883A-BB01-8A4F-B6BF-B3787AEE57E9}"/>
              </a:ext>
            </a:extLst>
          </p:cNvPr>
          <p:cNvSpPr/>
          <p:nvPr/>
        </p:nvSpPr>
        <p:spPr bwMode="auto">
          <a:xfrm>
            <a:off x="18578301" y="8384937"/>
            <a:ext cx="4246894" cy="1511606"/>
          </a:xfrm>
          <a:prstGeom prst="roundRect">
            <a:avLst>
              <a:gd name="adj" fmla="val 5329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39" name="Скругленный прямоугольник 73">
            <a:extLst>
              <a:ext uri="{FF2B5EF4-FFF2-40B4-BE49-F238E27FC236}">
                <a16:creationId xmlns:a16="http://schemas.microsoft.com/office/drawing/2014/main" id="{2A8851E6-E9D9-3F4D-8A21-58CD4CA97FFF}"/>
              </a:ext>
            </a:extLst>
          </p:cNvPr>
          <p:cNvSpPr/>
          <p:nvPr/>
        </p:nvSpPr>
        <p:spPr bwMode="auto">
          <a:xfrm>
            <a:off x="18578301" y="10364735"/>
            <a:ext cx="4246894" cy="1511606"/>
          </a:xfrm>
          <a:prstGeom prst="roundRect">
            <a:avLst>
              <a:gd name="adj" fmla="val 532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cxnSp>
        <p:nvCxnSpPr>
          <p:cNvPr id="50" name="Соединительная линия уступом 6">
            <a:extLst>
              <a:ext uri="{FF2B5EF4-FFF2-40B4-BE49-F238E27FC236}">
                <a16:creationId xmlns:a16="http://schemas.microsoft.com/office/drawing/2014/main" id="{7265AF54-B668-2F43-B393-390791F076F8}"/>
              </a:ext>
            </a:extLst>
          </p:cNvPr>
          <p:cNvCxnSpPr>
            <a:stCxn id="6" idx="0"/>
            <a:endCxn id="9" idx="0"/>
          </p:cNvCxnSpPr>
          <p:nvPr/>
        </p:nvCxnSpPr>
        <p:spPr bwMode="auto">
          <a:xfrm rot="5400000" flipH="1" flipV="1">
            <a:off x="6531075" y="3427913"/>
            <a:ext cx="12697" cy="5666535"/>
          </a:xfrm>
          <a:prstGeom prst="bentConnector3">
            <a:avLst>
              <a:gd name="adj1" fmla="val 729474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triangle"/>
            <a:tailEnd type="triangle"/>
          </a:ln>
          <a:effectLst/>
        </p:spPr>
      </p:cxnSp>
      <p:cxnSp>
        <p:nvCxnSpPr>
          <p:cNvPr id="51" name="Соединительная линия уступом 17">
            <a:extLst>
              <a:ext uri="{FF2B5EF4-FFF2-40B4-BE49-F238E27FC236}">
                <a16:creationId xmlns:a16="http://schemas.microsoft.com/office/drawing/2014/main" id="{AE7C1851-3AAD-234A-A888-9D4AECBB519E}"/>
              </a:ext>
            </a:extLst>
          </p:cNvPr>
          <p:cNvCxnSpPr>
            <a:stCxn id="12" idx="0"/>
          </p:cNvCxnSpPr>
          <p:nvPr/>
        </p:nvCxnSpPr>
        <p:spPr bwMode="auto">
          <a:xfrm rot="16200000" flipH="1">
            <a:off x="17865307" y="3431087"/>
            <a:ext cx="6349" cy="5666534"/>
          </a:xfrm>
          <a:prstGeom prst="bentConnector4">
            <a:avLst>
              <a:gd name="adj1" fmla="val -14208329"/>
              <a:gd name="adj2" fmla="val 100153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triangle"/>
            <a:tailEnd type="triangle"/>
          </a:ln>
          <a:effectLst/>
        </p:spPr>
      </p:cxnSp>
      <p:cxnSp>
        <p:nvCxnSpPr>
          <p:cNvPr id="52" name="Соединительная линия уступом 50">
            <a:extLst>
              <a:ext uri="{FF2B5EF4-FFF2-40B4-BE49-F238E27FC236}">
                <a16:creationId xmlns:a16="http://schemas.microsoft.com/office/drawing/2014/main" id="{CE86AB42-5B7C-FE43-8111-B53C53180B43}"/>
              </a:ext>
            </a:extLst>
          </p:cNvPr>
          <p:cNvCxnSpPr>
            <a:cxnSpLocks/>
            <a:stCxn id="3" idx="1"/>
          </p:cNvCxnSpPr>
          <p:nvPr/>
        </p:nvCxnSpPr>
        <p:spPr bwMode="auto">
          <a:xfrm rot="10800000" flipV="1">
            <a:off x="6746488" y="3926105"/>
            <a:ext cx="2850724" cy="1409380"/>
          </a:xfrm>
          <a:prstGeom prst="bentConnector3">
            <a:avLst>
              <a:gd name="adj1" fmla="val 100084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cxnSp>
        <p:nvCxnSpPr>
          <p:cNvPr id="53" name="Соединительная линия уступом 78">
            <a:extLst>
              <a:ext uri="{FF2B5EF4-FFF2-40B4-BE49-F238E27FC236}">
                <a16:creationId xmlns:a16="http://schemas.microsoft.com/office/drawing/2014/main" id="{59BC653C-582C-B348-949D-F14DAF8EFF4A}"/>
              </a:ext>
            </a:extLst>
          </p:cNvPr>
          <p:cNvCxnSpPr>
            <a:cxnSpLocks/>
            <a:stCxn id="3" idx="3"/>
          </p:cNvCxnSpPr>
          <p:nvPr/>
        </p:nvCxnSpPr>
        <p:spPr bwMode="auto">
          <a:xfrm>
            <a:off x="14780438" y="3926105"/>
            <a:ext cx="3262235" cy="1409382"/>
          </a:xfrm>
          <a:prstGeom prst="bentConnector3">
            <a:avLst>
              <a:gd name="adj1" fmla="val 99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94BD9D3-DE03-294B-A00E-8B22C8F53F95}"/>
              </a:ext>
            </a:extLst>
          </p:cNvPr>
          <p:cNvSpPr txBox="1"/>
          <p:nvPr/>
        </p:nvSpPr>
        <p:spPr>
          <a:xfrm>
            <a:off x="10698672" y="3358764"/>
            <a:ext cx="298030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JOHN WAYNE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A8AD4DB3-9491-6D48-871C-9F991419D9FB}"/>
              </a:ext>
            </a:extLst>
          </p:cNvPr>
          <p:cNvSpPr txBox="1">
            <a:spLocks/>
          </p:cNvSpPr>
          <p:nvPr/>
        </p:nvSpPr>
        <p:spPr>
          <a:xfrm>
            <a:off x="11367125" y="3962420"/>
            <a:ext cx="1643399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President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F89CE14-CD96-B242-B8EA-C36B350CA219}"/>
              </a:ext>
            </a:extLst>
          </p:cNvPr>
          <p:cNvSpPr txBox="1"/>
          <p:nvPr/>
        </p:nvSpPr>
        <p:spPr>
          <a:xfrm>
            <a:off x="2058513" y="6529454"/>
            <a:ext cx="329128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KEN DAVIDSON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EE13AF76-D813-1F48-8581-C7A57AC38CE0}"/>
              </a:ext>
            </a:extLst>
          </p:cNvPr>
          <p:cNvSpPr txBox="1">
            <a:spLocks/>
          </p:cNvSpPr>
          <p:nvPr/>
        </p:nvSpPr>
        <p:spPr>
          <a:xfrm>
            <a:off x="2928943" y="7133110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78BBF4F-962A-3B46-BA07-813E32D81283}"/>
              </a:ext>
            </a:extLst>
          </p:cNvPr>
          <p:cNvSpPr txBox="1"/>
          <p:nvPr/>
        </p:nvSpPr>
        <p:spPr>
          <a:xfrm>
            <a:off x="7575969" y="6529016"/>
            <a:ext cx="358944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SUSAN FLOWERS</a:t>
            </a:r>
          </a:p>
        </p:txBody>
      </p:sp>
      <p:sp>
        <p:nvSpPr>
          <p:cNvPr id="97" name="Subtitle 2">
            <a:extLst>
              <a:ext uri="{FF2B5EF4-FFF2-40B4-BE49-F238E27FC236}">
                <a16:creationId xmlns:a16="http://schemas.microsoft.com/office/drawing/2014/main" id="{479B7407-2AA1-A445-89CD-20F5E44E94D2}"/>
              </a:ext>
            </a:extLst>
          </p:cNvPr>
          <p:cNvSpPr txBox="1">
            <a:spLocks/>
          </p:cNvSpPr>
          <p:nvPr/>
        </p:nvSpPr>
        <p:spPr>
          <a:xfrm>
            <a:off x="8595476" y="7132672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E9051E3-1964-094F-BF55-5AA22EE64E08}"/>
              </a:ext>
            </a:extLst>
          </p:cNvPr>
          <p:cNvSpPr txBox="1"/>
          <p:nvPr/>
        </p:nvSpPr>
        <p:spPr>
          <a:xfrm>
            <a:off x="13053742" y="6523903"/>
            <a:ext cx="396294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OTIS RICHARDSON</a:t>
            </a:r>
          </a:p>
        </p:txBody>
      </p:sp>
      <p:sp>
        <p:nvSpPr>
          <p:cNvPr id="99" name="Subtitle 2">
            <a:extLst>
              <a:ext uri="{FF2B5EF4-FFF2-40B4-BE49-F238E27FC236}">
                <a16:creationId xmlns:a16="http://schemas.microsoft.com/office/drawing/2014/main" id="{4FA6368D-6020-794E-BF2E-A6F7A15B8116}"/>
              </a:ext>
            </a:extLst>
          </p:cNvPr>
          <p:cNvSpPr txBox="1">
            <a:spLocks/>
          </p:cNvSpPr>
          <p:nvPr/>
        </p:nvSpPr>
        <p:spPr>
          <a:xfrm>
            <a:off x="14259999" y="7127559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CDAEB92-342A-AF40-9AB2-2E3A7AC443D1}"/>
              </a:ext>
            </a:extLst>
          </p:cNvPr>
          <p:cNvSpPr txBox="1"/>
          <p:nvPr/>
        </p:nvSpPr>
        <p:spPr>
          <a:xfrm>
            <a:off x="18931074" y="6523903"/>
            <a:ext cx="354135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BRIAN WILLIAMS</a:t>
            </a:r>
          </a:p>
        </p:txBody>
      </p:sp>
      <p:sp>
        <p:nvSpPr>
          <p:cNvPr id="101" name="Subtitle 2">
            <a:extLst>
              <a:ext uri="{FF2B5EF4-FFF2-40B4-BE49-F238E27FC236}">
                <a16:creationId xmlns:a16="http://schemas.microsoft.com/office/drawing/2014/main" id="{F1D77163-9537-284E-AFD2-822F84B07315}"/>
              </a:ext>
            </a:extLst>
          </p:cNvPr>
          <p:cNvSpPr txBox="1">
            <a:spLocks/>
          </p:cNvSpPr>
          <p:nvPr/>
        </p:nvSpPr>
        <p:spPr>
          <a:xfrm>
            <a:off x="19926536" y="7127559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D8A8EED-53A1-264F-A3FF-D3E37124F617}"/>
              </a:ext>
            </a:extLst>
          </p:cNvPr>
          <p:cNvSpPr txBox="1"/>
          <p:nvPr/>
        </p:nvSpPr>
        <p:spPr>
          <a:xfrm>
            <a:off x="2058513" y="8582022"/>
            <a:ext cx="329128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KEN DAVIDSON</a:t>
            </a:r>
          </a:p>
        </p:txBody>
      </p:sp>
      <p:sp>
        <p:nvSpPr>
          <p:cNvPr id="103" name="Subtitle 2">
            <a:extLst>
              <a:ext uri="{FF2B5EF4-FFF2-40B4-BE49-F238E27FC236}">
                <a16:creationId xmlns:a16="http://schemas.microsoft.com/office/drawing/2014/main" id="{5C411C90-3EC4-BB46-942A-5DEE20B5D338}"/>
              </a:ext>
            </a:extLst>
          </p:cNvPr>
          <p:cNvSpPr txBox="1">
            <a:spLocks/>
          </p:cNvSpPr>
          <p:nvPr/>
        </p:nvSpPr>
        <p:spPr>
          <a:xfrm>
            <a:off x="2928943" y="9185678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C0E26AD-3548-2C4B-8C87-331AC8D528C4}"/>
              </a:ext>
            </a:extLst>
          </p:cNvPr>
          <p:cNvSpPr txBox="1"/>
          <p:nvPr/>
        </p:nvSpPr>
        <p:spPr>
          <a:xfrm>
            <a:off x="7575969" y="8581584"/>
            <a:ext cx="358944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SUSAN FLOWERS</a:t>
            </a:r>
          </a:p>
        </p:txBody>
      </p:sp>
      <p:sp>
        <p:nvSpPr>
          <p:cNvPr id="105" name="Subtitle 2">
            <a:extLst>
              <a:ext uri="{FF2B5EF4-FFF2-40B4-BE49-F238E27FC236}">
                <a16:creationId xmlns:a16="http://schemas.microsoft.com/office/drawing/2014/main" id="{4BC90A1B-D4AA-494C-BB1C-B6672211FCBF}"/>
              </a:ext>
            </a:extLst>
          </p:cNvPr>
          <p:cNvSpPr txBox="1">
            <a:spLocks/>
          </p:cNvSpPr>
          <p:nvPr/>
        </p:nvSpPr>
        <p:spPr>
          <a:xfrm>
            <a:off x="8595476" y="9185240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DF50FF2-8F2B-094E-93B2-2D9A177D1ECD}"/>
              </a:ext>
            </a:extLst>
          </p:cNvPr>
          <p:cNvSpPr txBox="1"/>
          <p:nvPr/>
        </p:nvSpPr>
        <p:spPr>
          <a:xfrm>
            <a:off x="13053742" y="8576471"/>
            <a:ext cx="396294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OTIS RICHARDSON</a:t>
            </a:r>
          </a:p>
        </p:txBody>
      </p:sp>
      <p:sp>
        <p:nvSpPr>
          <p:cNvPr id="107" name="Subtitle 2">
            <a:extLst>
              <a:ext uri="{FF2B5EF4-FFF2-40B4-BE49-F238E27FC236}">
                <a16:creationId xmlns:a16="http://schemas.microsoft.com/office/drawing/2014/main" id="{17B38136-5E0A-AE42-853B-94D4E6FD137A}"/>
              </a:ext>
            </a:extLst>
          </p:cNvPr>
          <p:cNvSpPr txBox="1">
            <a:spLocks/>
          </p:cNvSpPr>
          <p:nvPr/>
        </p:nvSpPr>
        <p:spPr>
          <a:xfrm>
            <a:off x="14259999" y="9180127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3FB008C-2A08-854A-96AE-511CA7682F35}"/>
              </a:ext>
            </a:extLst>
          </p:cNvPr>
          <p:cNvSpPr txBox="1"/>
          <p:nvPr/>
        </p:nvSpPr>
        <p:spPr>
          <a:xfrm>
            <a:off x="18931074" y="8576471"/>
            <a:ext cx="354135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BRIAN WILLIAMS</a:t>
            </a:r>
          </a:p>
        </p:txBody>
      </p:sp>
      <p:sp>
        <p:nvSpPr>
          <p:cNvPr id="109" name="Subtitle 2">
            <a:extLst>
              <a:ext uri="{FF2B5EF4-FFF2-40B4-BE49-F238E27FC236}">
                <a16:creationId xmlns:a16="http://schemas.microsoft.com/office/drawing/2014/main" id="{2D10E7EB-338E-A645-8319-8B8085F373E0}"/>
              </a:ext>
            </a:extLst>
          </p:cNvPr>
          <p:cNvSpPr txBox="1">
            <a:spLocks/>
          </p:cNvSpPr>
          <p:nvPr/>
        </p:nvSpPr>
        <p:spPr>
          <a:xfrm>
            <a:off x="19926536" y="9180127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A0C0BEB-7DC6-764A-A2E3-E47286EA4C85}"/>
              </a:ext>
            </a:extLst>
          </p:cNvPr>
          <p:cNvSpPr txBox="1"/>
          <p:nvPr/>
        </p:nvSpPr>
        <p:spPr>
          <a:xfrm>
            <a:off x="2058513" y="10550893"/>
            <a:ext cx="329128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KEN DAVIDSON</a:t>
            </a:r>
          </a:p>
        </p:txBody>
      </p:sp>
      <p:sp>
        <p:nvSpPr>
          <p:cNvPr id="111" name="Subtitle 2">
            <a:extLst>
              <a:ext uri="{FF2B5EF4-FFF2-40B4-BE49-F238E27FC236}">
                <a16:creationId xmlns:a16="http://schemas.microsoft.com/office/drawing/2014/main" id="{50344AFF-80BE-8C44-A34A-0484E430F510}"/>
              </a:ext>
            </a:extLst>
          </p:cNvPr>
          <p:cNvSpPr txBox="1">
            <a:spLocks/>
          </p:cNvSpPr>
          <p:nvPr/>
        </p:nvSpPr>
        <p:spPr>
          <a:xfrm>
            <a:off x="2928943" y="11154549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D79545-ED3B-BF4D-9E50-086A60908400}"/>
              </a:ext>
            </a:extLst>
          </p:cNvPr>
          <p:cNvSpPr txBox="1"/>
          <p:nvPr/>
        </p:nvSpPr>
        <p:spPr>
          <a:xfrm>
            <a:off x="7575969" y="10550455"/>
            <a:ext cx="358944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SUSAN FLOWERS</a:t>
            </a:r>
          </a:p>
        </p:txBody>
      </p:sp>
      <p:sp>
        <p:nvSpPr>
          <p:cNvPr id="113" name="Subtitle 2">
            <a:extLst>
              <a:ext uri="{FF2B5EF4-FFF2-40B4-BE49-F238E27FC236}">
                <a16:creationId xmlns:a16="http://schemas.microsoft.com/office/drawing/2014/main" id="{7CABB800-CC68-4E4F-9F20-00DE1DB57810}"/>
              </a:ext>
            </a:extLst>
          </p:cNvPr>
          <p:cNvSpPr txBox="1">
            <a:spLocks/>
          </p:cNvSpPr>
          <p:nvPr/>
        </p:nvSpPr>
        <p:spPr>
          <a:xfrm>
            <a:off x="8595476" y="11154111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9C5E259-3438-364D-AEBF-B6126AF47B0B}"/>
              </a:ext>
            </a:extLst>
          </p:cNvPr>
          <p:cNvSpPr txBox="1"/>
          <p:nvPr/>
        </p:nvSpPr>
        <p:spPr>
          <a:xfrm>
            <a:off x="13053742" y="10545342"/>
            <a:ext cx="396294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OTIS RICHARDSON</a:t>
            </a:r>
          </a:p>
        </p:txBody>
      </p:sp>
      <p:sp>
        <p:nvSpPr>
          <p:cNvPr id="115" name="Subtitle 2">
            <a:extLst>
              <a:ext uri="{FF2B5EF4-FFF2-40B4-BE49-F238E27FC236}">
                <a16:creationId xmlns:a16="http://schemas.microsoft.com/office/drawing/2014/main" id="{356272C6-7311-084F-880D-74CB6740EB34}"/>
              </a:ext>
            </a:extLst>
          </p:cNvPr>
          <p:cNvSpPr txBox="1">
            <a:spLocks/>
          </p:cNvSpPr>
          <p:nvPr/>
        </p:nvSpPr>
        <p:spPr>
          <a:xfrm>
            <a:off x="14259999" y="11148998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2291BA-D6D9-D149-AC90-02EE4CA0421D}"/>
              </a:ext>
            </a:extLst>
          </p:cNvPr>
          <p:cNvSpPr txBox="1"/>
          <p:nvPr/>
        </p:nvSpPr>
        <p:spPr>
          <a:xfrm>
            <a:off x="18931074" y="10545342"/>
            <a:ext cx="354135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BRIAN WILLIAMS</a:t>
            </a:r>
          </a:p>
        </p:txBody>
      </p:sp>
      <p:sp>
        <p:nvSpPr>
          <p:cNvPr id="117" name="Subtitle 2">
            <a:extLst>
              <a:ext uri="{FF2B5EF4-FFF2-40B4-BE49-F238E27FC236}">
                <a16:creationId xmlns:a16="http://schemas.microsoft.com/office/drawing/2014/main" id="{0A625424-865F-D047-97FE-E3ABA3036D77}"/>
              </a:ext>
            </a:extLst>
          </p:cNvPr>
          <p:cNvSpPr txBox="1">
            <a:spLocks/>
          </p:cNvSpPr>
          <p:nvPr/>
        </p:nvSpPr>
        <p:spPr>
          <a:xfrm>
            <a:off x="19926536" y="11148998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A779748-5E0F-D94D-8C51-FC08EBAE3A12}"/>
              </a:ext>
            </a:extLst>
          </p:cNvPr>
          <p:cNvSpPr txBox="1"/>
          <p:nvPr/>
        </p:nvSpPr>
        <p:spPr>
          <a:xfrm>
            <a:off x="7231395" y="612372"/>
            <a:ext cx="99148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ORGANIZATIONAL CHART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BE99F89-6C20-1A48-82E9-301CCBD7CCA5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499211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6B29177-AAB9-D545-8591-2DCE274E4BFD}"/>
              </a:ext>
            </a:extLst>
          </p:cNvPr>
          <p:cNvSpPr/>
          <p:nvPr/>
        </p:nvSpPr>
        <p:spPr>
          <a:xfrm>
            <a:off x="5358772" y="8034181"/>
            <a:ext cx="13677957" cy="2015475"/>
          </a:xfrm>
          <a:prstGeom prst="roundRect">
            <a:avLst>
              <a:gd name="adj" fmla="val 1133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7198" dirty="0">
              <a:latin typeface="Lato Light" panose="020F0502020204030203" pitchFamily="34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86A4213-6268-214C-BD58-C6D8024FA3B4}"/>
              </a:ext>
            </a:extLst>
          </p:cNvPr>
          <p:cNvSpPr/>
          <p:nvPr/>
        </p:nvSpPr>
        <p:spPr>
          <a:xfrm>
            <a:off x="5358772" y="10567611"/>
            <a:ext cx="13677957" cy="2015475"/>
          </a:xfrm>
          <a:prstGeom prst="roundRect">
            <a:avLst>
              <a:gd name="adj" fmla="val 1133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7198" dirty="0">
              <a:latin typeface="Lato Light" panose="020F0502020204030203" pitchFamily="34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D66438C-EEB0-D741-991E-07A2B450511A}"/>
              </a:ext>
            </a:extLst>
          </p:cNvPr>
          <p:cNvSpPr/>
          <p:nvPr/>
        </p:nvSpPr>
        <p:spPr>
          <a:xfrm>
            <a:off x="5358772" y="5486456"/>
            <a:ext cx="13677957" cy="2015475"/>
          </a:xfrm>
          <a:prstGeom prst="roundRect">
            <a:avLst>
              <a:gd name="adj" fmla="val 1133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7198" dirty="0">
              <a:latin typeface="Lato Light" panose="020F0502020204030203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06922E1-7637-6640-A261-B57750465DA9}"/>
              </a:ext>
            </a:extLst>
          </p:cNvPr>
          <p:cNvSpPr/>
          <p:nvPr/>
        </p:nvSpPr>
        <p:spPr>
          <a:xfrm>
            <a:off x="10829954" y="3009439"/>
            <a:ext cx="4031398" cy="1470405"/>
          </a:xfrm>
          <a:prstGeom prst="roundRect">
            <a:avLst/>
          </a:prstGeom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53" rtlCol="0" anchor="ctr"/>
          <a:lstStyle/>
          <a:p>
            <a:pPr algn="ctr"/>
            <a:endParaRPr lang="uk-UA" sz="2000" dirty="0">
              <a:latin typeface="Lato Light" panose="020F0502020204030203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B548C9A-6939-8C4F-9CA3-D5C415A24089}"/>
              </a:ext>
            </a:extLst>
          </p:cNvPr>
          <p:cNvSpPr/>
          <p:nvPr/>
        </p:nvSpPr>
        <p:spPr>
          <a:xfrm>
            <a:off x="8184530" y="5736719"/>
            <a:ext cx="4031398" cy="1470405"/>
          </a:xfrm>
          <a:prstGeom prst="roundRect">
            <a:avLst/>
          </a:prstGeom>
          <a:solidFill>
            <a:schemeClr val="accent2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53" rtlCol="0" anchor="ctr"/>
          <a:lstStyle/>
          <a:p>
            <a:pPr algn="ctr"/>
            <a:endParaRPr lang="uk-UA" sz="2000" dirty="0">
              <a:latin typeface="Lato Light" panose="020F0502020204030203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66269B9-3DC3-9B49-91D8-E63DD15B0702}"/>
              </a:ext>
            </a:extLst>
          </p:cNvPr>
          <p:cNvSpPr/>
          <p:nvPr/>
        </p:nvSpPr>
        <p:spPr>
          <a:xfrm>
            <a:off x="13997481" y="5736719"/>
            <a:ext cx="4031398" cy="1470405"/>
          </a:xfrm>
          <a:prstGeom prst="roundRect">
            <a:avLst/>
          </a:prstGeom>
          <a:solidFill>
            <a:schemeClr val="accent2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53" rtlCol="0" anchor="ctr"/>
          <a:lstStyle/>
          <a:p>
            <a:pPr algn="ctr"/>
            <a:endParaRPr lang="uk-UA" sz="2000" dirty="0">
              <a:latin typeface="Lato Light" panose="020F0502020204030203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5E0DA80-B953-974D-BAE4-681C544E0F1D}"/>
              </a:ext>
            </a:extLst>
          </p:cNvPr>
          <p:cNvSpPr/>
          <p:nvPr/>
        </p:nvSpPr>
        <p:spPr>
          <a:xfrm>
            <a:off x="8184530" y="8299186"/>
            <a:ext cx="4031398" cy="1470405"/>
          </a:xfrm>
          <a:prstGeom prst="roundRect">
            <a:avLst/>
          </a:prstGeom>
          <a:solidFill>
            <a:schemeClr val="accent3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53" rtlCol="0" anchor="ctr"/>
          <a:lstStyle/>
          <a:p>
            <a:pPr algn="ctr"/>
            <a:endParaRPr lang="uk-UA" sz="2000" dirty="0">
              <a:latin typeface="Lato Light" panose="020F0502020204030203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7CFA323-EE80-E64B-8085-6A216A1F75E0}"/>
              </a:ext>
            </a:extLst>
          </p:cNvPr>
          <p:cNvSpPr/>
          <p:nvPr/>
        </p:nvSpPr>
        <p:spPr>
          <a:xfrm>
            <a:off x="13997481" y="8299186"/>
            <a:ext cx="4031398" cy="1470405"/>
          </a:xfrm>
          <a:prstGeom prst="roundRect">
            <a:avLst/>
          </a:prstGeom>
          <a:solidFill>
            <a:schemeClr val="accent3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53" rtlCol="0" anchor="ctr"/>
          <a:lstStyle/>
          <a:p>
            <a:pPr algn="ctr"/>
            <a:endParaRPr lang="uk-UA" sz="2000" dirty="0">
              <a:latin typeface="Lato Light" panose="020F050202020403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5D6F60-BEDF-2543-9116-9ED13122F80E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10200229" y="7207125"/>
            <a:ext cx="0" cy="109206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EFDFEB-17A7-BF40-AA3D-401B0CE428DB}"/>
              </a:ext>
            </a:extLst>
          </p:cNvPr>
          <p:cNvCxnSpPr>
            <a:stCxn id="7" idx="1"/>
            <a:endCxn id="6" idx="3"/>
          </p:cNvCxnSpPr>
          <p:nvPr/>
        </p:nvCxnSpPr>
        <p:spPr>
          <a:xfrm flipH="1">
            <a:off x="12215930" y="6471922"/>
            <a:ext cx="1781554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C8A41D6-09B2-CA45-B81D-B0DE5E1FAF9F}"/>
              </a:ext>
            </a:extLst>
          </p:cNvPr>
          <p:cNvSpPr/>
          <p:nvPr/>
        </p:nvSpPr>
        <p:spPr>
          <a:xfrm>
            <a:off x="8184530" y="10911385"/>
            <a:ext cx="4031398" cy="1470405"/>
          </a:xfrm>
          <a:prstGeom prst="roundRect">
            <a:avLst/>
          </a:prstGeom>
          <a:solidFill>
            <a:schemeClr val="accent4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53" rtlCol="0" anchor="ctr"/>
          <a:lstStyle/>
          <a:p>
            <a:pPr algn="ctr"/>
            <a:endParaRPr lang="uk-UA" sz="2000" dirty="0">
              <a:latin typeface="Lato Light" panose="020F0502020204030203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D31076F-B292-9C47-8DC1-B708DB37D6AB}"/>
              </a:ext>
            </a:extLst>
          </p:cNvPr>
          <p:cNvSpPr/>
          <p:nvPr/>
        </p:nvSpPr>
        <p:spPr>
          <a:xfrm>
            <a:off x="13997481" y="10911385"/>
            <a:ext cx="4031398" cy="1470405"/>
          </a:xfrm>
          <a:prstGeom prst="roundRect">
            <a:avLst/>
          </a:prstGeom>
          <a:solidFill>
            <a:schemeClr val="accent4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53" rtlCol="0" anchor="ctr"/>
          <a:lstStyle/>
          <a:p>
            <a:pPr algn="ctr"/>
            <a:endParaRPr lang="uk-UA" sz="2000" dirty="0">
              <a:latin typeface="Lato Light" panose="020F0502020204030203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55874D-A8D0-4348-B11D-EBACD76E2A1A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16013180" y="7207125"/>
            <a:ext cx="0" cy="109206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637A9F-14C8-F14A-8407-018A355021FD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10200229" y="9769590"/>
            <a:ext cx="0" cy="114179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A59A6EE-4779-DB47-9CC8-7A4376FBAED1}"/>
              </a:ext>
            </a:extLst>
          </p:cNvPr>
          <p:cNvCxnSpPr>
            <a:stCxn id="9" idx="2"/>
            <a:endCxn id="16" idx="0"/>
          </p:cNvCxnSpPr>
          <p:nvPr/>
        </p:nvCxnSpPr>
        <p:spPr>
          <a:xfrm>
            <a:off x="16013180" y="9769590"/>
            <a:ext cx="0" cy="114179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32BBA3-C973-2147-B8F9-0286A790FC9B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>
            <a:off x="12215930" y="9034388"/>
            <a:ext cx="1781554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5B8EAF-8D35-E54F-A58A-2D7D438C595D}"/>
              </a:ext>
            </a:extLst>
          </p:cNvPr>
          <p:cNvCxnSpPr>
            <a:stCxn id="16" idx="1"/>
            <a:endCxn id="15" idx="3"/>
          </p:cNvCxnSpPr>
          <p:nvPr/>
        </p:nvCxnSpPr>
        <p:spPr>
          <a:xfrm flipH="1">
            <a:off x="12215930" y="11646588"/>
            <a:ext cx="1781554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00C0BE3-C602-7C4C-83F4-3EB3B5691884}"/>
              </a:ext>
            </a:extLst>
          </p:cNvPr>
          <p:cNvSpPr/>
          <p:nvPr/>
        </p:nvSpPr>
        <p:spPr>
          <a:xfrm>
            <a:off x="5358772" y="5480374"/>
            <a:ext cx="1044198" cy="2014707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79953"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Lato Light" panose="020F0502020204030203" pitchFamily="34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6CC4F76-2523-DA4B-947C-923A6D009C49}"/>
              </a:ext>
            </a:extLst>
          </p:cNvPr>
          <p:cNvSpPr/>
          <p:nvPr/>
        </p:nvSpPr>
        <p:spPr>
          <a:xfrm>
            <a:off x="5358772" y="8028098"/>
            <a:ext cx="1044198" cy="2014707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79953"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Lato Light" panose="020F0502020204030203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ADCF20A7-1CA8-4648-8BB1-1EE546A9065D}"/>
              </a:ext>
            </a:extLst>
          </p:cNvPr>
          <p:cNvSpPr/>
          <p:nvPr/>
        </p:nvSpPr>
        <p:spPr>
          <a:xfrm>
            <a:off x="5358772" y="10561528"/>
            <a:ext cx="1044198" cy="2014707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79953"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Lato Light" panose="020F050202020403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EB54C1-5A62-C746-862F-5641929CAE28}"/>
              </a:ext>
            </a:extLst>
          </p:cNvPr>
          <p:cNvSpPr txBox="1"/>
          <p:nvPr/>
        </p:nvSpPr>
        <p:spPr>
          <a:xfrm>
            <a:off x="7231397" y="612372"/>
            <a:ext cx="99148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ORGANIZATIONAL CHART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A6A097-A967-2E43-B741-AC4AF22A406F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B4E21982-6CB0-A945-9411-4CC40D713B1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13800979" y="3524517"/>
            <a:ext cx="1256875" cy="3167527"/>
          </a:xfrm>
          <a:prstGeom prst="bentConnector3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8152F3EF-2496-FB43-8850-7F9A36968E9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10894504" y="3785569"/>
            <a:ext cx="1256875" cy="2645424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8748B40-C76B-AB4B-84B6-2C8A5022DC8A}"/>
              </a:ext>
            </a:extLst>
          </p:cNvPr>
          <p:cNvSpPr txBox="1"/>
          <p:nvPr/>
        </p:nvSpPr>
        <p:spPr>
          <a:xfrm>
            <a:off x="11355500" y="3208450"/>
            <a:ext cx="298030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JOHN WAYNE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72DBAFED-F3D3-AE46-84B2-99D295C20DF7}"/>
              </a:ext>
            </a:extLst>
          </p:cNvPr>
          <p:cNvSpPr txBox="1">
            <a:spLocks/>
          </p:cNvSpPr>
          <p:nvPr/>
        </p:nvSpPr>
        <p:spPr>
          <a:xfrm>
            <a:off x="12023953" y="3777893"/>
            <a:ext cx="1643399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President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554F7A-9B27-8349-A5CA-86AB64EC848A}"/>
              </a:ext>
            </a:extLst>
          </p:cNvPr>
          <p:cNvSpPr txBox="1"/>
          <p:nvPr/>
        </p:nvSpPr>
        <p:spPr>
          <a:xfrm>
            <a:off x="8831379" y="5930388"/>
            <a:ext cx="269977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JANICE RUIZ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2FE1E3F0-58DB-664A-AA4B-5D8A86EC4595}"/>
              </a:ext>
            </a:extLst>
          </p:cNvPr>
          <p:cNvSpPr txBox="1">
            <a:spLocks/>
          </p:cNvSpPr>
          <p:nvPr/>
        </p:nvSpPr>
        <p:spPr>
          <a:xfrm>
            <a:off x="9406055" y="6499831"/>
            <a:ext cx="155042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D0FB8D8-F1FB-BD47-82EF-D63584BB7CEC}"/>
              </a:ext>
            </a:extLst>
          </p:cNvPr>
          <p:cNvSpPr txBox="1"/>
          <p:nvPr/>
        </p:nvSpPr>
        <p:spPr>
          <a:xfrm>
            <a:off x="14486964" y="5930388"/>
            <a:ext cx="305243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CECELIA PAGE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E61DCFCC-2DDD-6545-BE7F-60D72346A4C6}"/>
              </a:ext>
            </a:extLst>
          </p:cNvPr>
          <p:cNvSpPr txBox="1">
            <a:spLocks/>
          </p:cNvSpPr>
          <p:nvPr/>
        </p:nvSpPr>
        <p:spPr>
          <a:xfrm>
            <a:off x="15237970" y="6499831"/>
            <a:ext cx="155042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E06FF9-6910-CC42-9D21-623F8A393C34}"/>
              </a:ext>
            </a:extLst>
          </p:cNvPr>
          <p:cNvSpPr txBox="1"/>
          <p:nvPr/>
        </p:nvSpPr>
        <p:spPr>
          <a:xfrm>
            <a:off x="8709552" y="8492855"/>
            <a:ext cx="294343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LYNN KELLLER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D4CF16F8-74BB-6B46-9A5E-0AD30E79D007}"/>
              </a:ext>
            </a:extLst>
          </p:cNvPr>
          <p:cNvSpPr txBox="1">
            <a:spLocks/>
          </p:cNvSpPr>
          <p:nvPr/>
        </p:nvSpPr>
        <p:spPr>
          <a:xfrm>
            <a:off x="9406055" y="9062298"/>
            <a:ext cx="155042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ADDFAF-8FE8-084B-AAAB-B365F6A56AFE}"/>
              </a:ext>
            </a:extLst>
          </p:cNvPr>
          <p:cNvSpPr txBox="1"/>
          <p:nvPr/>
        </p:nvSpPr>
        <p:spPr>
          <a:xfrm>
            <a:off x="14423646" y="8492855"/>
            <a:ext cx="317907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BRIDGET KELLY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DC9BE0EC-4D56-A149-B481-F6521F6761DF}"/>
              </a:ext>
            </a:extLst>
          </p:cNvPr>
          <p:cNvSpPr txBox="1">
            <a:spLocks/>
          </p:cNvSpPr>
          <p:nvPr/>
        </p:nvSpPr>
        <p:spPr>
          <a:xfrm>
            <a:off x="15237970" y="9062298"/>
            <a:ext cx="155042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FE8EC4C-4C6E-8A4D-827F-7C290543000F}"/>
              </a:ext>
            </a:extLst>
          </p:cNvPr>
          <p:cNvSpPr txBox="1"/>
          <p:nvPr/>
        </p:nvSpPr>
        <p:spPr>
          <a:xfrm>
            <a:off x="8545242" y="11108204"/>
            <a:ext cx="327205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CYNTHIA VEGA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786E4459-8EFF-894C-A943-E8B90AE6F7A0}"/>
              </a:ext>
            </a:extLst>
          </p:cNvPr>
          <p:cNvSpPr txBox="1">
            <a:spLocks/>
          </p:cNvSpPr>
          <p:nvPr/>
        </p:nvSpPr>
        <p:spPr>
          <a:xfrm>
            <a:off x="9406055" y="11677647"/>
            <a:ext cx="155042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BEB9EEC-49E8-3141-8A29-65258CEA9D41}"/>
              </a:ext>
            </a:extLst>
          </p:cNvPr>
          <p:cNvSpPr txBox="1"/>
          <p:nvPr/>
        </p:nvSpPr>
        <p:spPr>
          <a:xfrm>
            <a:off x="14447693" y="11108204"/>
            <a:ext cx="313098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SHERRY BLAKE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C87A4E24-2454-3D41-8A6D-EF0CC259414C}"/>
              </a:ext>
            </a:extLst>
          </p:cNvPr>
          <p:cNvSpPr txBox="1">
            <a:spLocks/>
          </p:cNvSpPr>
          <p:nvPr/>
        </p:nvSpPr>
        <p:spPr>
          <a:xfrm>
            <a:off x="15237970" y="11677647"/>
            <a:ext cx="155042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CBAC6B-A482-A94E-8A03-696107FD2E8E}"/>
              </a:ext>
            </a:extLst>
          </p:cNvPr>
          <p:cNvSpPr txBox="1"/>
          <p:nvPr/>
        </p:nvSpPr>
        <p:spPr>
          <a:xfrm rot="16200000">
            <a:off x="5092415" y="6195339"/>
            <a:ext cx="156805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TEAM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3C6787-B28D-AC4C-A9C0-221D91E9FB80}"/>
              </a:ext>
            </a:extLst>
          </p:cNvPr>
          <p:cNvSpPr txBox="1"/>
          <p:nvPr/>
        </p:nvSpPr>
        <p:spPr>
          <a:xfrm rot="16200000">
            <a:off x="5052340" y="8749531"/>
            <a:ext cx="16482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TEAM 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95A6861-26EA-4642-879E-B69EBDF4B189}"/>
              </a:ext>
            </a:extLst>
          </p:cNvPr>
          <p:cNvSpPr txBox="1"/>
          <p:nvPr/>
        </p:nvSpPr>
        <p:spPr>
          <a:xfrm rot="16200000">
            <a:off x="5045127" y="11276493"/>
            <a:ext cx="166263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TEAM 3</a:t>
            </a:r>
          </a:p>
        </p:txBody>
      </p:sp>
    </p:spTree>
    <p:extLst>
      <p:ext uri="{BB962C8B-B14F-4D97-AF65-F5344CB8AC3E}">
        <p14:creationId xmlns:p14="http://schemas.microsoft.com/office/powerpoint/2010/main" val="2427227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Скругленный прямоугольник 11">
            <a:extLst>
              <a:ext uri="{FF2B5EF4-FFF2-40B4-BE49-F238E27FC236}">
                <a16:creationId xmlns:a16="http://schemas.microsoft.com/office/drawing/2014/main" id="{C3BF16C7-CFDB-C840-965A-B033F16B989A}"/>
              </a:ext>
            </a:extLst>
          </p:cNvPr>
          <p:cNvSpPr/>
          <p:nvPr/>
        </p:nvSpPr>
        <p:spPr bwMode="auto">
          <a:xfrm>
            <a:off x="9597212" y="3180433"/>
            <a:ext cx="5183226" cy="2303656"/>
          </a:xfrm>
          <a:prstGeom prst="roundRect">
            <a:avLst>
              <a:gd name="adj" fmla="val 5329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44" name="Скругленный прямоугольник 7">
            <a:extLst>
              <a:ext uri="{FF2B5EF4-FFF2-40B4-BE49-F238E27FC236}">
                <a16:creationId xmlns:a16="http://schemas.microsoft.com/office/drawing/2014/main" id="{27B6E016-70B4-374C-8A95-5CEE5EB7FE2D}"/>
              </a:ext>
            </a:extLst>
          </p:cNvPr>
          <p:cNvSpPr/>
          <p:nvPr/>
        </p:nvSpPr>
        <p:spPr bwMode="auto">
          <a:xfrm>
            <a:off x="1682731" y="8231911"/>
            <a:ext cx="4246894" cy="1655568"/>
          </a:xfrm>
          <a:prstGeom prst="roundRect">
            <a:avLst>
              <a:gd name="adj" fmla="val 5329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45" name="Скругленный прямоугольник 28">
            <a:extLst>
              <a:ext uri="{FF2B5EF4-FFF2-40B4-BE49-F238E27FC236}">
                <a16:creationId xmlns:a16="http://schemas.microsoft.com/office/drawing/2014/main" id="{9A61BE51-223A-3B4E-9957-6C9C50617C56}"/>
              </a:ext>
            </a:extLst>
          </p:cNvPr>
          <p:cNvSpPr/>
          <p:nvPr/>
        </p:nvSpPr>
        <p:spPr bwMode="auto">
          <a:xfrm>
            <a:off x="7349266" y="8231911"/>
            <a:ext cx="4246894" cy="1655568"/>
          </a:xfrm>
          <a:prstGeom prst="roundRect">
            <a:avLst>
              <a:gd name="adj" fmla="val 5329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46" name="Скругленный прямоугольник 36">
            <a:extLst>
              <a:ext uri="{FF2B5EF4-FFF2-40B4-BE49-F238E27FC236}">
                <a16:creationId xmlns:a16="http://schemas.microsoft.com/office/drawing/2014/main" id="{80470749-EC68-6547-9E3F-933CC2736742}"/>
              </a:ext>
            </a:extLst>
          </p:cNvPr>
          <p:cNvSpPr/>
          <p:nvPr/>
        </p:nvSpPr>
        <p:spPr bwMode="auto">
          <a:xfrm>
            <a:off x="13020136" y="8231911"/>
            <a:ext cx="4246894" cy="1655568"/>
          </a:xfrm>
          <a:prstGeom prst="roundRect">
            <a:avLst>
              <a:gd name="adj" fmla="val 5329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47" name="Скругленный прямоугольник 40">
            <a:extLst>
              <a:ext uri="{FF2B5EF4-FFF2-40B4-BE49-F238E27FC236}">
                <a16:creationId xmlns:a16="http://schemas.microsoft.com/office/drawing/2014/main" id="{E5C55B54-08E6-1046-BBE8-C9A8610067A6}"/>
              </a:ext>
            </a:extLst>
          </p:cNvPr>
          <p:cNvSpPr/>
          <p:nvPr/>
        </p:nvSpPr>
        <p:spPr bwMode="auto">
          <a:xfrm>
            <a:off x="18686670" y="8231911"/>
            <a:ext cx="4246894" cy="1655568"/>
          </a:xfrm>
          <a:prstGeom prst="roundRect">
            <a:avLst>
              <a:gd name="adj" fmla="val 5329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48" name="Скругленный прямоугольник 31">
            <a:extLst>
              <a:ext uri="{FF2B5EF4-FFF2-40B4-BE49-F238E27FC236}">
                <a16:creationId xmlns:a16="http://schemas.microsoft.com/office/drawing/2014/main" id="{F47B18CF-2937-3544-8AC5-1A7CEE6B5DEE}"/>
              </a:ext>
            </a:extLst>
          </p:cNvPr>
          <p:cNvSpPr/>
          <p:nvPr/>
        </p:nvSpPr>
        <p:spPr bwMode="auto">
          <a:xfrm>
            <a:off x="1682731" y="10355669"/>
            <a:ext cx="4246894" cy="1511606"/>
          </a:xfrm>
          <a:prstGeom prst="roundRect">
            <a:avLst>
              <a:gd name="adj" fmla="val 532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49" name="Скругленный прямоугольник 49">
            <a:extLst>
              <a:ext uri="{FF2B5EF4-FFF2-40B4-BE49-F238E27FC236}">
                <a16:creationId xmlns:a16="http://schemas.microsoft.com/office/drawing/2014/main" id="{FBE57C78-378B-2C4A-9352-3832101FC64D}"/>
              </a:ext>
            </a:extLst>
          </p:cNvPr>
          <p:cNvSpPr/>
          <p:nvPr/>
        </p:nvSpPr>
        <p:spPr bwMode="auto">
          <a:xfrm>
            <a:off x="7349266" y="10355669"/>
            <a:ext cx="4246894" cy="1511606"/>
          </a:xfrm>
          <a:prstGeom prst="roundRect">
            <a:avLst>
              <a:gd name="adj" fmla="val 532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50" name="Скругленный прямоугольник 61">
            <a:extLst>
              <a:ext uri="{FF2B5EF4-FFF2-40B4-BE49-F238E27FC236}">
                <a16:creationId xmlns:a16="http://schemas.microsoft.com/office/drawing/2014/main" id="{4E138D53-E72F-C742-9964-5C399EA1E4EE}"/>
              </a:ext>
            </a:extLst>
          </p:cNvPr>
          <p:cNvSpPr/>
          <p:nvPr/>
        </p:nvSpPr>
        <p:spPr bwMode="auto">
          <a:xfrm>
            <a:off x="13020136" y="10355669"/>
            <a:ext cx="4246894" cy="1511606"/>
          </a:xfrm>
          <a:prstGeom prst="roundRect">
            <a:avLst>
              <a:gd name="adj" fmla="val 532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51" name="Скругленный прямоугольник 69">
            <a:extLst>
              <a:ext uri="{FF2B5EF4-FFF2-40B4-BE49-F238E27FC236}">
                <a16:creationId xmlns:a16="http://schemas.microsoft.com/office/drawing/2014/main" id="{358586ED-4E95-B543-837B-199933149A58}"/>
              </a:ext>
            </a:extLst>
          </p:cNvPr>
          <p:cNvSpPr/>
          <p:nvPr/>
        </p:nvSpPr>
        <p:spPr bwMode="auto">
          <a:xfrm>
            <a:off x="18686670" y="10355669"/>
            <a:ext cx="4246894" cy="1511606"/>
          </a:xfrm>
          <a:prstGeom prst="roundRect">
            <a:avLst>
              <a:gd name="adj" fmla="val 532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cxnSp>
        <p:nvCxnSpPr>
          <p:cNvPr id="52" name="Прямая со стрелкой 20">
            <a:extLst>
              <a:ext uri="{FF2B5EF4-FFF2-40B4-BE49-F238E27FC236}">
                <a16:creationId xmlns:a16="http://schemas.microsoft.com/office/drawing/2014/main" id="{60141975-A2FD-314A-A156-C40B095A4B7D}"/>
              </a:ext>
            </a:extLst>
          </p:cNvPr>
          <p:cNvCxnSpPr>
            <a:cxnSpLocks/>
            <a:stCxn id="44" idx="2"/>
            <a:endCxn id="48" idx="0"/>
          </p:cNvCxnSpPr>
          <p:nvPr/>
        </p:nvCxnSpPr>
        <p:spPr bwMode="auto">
          <a:xfrm>
            <a:off x="3806178" y="9887478"/>
            <a:ext cx="0" cy="46819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cxnSp>
        <p:nvCxnSpPr>
          <p:cNvPr id="53" name="Прямая со стрелкой 51">
            <a:extLst>
              <a:ext uri="{FF2B5EF4-FFF2-40B4-BE49-F238E27FC236}">
                <a16:creationId xmlns:a16="http://schemas.microsoft.com/office/drawing/2014/main" id="{0AD4BDE3-698B-514A-A5C0-0E0780DDEE19}"/>
              </a:ext>
            </a:extLst>
          </p:cNvPr>
          <p:cNvCxnSpPr>
            <a:cxnSpLocks/>
            <a:endCxn id="49" idx="0"/>
          </p:cNvCxnSpPr>
          <p:nvPr/>
        </p:nvCxnSpPr>
        <p:spPr bwMode="auto">
          <a:xfrm>
            <a:off x="9472713" y="9887478"/>
            <a:ext cx="0" cy="46819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cxnSp>
        <p:nvCxnSpPr>
          <p:cNvPr id="54" name="Прямая со стрелкой 79">
            <a:extLst>
              <a:ext uri="{FF2B5EF4-FFF2-40B4-BE49-F238E27FC236}">
                <a16:creationId xmlns:a16="http://schemas.microsoft.com/office/drawing/2014/main" id="{55D0FFF1-4BFD-3A45-AC18-7BA7D1F3247F}"/>
              </a:ext>
            </a:extLst>
          </p:cNvPr>
          <p:cNvCxnSpPr>
            <a:endCxn id="50" idx="0"/>
          </p:cNvCxnSpPr>
          <p:nvPr/>
        </p:nvCxnSpPr>
        <p:spPr bwMode="auto">
          <a:xfrm>
            <a:off x="15143583" y="9887478"/>
            <a:ext cx="0" cy="46819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cxnSp>
        <p:nvCxnSpPr>
          <p:cNvPr id="55" name="Прямая со стрелкой 84">
            <a:extLst>
              <a:ext uri="{FF2B5EF4-FFF2-40B4-BE49-F238E27FC236}">
                <a16:creationId xmlns:a16="http://schemas.microsoft.com/office/drawing/2014/main" id="{D6786D8C-D6E7-2545-9925-5EC4E9326BC9}"/>
              </a:ext>
            </a:extLst>
          </p:cNvPr>
          <p:cNvCxnSpPr>
            <a:endCxn id="51" idx="0"/>
          </p:cNvCxnSpPr>
          <p:nvPr/>
        </p:nvCxnSpPr>
        <p:spPr bwMode="auto">
          <a:xfrm>
            <a:off x="20810117" y="9887478"/>
            <a:ext cx="0" cy="46819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cxnSp>
        <p:nvCxnSpPr>
          <p:cNvPr id="56" name="Соединительная линия уступом 6">
            <a:extLst>
              <a:ext uri="{FF2B5EF4-FFF2-40B4-BE49-F238E27FC236}">
                <a16:creationId xmlns:a16="http://schemas.microsoft.com/office/drawing/2014/main" id="{4CF66E91-BD43-1E40-AB6E-57EA055161E3}"/>
              </a:ext>
            </a:extLst>
          </p:cNvPr>
          <p:cNvCxnSpPr>
            <a:cxnSpLocks/>
            <a:stCxn id="44" idx="0"/>
            <a:endCxn id="45" idx="0"/>
          </p:cNvCxnSpPr>
          <p:nvPr/>
        </p:nvCxnSpPr>
        <p:spPr bwMode="auto">
          <a:xfrm rot="5400000" flipH="1" flipV="1">
            <a:off x="6639444" y="5398644"/>
            <a:ext cx="12697" cy="5666535"/>
          </a:xfrm>
          <a:prstGeom prst="bentConnector3">
            <a:avLst>
              <a:gd name="adj1" fmla="val 11273685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triangle"/>
            <a:tailEnd type="triangle"/>
          </a:ln>
          <a:effectLst/>
        </p:spPr>
      </p:cxnSp>
      <p:cxnSp>
        <p:nvCxnSpPr>
          <p:cNvPr id="57" name="Соединительная линия уступом 17">
            <a:extLst>
              <a:ext uri="{FF2B5EF4-FFF2-40B4-BE49-F238E27FC236}">
                <a16:creationId xmlns:a16="http://schemas.microsoft.com/office/drawing/2014/main" id="{9B82B6ED-08EB-9B4C-8BFC-2E1E1C6BF71F}"/>
              </a:ext>
            </a:extLst>
          </p:cNvPr>
          <p:cNvCxnSpPr>
            <a:stCxn id="46" idx="0"/>
          </p:cNvCxnSpPr>
          <p:nvPr/>
        </p:nvCxnSpPr>
        <p:spPr bwMode="auto">
          <a:xfrm rot="16200000" flipH="1">
            <a:off x="17973676" y="5401818"/>
            <a:ext cx="6349" cy="5666534"/>
          </a:xfrm>
          <a:prstGeom prst="bentConnector4">
            <a:avLst>
              <a:gd name="adj1" fmla="val -22165013"/>
              <a:gd name="adj2" fmla="val 100153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triangle"/>
            <a:tailEnd type="triangle"/>
          </a:ln>
          <a:effectLst/>
        </p:spPr>
      </p:cxnSp>
      <p:cxnSp>
        <p:nvCxnSpPr>
          <p:cNvPr id="58" name="Соединительная линия уступом 50">
            <a:extLst>
              <a:ext uri="{FF2B5EF4-FFF2-40B4-BE49-F238E27FC236}">
                <a16:creationId xmlns:a16="http://schemas.microsoft.com/office/drawing/2014/main" id="{E3D22159-3FEB-2344-8A62-2CC52131ACE4}"/>
              </a:ext>
            </a:extLst>
          </p:cNvPr>
          <p:cNvCxnSpPr>
            <a:cxnSpLocks/>
            <a:stCxn id="43" idx="1"/>
            <a:endCxn id="60" idx="0"/>
          </p:cNvCxnSpPr>
          <p:nvPr/>
        </p:nvCxnSpPr>
        <p:spPr bwMode="auto">
          <a:xfrm rot="10800000" flipV="1">
            <a:off x="6657828" y="4332260"/>
            <a:ext cx="2939385" cy="1649435"/>
          </a:xfrm>
          <a:prstGeom prst="bent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cxnSp>
        <p:nvCxnSpPr>
          <p:cNvPr id="59" name="Соединительная линия уступом 78">
            <a:extLst>
              <a:ext uri="{FF2B5EF4-FFF2-40B4-BE49-F238E27FC236}">
                <a16:creationId xmlns:a16="http://schemas.microsoft.com/office/drawing/2014/main" id="{A8568B1F-7DDF-3E44-8354-E9D1F3C59C18}"/>
              </a:ext>
            </a:extLst>
          </p:cNvPr>
          <p:cNvCxnSpPr>
            <a:cxnSpLocks/>
            <a:stCxn id="43" idx="3"/>
            <a:endCxn id="61" idx="0"/>
          </p:cNvCxnSpPr>
          <p:nvPr/>
        </p:nvCxnSpPr>
        <p:spPr bwMode="auto">
          <a:xfrm>
            <a:off x="14780438" y="4332261"/>
            <a:ext cx="3196411" cy="1655783"/>
          </a:xfrm>
          <a:prstGeom prst="bent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sp>
        <p:nvSpPr>
          <p:cNvPr id="60" name="Скругленный прямоугольник 80">
            <a:extLst>
              <a:ext uri="{FF2B5EF4-FFF2-40B4-BE49-F238E27FC236}">
                <a16:creationId xmlns:a16="http://schemas.microsoft.com/office/drawing/2014/main" id="{D71D6D7D-31FA-E942-84BF-B297C797CAA5}"/>
              </a:ext>
            </a:extLst>
          </p:cNvPr>
          <p:cNvSpPr/>
          <p:nvPr/>
        </p:nvSpPr>
        <p:spPr bwMode="auto">
          <a:xfrm>
            <a:off x="4534380" y="5981696"/>
            <a:ext cx="4246894" cy="1655568"/>
          </a:xfrm>
          <a:prstGeom prst="roundRect">
            <a:avLst>
              <a:gd name="adj" fmla="val 5329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 dirty="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61" name="Скругленный прямоугольник 86">
            <a:extLst>
              <a:ext uri="{FF2B5EF4-FFF2-40B4-BE49-F238E27FC236}">
                <a16:creationId xmlns:a16="http://schemas.microsoft.com/office/drawing/2014/main" id="{FE534213-5FEC-6241-9677-32AB2FD1B7B3}"/>
              </a:ext>
            </a:extLst>
          </p:cNvPr>
          <p:cNvSpPr/>
          <p:nvPr/>
        </p:nvSpPr>
        <p:spPr bwMode="auto">
          <a:xfrm>
            <a:off x="15853402" y="5988044"/>
            <a:ext cx="4246894" cy="1655568"/>
          </a:xfrm>
          <a:prstGeom prst="roundRect">
            <a:avLst>
              <a:gd name="adj" fmla="val 5329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 dirty="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BB61DE8-D0F3-C545-9BC5-368FB56D6A29}"/>
              </a:ext>
            </a:extLst>
          </p:cNvPr>
          <p:cNvSpPr txBox="1"/>
          <p:nvPr/>
        </p:nvSpPr>
        <p:spPr>
          <a:xfrm>
            <a:off x="2160534" y="10519362"/>
            <a:ext cx="329128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KEN DAVIDSON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69DD9199-8F3B-B14B-A61E-84C0345008CE}"/>
              </a:ext>
            </a:extLst>
          </p:cNvPr>
          <p:cNvSpPr txBox="1">
            <a:spLocks/>
          </p:cNvSpPr>
          <p:nvPr/>
        </p:nvSpPr>
        <p:spPr>
          <a:xfrm>
            <a:off x="3030964" y="11123018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44F669A-2BA5-6545-9085-5FEEA40CB33E}"/>
              </a:ext>
            </a:extLst>
          </p:cNvPr>
          <p:cNvSpPr txBox="1"/>
          <p:nvPr/>
        </p:nvSpPr>
        <p:spPr>
          <a:xfrm>
            <a:off x="7677991" y="10518924"/>
            <a:ext cx="358944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SUSAN FLOWERS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AFCD4242-F148-1E4A-BF2F-8ED64E9A68F4}"/>
              </a:ext>
            </a:extLst>
          </p:cNvPr>
          <p:cNvSpPr txBox="1">
            <a:spLocks/>
          </p:cNvSpPr>
          <p:nvPr/>
        </p:nvSpPr>
        <p:spPr>
          <a:xfrm>
            <a:off x="8697498" y="11122580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6D7CF54-720F-C94D-AC48-5DE70F94AA13}"/>
              </a:ext>
            </a:extLst>
          </p:cNvPr>
          <p:cNvSpPr txBox="1"/>
          <p:nvPr/>
        </p:nvSpPr>
        <p:spPr>
          <a:xfrm>
            <a:off x="13162111" y="10513811"/>
            <a:ext cx="396294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OTIS RICHARDSON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45AEE3CF-998E-8847-AF52-8241B2DA77B9}"/>
              </a:ext>
            </a:extLst>
          </p:cNvPr>
          <p:cNvSpPr txBox="1">
            <a:spLocks/>
          </p:cNvSpPr>
          <p:nvPr/>
        </p:nvSpPr>
        <p:spPr>
          <a:xfrm>
            <a:off x="14368368" y="11117467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D9C363A-B4AF-F747-BCEB-A0A6F0445619}"/>
              </a:ext>
            </a:extLst>
          </p:cNvPr>
          <p:cNvSpPr txBox="1"/>
          <p:nvPr/>
        </p:nvSpPr>
        <p:spPr>
          <a:xfrm>
            <a:off x="19039440" y="10513811"/>
            <a:ext cx="354135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BRIAN WILLIAMS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97D376A8-A982-5A41-8430-D40286755AE0}"/>
              </a:ext>
            </a:extLst>
          </p:cNvPr>
          <p:cNvSpPr txBox="1">
            <a:spLocks/>
          </p:cNvSpPr>
          <p:nvPr/>
        </p:nvSpPr>
        <p:spPr>
          <a:xfrm>
            <a:off x="20034902" y="11117467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2B56984-5510-9240-94B8-0AA1A1AFE8EC}"/>
              </a:ext>
            </a:extLst>
          </p:cNvPr>
          <p:cNvSpPr txBox="1"/>
          <p:nvPr/>
        </p:nvSpPr>
        <p:spPr>
          <a:xfrm>
            <a:off x="2160534" y="8466316"/>
            <a:ext cx="329128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KEN DAVIDSON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3B1665D9-1930-0B44-8032-61645F049BE0}"/>
              </a:ext>
            </a:extLst>
          </p:cNvPr>
          <p:cNvSpPr txBox="1">
            <a:spLocks/>
          </p:cNvSpPr>
          <p:nvPr/>
        </p:nvSpPr>
        <p:spPr>
          <a:xfrm>
            <a:off x="3030964" y="9069972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2016994-AA58-DE42-91B0-298545D9B23A}"/>
              </a:ext>
            </a:extLst>
          </p:cNvPr>
          <p:cNvSpPr txBox="1"/>
          <p:nvPr/>
        </p:nvSpPr>
        <p:spPr>
          <a:xfrm>
            <a:off x="7677991" y="8465878"/>
            <a:ext cx="358944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SUSAN FLOWERS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CDF0CFAC-7099-0740-A1AD-5A6A3A8D8A7D}"/>
              </a:ext>
            </a:extLst>
          </p:cNvPr>
          <p:cNvSpPr txBox="1">
            <a:spLocks/>
          </p:cNvSpPr>
          <p:nvPr/>
        </p:nvSpPr>
        <p:spPr>
          <a:xfrm>
            <a:off x="8697498" y="9069534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231C71C-610D-8749-B927-46F403711AC8}"/>
              </a:ext>
            </a:extLst>
          </p:cNvPr>
          <p:cNvSpPr txBox="1"/>
          <p:nvPr/>
        </p:nvSpPr>
        <p:spPr>
          <a:xfrm>
            <a:off x="13162111" y="8460765"/>
            <a:ext cx="396294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OTIS RICHARDSON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A17D1722-D213-7B4B-99DF-89C010E6C4E0}"/>
              </a:ext>
            </a:extLst>
          </p:cNvPr>
          <p:cNvSpPr txBox="1">
            <a:spLocks/>
          </p:cNvSpPr>
          <p:nvPr/>
        </p:nvSpPr>
        <p:spPr>
          <a:xfrm>
            <a:off x="14368368" y="9064421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7FF1142-E1B0-5F4D-962B-6AE3186D06A6}"/>
              </a:ext>
            </a:extLst>
          </p:cNvPr>
          <p:cNvSpPr txBox="1"/>
          <p:nvPr/>
        </p:nvSpPr>
        <p:spPr>
          <a:xfrm>
            <a:off x="19039440" y="8460765"/>
            <a:ext cx="354135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BRIAN WILLIAMS</a:t>
            </a:r>
          </a:p>
        </p:txBody>
      </p:sp>
      <p:sp>
        <p:nvSpPr>
          <p:cNvPr id="89" name="Subtitle 2">
            <a:extLst>
              <a:ext uri="{FF2B5EF4-FFF2-40B4-BE49-F238E27FC236}">
                <a16:creationId xmlns:a16="http://schemas.microsoft.com/office/drawing/2014/main" id="{7824726D-CD48-4840-82BA-E2612FC40025}"/>
              </a:ext>
            </a:extLst>
          </p:cNvPr>
          <p:cNvSpPr txBox="1">
            <a:spLocks/>
          </p:cNvSpPr>
          <p:nvPr/>
        </p:nvSpPr>
        <p:spPr>
          <a:xfrm>
            <a:off x="20034902" y="9064421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BE32073-2060-8D4A-B66B-6517D9D3424E}"/>
              </a:ext>
            </a:extLst>
          </p:cNvPr>
          <p:cNvSpPr txBox="1"/>
          <p:nvPr/>
        </p:nvSpPr>
        <p:spPr>
          <a:xfrm>
            <a:off x="10698672" y="3738044"/>
            <a:ext cx="298030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JOHN WAYNE</a:t>
            </a: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722AAA50-97D3-6C49-9320-4B3A0C985E16}"/>
              </a:ext>
            </a:extLst>
          </p:cNvPr>
          <p:cNvSpPr txBox="1">
            <a:spLocks/>
          </p:cNvSpPr>
          <p:nvPr/>
        </p:nvSpPr>
        <p:spPr>
          <a:xfrm>
            <a:off x="11367125" y="4341700"/>
            <a:ext cx="1643399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President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5A6F581-37A3-014F-9038-E2E12D4ADE71}"/>
              </a:ext>
            </a:extLst>
          </p:cNvPr>
          <p:cNvSpPr txBox="1"/>
          <p:nvPr/>
        </p:nvSpPr>
        <p:spPr>
          <a:xfrm>
            <a:off x="4867099" y="6209314"/>
            <a:ext cx="355738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BENJAMIN VEGA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E7D3751E-D103-184C-BAB1-81EFF079604E}"/>
              </a:ext>
            </a:extLst>
          </p:cNvPr>
          <p:cNvSpPr txBox="1">
            <a:spLocks/>
          </p:cNvSpPr>
          <p:nvPr/>
        </p:nvSpPr>
        <p:spPr>
          <a:xfrm>
            <a:off x="5870580" y="6812966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3350372-BA51-2C4D-B1FF-578AEE6FE496}"/>
              </a:ext>
            </a:extLst>
          </p:cNvPr>
          <p:cNvSpPr txBox="1"/>
          <p:nvPr/>
        </p:nvSpPr>
        <p:spPr>
          <a:xfrm>
            <a:off x="16779247" y="6209314"/>
            <a:ext cx="239520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FELIPE BELL</a:t>
            </a:r>
          </a:p>
        </p:txBody>
      </p:sp>
      <p:sp>
        <p:nvSpPr>
          <p:cNvPr id="97" name="Subtitle 2">
            <a:extLst>
              <a:ext uri="{FF2B5EF4-FFF2-40B4-BE49-F238E27FC236}">
                <a16:creationId xmlns:a16="http://schemas.microsoft.com/office/drawing/2014/main" id="{1CCB2DF5-307F-0F48-BEEC-22B9078AB949}"/>
              </a:ext>
            </a:extLst>
          </p:cNvPr>
          <p:cNvSpPr txBox="1">
            <a:spLocks/>
          </p:cNvSpPr>
          <p:nvPr/>
        </p:nvSpPr>
        <p:spPr>
          <a:xfrm>
            <a:off x="17201637" y="6812966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0B5FE54-F7BE-9F42-AC5E-754772AA25BC}"/>
              </a:ext>
            </a:extLst>
          </p:cNvPr>
          <p:cNvSpPr txBox="1"/>
          <p:nvPr/>
        </p:nvSpPr>
        <p:spPr>
          <a:xfrm>
            <a:off x="7231395" y="612372"/>
            <a:ext cx="99148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ORGANIZATIONAL CHART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10E1C05-8B53-C248-80CA-70A5C551CA06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58248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1">
            <a:extLst>
              <a:ext uri="{FF2B5EF4-FFF2-40B4-BE49-F238E27FC236}">
                <a16:creationId xmlns:a16="http://schemas.microsoft.com/office/drawing/2014/main" id="{1A9DF317-AF0E-E04D-9913-944096D48A32}"/>
              </a:ext>
            </a:extLst>
          </p:cNvPr>
          <p:cNvSpPr/>
          <p:nvPr/>
        </p:nvSpPr>
        <p:spPr bwMode="auto">
          <a:xfrm>
            <a:off x="9597212" y="2999665"/>
            <a:ext cx="5183226" cy="2303656"/>
          </a:xfrm>
          <a:prstGeom prst="roundRect">
            <a:avLst>
              <a:gd name="adj" fmla="val 5329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5" name="Скругленный прямоугольник 7">
            <a:extLst>
              <a:ext uri="{FF2B5EF4-FFF2-40B4-BE49-F238E27FC236}">
                <a16:creationId xmlns:a16="http://schemas.microsoft.com/office/drawing/2014/main" id="{2B3374D8-5F8B-1F4B-B372-7F8E300A4C9D}"/>
              </a:ext>
            </a:extLst>
          </p:cNvPr>
          <p:cNvSpPr/>
          <p:nvPr/>
        </p:nvSpPr>
        <p:spPr bwMode="auto">
          <a:xfrm>
            <a:off x="2182320" y="6517796"/>
            <a:ext cx="5183226" cy="2303656"/>
          </a:xfrm>
          <a:prstGeom prst="roundRect">
            <a:avLst>
              <a:gd name="adj" fmla="val 5329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8" name="Скругленный прямоугольник 12">
            <a:extLst>
              <a:ext uri="{FF2B5EF4-FFF2-40B4-BE49-F238E27FC236}">
                <a16:creationId xmlns:a16="http://schemas.microsoft.com/office/drawing/2014/main" id="{DE020610-E11C-5946-A1B9-B812ED7F818B}"/>
              </a:ext>
            </a:extLst>
          </p:cNvPr>
          <p:cNvSpPr/>
          <p:nvPr/>
        </p:nvSpPr>
        <p:spPr bwMode="auto">
          <a:xfrm>
            <a:off x="9597213" y="6506046"/>
            <a:ext cx="5183226" cy="2303656"/>
          </a:xfrm>
          <a:prstGeom prst="roundRect">
            <a:avLst>
              <a:gd name="adj" fmla="val 5329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1" name="Скругленный прямоугольник 16">
            <a:extLst>
              <a:ext uri="{FF2B5EF4-FFF2-40B4-BE49-F238E27FC236}">
                <a16:creationId xmlns:a16="http://schemas.microsoft.com/office/drawing/2014/main" id="{4124ACE8-6422-404D-AEEA-3706D98728A7}"/>
              </a:ext>
            </a:extLst>
          </p:cNvPr>
          <p:cNvSpPr/>
          <p:nvPr/>
        </p:nvSpPr>
        <p:spPr bwMode="auto">
          <a:xfrm>
            <a:off x="17012106" y="6517796"/>
            <a:ext cx="5183226" cy="2303656"/>
          </a:xfrm>
          <a:prstGeom prst="roundRect">
            <a:avLst>
              <a:gd name="adj" fmla="val 5329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cxnSp>
        <p:nvCxnSpPr>
          <p:cNvPr id="14" name="Соединительная линия уступом 25">
            <a:extLst>
              <a:ext uri="{FF2B5EF4-FFF2-40B4-BE49-F238E27FC236}">
                <a16:creationId xmlns:a16="http://schemas.microsoft.com/office/drawing/2014/main" id="{63791936-D2D0-2946-AA24-3B03A992991E}"/>
              </a:ext>
            </a:extLst>
          </p:cNvPr>
          <p:cNvCxnSpPr>
            <a:stCxn id="2" idx="2"/>
            <a:endCxn id="11" idx="0"/>
          </p:cNvCxnSpPr>
          <p:nvPr/>
        </p:nvCxnSpPr>
        <p:spPr bwMode="auto">
          <a:xfrm rot="16200000" flipH="1">
            <a:off x="15289035" y="2203111"/>
            <a:ext cx="1214475" cy="7414894"/>
          </a:xfrm>
          <a:prstGeom prst="bentConnector3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cxnSp>
        <p:nvCxnSpPr>
          <p:cNvPr id="15" name="Соединительная линия уступом 27">
            <a:extLst>
              <a:ext uri="{FF2B5EF4-FFF2-40B4-BE49-F238E27FC236}">
                <a16:creationId xmlns:a16="http://schemas.microsoft.com/office/drawing/2014/main" id="{D2E1ACD5-0F33-684A-80B7-9158848CA746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 bwMode="auto">
          <a:xfrm rot="5400000">
            <a:off x="7874142" y="2203112"/>
            <a:ext cx="1214475" cy="7414892"/>
          </a:xfrm>
          <a:prstGeom prst="bentConnector3">
            <a:avLst>
              <a:gd name="adj1" fmla="val 50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cxnSp>
        <p:nvCxnSpPr>
          <p:cNvPr id="16" name="Соединительная линия уступом 30">
            <a:extLst>
              <a:ext uri="{FF2B5EF4-FFF2-40B4-BE49-F238E27FC236}">
                <a16:creationId xmlns:a16="http://schemas.microsoft.com/office/drawing/2014/main" id="{7687CC2A-7B5A-D24D-9639-34A9F895C268}"/>
              </a:ext>
            </a:extLst>
          </p:cNvPr>
          <p:cNvCxnSpPr>
            <a:endCxn id="8" idx="0"/>
          </p:cNvCxnSpPr>
          <p:nvPr/>
        </p:nvCxnSpPr>
        <p:spPr bwMode="auto">
          <a:xfrm rot="16200000" flipH="1">
            <a:off x="11402818" y="5720038"/>
            <a:ext cx="1572015" cy="1"/>
          </a:xfrm>
          <a:prstGeom prst="bentConnector3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4AD7FBC-F412-8947-B1BC-C131D67F5D05}"/>
              </a:ext>
            </a:extLst>
          </p:cNvPr>
          <p:cNvSpPr txBox="1"/>
          <p:nvPr/>
        </p:nvSpPr>
        <p:spPr>
          <a:xfrm>
            <a:off x="10698672" y="3557276"/>
            <a:ext cx="298030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JOHN WAYNE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DB90B1FC-FDD3-4B49-BBD9-75AA8A7285EC}"/>
              </a:ext>
            </a:extLst>
          </p:cNvPr>
          <p:cNvSpPr txBox="1">
            <a:spLocks/>
          </p:cNvSpPr>
          <p:nvPr/>
        </p:nvSpPr>
        <p:spPr>
          <a:xfrm>
            <a:off x="11367125" y="4191709"/>
            <a:ext cx="1643399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President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84E218-9847-BC4D-A847-8C7C174E7C1A}"/>
              </a:ext>
            </a:extLst>
          </p:cNvPr>
          <p:cNvSpPr txBox="1"/>
          <p:nvPr/>
        </p:nvSpPr>
        <p:spPr>
          <a:xfrm>
            <a:off x="10394106" y="7057783"/>
            <a:ext cx="358944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SUSAN FLOWERS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B8D3621D-95BE-0448-A66A-D470B8F37C68}"/>
              </a:ext>
            </a:extLst>
          </p:cNvPr>
          <p:cNvSpPr txBox="1">
            <a:spLocks/>
          </p:cNvSpPr>
          <p:nvPr/>
        </p:nvSpPr>
        <p:spPr>
          <a:xfrm>
            <a:off x="11413613" y="7692216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EC3939-D82A-D047-BB39-E4954337D538}"/>
              </a:ext>
            </a:extLst>
          </p:cNvPr>
          <p:cNvSpPr txBox="1"/>
          <p:nvPr/>
        </p:nvSpPr>
        <p:spPr>
          <a:xfrm>
            <a:off x="3128290" y="7084848"/>
            <a:ext cx="329128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KEN DAVIDSON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6862671B-46AA-3449-8C77-D82A1CB1F61F}"/>
              </a:ext>
            </a:extLst>
          </p:cNvPr>
          <p:cNvSpPr txBox="1">
            <a:spLocks/>
          </p:cNvSpPr>
          <p:nvPr/>
        </p:nvSpPr>
        <p:spPr>
          <a:xfrm>
            <a:off x="3998720" y="7719281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6CFE10-BE64-8A4E-B996-C1D145BE80AE}"/>
              </a:ext>
            </a:extLst>
          </p:cNvPr>
          <p:cNvSpPr txBox="1"/>
          <p:nvPr/>
        </p:nvSpPr>
        <p:spPr>
          <a:xfrm>
            <a:off x="17622250" y="7075408"/>
            <a:ext cx="396294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OTIS RICHARDSON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B90C421E-A613-7642-B960-B5B7EC989FB4}"/>
              </a:ext>
            </a:extLst>
          </p:cNvPr>
          <p:cNvSpPr txBox="1">
            <a:spLocks/>
          </p:cNvSpPr>
          <p:nvPr/>
        </p:nvSpPr>
        <p:spPr>
          <a:xfrm>
            <a:off x="18828507" y="7709841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5E9B5868-FC16-EA48-91BB-1AAC6048CCFF}"/>
              </a:ext>
            </a:extLst>
          </p:cNvPr>
          <p:cNvSpPr txBox="1">
            <a:spLocks/>
          </p:cNvSpPr>
          <p:nvPr/>
        </p:nvSpPr>
        <p:spPr>
          <a:xfrm>
            <a:off x="2274167" y="9626592"/>
            <a:ext cx="4999530" cy="228985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the.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F6035934-89CB-7B4D-AE5D-CD7397AA046A}"/>
              </a:ext>
            </a:extLst>
          </p:cNvPr>
          <p:cNvSpPr txBox="1">
            <a:spLocks/>
          </p:cNvSpPr>
          <p:nvPr/>
        </p:nvSpPr>
        <p:spPr>
          <a:xfrm>
            <a:off x="9689059" y="9626592"/>
            <a:ext cx="4999530" cy="228985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the.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15CF0DE3-F08B-D44E-B147-0F2F6E3533B7}"/>
              </a:ext>
            </a:extLst>
          </p:cNvPr>
          <p:cNvSpPr txBox="1">
            <a:spLocks/>
          </p:cNvSpPr>
          <p:nvPr/>
        </p:nvSpPr>
        <p:spPr>
          <a:xfrm>
            <a:off x="17103953" y="9626592"/>
            <a:ext cx="4999530" cy="228985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A8FE07-7D1C-324B-AD3A-8BE31BEAE130}"/>
              </a:ext>
            </a:extLst>
          </p:cNvPr>
          <p:cNvSpPr txBox="1"/>
          <p:nvPr/>
        </p:nvSpPr>
        <p:spPr>
          <a:xfrm>
            <a:off x="7231395" y="612372"/>
            <a:ext cx="99148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ORGANIZATIONAL CHART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55E20D-BD78-C64D-B953-6B650EEFA1F2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079370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11">
            <a:extLst>
              <a:ext uri="{FF2B5EF4-FFF2-40B4-BE49-F238E27FC236}">
                <a16:creationId xmlns:a16="http://schemas.microsoft.com/office/drawing/2014/main" id="{1E36D551-029C-B741-9F30-104C1D888013}"/>
              </a:ext>
            </a:extLst>
          </p:cNvPr>
          <p:cNvSpPr/>
          <p:nvPr/>
        </p:nvSpPr>
        <p:spPr bwMode="auto">
          <a:xfrm>
            <a:off x="9597212" y="2999664"/>
            <a:ext cx="5183226" cy="2149836"/>
          </a:xfrm>
          <a:prstGeom prst="roundRect">
            <a:avLst>
              <a:gd name="adj" fmla="val 5329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5" name="Скругленный прямоугольник 7">
            <a:extLst>
              <a:ext uri="{FF2B5EF4-FFF2-40B4-BE49-F238E27FC236}">
                <a16:creationId xmlns:a16="http://schemas.microsoft.com/office/drawing/2014/main" id="{D5F8B529-4402-3A4A-8B76-D59D4DB5612E}"/>
              </a:ext>
            </a:extLst>
          </p:cNvPr>
          <p:cNvSpPr/>
          <p:nvPr/>
        </p:nvSpPr>
        <p:spPr bwMode="auto">
          <a:xfrm>
            <a:off x="3257549" y="6525653"/>
            <a:ext cx="4246894" cy="1655568"/>
          </a:xfrm>
          <a:prstGeom prst="roundRect">
            <a:avLst>
              <a:gd name="adj" fmla="val 5329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cxnSp>
        <p:nvCxnSpPr>
          <p:cNvPr id="7" name="Соединительная линия уступом 27">
            <a:extLst>
              <a:ext uri="{FF2B5EF4-FFF2-40B4-BE49-F238E27FC236}">
                <a16:creationId xmlns:a16="http://schemas.microsoft.com/office/drawing/2014/main" id="{C33DFFB0-1386-B44B-84B6-C3F546B3B54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 bwMode="auto">
          <a:xfrm rot="5400000">
            <a:off x="8096835" y="2433662"/>
            <a:ext cx="1376153" cy="6807829"/>
          </a:xfrm>
          <a:prstGeom prst="bentConnector3">
            <a:avLst>
              <a:gd name="adj1" fmla="val 50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sp>
        <p:nvSpPr>
          <p:cNvPr id="8" name="Скругленный прямоугольник 28">
            <a:extLst>
              <a:ext uri="{FF2B5EF4-FFF2-40B4-BE49-F238E27FC236}">
                <a16:creationId xmlns:a16="http://schemas.microsoft.com/office/drawing/2014/main" id="{C1A32496-F55D-D44E-B08B-B109102185A9}"/>
              </a:ext>
            </a:extLst>
          </p:cNvPr>
          <p:cNvSpPr/>
          <p:nvPr/>
        </p:nvSpPr>
        <p:spPr bwMode="auto">
          <a:xfrm>
            <a:off x="10065378" y="6525653"/>
            <a:ext cx="4246894" cy="1655568"/>
          </a:xfrm>
          <a:prstGeom prst="roundRect">
            <a:avLst>
              <a:gd name="adj" fmla="val 5329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9" name="Скругленный прямоугольник 36">
            <a:extLst>
              <a:ext uri="{FF2B5EF4-FFF2-40B4-BE49-F238E27FC236}">
                <a16:creationId xmlns:a16="http://schemas.microsoft.com/office/drawing/2014/main" id="{7570F78A-9395-C940-8C42-97D20AFF832D}"/>
              </a:ext>
            </a:extLst>
          </p:cNvPr>
          <p:cNvSpPr/>
          <p:nvPr/>
        </p:nvSpPr>
        <p:spPr bwMode="auto">
          <a:xfrm>
            <a:off x="16877234" y="6525653"/>
            <a:ext cx="4246894" cy="1655568"/>
          </a:xfrm>
          <a:prstGeom prst="roundRect">
            <a:avLst>
              <a:gd name="adj" fmla="val 5329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cxnSp>
        <p:nvCxnSpPr>
          <p:cNvPr id="11" name="Соединительная линия уступом 23">
            <a:extLst>
              <a:ext uri="{FF2B5EF4-FFF2-40B4-BE49-F238E27FC236}">
                <a16:creationId xmlns:a16="http://schemas.microsoft.com/office/drawing/2014/main" id="{BC867276-F77E-0641-8944-50C5C46AA2AE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 bwMode="auto">
          <a:xfrm rot="16200000" flipH="1">
            <a:off x="14906677" y="2431648"/>
            <a:ext cx="1376153" cy="6811856"/>
          </a:xfrm>
          <a:prstGeom prst="bentConnector3">
            <a:avLst>
              <a:gd name="adj1" fmla="val 50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sp>
        <p:nvSpPr>
          <p:cNvPr id="13" name="Скругленный прямоугольник 31">
            <a:extLst>
              <a:ext uri="{FF2B5EF4-FFF2-40B4-BE49-F238E27FC236}">
                <a16:creationId xmlns:a16="http://schemas.microsoft.com/office/drawing/2014/main" id="{DA27306F-DA50-4A49-9D0B-19BED3C01BD6}"/>
              </a:ext>
            </a:extLst>
          </p:cNvPr>
          <p:cNvSpPr/>
          <p:nvPr/>
        </p:nvSpPr>
        <p:spPr bwMode="auto">
          <a:xfrm>
            <a:off x="3266221" y="8933209"/>
            <a:ext cx="4246894" cy="1511606"/>
          </a:xfrm>
          <a:prstGeom prst="roundRect">
            <a:avLst>
              <a:gd name="adj" fmla="val 5329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4" name="Скругленный прямоугольник 44">
            <a:extLst>
              <a:ext uri="{FF2B5EF4-FFF2-40B4-BE49-F238E27FC236}">
                <a16:creationId xmlns:a16="http://schemas.microsoft.com/office/drawing/2014/main" id="{1C6CE1DA-04B7-C24B-A4D6-C8CD8B5266CB}"/>
              </a:ext>
            </a:extLst>
          </p:cNvPr>
          <p:cNvSpPr/>
          <p:nvPr/>
        </p:nvSpPr>
        <p:spPr bwMode="auto">
          <a:xfrm>
            <a:off x="3266221" y="10629208"/>
            <a:ext cx="4246894" cy="1511606"/>
          </a:xfrm>
          <a:prstGeom prst="roundRect">
            <a:avLst>
              <a:gd name="adj" fmla="val 5329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5" name="Скругленный прямоугольник 49">
            <a:extLst>
              <a:ext uri="{FF2B5EF4-FFF2-40B4-BE49-F238E27FC236}">
                <a16:creationId xmlns:a16="http://schemas.microsoft.com/office/drawing/2014/main" id="{67F35F15-B143-164B-84A3-10DACC793A85}"/>
              </a:ext>
            </a:extLst>
          </p:cNvPr>
          <p:cNvSpPr/>
          <p:nvPr/>
        </p:nvSpPr>
        <p:spPr bwMode="auto">
          <a:xfrm>
            <a:off x="10065378" y="8933209"/>
            <a:ext cx="4246894" cy="1511606"/>
          </a:xfrm>
          <a:prstGeom prst="roundRect">
            <a:avLst>
              <a:gd name="adj" fmla="val 5329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6" name="Скругленный прямоугольник 57">
            <a:extLst>
              <a:ext uri="{FF2B5EF4-FFF2-40B4-BE49-F238E27FC236}">
                <a16:creationId xmlns:a16="http://schemas.microsoft.com/office/drawing/2014/main" id="{1BB20133-B02D-454C-89E5-1C5C9BFD4255}"/>
              </a:ext>
            </a:extLst>
          </p:cNvPr>
          <p:cNvSpPr/>
          <p:nvPr/>
        </p:nvSpPr>
        <p:spPr bwMode="auto">
          <a:xfrm>
            <a:off x="10065378" y="10629208"/>
            <a:ext cx="4246894" cy="1511606"/>
          </a:xfrm>
          <a:prstGeom prst="roundRect">
            <a:avLst>
              <a:gd name="adj" fmla="val 5329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7" name="Скругленный прямоугольник 61">
            <a:extLst>
              <a:ext uri="{FF2B5EF4-FFF2-40B4-BE49-F238E27FC236}">
                <a16:creationId xmlns:a16="http://schemas.microsoft.com/office/drawing/2014/main" id="{A675B696-9730-9248-A6EC-7161EA5C424A}"/>
              </a:ext>
            </a:extLst>
          </p:cNvPr>
          <p:cNvSpPr/>
          <p:nvPr/>
        </p:nvSpPr>
        <p:spPr bwMode="auto">
          <a:xfrm>
            <a:off x="16877234" y="8933209"/>
            <a:ext cx="4246894" cy="1511606"/>
          </a:xfrm>
          <a:prstGeom prst="roundRect">
            <a:avLst>
              <a:gd name="adj" fmla="val 5329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8" name="Скругленный прямоугольник 65">
            <a:extLst>
              <a:ext uri="{FF2B5EF4-FFF2-40B4-BE49-F238E27FC236}">
                <a16:creationId xmlns:a16="http://schemas.microsoft.com/office/drawing/2014/main" id="{D51D4E65-842F-184B-B3D8-B55D15813706}"/>
              </a:ext>
            </a:extLst>
          </p:cNvPr>
          <p:cNvSpPr/>
          <p:nvPr/>
        </p:nvSpPr>
        <p:spPr bwMode="auto">
          <a:xfrm>
            <a:off x="16877234" y="10629208"/>
            <a:ext cx="4246894" cy="1511606"/>
          </a:xfrm>
          <a:prstGeom prst="roundRect">
            <a:avLst>
              <a:gd name="adj" fmla="val 5329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cxnSp>
        <p:nvCxnSpPr>
          <p:cNvPr id="21" name="Соединительная линия уступом 5">
            <a:extLst>
              <a:ext uri="{FF2B5EF4-FFF2-40B4-BE49-F238E27FC236}">
                <a16:creationId xmlns:a16="http://schemas.microsoft.com/office/drawing/2014/main" id="{3D2A645B-46DA-BB48-88AD-21AB4298E2D6}"/>
              </a:ext>
            </a:extLst>
          </p:cNvPr>
          <p:cNvCxnSpPr>
            <a:cxnSpLocks/>
            <a:stCxn id="5" idx="1"/>
            <a:endCxn id="13" idx="1"/>
          </p:cNvCxnSpPr>
          <p:nvPr/>
        </p:nvCxnSpPr>
        <p:spPr bwMode="auto">
          <a:xfrm rot="10800000" flipH="1" flipV="1">
            <a:off x="3257549" y="7353436"/>
            <a:ext cx="8672" cy="2335575"/>
          </a:xfrm>
          <a:prstGeom prst="bentConnector3">
            <a:avLst>
              <a:gd name="adj1" fmla="val -263607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cxnSp>
        <p:nvCxnSpPr>
          <p:cNvPr id="22" name="Соединительная линия уступом 21">
            <a:extLst>
              <a:ext uri="{FF2B5EF4-FFF2-40B4-BE49-F238E27FC236}">
                <a16:creationId xmlns:a16="http://schemas.microsoft.com/office/drawing/2014/main" id="{BFF433C9-5B8B-C44A-AB1A-40C2FFC7122D}"/>
              </a:ext>
            </a:extLst>
          </p:cNvPr>
          <p:cNvCxnSpPr>
            <a:cxnSpLocks/>
            <a:stCxn id="5" idx="1"/>
            <a:endCxn id="14" idx="1"/>
          </p:cNvCxnSpPr>
          <p:nvPr/>
        </p:nvCxnSpPr>
        <p:spPr bwMode="auto">
          <a:xfrm rot="10800000" flipH="1" flipV="1">
            <a:off x="3257549" y="7353437"/>
            <a:ext cx="8672" cy="4031574"/>
          </a:xfrm>
          <a:prstGeom prst="bentConnector3">
            <a:avLst>
              <a:gd name="adj1" fmla="val -263607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cxnSp>
        <p:nvCxnSpPr>
          <p:cNvPr id="23" name="Соединительная линия уступом 76">
            <a:extLst>
              <a:ext uri="{FF2B5EF4-FFF2-40B4-BE49-F238E27FC236}">
                <a16:creationId xmlns:a16="http://schemas.microsoft.com/office/drawing/2014/main" id="{C837E365-D276-474E-A85A-527826C55E57}"/>
              </a:ext>
            </a:extLst>
          </p:cNvPr>
          <p:cNvCxnSpPr>
            <a:cxnSpLocks/>
            <a:stCxn id="8" idx="1"/>
            <a:endCxn id="15" idx="1"/>
          </p:cNvCxnSpPr>
          <p:nvPr/>
        </p:nvCxnSpPr>
        <p:spPr bwMode="auto">
          <a:xfrm rot="10800000" flipV="1">
            <a:off x="10065378" y="7353436"/>
            <a:ext cx="12700" cy="2335575"/>
          </a:xfrm>
          <a:prstGeom prst="bentConnector3">
            <a:avLst>
              <a:gd name="adj1" fmla="val 1800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cxnSp>
        <p:nvCxnSpPr>
          <p:cNvPr id="24" name="Соединительная линия уступом 80">
            <a:extLst>
              <a:ext uri="{FF2B5EF4-FFF2-40B4-BE49-F238E27FC236}">
                <a16:creationId xmlns:a16="http://schemas.microsoft.com/office/drawing/2014/main" id="{65C98BD9-EB71-494B-AFFF-C8E7453E7F18}"/>
              </a:ext>
            </a:extLst>
          </p:cNvPr>
          <p:cNvCxnSpPr>
            <a:cxnSpLocks/>
            <a:stCxn id="8" idx="1"/>
            <a:endCxn id="16" idx="1"/>
          </p:cNvCxnSpPr>
          <p:nvPr/>
        </p:nvCxnSpPr>
        <p:spPr bwMode="auto">
          <a:xfrm rot="10800000" flipV="1">
            <a:off x="10065378" y="7353437"/>
            <a:ext cx="12700" cy="4031574"/>
          </a:xfrm>
          <a:prstGeom prst="bentConnector3">
            <a:avLst>
              <a:gd name="adj1" fmla="val 1800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cxnSp>
        <p:nvCxnSpPr>
          <p:cNvPr id="25" name="Соединительная линия уступом 86">
            <a:extLst>
              <a:ext uri="{FF2B5EF4-FFF2-40B4-BE49-F238E27FC236}">
                <a16:creationId xmlns:a16="http://schemas.microsoft.com/office/drawing/2014/main" id="{3B3C4AE4-DFAB-3047-8A71-B48802A505B2}"/>
              </a:ext>
            </a:extLst>
          </p:cNvPr>
          <p:cNvCxnSpPr>
            <a:cxnSpLocks/>
            <a:stCxn id="9" idx="1"/>
            <a:endCxn id="18" idx="1"/>
          </p:cNvCxnSpPr>
          <p:nvPr/>
        </p:nvCxnSpPr>
        <p:spPr bwMode="auto">
          <a:xfrm rot="10800000" flipV="1">
            <a:off x="16877234" y="7353437"/>
            <a:ext cx="12700" cy="4031574"/>
          </a:xfrm>
          <a:prstGeom prst="bentConnector3">
            <a:avLst>
              <a:gd name="adj1" fmla="val 1800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cxnSp>
        <p:nvCxnSpPr>
          <p:cNvPr id="26" name="Соединительная линия уступом 91">
            <a:extLst>
              <a:ext uri="{FF2B5EF4-FFF2-40B4-BE49-F238E27FC236}">
                <a16:creationId xmlns:a16="http://schemas.microsoft.com/office/drawing/2014/main" id="{4883AD22-E03E-4243-AB79-243D302B5102}"/>
              </a:ext>
            </a:extLst>
          </p:cNvPr>
          <p:cNvCxnSpPr>
            <a:cxnSpLocks/>
            <a:stCxn id="9" idx="1"/>
            <a:endCxn id="17" idx="1"/>
          </p:cNvCxnSpPr>
          <p:nvPr/>
        </p:nvCxnSpPr>
        <p:spPr bwMode="auto">
          <a:xfrm rot="10800000" flipV="1">
            <a:off x="16877234" y="7353436"/>
            <a:ext cx="12700" cy="2335575"/>
          </a:xfrm>
          <a:prstGeom prst="bentConnector3">
            <a:avLst>
              <a:gd name="adj1" fmla="val 1800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EFEDF94-A6A7-0543-8742-642E22DC2209}"/>
              </a:ext>
            </a:extLst>
          </p:cNvPr>
          <p:cNvSpPr txBox="1"/>
          <p:nvPr/>
        </p:nvSpPr>
        <p:spPr>
          <a:xfrm>
            <a:off x="10698672" y="3479660"/>
            <a:ext cx="298030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JOHN WAYNE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F7D6BB88-6A81-0F41-BFDF-0A2584C0A8A0}"/>
              </a:ext>
            </a:extLst>
          </p:cNvPr>
          <p:cNvSpPr txBox="1">
            <a:spLocks/>
          </p:cNvSpPr>
          <p:nvPr/>
        </p:nvSpPr>
        <p:spPr>
          <a:xfrm>
            <a:off x="11367125" y="4083316"/>
            <a:ext cx="1643399" cy="52322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President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64EA5E7-0C3E-D74C-A61F-BC5596A5C484}"/>
              </a:ext>
            </a:extLst>
          </p:cNvPr>
          <p:cNvSpPr txBox="1"/>
          <p:nvPr/>
        </p:nvSpPr>
        <p:spPr>
          <a:xfrm>
            <a:off x="3729581" y="6759220"/>
            <a:ext cx="329128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KEN DAVIDSON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CC1C0D7E-6DB7-814B-91DC-0324FEDD796C}"/>
              </a:ext>
            </a:extLst>
          </p:cNvPr>
          <p:cNvSpPr txBox="1">
            <a:spLocks/>
          </p:cNvSpPr>
          <p:nvPr/>
        </p:nvSpPr>
        <p:spPr>
          <a:xfrm>
            <a:off x="4600011" y="7362876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132EF5F-DED7-7144-AC78-F86CC27F0682}"/>
              </a:ext>
            </a:extLst>
          </p:cNvPr>
          <p:cNvSpPr txBox="1"/>
          <p:nvPr/>
        </p:nvSpPr>
        <p:spPr>
          <a:xfrm>
            <a:off x="10394103" y="6749779"/>
            <a:ext cx="358944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SUSAN FLOWERS</a:t>
            </a: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167B2C4E-E315-8C48-8B25-8A7DC0B64447}"/>
              </a:ext>
            </a:extLst>
          </p:cNvPr>
          <p:cNvSpPr txBox="1">
            <a:spLocks/>
          </p:cNvSpPr>
          <p:nvPr/>
        </p:nvSpPr>
        <p:spPr>
          <a:xfrm>
            <a:off x="11413610" y="7353435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0862A99-12AE-A840-9D2A-293C98CF044C}"/>
              </a:ext>
            </a:extLst>
          </p:cNvPr>
          <p:cNvSpPr txBox="1"/>
          <p:nvPr/>
        </p:nvSpPr>
        <p:spPr>
          <a:xfrm>
            <a:off x="17025559" y="6760422"/>
            <a:ext cx="396294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OTIS RICHARDSON</a:t>
            </a: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DC83CA11-DF51-8D4C-A467-A0C8B67FC6A6}"/>
              </a:ext>
            </a:extLst>
          </p:cNvPr>
          <p:cNvSpPr txBox="1">
            <a:spLocks/>
          </p:cNvSpPr>
          <p:nvPr/>
        </p:nvSpPr>
        <p:spPr>
          <a:xfrm>
            <a:off x="18231816" y="7364078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EC89C5-FBE4-3C46-91E1-0FFD3F710E49}"/>
              </a:ext>
            </a:extLst>
          </p:cNvPr>
          <p:cNvSpPr txBox="1"/>
          <p:nvPr/>
        </p:nvSpPr>
        <p:spPr>
          <a:xfrm>
            <a:off x="4228117" y="9090780"/>
            <a:ext cx="229421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JAN KELLY</a:t>
            </a: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1F496774-A7F6-C849-A14A-CC6F44357AE6}"/>
              </a:ext>
            </a:extLst>
          </p:cNvPr>
          <p:cNvSpPr txBox="1">
            <a:spLocks/>
          </p:cNvSpPr>
          <p:nvPr/>
        </p:nvSpPr>
        <p:spPr>
          <a:xfrm>
            <a:off x="4600011" y="9694436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211C900-B44E-1B43-B4CC-59FD79631970}"/>
              </a:ext>
            </a:extLst>
          </p:cNvPr>
          <p:cNvSpPr txBox="1"/>
          <p:nvPr/>
        </p:nvSpPr>
        <p:spPr>
          <a:xfrm>
            <a:off x="10808481" y="9081339"/>
            <a:ext cx="276069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EULA WALSH</a:t>
            </a:r>
          </a:p>
        </p:txBody>
      </p:sp>
      <p:sp>
        <p:nvSpPr>
          <p:cNvPr id="94" name="Subtitle 2">
            <a:extLst>
              <a:ext uri="{FF2B5EF4-FFF2-40B4-BE49-F238E27FC236}">
                <a16:creationId xmlns:a16="http://schemas.microsoft.com/office/drawing/2014/main" id="{1780AA71-75F7-264F-9075-D6C57A40EC1F}"/>
              </a:ext>
            </a:extLst>
          </p:cNvPr>
          <p:cNvSpPr txBox="1">
            <a:spLocks/>
          </p:cNvSpPr>
          <p:nvPr/>
        </p:nvSpPr>
        <p:spPr>
          <a:xfrm>
            <a:off x="11413610" y="9684995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C9E1379-53EB-8F48-9BB4-9A930A0122BF}"/>
              </a:ext>
            </a:extLst>
          </p:cNvPr>
          <p:cNvSpPr txBox="1"/>
          <p:nvPr/>
        </p:nvSpPr>
        <p:spPr>
          <a:xfrm>
            <a:off x="17249180" y="9091982"/>
            <a:ext cx="35157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ANNIE GARDNER</a:t>
            </a:r>
          </a:p>
        </p:txBody>
      </p:sp>
      <p:sp>
        <p:nvSpPr>
          <p:cNvPr id="97" name="Subtitle 2">
            <a:extLst>
              <a:ext uri="{FF2B5EF4-FFF2-40B4-BE49-F238E27FC236}">
                <a16:creationId xmlns:a16="http://schemas.microsoft.com/office/drawing/2014/main" id="{CD4DF31A-D954-B54B-AD6D-9853CB198338}"/>
              </a:ext>
            </a:extLst>
          </p:cNvPr>
          <p:cNvSpPr txBox="1">
            <a:spLocks/>
          </p:cNvSpPr>
          <p:nvPr/>
        </p:nvSpPr>
        <p:spPr>
          <a:xfrm>
            <a:off x="18231816" y="9695638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7A7BED2-A0CE-9C4A-BE3D-8517F43A644C}"/>
              </a:ext>
            </a:extLst>
          </p:cNvPr>
          <p:cNvSpPr txBox="1"/>
          <p:nvPr/>
        </p:nvSpPr>
        <p:spPr>
          <a:xfrm>
            <a:off x="4047780" y="10795033"/>
            <a:ext cx="265489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CLINT TYLER</a:t>
            </a:r>
          </a:p>
        </p:txBody>
      </p:sp>
      <p:sp>
        <p:nvSpPr>
          <p:cNvPr id="103" name="Subtitle 2">
            <a:extLst>
              <a:ext uri="{FF2B5EF4-FFF2-40B4-BE49-F238E27FC236}">
                <a16:creationId xmlns:a16="http://schemas.microsoft.com/office/drawing/2014/main" id="{8D1313CA-E3ED-3C47-B83D-A7161BC108CA}"/>
              </a:ext>
            </a:extLst>
          </p:cNvPr>
          <p:cNvSpPr txBox="1">
            <a:spLocks/>
          </p:cNvSpPr>
          <p:nvPr/>
        </p:nvSpPr>
        <p:spPr>
          <a:xfrm>
            <a:off x="4600011" y="11398689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0DE0892-27B3-A745-8ADE-718000A9F060}"/>
              </a:ext>
            </a:extLst>
          </p:cNvPr>
          <p:cNvSpPr txBox="1"/>
          <p:nvPr/>
        </p:nvSpPr>
        <p:spPr>
          <a:xfrm>
            <a:off x="10487881" y="10785592"/>
            <a:ext cx="340189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KENDRA BOONE</a:t>
            </a:r>
          </a:p>
        </p:txBody>
      </p:sp>
      <p:sp>
        <p:nvSpPr>
          <p:cNvPr id="106" name="Subtitle 2">
            <a:extLst>
              <a:ext uri="{FF2B5EF4-FFF2-40B4-BE49-F238E27FC236}">
                <a16:creationId xmlns:a16="http://schemas.microsoft.com/office/drawing/2014/main" id="{F1AD12F6-5316-5849-A349-8EA9DFC1DAFB}"/>
              </a:ext>
            </a:extLst>
          </p:cNvPr>
          <p:cNvSpPr txBox="1">
            <a:spLocks/>
          </p:cNvSpPr>
          <p:nvPr/>
        </p:nvSpPr>
        <p:spPr>
          <a:xfrm>
            <a:off x="11413610" y="11389248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E03FB4A-D088-754A-8CF5-B40017EC8366}"/>
              </a:ext>
            </a:extLst>
          </p:cNvPr>
          <p:cNvSpPr txBox="1"/>
          <p:nvPr/>
        </p:nvSpPr>
        <p:spPr>
          <a:xfrm>
            <a:off x="17096896" y="10796235"/>
            <a:ext cx="382027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RAMONA HARVEY</a:t>
            </a:r>
          </a:p>
        </p:txBody>
      </p:sp>
      <p:sp>
        <p:nvSpPr>
          <p:cNvPr id="109" name="Subtitle 2">
            <a:extLst>
              <a:ext uri="{FF2B5EF4-FFF2-40B4-BE49-F238E27FC236}">
                <a16:creationId xmlns:a16="http://schemas.microsoft.com/office/drawing/2014/main" id="{8D43C512-8FD5-EC4D-89E5-2E67CC9E12C4}"/>
              </a:ext>
            </a:extLst>
          </p:cNvPr>
          <p:cNvSpPr txBox="1">
            <a:spLocks/>
          </p:cNvSpPr>
          <p:nvPr/>
        </p:nvSpPr>
        <p:spPr>
          <a:xfrm>
            <a:off x="18231816" y="11399891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19502B0-AE64-984C-A32D-0E0DE1B8B500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12188825" y="5149500"/>
            <a:ext cx="0" cy="1376153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70744097-8C38-CE4D-869F-78BC6CA21F30}"/>
              </a:ext>
            </a:extLst>
          </p:cNvPr>
          <p:cNvSpPr txBox="1"/>
          <p:nvPr/>
        </p:nvSpPr>
        <p:spPr>
          <a:xfrm>
            <a:off x="7231395" y="612372"/>
            <a:ext cx="99148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ORGANIZATIONAL CHART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FA9533-BB40-8C49-B428-5933A7D274DC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86297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Скругленный прямоугольник 11">
            <a:extLst>
              <a:ext uri="{FF2B5EF4-FFF2-40B4-BE49-F238E27FC236}">
                <a16:creationId xmlns:a16="http://schemas.microsoft.com/office/drawing/2014/main" id="{BFE4D473-BFDB-2A4B-AA0A-C331695F1A56}"/>
              </a:ext>
            </a:extLst>
          </p:cNvPr>
          <p:cNvSpPr/>
          <p:nvPr/>
        </p:nvSpPr>
        <p:spPr bwMode="auto">
          <a:xfrm>
            <a:off x="9597212" y="3371179"/>
            <a:ext cx="5183226" cy="2303656"/>
          </a:xfrm>
          <a:prstGeom prst="roundRect">
            <a:avLst>
              <a:gd name="adj" fmla="val 5329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36" name="Скругленный прямоугольник 7">
            <a:extLst>
              <a:ext uri="{FF2B5EF4-FFF2-40B4-BE49-F238E27FC236}">
                <a16:creationId xmlns:a16="http://schemas.microsoft.com/office/drawing/2014/main" id="{2CB42851-A416-954F-808C-6FB4107244EE}"/>
              </a:ext>
            </a:extLst>
          </p:cNvPr>
          <p:cNvSpPr/>
          <p:nvPr/>
        </p:nvSpPr>
        <p:spPr bwMode="auto">
          <a:xfrm>
            <a:off x="1682731" y="8276146"/>
            <a:ext cx="4246894" cy="1655568"/>
          </a:xfrm>
          <a:prstGeom prst="roundRect">
            <a:avLst>
              <a:gd name="adj" fmla="val 5329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37" name="Скругленный прямоугольник 28">
            <a:extLst>
              <a:ext uri="{FF2B5EF4-FFF2-40B4-BE49-F238E27FC236}">
                <a16:creationId xmlns:a16="http://schemas.microsoft.com/office/drawing/2014/main" id="{22F2D1B9-48FE-894D-95F9-34460A4C1A7C}"/>
              </a:ext>
            </a:extLst>
          </p:cNvPr>
          <p:cNvSpPr/>
          <p:nvPr/>
        </p:nvSpPr>
        <p:spPr bwMode="auto">
          <a:xfrm>
            <a:off x="7349266" y="8276146"/>
            <a:ext cx="4246894" cy="1655568"/>
          </a:xfrm>
          <a:prstGeom prst="roundRect">
            <a:avLst>
              <a:gd name="adj" fmla="val 5329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38" name="Скругленный прямоугольник 36">
            <a:extLst>
              <a:ext uri="{FF2B5EF4-FFF2-40B4-BE49-F238E27FC236}">
                <a16:creationId xmlns:a16="http://schemas.microsoft.com/office/drawing/2014/main" id="{3C48FB46-6582-3946-87AA-5B35F0F7CC45}"/>
              </a:ext>
            </a:extLst>
          </p:cNvPr>
          <p:cNvSpPr/>
          <p:nvPr/>
        </p:nvSpPr>
        <p:spPr bwMode="auto">
          <a:xfrm>
            <a:off x="13020136" y="8276146"/>
            <a:ext cx="4246894" cy="1655568"/>
          </a:xfrm>
          <a:prstGeom prst="roundRect">
            <a:avLst>
              <a:gd name="adj" fmla="val 5329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39" name="Скругленный прямоугольник 40">
            <a:extLst>
              <a:ext uri="{FF2B5EF4-FFF2-40B4-BE49-F238E27FC236}">
                <a16:creationId xmlns:a16="http://schemas.microsoft.com/office/drawing/2014/main" id="{B54E3A91-2EF3-3146-B88E-F4D865C92EA3}"/>
              </a:ext>
            </a:extLst>
          </p:cNvPr>
          <p:cNvSpPr/>
          <p:nvPr/>
        </p:nvSpPr>
        <p:spPr bwMode="auto">
          <a:xfrm>
            <a:off x="18686670" y="8276146"/>
            <a:ext cx="4246894" cy="1655568"/>
          </a:xfrm>
          <a:prstGeom prst="roundRect">
            <a:avLst>
              <a:gd name="adj" fmla="val 5329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cxnSp>
        <p:nvCxnSpPr>
          <p:cNvPr id="40" name="Прямая со стрелкой 79">
            <a:extLst>
              <a:ext uri="{FF2B5EF4-FFF2-40B4-BE49-F238E27FC236}">
                <a16:creationId xmlns:a16="http://schemas.microsoft.com/office/drawing/2014/main" id="{07E90899-D974-F244-B8A6-B788C6691DFE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 bwMode="auto">
          <a:xfrm>
            <a:off x="6657827" y="7681499"/>
            <a:ext cx="0" cy="2790226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cxnSp>
        <p:nvCxnSpPr>
          <p:cNvPr id="41" name="Соединительная линия уступом 6">
            <a:extLst>
              <a:ext uri="{FF2B5EF4-FFF2-40B4-BE49-F238E27FC236}">
                <a16:creationId xmlns:a16="http://schemas.microsoft.com/office/drawing/2014/main" id="{D3FB6ABB-A378-4949-B16F-BE1A97A48ECF}"/>
              </a:ext>
            </a:extLst>
          </p:cNvPr>
          <p:cNvCxnSpPr>
            <a:cxnSpLocks/>
            <a:stCxn id="36" idx="0"/>
            <a:endCxn id="37" idx="0"/>
          </p:cNvCxnSpPr>
          <p:nvPr/>
        </p:nvCxnSpPr>
        <p:spPr bwMode="auto">
          <a:xfrm rot="5400000" flipH="1" flipV="1">
            <a:off x="6639444" y="5442879"/>
            <a:ext cx="12697" cy="5666535"/>
          </a:xfrm>
          <a:prstGeom prst="bentConnector3">
            <a:avLst>
              <a:gd name="adj1" fmla="val 11273685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triangle"/>
            <a:tailEnd type="triangle"/>
          </a:ln>
          <a:effectLst/>
        </p:spPr>
      </p:cxnSp>
      <p:cxnSp>
        <p:nvCxnSpPr>
          <p:cNvPr id="42" name="Соединительная линия уступом 17">
            <a:extLst>
              <a:ext uri="{FF2B5EF4-FFF2-40B4-BE49-F238E27FC236}">
                <a16:creationId xmlns:a16="http://schemas.microsoft.com/office/drawing/2014/main" id="{63AFADAD-A2FF-514C-A1F4-704075DD2B93}"/>
              </a:ext>
            </a:extLst>
          </p:cNvPr>
          <p:cNvCxnSpPr>
            <a:stCxn id="38" idx="0"/>
          </p:cNvCxnSpPr>
          <p:nvPr/>
        </p:nvCxnSpPr>
        <p:spPr bwMode="auto">
          <a:xfrm rot="16200000" flipH="1">
            <a:off x="17973676" y="5446053"/>
            <a:ext cx="6349" cy="5666534"/>
          </a:xfrm>
          <a:prstGeom prst="bentConnector4">
            <a:avLst>
              <a:gd name="adj1" fmla="val -22165013"/>
              <a:gd name="adj2" fmla="val 100153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triangle"/>
            <a:tailEnd type="triangle"/>
          </a:ln>
          <a:effectLst/>
        </p:spPr>
      </p:cxnSp>
      <p:cxnSp>
        <p:nvCxnSpPr>
          <p:cNvPr id="43" name="Соединительная линия уступом 50">
            <a:extLst>
              <a:ext uri="{FF2B5EF4-FFF2-40B4-BE49-F238E27FC236}">
                <a16:creationId xmlns:a16="http://schemas.microsoft.com/office/drawing/2014/main" id="{9535D3EA-C1DB-A845-ABB8-6F8AA1F96931}"/>
              </a:ext>
            </a:extLst>
          </p:cNvPr>
          <p:cNvCxnSpPr>
            <a:cxnSpLocks/>
            <a:stCxn id="35" idx="1"/>
            <a:endCxn id="45" idx="0"/>
          </p:cNvCxnSpPr>
          <p:nvPr/>
        </p:nvCxnSpPr>
        <p:spPr bwMode="auto">
          <a:xfrm rot="10800000" flipV="1">
            <a:off x="6657828" y="4523007"/>
            <a:ext cx="2939385" cy="1502924"/>
          </a:xfrm>
          <a:prstGeom prst="bent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cxnSp>
        <p:nvCxnSpPr>
          <p:cNvPr id="44" name="Соединительная линия уступом 78">
            <a:extLst>
              <a:ext uri="{FF2B5EF4-FFF2-40B4-BE49-F238E27FC236}">
                <a16:creationId xmlns:a16="http://schemas.microsoft.com/office/drawing/2014/main" id="{45225A90-2A78-004E-BD34-5A29DB5754FA}"/>
              </a:ext>
            </a:extLst>
          </p:cNvPr>
          <p:cNvCxnSpPr>
            <a:cxnSpLocks/>
            <a:stCxn id="35" idx="3"/>
            <a:endCxn id="46" idx="0"/>
          </p:cNvCxnSpPr>
          <p:nvPr/>
        </p:nvCxnSpPr>
        <p:spPr bwMode="auto">
          <a:xfrm>
            <a:off x="14780438" y="4523007"/>
            <a:ext cx="3196411" cy="1509272"/>
          </a:xfrm>
          <a:prstGeom prst="bent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sp>
        <p:nvSpPr>
          <p:cNvPr id="45" name="Скругленный прямоугольник 80">
            <a:extLst>
              <a:ext uri="{FF2B5EF4-FFF2-40B4-BE49-F238E27FC236}">
                <a16:creationId xmlns:a16="http://schemas.microsoft.com/office/drawing/2014/main" id="{95B55321-9551-764A-A458-D4D85280DD77}"/>
              </a:ext>
            </a:extLst>
          </p:cNvPr>
          <p:cNvSpPr/>
          <p:nvPr/>
        </p:nvSpPr>
        <p:spPr bwMode="auto">
          <a:xfrm>
            <a:off x="4534380" y="6025931"/>
            <a:ext cx="4246894" cy="1655568"/>
          </a:xfrm>
          <a:prstGeom prst="roundRect">
            <a:avLst>
              <a:gd name="adj" fmla="val 5329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 dirty="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46" name="Скругленный прямоугольник 86">
            <a:extLst>
              <a:ext uri="{FF2B5EF4-FFF2-40B4-BE49-F238E27FC236}">
                <a16:creationId xmlns:a16="http://schemas.microsoft.com/office/drawing/2014/main" id="{499F5051-F746-1E4E-A0C6-114A110A41C7}"/>
              </a:ext>
            </a:extLst>
          </p:cNvPr>
          <p:cNvSpPr/>
          <p:nvPr/>
        </p:nvSpPr>
        <p:spPr bwMode="auto">
          <a:xfrm>
            <a:off x="15853402" y="6032279"/>
            <a:ext cx="4246894" cy="1655568"/>
          </a:xfrm>
          <a:prstGeom prst="roundRect">
            <a:avLst>
              <a:gd name="adj" fmla="val 5329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 dirty="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47" name="Скругленный прямоугольник 56">
            <a:extLst>
              <a:ext uri="{FF2B5EF4-FFF2-40B4-BE49-F238E27FC236}">
                <a16:creationId xmlns:a16="http://schemas.microsoft.com/office/drawing/2014/main" id="{2FB7E666-351D-1341-8781-40114477595D}"/>
              </a:ext>
            </a:extLst>
          </p:cNvPr>
          <p:cNvSpPr/>
          <p:nvPr/>
        </p:nvSpPr>
        <p:spPr bwMode="auto">
          <a:xfrm>
            <a:off x="4534380" y="10471725"/>
            <a:ext cx="4246894" cy="1655568"/>
          </a:xfrm>
          <a:prstGeom prst="roundRect">
            <a:avLst>
              <a:gd name="adj" fmla="val 532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48" name="Скругленный прямоугольник 64">
            <a:extLst>
              <a:ext uri="{FF2B5EF4-FFF2-40B4-BE49-F238E27FC236}">
                <a16:creationId xmlns:a16="http://schemas.microsoft.com/office/drawing/2014/main" id="{76754374-8D6E-5449-A4D1-2A2158213AD8}"/>
              </a:ext>
            </a:extLst>
          </p:cNvPr>
          <p:cNvSpPr/>
          <p:nvPr/>
        </p:nvSpPr>
        <p:spPr bwMode="auto">
          <a:xfrm>
            <a:off x="15853402" y="10485246"/>
            <a:ext cx="4246894" cy="1655568"/>
          </a:xfrm>
          <a:prstGeom prst="roundRect">
            <a:avLst>
              <a:gd name="adj" fmla="val 532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cxnSp>
        <p:nvCxnSpPr>
          <p:cNvPr id="49" name="Прямая со стрелкой 67">
            <a:extLst>
              <a:ext uri="{FF2B5EF4-FFF2-40B4-BE49-F238E27FC236}">
                <a16:creationId xmlns:a16="http://schemas.microsoft.com/office/drawing/2014/main" id="{AC1FF689-E093-9245-87D8-46BCA1D8E634}"/>
              </a:ext>
            </a:extLst>
          </p:cNvPr>
          <p:cNvCxnSpPr>
            <a:cxnSpLocks/>
            <a:stCxn id="46" idx="2"/>
          </p:cNvCxnSpPr>
          <p:nvPr/>
        </p:nvCxnSpPr>
        <p:spPr bwMode="auto">
          <a:xfrm>
            <a:off x="17976849" y="7687847"/>
            <a:ext cx="0" cy="279739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1FE7173-DDE5-E940-A261-3E65993541D6}"/>
              </a:ext>
            </a:extLst>
          </p:cNvPr>
          <p:cNvSpPr txBox="1"/>
          <p:nvPr/>
        </p:nvSpPr>
        <p:spPr>
          <a:xfrm>
            <a:off x="10698672" y="3979591"/>
            <a:ext cx="298030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JOHN WAYNE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A1B5150B-8B58-FD4B-96D8-A9FC9CF9E658}"/>
              </a:ext>
            </a:extLst>
          </p:cNvPr>
          <p:cNvSpPr txBox="1">
            <a:spLocks/>
          </p:cNvSpPr>
          <p:nvPr/>
        </p:nvSpPr>
        <p:spPr>
          <a:xfrm>
            <a:off x="11367125" y="4532447"/>
            <a:ext cx="1643399" cy="52322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President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F45A791-85EC-AE4E-B73E-C7679305483E}"/>
              </a:ext>
            </a:extLst>
          </p:cNvPr>
          <p:cNvSpPr txBox="1"/>
          <p:nvPr/>
        </p:nvSpPr>
        <p:spPr>
          <a:xfrm>
            <a:off x="4867099" y="6318716"/>
            <a:ext cx="355738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BENJAMIN VEGA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44624E4D-15A0-3743-A6CB-AB57A36D90A8}"/>
              </a:ext>
            </a:extLst>
          </p:cNvPr>
          <p:cNvSpPr txBox="1">
            <a:spLocks/>
          </p:cNvSpPr>
          <p:nvPr/>
        </p:nvSpPr>
        <p:spPr>
          <a:xfrm>
            <a:off x="5870580" y="6871568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F1E9C30-ED9C-E946-8E86-F99D7BAE8972}"/>
              </a:ext>
            </a:extLst>
          </p:cNvPr>
          <p:cNvSpPr txBox="1"/>
          <p:nvPr/>
        </p:nvSpPr>
        <p:spPr>
          <a:xfrm>
            <a:off x="16779247" y="6318716"/>
            <a:ext cx="239520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FELIPE BELL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A4B17F3B-DBA1-ED44-8D29-A00A292CC4F4}"/>
              </a:ext>
            </a:extLst>
          </p:cNvPr>
          <p:cNvSpPr txBox="1">
            <a:spLocks/>
          </p:cNvSpPr>
          <p:nvPr/>
        </p:nvSpPr>
        <p:spPr>
          <a:xfrm>
            <a:off x="17201637" y="6871568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BD99A48-DC23-C54C-A827-F8E6A33D94D6}"/>
              </a:ext>
            </a:extLst>
          </p:cNvPr>
          <p:cNvSpPr txBox="1"/>
          <p:nvPr/>
        </p:nvSpPr>
        <p:spPr>
          <a:xfrm>
            <a:off x="2665738" y="8557260"/>
            <a:ext cx="229421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JAN KELLY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41797F9D-C2D7-A243-BEB9-F835F729E5D1}"/>
              </a:ext>
            </a:extLst>
          </p:cNvPr>
          <p:cNvSpPr txBox="1">
            <a:spLocks/>
          </p:cNvSpPr>
          <p:nvPr/>
        </p:nvSpPr>
        <p:spPr>
          <a:xfrm>
            <a:off x="3037632" y="9110116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FF08BD3-D1A8-AA4F-BFA9-8CC695B1B990}"/>
              </a:ext>
            </a:extLst>
          </p:cNvPr>
          <p:cNvSpPr txBox="1"/>
          <p:nvPr/>
        </p:nvSpPr>
        <p:spPr>
          <a:xfrm>
            <a:off x="8098714" y="8547819"/>
            <a:ext cx="276069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EULA WALSH</a:t>
            </a: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156560B9-C441-064B-A085-F52867387DC9}"/>
              </a:ext>
            </a:extLst>
          </p:cNvPr>
          <p:cNvSpPr txBox="1">
            <a:spLocks/>
          </p:cNvSpPr>
          <p:nvPr/>
        </p:nvSpPr>
        <p:spPr>
          <a:xfrm>
            <a:off x="8703843" y="9100675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613616D-20BD-6A4F-848B-669028867C2E}"/>
              </a:ext>
            </a:extLst>
          </p:cNvPr>
          <p:cNvSpPr txBox="1"/>
          <p:nvPr/>
        </p:nvSpPr>
        <p:spPr>
          <a:xfrm>
            <a:off x="13385728" y="8558462"/>
            <a:ext cx="35157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ANNIE GARDNER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8835F40F-9D78-CD47-8F65-90B0702C43D3}"/>
              </a:ext>
            </a:extLst>
          </p:cNvPr>
          <p:cNvSpPr txBox="1">
            <a:spLocks/>
          </p:cNvSpPr>
          <p:nvPr/>
        </p:nvSpPr>
        <p:spPr>
          <a:xfrm>
            <a:off x="14368364" y="9111318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2D4B7D1-337C-5643-BE8E-1404951CA2C5}"/>
              </a:ext>
            </a:extLst>
          </p:cNvPr>
          <p:cNvSpPr txBox="1"/>
          <p:nvPr/>
        </p:nvSpPr>
        <p:spPr>
          <a:xfrm>
            <a:off x="19432174" y="8566700"/>
            <a:ext cx="275588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RHODA HALL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DB5983F3-5DD4-BA44-A99B-AD9066CDCB88}"/>
              </a:ext>
            </a:extLst>
          </p:cNvPr>
          <p:cNvSpPr txBox="1">
            <a:spLocks/>
          </p:cNvSpPr>
          <p:nvPr/>
        </p:nvSpPr>
        <p:spPr>
          <a:xfrm>
            <a:off x="20034899" y="9119556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C66B476-C38D-E345-998D-6D4B79BE6E63}"/>
              </a:ext>
            </a:extLst>
          </p:cNvPr>
          <p:cNvSpPr txBox="1"/>
          <p:nvPr/>
        </p:nvSpPr>
        <p:spPr>
          <a:xfrm>
            <a:off x="5330383" y="10769013"/>
            <a:ext cx="265489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CLINT TYLER</a:t>
            </a:r>
          </a:p>
        </p:txBody>
      </p:sp>
      <p:sp>
        <p:nvSpPr>
          <p:cNvPr id="76" name="Subtitle 2">
            <a:extLst>
              <a:ext uri="{FF2B5EF4-FFF2-40B4-BE49-F238E27FC236}">
                <a16:creationId xmlns:a16="http://schemas.microsoft.com/office/drawing/2014/main" id="{C85820FD-8391-9F4D-8632-51290348E68C}"/>
              </a:ext>
            </a:extLst>
          </p:cNvPr>
          <p:cNvSpPr txBox="1">
            <a:spLocks/>
          </p:cNvSpPr>
          <p:nvPr/>
        </p:nvSpPr>
        <p:spPr>
          <a:xfrm>
            <a:off x="5882614" y="11321869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00ECBAE-B9BB-6643-B062-238FDB1F9CD4}"/>
              </a:ext>
            </a:extLst>
          </p:cNvPr>
          <p:cNvSpPr txBox="1"/>
          <p:nvPr/>
        </p:nvSpPr>
        <p:spPr>
          <a:xfrm>
            <a:off x="16066717" y="10770215"/>
            <a:ext cx="382027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RAMONA HARVEY</a:t>
            </a:r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1A46648D-0879-5040-989F-F66D3F08B46E}"/>
              </a:ext>
            </a:extLst>
          </p:cNvPr>
          <p:cNvSpPr txBox="1">
            <a:spLocks/>
          </p:cNvSpPr>
          <p:nvPr/>
        </p:nvSpPr>
        <p:spPr>
          <a:xfrm>
            <a:off x="17201637" y="11323071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F89FB0-2C8B-664B-BAD4-26C061261E39}"/>
              </a:ext>
            </a:extLst>
          </p:cNvPr>
          <p:cNvSpPr txBox="1"/>
          <p:nvPr/>
        </p:nvSpPr>
        <p:spPr>
          <a:xfrm>
            <a:off x="7231395" y="612372"/>
            <a:ext cx="99148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ORGANIZATIONAL CHART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D81BFC7-199A-4D45-9414-C956440FEDE0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71352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1">
            <a:extLst>
              <a:ext uri="{FF2B5EF4-FFF2-40B4-BE49-F238E27FC236}">
                <a16:creationId xmlns:a16="http://schemas.microsoft.com/office/drawing/2014/main" id="{17F6F6A0-88DE-184E-952B-0525FB39D204}"/>
              </a:ext>
            </a:extLst>
          </p:cNvPr>
          <p:cNvSpPr/>
          <p:nvPr/>
        </p:nvSpPr>
        <p:spPr bwMode="auto">
          <a:xfrm>
            <a:off x="9597212" y="3284075"/>
            <a:ext cx="5183226" cy="1812450"/>
          </a:xfrm>
          <a:prstGeom prst="roundRect">
            <a:avLst>
              <a:gd name="adj" fmla="val 5329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cxnSp>
        <p:nvCxnSpPr>
          <p:cNvPr id="4" name="Соединительная линия уступом 25">
            <a:extLst>
              <a:ext uri="{FF2B5EF4-FFF2-40B4-BE49-F238E27FC236}">
                <a16:creationId xmlns:a16="http://schemas.microsoft.com/office/drawing/2014/main" id="{0F2682B8-46E7-8849-9781-97717FF9B0E6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 bwMode="auto">
          <a:xfrm rot="16200000" flipH="1">
            <a:off x="15163900" y="2121450"/>
            <a:ext cx="2033293" cy="7983442"/>
          </a:xfrm>
          <a:prstGeom prst="bentConnector3">
            <a:avLst>
              <a:gd name="adj1" fmla="val 50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cxnSp>
        <p:nvCxnSpPr>
          <p:cNvPr id="5" name="Соединительная линия уступом 27">
            <a:extLst>
              <a:ext uri="{FF2B5EF4-FFF2-40B4-BE49-F238E27FC236}">
                <a16:creationId xmlns:a16="http://schemas.microsoft.com/office/drawing/2014/main" id="{C75E6C0D-EA9A-A34B-8F70-B1288FC46BBA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 bwMode="auto">
          <a:xfrm rot="5400000">
            <a:off x="7177267" y="2118259"/>
            <a:ext cx="2033293" cy="7989825"/>
          </a:xfrm>
          <a:prstGeom prst="bentConnector3">
            <a:avLst>
              <a:gd name="adj1" fmla="val 50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cxnSp>
        <p:nvCxnSpPr>
          <p:cNvPr id="6" name="Соединительная линия уступом 23">
            <a:extLst>
              <a:ext uri="{FF2B5EF4-FFF2-40B4-BE49-F238E27FC236}">
                <a16:creationId xmlns:a16="http://schemas.microsoft.com/office/drawing/2014/main" id="{B36CDBE0-3E8A-8647-9C64-B54C0232F14E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 bwMode="auto">
          <a:xfrm rot="16200000" flipH="1">
            <a:off x="12493385" y="4791964"/>
            <a:ext cx="2033293" cy="2642413"/>
          </a:xfrm>
          <a:prstGeom prst="bentConnector3">
            <a:avLst>
              <a:gd name="adj1" fmla="val 50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cxnSp>
        <p:nvCxnSpPr>
          <p:cNvPr id="7" name="Соединительная линия уступом 46">
            <a:extLst>
              <a:ext uri="{FF2B5EF4-FFF2-40B4-BE49-F238E27FC236}">
                <a16:creationId xmlns:a16="http://schemas.microsoft.com/office/drawing/2014/main" id="{A1361902-9F40-9F45-916B-1AAE0530C363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 bwMode="auto">
          <a:xfrm rot="5400000">
            <a:off x="9847781" y="4788773"/>
            <a:ext cx="2033293" cy="2648796"/>
          </a:xfrm>
          <a:prstGeom prst="bentConnector3">
            <a:avLst>
              <a:gd name="adj1" fmla="val 50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sp>
        <p:nvSpPr>
          <p:cNvPr id="8" name="Скругленный прямоугольник 78">
            <a:extLst>
              <a:ext uri="{FF2B5EF4-FFF2-40B4-BE49-F238E27FC236}">
                <a16:creationId xmlns:a16="http://schemas.microsoft.com/office/drawing/2014/main" id="{0A3F5BFE-E041-624B-B885-FA6003CCF199}"/>
              </a:ext>
            </a:extLst>
          </p:cNvPr>
          <p:cNvSpPr/>
          <p:nvPr/>
        </p:nvSpPr>
        <p:spPr bwMode="auto">
          <a:xfrm>
            <a:off x="2075080" y="7129818"/>
            <a:ext cx="4247840" cy="1187691"/>
          </a:xfrm>
          <a:prstGeom prst="roundRect">
            <a:avLst>
              <a:gd name="adj" fmla="val 5329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0" name="Скругленный прямоугольник 83">
            <a:extLst>
              <a:ext uri="{FF2B5EF4-FFF2-40B4-BE49-F238E27FC236}">
                <a16:creationId xmlns:a16="http://schemas.microsoft.com/office/drawing/2014/main" id="{4EA18292-F462-524A-8546-E7D9C3F26428}"/>
              </a:ext>
            </a:extLst>
          </p:cNvPr>
          <p:cNvSpPr/>
          <p:nvPr/>
        </p:nvSpPr>
        <p:spPr bwMode="auto">
          <a:xfrm>
            <a:off x="7416109" y="7129818"/>
            <a:ext cx="4247840" cy="1187691"/>
          </a:xfrm>
          <a:prstGeom prst="roundRect">
            <a:avLst>
              <a:gd name="adj" fmla="val 5329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2" name="Скругленный прямоугольник 88">
            <a:extLst>
              <a:ext uri="{FF2B5EF4-FFF2-40B4-BE49-F238E27FC236}">
                <a16:creationId xmlns:a16="http://schemas.microsoft.com/office/drawing/2014/main" id="{DEC19AD6-83FC-514A-A4AB-1613411A0D13}"/>
              </a:ext>
            </a:extLst>
          </p:cNvPr>
          <p:cNvSpPr/>
          <p:nvPr/>
        </p:nvSpPr>
        <p:spPr bwMode="auto">
          <a:xfrm>
            <a:off x="12707318" y="7129818"/>
            <a:ext cx="4247840" cy="1187691"/>
          </a:xfrm>
          <a:prstGeom prst="roundRect">
            <a:avLst>
              <a:gd name="adj" fmla="val 5329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4" name="Скругленный прямоугольник 91">
            <a:extLst>
              <a:ext uri="{FF2B5EF4-FFF2-40B4-BE49-F238E27FC236}">
                <a16:creationId xmlns:a16="http://schemas.microsoft.com/office/drawing/2014/main" id="{6510ED0D-7D62-5842-BE67-BAA5A1670825}"/>
              </a:ext>
            </a:extLst>
          </p:cNvPr>
          <p:cNvSpPr/>
          <p:nvPr/>
        </p:nvSpPr>
        <p:spPr bwMode="auto">
          <a:xfrm>
            <a:off x="18048347" y="7129818"/>
            <a:ext cx="4247840" cy="1187691"/>
          </a:xfrm>
          <a:prstGeom prst="roundRect">
            <a:avLst>
              <a:gd name="adj" fmla="val 5329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6" name="Скругленный прямоугольник 93">
            <a:extLst>
              <a:ext uri="{FF2B5EF4-FFF2-40B4-BE49-F238E27FC236}">
                <a16:creationId xmlns:a16="http://schemas.microsoft.com/office/drawing/2014/main" id="{44DF8925-599A-454E-A0DE-EB75DAC1C50F}"/>
              </a:ext>
            </a:extLst>
          </p:cNvPr>
          <p:cNvSpPr/>
          <p:nvPr/>
        </p:nvSpPr>
        <p:spPr bwMode="auto">
          <a:xfrm>
            <a:off x="10064904" y="9379704"/>
            <a:ext cx="4247840" cy="1187691"/>
          </a:xfrm>
          <a:prstGeom prst="roundRect">
            <a:avLst>
              <a:gd name="adj" fmla="val 532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cxnSp>
        <p:nvCxnSpPr>
          <p:cNvPr id="18" name="Прямая со стрелкой 19">
            <a:extLst>
              <a:ext uri="{FF2B5EF4-FFF2-40B4-BE49-F238E27FC236}">
                <a16:creationId xmlns:a16="http://schemas.microsoft.com/office/drawing/2014/main" id="{67BA27F9-B884-3C44-98B0-1085069336BE}"/>
              </a:ext>
            </a:extLst>
          </p:cNvPr>
          <p:cNvCxnSpPr>
            <a:cxnSpLocks/>
            <a:stCxn id="2" idx="2"/>
            <a:endCxn id="16" idx="0"/>
          </p:cNvCxnSpPr>
          <p:nvPr/>
        </p:nvCxnSpPr>
        <p:spPr bwMode="auto">
          <a:xfrm flipH="1">
            <a:off x="12188824" y="5096525"/>
            <a:ext cx="1" cy="428317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sp>
        <p:nvSpPr>
          <p:cNvPr id="19" name="Скругленный прямоугольник 96">
            <a:extLst>
              <a:ext uri="{FF2B5EF4-FFF2-40B4-BE49-F238E27FC236}">
                <a16:creationId xmlns:a16="http://schemas.microsoft.com/office/drawing/2014/main" id="{BFDE86C5-CB23-DE4E-B046-2B56E653B454}"/>
              </a:ext>
            </a:extLst>
          </p:cNvPr>
          <p:cNvSpPr/>
          <p:nvPr/>
        </p:nvSpPr>
        <p:spPr bwMode="auto">
          <a:xfrm>
            <a:off x="6789631" y="11305195"/>
            <a:ext cx="4247840" cy="1187691"/>
          </a:xfrm>
          <a:prstGeom prst="roundRect">
            <a:avLst>
              <a:gd name="adj" fmla="val 5329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1" name="Скругленный прямоугольник 99">
            <a:extLst>
              <a:ext uri="{FF2B5EF4-FFF2-40B4-BE49-F238E27FC236}">
                <a16:creationId xmlns:a16="http://schemas.microsoft.com/office/drawing/2014/main" id="{D34F9753-2786-E341-B841-C8217C260954}"/>
              </a:ext>
            </a:extLst>
          </p:cNvPr>
          <p:cNvSpPr/>
          <p:nvPr/>
        </p:nvSpPr>
        <p:spPr bwMode="auto">
          <a:xfrm>
            <a:off x="13340653" y="11305194"/>
            <a:ext cx="4247840" cy="1187691"/>
          </a:xfrm>
          <a:prstGeom prst="roundRect">
            <a:avLst>
              <a:gd name="adj" fmla="val 5329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cxnSp>
        <p:nvCxnSpPr>
          <p:cNvPr id="23" name="Соединительная линия уступом 35">
            <a:extLst>
              <a:ext uri="{FF2B5EF4-FFF2-40B4-BE49-F238E27FC236}">
                <a16:creationId xmlns:a16="http://schemas.microsoft.com/office/drawing/2014/main" id="{DE3F3A80-5CA6-2F41-A098-51D201F50965}"/>
              </a:ext>
            </a:extLst>
          </p:cNvPr>
          <p:cNvCxnSpPr>
            <a:stCxn id="16" idx="3"/>
          </p:cNvCxnSpPr>
          <p:nvPr/>
        </p:nvCxnSpPr>
        <p:spPr bwMode="auto">
          <a:xfrm>
            <a:off x="14312744" y="9973550"/>
            <a:ext cx="1151829" cy="1331645"/>
          </a:xfrm>
          <a:prstGeom prst="bent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cxnSp>
        <p:nvCxnSpPr>
          <p:cNvPr id="24" name="Соединительная линия уступом 50">
            <a:extLst>
              <a:ext uri="{FF2B5EF4-FFF2-40B4-BE49-F238E27FC236}">
                <a16:creationId xmlns:a16="http://schemas.microsoft.com/office/drawing/2014/main" id="{D3038DE9-1A0E-BC47-93C0-B964472D1A08}"/>
              </a:ext>
            </a:extLst>
          </p:cNvPr>
          <p:cNvCxnSpPr>
            <a:stCxn id="16" idx="1"/>
            <a:endCxn id="19" idx="0"/>
          </p:cNvCxnSpPr>
          <p:nvPr/>
        </p:nvCxnSpPr>
        <p:spPr bwMode="auto">
          <a:xfrm rot="10800000" flipV="1">
            <a:off x="8913553" y="9973549"/>
            <a:ext cx="1151353" cy="1331646"/>
          </a:xfrm>
          <a:prstGeom prst="bent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17EC93A-0396-7B47-B92B-2BD3D344DEA5}"/>
              </a:ext>
            </a:extLst>
          </p:cNvPr>
          <p:cNvSpPr txBox="1"/>
          <p:nvPr/>
        </p:nvSpPr>
        <p:spPr>
          <a:xfrm>
            <a:off x="10523945" y="3867134"/>
            <a:ext cx="3329758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JOHN WAYNE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E04B81-33FC-6E4A-B099-614F2C25D92D}"/>
              </a:ext>
            </a:extLst>
          </p:cNvPr>
          <p:cNvSpPr txBox="1"/>
          <p:nvPr/>
        </p:nvSpPr>
        <p:spPr>
          <a:xfrm>
            <a:off x="2661561" y="7431275"/>
            <a:ext cx="307488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DAMON WEBB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CA4A927-B7B5-244E-9A80-85A2D00F2516}"/>
              </a:ext>
            </a:extLst>
          </p:cNvPr>
          <p:cNvSpPr txBox="1"/>
          <p:nvPr/>
        </p:nvSpPr>
        <p:spPr>
          <a:xfrm>
            <a:off x="7887173" y="7431275"/>
            <a:ext cx="330571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TRICIA HOWELL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30814CD-0052-3A4C-A43B-8C56FAC32003}"/>
              </a:ext>
            </a:extLst>
          </p:cNvPr>
          <p:cNvSpPr txBox="1"/>
          <p:nvPr/>
        </p:nvSpPr>
        <p:spPr>
          <a:xfrm>
            <a:off x="13620271" y="7431275"/>
            <a:ext cx="242085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MOLLY KIM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CC8DF6-795B-A94A-917A-9DBA20C227BE}"/>
              </a:ext>
            </a:extLst>
          </p:cNvPr>
          <p:cNvSpPr txBox="1"/>
          <p:nvPr/>
        </p:nvSpPr>
        <p:spPr>
          <a:xfrm>
            <a:off x="18513801" y="7431275"/>
            <a:ext cx="331693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LAMAR MCCOY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1B00CC-FB27-A540-AF78-AC64D60909FC}"/>
              </a:ext>
            </a:extLst>
          </p:cNvPr>
          <p:cNvSpPr txBox="1"/>
          <p:nvPr/>
        </p:nvSpPr>
        <p:spPr>
          <a:xfrm>
            <a:off x="7260695" y="11606652"/>
            <a:ext cx="330571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OWEN POWERS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FC7E61-46C9-5249-8E78-B58409324D7E}"/>
              </a:ext>
            </a:extLst>
          </p:cNvPr>
          <p:cNvSpPr txBox="1"/>
          <p:nvPr/>
        </p:nvSpPr>
        <p:spPr>
          <a:xfrm>
            <a:off x="13614984" y="11606652"/>
            <a:ext cx="370005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THELMA FRANCIS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2CC826-46A8-4742-BFAA-C95967AD80CD}"/>
              </a:ext>
            </a:extLst>
          </p:cNvPr>
          <p:cNvSpPr txBox="1"/>
          <p:nvPr/>
        </p:nvSpPr>
        <p:spPr>
          <a:xfrm>
            <a:off x="10369258" y="9681161"/>
            <a:ext cx="363913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FRANCIS PORTER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E4A327E-74CD-B74D-A77B-F4028A09DB27}"/>
              </a:ext>
            </a:extLst>
          </p:cNvPr>
          <p:cNvSpPr txBox="1"/>
          <p:nvPr/>
        </p:nvSpPr>
        <p:spPr>
          <a:xfrm>
            <a:off x="7231395" y="612372"/>
            <a:ext cx="99148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ORGANIZATIONAL CHART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10DC7F5-6DAA-FC46-A1B7-8014D0A59484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799514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1">
            <a:extLst>
              <a:ext uri="{FF2B5EF4-FFF2-40B4-BE49-F238E27FC236}">
                <a16:creationId xmlns:a16="http://schemas.microsoft.com/office/drawing/2014/main" id="{E42405C7-24F4-DF42-A73A-6872B32402A0}"/>
              </a:ext>
            </a:extLst>
          </p:cNvPr>
          <p:cNvSpPr/>
          <p:nvPr/>
        </p:nvSpPr>
        <p:spPr bwMode="auto">
          <a:xfrm>
            <a:off x="9597212" y="3144200"/>
            <a:ext cx="5183226" cy="2303656"/>
          </a:xfrm>
          <a:prstGeom prst="roundRect">
            <a:avLst>
              <a:gd name="adj" fmla="val 5329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5" name="Скругленный прямоугольник 7">
            <a:extLst>
              <a:ext uri="{FF2B5EF4-FFF2-40B4-BE49-F238E27FC236}">
                <a16:creationId xmlns:a16="http://schemas.microsoft.com/office/drawing/2014/main" id="{52A2F41D-EB47-CB49-8120-DCB1D0D8FF46}"/>
              </a:ext>
            </a:extLst>
          </p:cNvPr>
          <p:cNvSpPr/>
          <p:nvPr/>
        </p:nvSpPr>
        <p:spPr bwMode="auto">
          <a:xfrm>
            <a:off x="1763438" y="6563782"/>
            <a:ext cx="4246894" cy="1655568"/>
          </a:xfrm>
          <a:prstGeom prst="roundRect">
            <a:avLst>
              <a:gd name="adj" fmla="val 5329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8" name="Скругленный прямоугольник 28">
            <a:extLst>
              <a:ext uri="{FF2B5EF4-FFF2-40B4-BE49-F238E27FC236}">
                <a16:creationId xmlns:a16="http://schemas.microsoft.com/office/drawing/2014/main" id="{22D9553E-9830-0A4D-9225-C68E1F56DB3A}"/>
              </a:ext>
            </a:extLst>
          </p:cNvPr>
          <p:cNvSpPr/>
          <p:nvPr/>
        </p:nvSpPr>
        <p:spPr bwMode="auto">
          <a:xfrm>
            <a:off x="7285424" y="6563782"/>
            <a:ext cx="4246894" cy="1655568"/>
          </a:xfrm>
          <a:prstGeom prst="roundRect">
            <a:avLst>
              <a:gd name="adj" fmla="val 5329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1" name="Скругленный прямоугольник 36">
            <a:extLst>
              <a:ext uri="{FF2B5EF4-FFF2-40B4-BE49-F238E27FC236}">
                <a16:creationId xmlns:a16="http://schemas.microsoft.com/office/drawing/2014/main" id="{0189B60D-53B3-1840-B587-5E370C881458}"/>
              </a:ext>
            </a:extLst>
          </p:cNvPr>
          <p:cNvSpPr/>
          <p:nvPr/>
        </p:nvSpPr>
        <p:spPr bwMode="auto">
          <a:xfrm>
            <a:off x="12803104" y="6563782"/>
            <a:ext cx="4246894" cy="1655568"/>
          </a:xfrm>
          <a:prstGeom prst="roundRect">
            <a:avLst>
              <a:gd name="adj" fmla="val 5329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4" name="Скругленный прямоугольник 40">
            <a:extLst>
              <a:ext uri="{FF2B5EF4-FFF2-40B4-BE49-F238E27FC236}">
                <a16:creationId xmlns:a16="http://schemas.microsoft.com/office/drawing/2014/main" id="{44B4615B-3703-FE4E-89AF-E196A9A0A441}"/>
              </a:ext>
            </a:extLst>
          </p:cNvPr>
          <p:cNvSpPr/>
          <p:nvPr/>
        </p:nvSpPr>
        <p:spPr bwMode="auto">
          <a:xfrm>
            <a:off x="18253792" y="6563782"/>
            <a:ext cx="4246894" cy="1655568"/>
          </a:xfrm>
          <a:prstGeom prst="roundRect">
            <a:avLst>
              <a:gd name="adj" fmla="val 5329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7" name="Скругленный прямоугольник 31">
            <a:extLst>
              <a:ext uri="{FF2B5EF4-FFF2-40B4-BE49-F238E27FC236}">
                <a16:creationId xmlns:a16="http://schemas.microsoft.com/office/drawing/2014/main" id="{2EAC0989-88B6-3440-8CFF-AEA695C56CD0}"/>
              </a:ext>
            </a:extLst>
          </p:cNvPr>
          <p:cNvSpPr/>
          <p:nvPr/>
        </p:nvSpPr>
        <p:spPr bwMode="auto">
          <a:xfrm>
            <a:off x="1331503" y="8975506"/>
            <a:ext cx="2294983" cy="1511606"/>
          </a:xfrm>
          <a:prstGeom prst="roundRect">
            <a:avLst>
              <a:gd name="adj" fmla="val 5329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9" name="Скругленный прямоугольник 78">
            <a:extLst>
              <a:ext uri="{FF2B5EF4-FFF2-40B4-BE49-F238E27FC236}">
                <a16:creationId xmlns:a16="http://schemas.microsoft.com/office/drawing/2014/main" id="{A48DB3B5-CB01-B540-AE20-2F927B3E7D94}"/>
              </a:ext>
            </a:extLst>
          </p:cNvPr>
          <p:cNvSpPr/>
          <p:nvPr/>
        </p:nvSpPr>
        <p:spPr bwMode="auto">
          <a:xfrm>
            <a:off x="4147756" y="8975506"/>
            <a:ext cx="2294983" cy="1511606"/>
          </a:xfrm>
          <a:prstGeom prst="roundRect">
            <a:avLst>
              <a:gd name="adj" fmla="val 5329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1" name="Скругленный прямоугольник 87">
            <a:extLst>
              <a:ext uri="{FF2B5EF4-FFF2-40B4-BE49-F238E27FC236}">
                <a16:creationId xmlns:a16="http://schemas.microsoft.com/office/drawing/2014/main" id="{2C601B68-CBFD-4E4D-904D-ABD32DB40EA3}"/>
              </a:ext>
            </a:extLst>
          </p:cNvPr>
          <p:cNvSpPr/>
          <p:nvPr/>
        </p:nvSpPr>
        <p:spPr bwMode="auto">
          <a:xfrm>
            <a:off x="6869768" y="8975506"/>
            <a:ext cx="2294983" cy="1511606"/>
          </a:xfrm>
          <a:prstGeom prst="roundRect">
            <a:avLst>
              <a:gd name="adj" fmla="val 5329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3" name="Скругленный прямоугольник 84">
            <a:extLst>
              <a:ext uri="{FF2B5EF4-FFF2-40B4-BE49-F238E27FC236}">
                <a16:creationId xmlns:a16="http://schemas.microsoft.com/office/drawing/2014/main" id="{BF4947C6-EA21-5F4C-83C8-154D1B77ECEB}"/>
              </a:ext>
            </a:extLst>
          </p:cNvPr>
          <p:cNvSpPr/>
          <p:nvPr/>
        </p:nvSpPr>
        <p:spPr bwMode="auto">
          <a:xfrm>
            <a:off x="9686022" y="8975506"/>
            <a:ext cx="2294983" cy="1511606"/>
          </a:xfrm>
          <a:prstGeom prst="roundRect">
            <a:avLst>
              <a:gd name="adj" fmla="val 5329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5" name="Скругленный прямоугольник 96">
            <a:extLst>
              <a:ext uri="{FF2B5EF4-FFF2-40B4-BE49-F238E27FC236}">
                <a16:creationId xmlns:a16="http://schemas.microsoft.com/office/drawing/2014/main" id="{8F08A673-3C0C-B146-8A52-31469A5CC137}"/>
              </a:ext>
            </a:extLst>
          </p:cNvPr>
          <p:cNvSpPr/>
          <p:nvPr/>
        </p:nvSpPr>
        <p:spPr bwMode="auto">
          <a:xfrm>
            <a:off x="12403729" y="8975506"/>
            <a:ext cx="2294983" cy="1511606"/>
          </a:xfrm>
          <a:prstGeom prst="roundRect">
            <a:avLst>
              <a:gd name="adj" fmla="val 5329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7" name="Скругленный прямоугольник 93">
            <a:extLst>
              <a:ext uri="{FF2B5EF4-FFF2-40B4-BE49-F238E27FC236}">
                <a16:creationId xmlns:a16="http://schemas.microsoft.com/office/drawing/2014/main" id="{C32DF5E3-289E-9546-8AB5-BB090C5317EA}"/>
              </a:ext>
            </a:extLst>
          </p:cNvPr>
          <p:cNvSpPr/>
          <p:nvPr/>
        </p:nvSpPr>
        <p:spPr bwMode="auto">
          <a:xfrm>
            <a:off x="15147993" y="8975506"/>
            <a:ext cx="2294983" cy="1511606"/>
          </a:xfrm>
          <a:prstGeom prst="roundRect">
            <a:avLst>
              <a:gd name="adj" fmla="val 5329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9" name="Скругленный прямоугольник 104">
            <a:extLst>
              <a:ext uri="{FF2B5EF4-FFF2-40B4-BE49-F238E27FC236}">
                <a16:creationId xmlns:a16="http://schemas.microsoft.com/office/drawing/2014/main" id="{5042A5E2-4CCE-694E-8347-640140E62780}"/>
              </a:ext>
            </a:extLst>
          </p:cNvPr>
          <p:cNvSpPr/>
          <p:nvPr/>
        </p:nvSpPr>
        <p:spPr bwMode="auto">
          <a:xfrm>
            <a:off x="17872097" y="8975506"/>
            <a:ext cx="2294983" cy="1511606"/>
          </a:xfrm>
          <a:prstGeom prst="roundRect">
            <a:avLst>
              <a:gd name="adj" fmla="val 5329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31" name="Скругленный прямоугольник 102">
            <a:extLst>
              <a:ext uri="{FF2B5EF4-FFF2-40B4-BE49-F238E27FC236}">
                <a16:creationId xmlns:a16="http://schemas.microsoft.com/office/drawing/2014/main" id="{873F9FBB-6650-9E4E-A452-73FA89112235}"/>
              </a:ext>
            </a:extLst>
          </p:cNvPr>
          <p:cNvSpPr/>
          <p:nvPr/>
        </p:nvSpPr>
        <p:spPr bwMode="auto">
          <a:xfrm>
            <a:off x="20616361" y="8975506"/>
            <a:ext cx="2294983" cy="1511606"/>
          </a:xfrm>
          <a:prstGeom prst="roundRect">
            <a:avLst>
              <a:gd name="adj" fmla="val 5329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cxnSp>
        <p:nvCxnSpPr>
          <p:cNvPr id="33" name="Прямая со стрелкой 16">
            <a:extLst>
              <a:ext uri="{FF2B5EF4-FFF2-40B4-BE49-F238E27FC236}">
                <a16:creationId xmlns:a16="http://schemas.microsoft.com/office/drawing/2014/main" id="{5DD8AE0C-28BE-6E45-BB2A-D48341DCB64E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 bwMode="auto">
          <a:xfrm flipH="1">
            <a:off x="3886885" y="5447856"/>
            <a:ext cx="8301940" cy="1115926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cxnSp>
        <p:nvCxnSpPr>
          <p:cNvPr id="34" name="Прямая со стрелкой 18">
            <a:extLst>
              <a:ext uri="{FF2B5EF4-FFF2-40B4-BE49-F238E27FC236}">
                <a16:creationId xmlns:a16="http://schemas.microsoft.com/office/drawing/2014/main" id="{841F9E6C-EB9E-5D4E-BB13-91365F71689C}"/>
              </a:ext>
            </a:extLst>
          </p:cNvPr>
          <p:cNvCxnSpPr>
            <a:stCxn id="2" idx="2"/>
            <a:endCxn id="11" idx="0"/>
          </p:cNvCxnSpPr>
          <p:nvPr/>
        </p:nvCxnSpPr>
        <p:spPr bwMode="auto">
          <a:xfrm>
            <a:off x="12188825" y="5447856"/>
            <a:ext cx="2737726" cy="1115926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cxnSp>
        <p:nvCxnSpPr>
          <p:cNvPr id="35" name="Прямая со стрелкой 20">
            <a:extLst>
              <a:ext uri="{FF2B5EF4-FFF2-40B4-BE49-F238E27FC236}">
                <a16:creationId xmlns:a16="http://schemas.microsoft.com/office/drawing/2014/main" id="{95D07D9A-BFBB-3D4B-AF13-71B98BD4C38B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 bwMode="auto">
          <a:xfrm>
            <a:off x="12188825" y="5447856"/>
            <a:ext cx="8188414" cy="1115926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cxnSp>
        <p:nvCxnSpPr>
          <p:cNvPr id="36" name="Прямая со стрелкой 24">
            <a:extLst>
              <a:ext uri="{FF2B5EF4-FFF2-40B4-BE49-F238E27FC236}">
                <a16:creationId xmlns:a16="http://schemas.microsoft.com/office/drawing/2014/main" id="{ECDFC3F6-49EE-0447-9455-9DB264D73B9C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 bwMode="auto">
          <a:xfrm flipH="1">
            <a:off x="9408871" y="5447856"/>
            <a:ext cx="2779954" cy="1115926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cxnSp>
        <p:nvCxnSpPr>
          <p:cNvPr id="37" name="Прямая со стрелкой 39">
            <a:extLst>
              <a:ext uri="{FF2B5EF4-FFF2-40B4-BE49-F238E27FC236}">
                <a16:creationId xmlns:a16="http://schemas.microsoft.com/office/drawing/2014/main" id="{DD9AE49E-2FA2-9C4B-80DA-DE823D6B6DEA}"/>
              </a:ext>
            </a:extLst>
          </p:cNvPr>
          <p:cNvCxnSpPr>
            <a:stCxn id="5" idx="2"/>
            <a:endCxn id="17" idx="0"/>
          </p:cNvCxnSpPr>
          <p:nvPr/>
        </p:nvCxnSpPr>
        <p:spPr bwMode="auto">
          <a:xfrm flipH="1">
            <a:off x="2478995" y="8219350"/>
            <a:ext cx="1407890" cy="756156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cxnSp>
        <p:nvCxnSpPr>
          <p:cNvPr id="38" name="Прямая со стрелкой 51">
            <a:extLst>
              <a:ext uri="{FF2B5EF4-FFF2-40B4-BE49-F238E27FC236}">
                <a16:creationId xmlns:a16="http://schemas.microsoft.com/office/drawing/2014/main" id="{AC0B3AD3-6C99-244B-9C72-553DC9D1BE19}"/>
              </a:ext>
            </a:extLst>
          </p:cNvPr>
          <p:cNvCxnSpPr>
            <a:stCxn id="8" idx="2"/>
            <a:endCxn id="21" idx="0"/>
          </p:cNvCxnSpPr>
          <p:nvPr/>
        </p:nvCxnSpPr>
        <p:spPr bwMode="auto">
          <a:xfrm flipH="1">
            <a:off x="8017260" y="8219350"/>
            <a:ext cx="1391611" cy="756156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cxnSp>
        <p:nvCxnSpPr>
          <p:cNvPr id="39" name="Прямая со стрелкой 53">
            <a:extLst>
              <a:ext uri="{FF2B5EF4-FFF2-40B4-BE49-F238E27FC236}">
                <a16:creationId xmlns:a16="http://schemas.microsoft.com/office/drawing/2014/main" id="{850D142C-6F3B-2E40-AC3B-33CA9B331CF8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 bwMode="auto">
          <a:xfrm flipH="1">
            <a:off x="13551221" y="8219350"/>
            <a:ext cx="1375330" cy="756156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cxnSp>
        <p:nvCxnSpPr>
          <p:cNvPr id="40" name="Прямая со стрелкой 107">
            <a:extLst>
              <a:ext uri="{FF2B5EF4-FFF2-40B4-BE49-F238E27FC236}">
                <a16:creationId xmlns:a16="http://schemas.microsoft.com/office/drawing/2014/main" id="{F71EA88F-4ED6-694A-A3C4-45B60BA77969}"/>
              </a:ext>
            </a:extLst>
          </p:cNvPr>
          <p:cNvCxnSpPr>
            <a:stCxn id="14" idx="2"/>
            <a:endCxn id="29" idx="0"/>
          </p:cNvCxnSpPr>
          <p:nvPr/>
        </p:nvCxnSpPr>
        <p:spPr bwMode="auto">
          <a:xfrm flipH="1">
            <a:off x="19019589" y="8219350"/>
            <a:ext cx="1357650" cy="756156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cxnSp>
        <p:nvCxnSpPr>
          <p:cNvPr id="41" name="Прямая со стрелкой 109">
            <a:extLst>
              <a:ext uri="{FF2B5EF4-FFF2-40B4-BE49-F238E27FC236}">
                <a16:creationId xmlns:a16="http://schemas.microsoft.com/office/drawing/2014/main" id="{BF545686-5794-A64A-8891-12B4C586E91B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 bwMode="auto">
          <a:xfrm>
            <a:off x="3886885" y="8219350"/>
            <a:ext cx="1408363" cy="756156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cxnSp>
        <p:nvCxnSpPr>
          <p:cNvPr id="42" name="Прямая со стрелкой 111">
            <a:extLst>
              <a:ext uri="{FF2B5EF4-FFF2-40B4-BE49-F238E27FC236}">
                <a16:creationId xmlns:a16="http://schemas.microsoft.com/office/drawing/2014/main" id="{E3F2DD3B-BC32-A24F-9F49-61BB16EC4305}"/>
              </a:ext>
            </a:extLst>
          </p:cNvPr>
          <p:cNvCxnSpPr>
            <a:stCxn id="8" idx="2"/>
            <a:endCxn id="23" idx="0"/>
          </p:cNvCxnSpPr>
          <p:nvPr/>
        </p:nvCxnSpPr>
        <p:spPr bwMode="auto">
          <a:xfrm>
            <a:off x="9408871" y="8219350"/>
            <a:ext cx="1424643" cy="756156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cxnSp>
        <p:nvCxnSpPr>
          <p:cNvPr id="43" name="Прямая со стрелкой 113">
            <a:extLst>
              <a:ext uri="{FF2B5EF4-FFF2-40B4-BE49-F238E27FC236}">
                <a16:creationId xmlns:a16="http://schemas.microsoft.com/office/drawing/2014/main" id="{43827C1B-BEB0-AB40-9A4B-5E07BACC7775}"/>
              </a:ext>
            </a:extLst>
          </p:cNvPr>
          <p:cNvCxnSpPr>
            <a:cxnSpLocks/>
            <a:stCxn id="11" idx="2"/>
            <a:endCxn id="27" idx="0"/>
          </p:cNvCxnSpPr>
          <p:nvPr/>
        </p:nvCxnSpPr>
        <p:spPr bwMode="auto">
          <a:xfrm>
            <a:off x="14926551" y="8219350"/>
            <a:ext cx="1368934" cy="756156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cxnSp>
        <p:nvCxnSpPr>
          <p:cNvPr id="44" name="Прямая со стрелкой 116">
            <a:extLst>
              <a:ext uri="{FF2B5EF4-FFF2-40B4-BE49-F238E27FC236}">
                <a16:creationId xmlns:a16="http://schemas.microsoft.com/office/drawing/2014/main" id="{FD502D75-79FE-AB49-BA9A-779B64A2B338}"/>
              </a:ext>
            </a:extLst>
          </p:cNvPr>
          <p:cNvCxnSpPr>
            <a:cxnSpLocks/>
            <a:stCxn id="14" idx="2"/>
            <a:endCxn id="31" idx="0"/>
          </p:cNvCxnSpPr>
          <p:nvPr/>
        </p:nvCxnSpPr>
        <p:spPr bwMode="auto">
          <a:xfrm>
            <a:off x="20377239" y="8219350"/>
            <a:ext cx="1386614" cy="756156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sp>
        <p:nvSpPr>
          <p:cNvPr id="45" name="Скругленный прямоугольник 61">
            <a:extLst>
              <a:ext uri="{FF2B5EF4-FFF2-40B4-BE49-F238E27FC236}">
                <a16:creationId xmlns:a16="http://schemas.microsoft.com/office/drawing/2014/main" id="{34AD8DBE-DFC4-F944-AA20-DA4F19296392}"/>
              </a:ext>
            </a:extLst>
          </p:cNvPr>
          <p:cNvSpPr/>
          <p:nvPr/>
        </p:nvSpPr>
        <p:spPr bwMode="auto">
          <a:xfrm>
            <a:off x="2739393" y="10887137"/>
            <a:ext cx="2294983" cy="1511606"/>
          </a:xfrm>
          <a:prstGeom prst="roundRect">
            <a:avLst>
              <a:gd name="adj" fmla="val 5329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47" name="Скругленный прямоугольник 64">
            <a:extLst>
              <a:ext uri="{FF2B5EF4-FFF2-40B4-BE49-F238E27FC236}">
                <a16:creationId xmlns:a16="http://schemas.microsoft.com/office/drawing/2014/main" id="{BCB7EC9F-DC4B-3240-A2DC-33BE1E2EDAF8}"/>
              </a:ext>
            </a:extLst>
          </p:cNvPr>
          <p:cNvSpPr/>
          <p:nvPr/>
        </p:nvSpPr>
        <p:spPr bwMode="auto">
          <a:xfrm>
            <a:off x="8242026" y="10887137"/>
            <a:ext cx="2294983" cy="1511606"/>
          </a:xfrm>
          <a:prstGeom prst="roundRect">
            <a:avLst>
              <a:gd name="adj" fmla="val 5329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49" name="Скругленный прямоугольник 67">
            <a:extLst>
              <a:ext uri="{FF2B5EF4-FFF2-40B4-BE49-F238E27FC236}">
                <a16:creationId xmlns:a16="http://schemas.microsoft.com/office/drawing/2014/main" id="{247E6E93-1524-0C4D-A58E-60C037F2C211}"/>
              </a:ext>
            </a:extLst>
          </p:cNvPr>
          <p:cNvSpPr/>
          <p:nvPr/>
        </p:nvSpPr>
        <p:spPr bwMode="auto">
          <a:xfrm>
            <a:off x="13800824" y="10887137"/>
            <a:ext cx="2294983" cy="1511606"/>
          </a:xfrm>
          <a:prstGeom prst="roundRect">
            <a:avLst>
              <a:gd name="adj" fmla="val 5329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51" name="Скругленный прямоугольник 70">
            <a:extLst>
              <a:ext uri="{FF2B5EF4-FFF2-40B4-BE49-F238E27FC236}">
                <a16:creationId xmlns:a16="http://schemas.microsoft.com/office/drawing/2014/main" id="{78183F24-8A48-C541-86CF-2EF8172457E4}"/>
              </a:ext>
            </a:extLst>
          </p:cNvPr>
          <p:cNvSpPr/>
          <p:nvPr/>
        </p:nvSpPr>
        <p:spPr bwMode="auto">
          <a:xfrm>
            <a:off x="19231148" y="10887137"/>
            <a:ext cx="2294983" cy="1511606"/>
          </a:xfrm>
          <a:prstGeom prst="roundRect">
            <a:avLst>
              <a:gd name="adj" fmla="val 5329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cxnSp>
        <p:nvCxnSpPr>
          <p:cNvPr id="53" name="Прямая со стрелкой 19">
            <a:extLst>
              <a:ext uri="{FF2B5EF4-FFF2-40B4-BE49-F238E27FC236}">
                <a16:creationId xmlns:a16="http://schemas.microsoft.com/office/drawing/2014/main" id="{50771140-A1D3-B746-B784-81DB4F17DCAA}"/>
              </a:ext>
            </a:extLst>
          </p:cNvPr>
          <p:cNvCxnSpPr>
            <a:stCxn id="14" idx="2"/>
            <a:endCxn id="51" idx="0"/>
          </p:cNvCxnSpPr>
          <p:nvPr/>
        </p:nvCxnSpPr>
        <p:spPr bwMode="auto">
          <a:xfrm>
            <a:off x="20377239" y="8219350"/>
            <a:ext cx="1401" cy="266778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cxnSp>
        <p:nvCxnSpPr>
          <p:cNvPr id="54" name="Прямая со стрелкой 22">
            <a:extLst>
              <a:ext uri="{FF2B5EF4-FFF2-40B4-BE49-F238E27FC236}">
                <a16:creationId xmlns:a16="http://schemas.microsoft.com/office/drawing/2014/main" id="{F3FE07FF-098A-DA4D-B05D-AAB3581756F5}"/>
              </a:ext>
            </a:extLst>
          </p:cNvPr>
          <p:cNvCxnSpPr>
            <a:stCxn id="11" idx="2"/>
            <a:endCxn id="49" idx="0"/>
          </p:cNvCxnSpPr>
          <p:nvPr/>
        </p:nvCxnSpPr>
        <p:spPr bwMode="auto">
          <a:xfrm>
            <a:off x="14926551" y="8219350"/>
            <a:ext cx="21765" cy="266778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cxnSp>
        <p:nvCxnSpPr>
          <p:cNvPr id="55" name="Прямая со стрелкой 25">
            <a:extLst>
              <a:ext uri="{FF2B5EF4-FFF2-40B4-BE49-F238E27FC236}">
                <a16:creationId xmlns:a16="http://schemas.microsoft.com/office/drawing/2014/main" id="{B7C5DD59-63B6-2A4D-ADCD-02F02DADE88E}"/>
              </a:ext>
            </a:extLst>
          </p:cNvPr>
          <p:cNvCxnSpPr>
            <a:cxnSpLocks/>
            <a:stCxn id="8" idx="2"/>
            <a:endCxn id="47" idx="0"/>
          </p:cNvCxnSpPr>
          <p:nvPr/>
        </p:nvCxnSpPr>
        <p:spPr bwMode="auto">
          <a:xfrm flipH="1">
            <a:off x="9389518" y="8219350"/>
            <a:ext cx="19353" cy="266778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cxnSp>
        <p:nvCxnSpPr>
          <p:cNvPr id="56" name="Прямая со стрелкой 30">
            <a:extLst>
              <a:ext uri="{FF2B5EF4-FFF2-40B4-BE49-F238E27FC236}">
                <a16:creationId xmlns:a16="http://schemas.microsoft.com/office/drawing/2014/main" id="{D6566A45-B254-0D4A-A8D7-50EE8FF16AD1}"/>
              </a:ext>
            </a:extLst>
          </p:cNvPr>
          <p:cNvCxnSpPr>
            <a:cxnSpLocks/>
            <a:stCxn id="5" idx="2"/>
            <a:endCxn id="45" idx="0"/>
          </p:cNvCxnSpPr>
          <p:nvPr/>
        </p:nvCxnSpPr>
        <p:spPr bwMode="auto">
          <a:xfrm>
            <a:off x="3886885" y="8219350"/>
            <a:ext cx="0" cy="266778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E86A3FF-5F9E-D543-BE58-15832BD6FE90}"/>
              </a:ext>
            </a:extLst>
          </p:cNvPr>
          <p:cNvSpPr txBox="1"/>
          <p:nvPr/>
        </p:nvSpPr>
        <p:spPr>
          <a:xfrm>
            <a:off x="10698672" y="3727213"/>
            <a:ext cx="298030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JOHN WAYNE</a:t>
            </a: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12B083A8-5F1F-F045-969D-B7953B2FA611}"/>
              </a:ext>
            </a:extLst>
          </p:cNvPr>
          <p:cNvSpPr txBox="1">
            <a:spLocks/>
          </p:cNvSpPr>
          <p:nvPr/>
        </p:nvSpPr>
        <p:spPr>
          <a:xfrm>
            <a:off x="11367125" y="4330869"/>
            <a:ext cx="1643399" cy="52322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President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493CC4A-6F63-394D-99F7-CD24617915BB}"/>
              </a:ext>
            </a:extLst>
          </p:cNvPr>
          <p:cNvSpPr txBox="1"/>
          <p:nvPr/>
        </p:nvSpPr>
        <p:spPr>
          <a:xfrm>
            <a:off x="2249043" y="6823564"/>
            <a:ext cx="329128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KEN DAVIDSON</a:t>
            </a:r>
          </a:p>
        </p:txBody>
      </p:sp>
      <p:sp>
        <p:nvSpPr>
          <p:cNvPr id="93" name="Subtitle 2">
            <a:extLst>
              <a:ext uri="{FF2B5EF4-FFF2-40B4-BE49-F238E27FC236}">
                <a16:creationId xmlns:a16="http://schemas.microsoft.com/office/drawing/2014/main" id="{2B742790-3E8D-0A4F-B37F-38C691CACD65}"/>
              </a:ext>
            </a:extLst>
          </p:cNvPr>
          <p:cNvSpPr txBox="1">
            <a:spLocks/>
          </p:cNvSpPr>
          <p:nvPr/>
        </p:nvSpPr>
        <p:spPr>
          <a:xfrm>
            <a:off x="3119473" y="7427220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D615086-3204-9049-A0D9-CB1A3ED4036A}"/>
              </a:ext>
            </a:extLst>
          </p:cNvPr>
          <p:cNvSpPr txBox="1"/>
          <p:nvPr/>
        </p:nvSpPr>
        <p:spPr>
          <a:xfrm>
            <a:off x="7612047" y="6832190"/>
            <a:ext cx="358944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SUSAN FLOWERS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597C54F4-ABD4-7643-B229-3543B859010C}"/>
              </a:ext>
            </a:extLst>
          </p:cNvPr>
          <p:cNvSpPr txBox="1">
            <a:spLocks/>
          </p:cNvSpPr>
          <p:nvPr/>
        </p:nvSpPr>
        <p:spPr>
          <a:xfrm>
            <a:off x="8631554" y="7435846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177A851-9743-7F4C-B6AC-83D6B46CAF62}"/>
              </a:ext>
            </a:extLst>
          </p:cNvPr>
          <p:cNvSpPr txBox="1"/>
          <p:nvPr/>
        </p:nvSpPr>
        <p:spPr>
          <a:xfrm>
            <a:off x="12929814" y="6822750"/>
            <a:ext cx="396294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OTIS RICHARDSON</a:t>
            </a:r>
          </a:p>
        </p:txBody>
      </p:sp>
      <p:sp>
        <p:nvSpPr>
          <p:cNvPr id="97" name="Subtitle 2">
            <a:extLst>
              <a:ext uri="{FF2B5EF4-FFF2-40B4-BE49-F238E27FC236}">
                <a16:creationId xmlns:a16="http://schemas.microsoft.com/office/drawing/2014/main" id="{F7FE75D1-A049-D140-AEB6-85C5E02C19F6}"/>
              </a:ext>
            </a:extLst>
          </p:cNvPr>
          <p:cNvSpPr txBox="1">
            <a:spLocks/>
          </p:cNvSpPr>
          <p:nvPr/>
        </p:nvSpPr>
        <p:spPr>
          <a:xfrm>
            <a:off x="14136071" y="7426406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B325D6D-574D-9A48-AA3A-3D47379B6C88}"/>
              </a:ext>
            </a:extLst>
          </p:cNvPr>
          <p:cNvSpPr txBox="1"/>
          <p:nvPr/>
        </p:nvSpPr>
        <p:spPr>
          <a:xfrm>
            <a:off x="18607961" y="6832190"/>
            <a:ext cx="354135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BRIAN WILLIAMS</a:t>
            </a:r>
          </a:p>
        </p:txBody>
      </p:sp>
      <p:sp>
        <p:nvSpPr>
          <p:cNvPr id="99" name="Subtitle 2">
            <a:extLst>
              <a:ext uri="{FF2B5EF4-FFF2-40B4-BE49-F238E27FC236}">
                <a16:creationId xmlns:a16="http://schemas.microsoft.com/office/drawing/2014/main" id="{C8F028FD-0007-8742-A663-8430177DC4B7}"/>
              </a:ext>
            </a:extLst>
          </p:cNvPr>
          <p:cNvSpPr txBox="1">
            <a:spLocks/>
          </p:cNvSpPr>
          <p:nvPr/>
        </p:nvSpPr>
        <p:spPr>
          <a:xfrm>
            <a:off x="19603423" y="7435846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109" name="Subtitle 2">
            <a:extLst>
              <a:ext uri="{FF2B5EF4-FFF2-40B4-BE49-F238E27FC236}">
                <a16:creationId xmlns:a16="http://schemas.microsoft.com/office/drawing/2014/main" id="{E1CDA17C-E7ED-C148-B733-F1CB8F5FE339}"/>
              </a:ext>
            </a:extLst>
          </p:cNvPr>
          <p:cNvSpPr txBox="1">
            <a:spLocks/>
          </p:cNvSpPr>
          <p:nvPr/>
        </p:nvSpPr>
        <p:spPr>
          <a:xfrm>
            <a:off x="1406318" y="9219759"/>
            <a:ext cx="2142994" cy="10231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5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</a:t>
            </a:r>
          </a:p>
        </p:txBody>
      </p:sp>
      <p:sp>
        <p:nvSpPr>
          <p:cNvPr id="110" name="Subtitle 2">
            <a:extLst>
              <a:ext uri="{FF2B5EF4-FFF2-40B4-BE49-F238E27FC236}">
                <a16:creationId xmlns:a16="http://schemas.microsoft.com/office/drawing/2014/main" id="{708CFE2B-E8AB-BE4D-9D96-13C16CE8F133}"/>
              </a:ext>
            </a:extLst>
          </p:cNvPr>
          <p:cNvSpPr txBox="1">
            <a:spLocks/>
          </p:cNvSpPr>
          <p:nvPr/>
        </p:nvSpPr>
        <p:spPr>
          <a:xfrm>
            <a:off x="4222941" y="9219759"/>
            <a:ext cx="2142994" cy="10231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5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</a:t>
            </a:r>
          </a:p>
        </p:txBody>
      </p:sp>
      <p:sp>
        <p:nvSpPr>
          <p:cNvPr id="111" name="Subtitle 2">
            <a:extLst>
              <a:ext uri="{FF2B5EF4-FFF2-40B4-BE49-F238E27FC236}">
                <a16:creationId xmlns:a16="http://schemas.microsoft.com/office/drawing/2014/main" id="{E9D337D6-9029-3E44-ADA2-257C693E06C2}"/>
              </a:ext>
            </a:extLst>
          </p:cNvPr>
          <p:cNvSpPr txBox="1">
            <a:spLocks/>
          </p:cNvSpPr>
          <p:nvPr/>
        </p:nvSpPr>
        <p:spPr>
          <a:xfrm>
            <a:off x="6932808" y="9219759"/>
            <a:ext cx="2142994" cy="10231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5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</a:t>
            </a:r>
          </a:p>
        </p:txBody>
      </p:sp>
      <p:sp>
        <p:nvSpPr>
          <p:cNvPr id="112" name="Subtitle 2">
            <a:extLst>
              <a:ext uri="{FF2B5EF4-FFF2-40B4-BE49-F238E27FC236}">
                <a16:creationId xmlns:a16="http://schemas.microsoft.com/office/drawing/2014/main" id="{AEBA50D4-413B-8241-BE0F-516029277490}"/>
              </a:ext>
            </a:extLst>
          </p:cNvPr>
          <p:cNvSpPr txBox="1">
            <a:spLocks/>
          </p:cNvSpPr>
          <p:nvPr/>
        </p:nvSpPr>
        <p:spPr>
          <a:xfrm>
            <a:off x="9760784" y="9219759"/>
            <a:ext cx="2142994" cy="10231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5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</a:t>
            </a:r>
          </a:p>
        </p:txBody>
      </p:sp>
      <p:sp>
        <p:nvSpPr>
          <p:cNvPr id="113" name="Subtitle 2">
            <a:extLst>
              <a:ext uri="{FF2B5EF4-FFF2-40B4-BE49-F238E27FC236}">
                <a16:creationId xmlns:a16="http://schemas.microsoft.com/office/drawing/2014/main" id="{DE33195D-F25D-8B4F-B7A7-73C5B2354A33}"/>
              </a:ext>
            </a:extLst>
          </p:cNvPr>
          <p:cNvSpPr txBox="1">
            <a:spLocks/>
          </p:cNvSpPr>
          <p:nvPr/>
        </p:nvSpPr>
        <p:spPr>
          <a:xfrm>
            <a:off x="12479723" y="9219759"/>
            <a:ext cx="2142994" cy="10231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5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</a:t>
            </a:r>
          </a:p>
        </p:txBody>
      </p:sp>
      <p:sp>
        <p:nvSpPr>
          <p:cNvPr id="114" name="Subtitle 2">
            <a:extLst>
              <a:ext uri="{FF2B5EF4-FFF2-40B4-BE49-F238E27FC236}">
                <a16:creationId xmlns:a16="http://schemas.microsoft.com/office/drawing/2014/main" id="{A7B284BC-A7FA-7942-965A-789175C02DA0}"/>
              </a:ext>
            </a:extLst>
          </p:cNvPr>
          <p:cNvSpPr txBox="1">
            <a:spLocks/>
          </p:cNvSpPr>
          <p:nvPr/>
        </p:nvSpPr>
        <p:spPr>
          <a:xfrm>
            <a:off x="15221823" y="9219759"/>
            <a:ext cx="2142994" cy="10231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5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</a:t>
            </a:r>
          </a:p>
        </p:txBody>
      </p:sp>
      <p:sp>
        <p:nvSpPr>
          <p:cNvPr id="115" name="Subtitle 2">
            <a:extLst>
              <a:ext uri="{FF2B5EF4-FFF2-40B4-BE49-F238E27FC236}">
                <a16:creationId xmlns:a16="http://schemas.microsoft.com/office/drawing/2014/main" id="{16C77D74-6E76-234E-B7A5-B661DCE337C4}"/>
              </a:ext>
            </a:extLst>
          </p:cNvPr>
          <p:cNvSpPr txBox="1">
            <a:spLocks/>
          </p:cNvSpPr>
          <p:nvPr/>
        </p:nvSpPr>
        <p:spPr>
          <a:xfrm>
            <a:off x="17940762" y="9219759"/>
            <a:ext cx="2142994" cy="10231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5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</a:t>
            </a:r>
          </a:p>
        </p:txBody>
      </p:sp>
      <p:sp>
        <p:nvSpPr>
          <p:cNvPr id="116" name="Subtitle 2">
            <a:extLst>
              <a:ext uri="{FF2B5EF4-FFF2-40B4-BE49-F238E27FC236}">
                <a16:creationId xmlns:a16="http://schemas.microsoft.com/office/drawing/2014/main" id="{03CE0FD4-B877-3A41-A804-2AF34EE5D324}"/>
              </a:ext>
            </a:extLst>
          </p:cNvPr>
          <p:cNvSpPr txBox="1">
            <a:spLocks/>
          </p:cNvSpPr>
          <p:nvPr/>
        </p:nvSpPr>
        <p:spPr>
          <a:xfrm>
            <a:off x="20692355" y="9219759"/>
            <a:ext cx="2142994" cy="10231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5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</a:t>
            </a:r>
          </a:p>
        </p:txBody>
      </p:sp>
      <p:sp>
        <p:nvSpPr>
          <p:cNvPr id="117" name="Subtitle 2">
            <a:extLst>
              <a:ext uri="{FF2B5EF4-FFF2-40B4-BE49-F238E27FC236}">
                <a16:creationId xmlns:a16="http://schemas.microsoft.com/office/drawing/2014/main" id="{01A81885-43F8-0A4E-944C-F309B5B58213}"/>
              </a:ext>
            </a:extLst>
          </p:cNvPr>
          <p:cNvSpPr txBox="1">
            <a:spLocks/>
          </p:cNvSpPr>
          <p:nvPr/>
        </p:nvSpPr>
        <p:spPr>
          <a:xfrm>
            <a:off x="19305742" y="11131390"/>
            <a:ext cx="2142994" cy="10231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5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</a:t>
            </a:r>
          </a:p>
        </p:txBody>
      </p:sp>
      <p:sp>
        <p:nvSpPr>
          <p:cNvPr id="118" name="Subtitle 2">
            <a:extLst>
              <a:ext uri="{FF2B5EF4-FFF2-40B4-BE49-F238E27FC236}">
                <a16:creationId xmlns:a16="http://schemas.microsoft.com/office/drawing/2014/main" id="{399C52AA-6823-0746-8DED-BFE7D328B2EF}"/>
              </a:ext>
            </a:extLst>
          </p:cNvPr>
          <p:cNvSpPr txBox="1">
            <a:spLocks/>
          </p:cNvSpPr>
          <p:nvPr/>
        </p:nvSpPr>
        <p:spPr>
          <a:xfrm>
            <a:off x="13876818" y="11131390"/>
            <a:ext cx="2142994" cy="10231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5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</a:t>
            </a:r>
          </a:p>
        </p:txBody>
      </p:sp>
      <p:sp>
        <p:nvSpPr>
          <p:cNvPr id="119" name="Subtitle 2">
            <a:extLst>
              <a:ext uri="{FF2B5EF4-FFF2-40B4-BE49-F238E27FC236}">
                <a16:creationId xmlns:a16="http://schemas.microsoft.com/office/drawing/2014/main" id="{9905ED56-DFB2-054D-AF68-52C416820C23}"/>
              </a:ext>
            </a:extLst>
          </p:cNvPr>
          <p:cNvSpPr txBox="1">
            <a:spLocks/>
          </p:cNvSpPr>
          <p:nvPr/>
        </p:nvSpPr>
        <p:spPr>
          <a:xfrm>
            <a:off x="8318020" y="11131390"/>
            <a:ext cx="2142994" cy="10231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5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</a:t>
            </a:r>
          </a:p>
        </p:txBody>
      </p:sp>
      <p:sp>
        <p:nvSpPr>
          <p:cNvPr id="120" name="Subtitle 2">
            <a:extLst>
              <a:ext uri="{FF2B5EF4-FFF2-40B4-BE49-F238E27FC236}">
                <a16:creationId xmlns:a16="http://schemas.microsoft.com/office/drawing/2014/main" id="{14B250EE-D954-E746-B592-02D47E89EC6A}"/>
              </a:ext>
            </a:extLst>
          </p:cNvPr>
          <p:cNvSpPr txBox="1">
            <a:spLocks/>
          </p:cNvSpPr>
          <p:nvPr/>
        </p:nvSpPr>
        <p:spPr>
          <a:xfrm>
            <a:off x="2815387" y="11131390"/>
            <a:ext cx="2142994" cy="10231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5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C077963-3898-F644-8411-DFA8186B3CB4}"/>
              </a:ext>
            </a:extLst>
          </p:cNvPr>
          <p:cNvSpPr txBox="1"/>
          <p:nvPr/>
        </p:nvSpPr>
        <p:spPr>
          <a:xfrm>
            <a:off x="7231395" y="612372"/>
            <a:ext cx="99148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ORGANIZATIONAL CHART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B35C09C-A8CE-4642-9BBE-2DBC419E085C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31896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1">
            <a:extLst>
              <a:ext uri="{FF2B5EF4-FFF2-40B4-BE49-F238E27FC236}">
                <a16:creationId xmlns:a16="http://schemas.microsoft.com/office/drawing/2014/main" id="{5DAABCA2-12A6-284A-8038-1F97082CF513}"/>
              </a:ext>
            </a:extLst>
          </p:cNvPr>
          <p:cNvSpPr/>
          <p:nvPr/>
        </p:nvSpPr>
        <p:spPr bwMode="auto">
          <a:xfrm>
            <a:off x="9597212" y="3125789"/>
            <a:ext cx="5183226" cy="2246884"/>
          </a:xfrm>
          <a:prstGeom prst="roundRect">
            <a:avLst>
              <a:gd name="adj" fmla="val 5329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3" name="Скругленный прямоугольник 7">
            <a:extLst>
              <a:ext uri="{FF2B5EF4-FFF2-40B4-BE49-F238E27FC236}">
                <a16:creationId xmlns:a16="http://schemas.microsoft.com/office/drawing/2014/main" id="{4DABEAE6-9781-EF44-9DA8-CDA89CDC16C9}"/>
              </a:ext>
            </a:extLst>
          </p:cNvPr>
          <p:cNvSpPr/>
          <p:nvPr/>
        </p:nvSpPr>
        <p:spPr bwMode="auto">
          <a:xfrm>
            <a:off x="2076237" y="7088189"/>
            <a:ext cx="4246894" cy="1655568"/>
          </a:xfrm>
          <a:prstGeom prst="roundRect">
            <a:avLst>
              <a:gd name="adj" fmla="val 5329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4" name="Скругленный прямоугольник 28">
            <a:extLst>
              <a:ext uri="{FF2B5EF4-FFF2-40B4-BE49-F238E27FC236}">
                <a16:creationId xmlns:a16="http://schemas.microsoft.com/office/drawing/2014/main" id="{45DF6D9D-B8F2-C94F-B130-AD88EDD2B9C8}"/>
              </a:ext>
            </a:extLst>
          </p:cNvPr>
          <p:cNvSpPr/>
          <p:nvPr/>
        </p:nvSpPr>
        <p:spPr bwMode="auto">
          <a:xfrm>
            <a:off x="7374139" y="7088189"/>
            <a:ext cx="4246894" cy="1655568"/>
          </a:xfrm>
          <a:prstGeom prst="roundRect">
            <a:avLst>
              <a:gd name="adj" fmla="val 5329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5" name="Скругленный прямоугольник 36">
            <a:extLst>
              <a:ext uri="{FF2B5EF4-FFF2-40B4-BE49-F238E27FC236}">
                <a16:creationId xmlns:a16="http://schemas.microsoft.com/office/drawing/2014/main" id="{73C013D4-81D6-7C47-9C91-82C052756182}"/>
              </a:ext>
            </a:extLst>
          </p:cNvPr>
          <p:cNvSpPr/>
          <p:nvPr/>
        </p:nvSpPr>
        <p:spPr bwMode="auto">
          <a:xfrm>
            <a:off x="12767888" y="7088189"/>
            <a:ext cx="4246894" cy="1655568"/>
          </a:xfrm>
          <a:prstGeom prst="roundRect">
            <a:avLst>
              <a:gd name="adj" fmla="val 5329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6" name="Скругленный прямоугольник 40">
            <a:extLst>
              <a:ext uri="{FF2B5EF4-FFF2-40B4-BE49-F238E27FC236}">
                <a16:creationId xmlns:a16="http://schemas.microsoft.com/office/drawing/2014/main" id="{4C5E86D1-6086-AA43-B66A-9977393A24EF}"/>
              </a:ext>
            </a:extLst>
          </p:cNvPr>
          <p:cNvSpPr/>
          <p:nvPr/>
        </p:nvSpPr>
        <p:spPr bwMode="auto">
          <a:xfrm>
            <a:off x="18109540" y="7088189"/>
            <a:ext cx="4246894" cy="1655568"/>
          </a:xfrm>
          <a:prstGeom prst="roundRect">
            <a:avLst>
              <a:gd name="adj" fmla="val 5329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7" name="Скругленный прямоугольник 31">
            <a:extLst>
              <a:ext uri="{FF2B5EF4-FFF2-40B4-BE49-F238E27FC236}">
                <a16:creationId xmlns:a16="http://schemas.microsoft.com/office/drawing/2014/main" id="{D8C8FC02-7148-B641-8346-5B039EBDCCDF}"/>
              </a:ext>
            </a:extLst>
          </p:cNvPr>
          <p:cNvSpPr/>
          <p:nvPr/>
        </p:nvSpPr>
        <p:spPr bwMode="auto">
          <a:xfrm>
            <a:off x="1716291" y="10066592"/>
            <a:ext cx="2294983" cy="1511606"/>
          </a:xfrm>
          <a:prstGeom prst="roundRect">
            <a:avLst>
              <a:gd name="adj" fmla="val 5329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8" name="Скругленный прямоугольник 78">
            <a:extLst>
              <a:ext uri="{FF2B5EF4-FFF2-40B4-BE49-F238E27FC236}">
                <a16:creationId xmlns:a16="http://schemas.microsoft.com/office/drawing/2014/main" id="{2B85B37C-0043-C84F-BD7A-D930D5D343AE}"/>
              </a:ext>
            </a:extLst>
          </p:cNvPr>
          <p:cNvSpPr/>
          <p:nvPr/>
        </p:nvSpPr>
        <p:spPr bwMode="auto">
          <a:xfrm>
            <a:off x="4388566" y="10066592"/>
            <a:ext cx="2294983" cy="1511606"/>
          </a:xfrm>
          <a:prstGeom prst="roundRect">
            <a:avLst>
              <a:gd name="adj" fmla="val 5329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9" name="Скругленный прямоугольник 87">
            <a:extLst>
              <a:ext uri="{FF2B5EF4-FFF2-40B4-BE49-F238E27FC236}">
                <a16:creationId xmlns:a16="http://schemas.microsoft.com/office/drawing/2014/main" id="{64D61D62-D28A-814B-8F18-C57D84F3CC6E}"/>
              </a:ext>
            </a:extLst>
          </p:cNvPr>
          <p:cNvSpPr/>
          <p:nvPr/>
        </p:nvSpPr>
        <p:spPr bwMode="auto">
          <a:xfrm>
            <a:off x="7013957" y="10066592"/>
            <a:ext cx="2294983" cy="1511606"/>
          </a:xfrm>
          <a:prstGeom prst="roundRect">
            <a:avLst>
              <a:gd name="adj" fmla="val 5329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0" name="Скругленный прямоугольник 84">
            <a:extLst>
              <a:ext uri="{FF2B5EF4-FFF2-40B4-BE49-F238E27FC236}">
                <a16:creationId xmlns:a16="http://schemas.microsoft.com/office/drawing/2014/main" id="{D992E085-9852-7841-B36B-4312EDB65570}"/>
              </a:ext>
            </a:extLst>
          </p:cNvPr>
          <p:cNvSpPr/>
          <p:nvPr/>
        </p:nvSpPr>
        <p:spPr bwMode="auto">
          <a:xfrm>
            <a:off x="9686232" y="10066592"/>
            <a:ext cx="2294983" cy="1511606"/>
          </a:xfrm>
          <a:prstGeom prst="roundRect">
            <a:avLst>
              <a:gd name="adj" fmla="val 5329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1" name="Скругленный прямоугольник 96">
            <a:extLst>
              <a:ext uri="{FF2B5EF4-FFF2-40B4-BE49-F238E27FC236}">
                <a16:creationId xmlns:a16="http://schemas.microsoft.com/office/drawing/2014/main" id="{938F8B52-1AAB-E243-A539-5BA514D4D54F}"/>
              </a:ext>
            </a:extLst>
          </p:cNvPr>
          <p:cNvSpPr/>
          <p:nvPr/>
        </p:nvSpPr>
        <p:spPr bwMode="auto">
          <a:xfrm>
            <a:off x="12407707" y="10066592"/>
            <a:ext cx="2294983" cy="1511606"/>
          </a:xfrm>
          <a:prstGeom prst="roundRect">
            <a:avLst>
              <a:gd name="adj" fmla="val 5329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2" name="Скругленный прямоугольник 93">
            <a:extLst>
              <a:ext uri="{FF2B5EF4-FFF2-40B4-BE49-F238E27FC236}">
                <a16:creationId xmlns:a16="http://schemas.microsoft.com/office/drawing/2014/main" id="{D511413B-AD9B-254D-8744-141B3B8338F9}"/>
              </a:ext>
            </a:extLst>
          </p:cNvPr>
          <p:cNvSpPr/>
          <p:nvPr/>
        </p:nvSpPr>
        <p:spPr bwMode="auto">
          <a:xfrm>
            <a:off x="15079982" y="10066592"/>
            <a:ext cx="2294983" cy="1511606"/>
          </a:xfrm>
          <a:prstGeom prst="roundRect">
            <a:avLst>
              <a:gd name="adj" fmla="val 5329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3" name="Скругленный прямоугольник 104">
            <a:extLst>
              <a:ext uri="{FF2B5EF4-FFF2-40B4-BE49-F238E27FC236}">
                <a16:creationId xmlns:a16="http://schemas.microsoft.com/office/drawing/2014/main" id="{F122DB27-3A16-5A4C-9251-5423EE3794D7}"/>
              </a:ext>
            </a:extLst>
          </p:cNvPr>
          <p:cNvSpPr/>
          <p:nvPr/>
        </p:nvSpPr>
        <p:spPr bwMode="auto">
          <a:xfrm>
            <a:off x="17749359" y="10066592"/>
            <a:ext cx="2294983" cy="1511606"/>
          </a:xfrm>
          <a:prstGeom prst="roundRect">
            <a:avLst>
              <a:gd name="adj" fmla="val 5329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4" name="Скругленный прямоугольник 102">
            <a:extLst>
              <a:ext uri="{FF2B5EF4-FFF2-40B4-BE49-F238E27FC236}">
                <a16:creationId xmlns:a16="http://schemas.microsoft.com/office/drawing/2014/main" id="{C533BD2D-87D5-294D-B3B8-2BE3F1C00FFD}"/>
              </a:ext>
            </a:extLst>
          </p:cNvPr>
          <p:cNvSpPr/>
          <p:nvPr/>
        </p:nvSpPr>
        <p:spPr bwMode="auto">
          <a:xfrm>
            <a:off x="20421634" y="10066592"/>
            <a:ext cx="2294983" cy="1511606"/>
          </a:xfrm>
          <a:prstGeom prst="roundRect">
            <a:avLst>
              <a:gd name="adj" fmla="val 5329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cxnSp>
        <p:nvCxnSpPr>
          <p:cNvPr id="15" name="Прямая со стрелкой 16">
            <a:extLst>
              <a:ext uri="{FF2B5EF4-FFF2-40B4-BE49-F238E27FC236}">
                <a16:creationId xmlns:a16="http://schemas.microsoft.com/office/drawing/2014/main" id="{735EC0D1-E132-074C-9D2F-3F912351609A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 bwMode="auto">
          <a:xfrm flipH="1">
            <a:off x="4199684" y="5372673"/>
            <a:ext cx="7989141" cy="1715516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cxnSp>
        <p:nvCxnSpPr>
          <p:cNvPr id="16" name="Прямая со стрелкой 18">
            <a:extLst>
              <a:ext uri="{FF2B5EF4-FFF2-40B4-BE49-F238E27FC236}">
                <a16:creationId xmlns:a16="http://schemas.microsoft.com/office/drawing/2014/main" id="{889C03B1-1454-914B-B100-B3ECE6A7DB1A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 bwMode="auto">
          <a:xfrm>
            <a:off x="12188825" y="5372673"/>
            <a:ext cx="2702510" cy="1715516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cxnSp>
        <p:nvCxnSpPr>
          <p:cNvPr id="17" name="Прямая со стрелкой 20">
            <a:extLst>
              <a:ext uri="{FF2B5EF4-FFF2-40B4-BE49-F238E27FC236}">
                <a16:creationId xmlns:a16="http://schemas.microsoft.com/office/drawing/2014/main" id="{22DE8B88-5A0E-8942-9D4D-8B99C5300C90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 bwMode="auto">
          <a:xfrm>
            <a:off x="12188825" y="5372673"/>
            <a:ext cx="8044162" cy="1715516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cxnSp>
        <p:nvCxnSpPr>
          <p:cNvPr id="18" name="Прямая со стрелкой 24">
            <a:extLst>
              <a:ext uri="{FF2B5EF4-FFF2-40B4-BE49-F238E27FC236}">
                <a16:creationId xmlns:a16="http://schemas.microsoft.com/office/drawing/2014/main" id="{F6289DFB-1678-214B-B06B-5C8CE85F38F7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 bwMode="auto">
          <a:xfrm flipH="1">
            <a:off x="9497586" y="5372673"/>
            <a:ext cx="2691239" cy="1715516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cxnSp>
        <p:nvCxnSpPr>
          <p:cNvPr id="19" name="Прямая со стрелкой 39">
            <a:extLst>
              <a:ext uri="{FF2B5EF4-FFF2-40B4-BE49-F238E27FC236}">
                <a16:creationId xmlns:a16="http://schemas.microsoft.com/office/drawing/2014/main" id="{A793A5C6-AD76-3849-95A4-2912BA160E38}"/>
              </a:ext>
            </a:extLst>
          </p:cNvPr>
          <p:cNvCxnSpPr>
            <a:stCxn id="3" idx="2"/>
            <a:endCxn id="7" idx="0"/>
          </p:cNvCxnSpPr>
          <p:nvPr/>
        </p:nvCxnSpPr>
        <p:spPr bwMode="auto">
          <a:xfrm flipH="1">
            <a:off x="2863783" y="8743757"/>
            <a:ext cx="1335901" cy="132283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cxnSp>
        <p:nvCxnSpPr>
          <p:cNvPr id="20" name="Прямая со стрелкой 51">
            <a:extLst>
              <a:ext uri="{FF2B5EF4-FFF2-40B4-BE49-F238E27FC236}">
                <a16:creationId xmlns:a16="http://schemas.microsoft.com/office/drawing/2014/main" id="{7A6EA77F-506C-5A40-A123-5AAB4D5AE5A1}"/>
              </a:ext>
            </a:extLst>
          </p:cNvPr>
          <p:cNvCxnSpPr>
            <a:stCxn id="4" idx="2"/>
            <a:endCxn id="9" idx="0"/>
          </p:cNvCxnSpPr>
          <p:nvPr/>
        </p:nvCxnSpPr>
        <p:spPr bwMode="auto">
          <a:xfrm flipH="1">
            <a:off x="8161449" y="8743757"/>
            <a:ext cx="1336137" cy="132283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cxnSp>
        <p:nvCxnSpPr>
          <p:cNvPr id="21" name="Прямая со стрелкой 53">
            <a:extLst>
              <a:ext uri="{FF2B5EF4-FFF2-40B4-BE49-F238E27FC236}">
                <a16:creationId xmlns:a16="http://schemas.microsoft.com/office/drawing/2014/main" id="{3619FDC5-DF93-824B-ABDA-815ACD90B41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 bwMode="auto">
          <a:xfrm flipH="1">
            <a:off x="13555199" y="8743757"/>
            <a:ext cx="1336136" cy="132283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cxnSp>
        <p:nvCxnSpPr>
          <p:cNvPr id="22" name="Прямая со стрелкой 107">
            <a:extLst>
              <a:ext uri="{FF2B5EF4-FFF2-40B4-BE49-F238E27FC236}">
                <a16:creationId xmlns:a16="http://schemas.microsoft.com/office/drawing/2014/main" id="{F8C9E265-3FCB-2943-8023-768C2873ED8F}"/>
              </a:ext>
            </a:extLst>
          </p:cNvPr>
          <p:cNvCxnSpPr>
            <a:stCxn id="6" idx="2"/>
            <a:endCxn id="13" idx="0"/>
          </p:cNvCxnSpPr>
          <p:nvPr/>
        </p:nvCxnSpPr>
        <p:spPr bwMode="auto">
          <a:xfrm flipH="1">
            <a:off x="18896851" y="8743757"/>
            <a:ext cx="1336136" cy="132283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cxnSp>
        <p:nvCxnSpPr>
          <p:cNvPr id="23" name="Прямая со стрелкой 109">
            <a:extLst>
              <a:ext uri="{FF2B5EF4-FFF2-40B4-BE49-F238E27FC236}">
                <a16:creationId xmlns:a16="http://schemas.microsoft.com/office/drawing/2014/main" id="{65A605E3-41A0-B644-BAAA-CBD4EC0928D9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 bwMode="auto">
          <a:xfrm>
            <a:off x="4199684" y="8743757"/>
            <a:ext cx="1336374" cy="132283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cxnSp>
        <p:nvCxnSpPr>
          <p:cNvPr id="24" name="Прямая со стрелкой 111">
            <a:extLst>
              <a:ext uri="{FF2B5EF4-FFF2-40B4-BE49-F238E27FC236}">
                <a16:creationId xmlns:a16="http://schemas.microsoft.com/office/drawing/2014/main" id="{B33C95B2-5AAC-1546-B5E2-468D55F4FE6B}"/>
              </a:ext>
            </a:extLst>
          </p:cNvPr>
          <p:cNvCxnSpPr>
            <a:stCxn id="4" idx="2"/>
            <a:endCxn id="10" idx="0"/>
          </p:cNvCxnSpPr>
          <p:nvPr/>
        </p:nvCxnSpPr>
        <p:spPr bwMode="auto">
          <a:xfrm>
            <a:off x="9497586" y="8743757"/>
            <a:ext cx="1336138" cy="132283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cxnSp>
        <p:nvCxnSpPr>
          <p:cNvPr id="25" name="Прямая со стрелкой 113">
            <a:extLst>
              <a:ext uri="{FF2B5EF4-FFF2-40B4-BE49-F238E27FC236}">
                <a16:creationId xmlns:a16="http://schemas.microsoft.com/office/drawing/2014/main" id="{F27D097F-69BE-1743-AE1D-A0527F1D9C49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 bwMode="auto">
          <a:xfrm>
            <a:off x="14891335" y="8743757"/>
            <a:ext cx="1336139" cy="132283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cxnSp>
        <p:nvCxnSpPr>
          <p:cNvPr id="26" name="Прямая со стрелкой 116">
            <a:extLst>
              <a:ext uri="{FF2B5EF4-FFF2-40B4-BE49-F238E27FC236}">
                <a16:creationId xmlns:a16="http://schemas.microsoft.com/office/drawing/2014/main" id="{4C30DBC1-FA96-3445-97E5-414A379CF6ED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 bwMode="auto">
          <a:xfrm>
            <a:off x="20232987" y="8743757"/>
            <a:ext cx="1336139" cy="132283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triangle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FA7EFB5-807A-464B-A0A4-0A656531DB75}"/>
              </a:ext>
            </a:extLst>
          </p:cNvPr>
          <p:cNvSpPr txBox="1"/>
          <p:nvPr/>
        </p:nvSpPr>
        <p:spPr>
          <a:xfrm>
            <a:off x="10698672" y="3680415"/>
            <a:ext cx="298030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JOHN WAYNE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AD2AB7BB-D47B-5D44-A1EC-F3672E76D769}"/>
              </a:ext>
            </a:extLst>
          </p:cNvPr>
          <p:cNvSpPr txBox="1">
            <a:spLocks/>
          </p:cNvSpPr>
          <p:nvPr/>
        </p:nvSpPr>
        <p:spPr>
          <a:xfrm>
            <a:off x="11367125" y="4284071"/>
            <a:ext cx="1643399" cy="52322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President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C4893C3-7C50-C94E-A8D0-4B74853CCE65}"/>
              </a:ext>
            </a:extLst>
          </p:cNvPr>
          <p:cNvSpPr txBox="1"/>
          <p:nvPr/>
        </p:nvSpPr>
        <p:spPr>
          <a:xfrm>
            <a:off x="2554040" y="7337268"/>
            <a:ext cx="329128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KEN DAVIDSON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3B3BB79C-137F-A14A-A23C-F90C0EA52260}"/>
              </a:ext>
            </a:extLst>
          </p:cNvPr>
          <p:cNvSpPr txBox="1">
            <a:spLocks/>
          </p:cNvSpPr>
          <p:nvPr/>
        </p:nvSpPr>
        <p:spPr>
          <a:xfrm>
            <a:off x="3424470" y="7940924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3D364B-DA4E-2C44-8FC1-420E0BECADF1}"/>
              </a:ext>
            </a:extLst>
          </p:cNvPr>
          <p:cNvSpPr txBox="1"/>
          <p:nvPr/>
        </p:nvSpPr>
        <p:spPr>
          <a:xfrm>
            <a:off x="7702864" y="7346709"/>
            <a:ext cx="358944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SUSAN FLOWERS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A11E27AC-92C2-6C46-A29D-6A1E5B9D5DBC}"/>
              </a:ext>
            </a:extLst>
          </p:cNvPr>
          <p:cNvSpPr txBox="1">
            <a:spLocks/>
          </p:cNvSpPr>
          <p:nvPr/>
        </p:nvSpPr>
        <p:spPr>
          <a:xfrm>
            <a:off x="8722371" y="7950365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00D4DE-7718-6A46-8D58-065F41BD229C}"/>
              </a:ext>
            </a:extLst>
          </p:cNvPr>
          <p:cNvSpPr txBox="1"/>
          <p:nvPr/>
        </p:nvSpPr>
        <p:spPr>
          <a:xfrm>
            <a:off x="12909863" y="7337268"/>
            <a:ext cx="396294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OTIS RICHARDSON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28C564D8-EF02-5A45-859C-71AFDB3747FF}"/>
              </a:ext>
            </a:extLst>
          </p:cNvPr>
          <p:cNvSpPr txBox="1">
            <a:spLocks/>
          </p:cNvSpPr>
          <p:nvPr/>
        </p:nvSpPr>
        <p:spPr>
          <a:xfrm>
            <a:off x="14116120" y="7940924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F57D15-98AC-CB4E-B2F2-299C78C23B50}"/>
              </a:ext>
            </a:extLst>
          </p:cNvPr>
          <p:cNvSpPr txBox="1"/>
          <p:nvPr/>
        </p:nvSpPr>
        <p:spPr>
          <a:xfrm>
            <a:off x="18462310" y="7347705"/>
            <a:ext cx="354135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BRIAN WILLIAMS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C69D933A-0A9E-9043-A880-151CD521BF35}"/>
              </a:ext>
            </a:extLst>
          </p:cNvPr>
          <p:cNvSpPr txBox="1">
            <a:spLocks/>
          </p:cNvSpPr>
          <p:nvPr/>
        </p:nvSpPr>
        <p:spPr>
          <a:xfrm>
            <a:off x="19457772" y="7951361"/>
            <a:ext cx="1550424" cy="52322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A3AF7953-1EBD-DD43-9E99-8976842107BC}"/>
              </a:ext>
            </a:extLst>
          </p:cNvPr>
          <p:cNvSpPr txBox="1">
            <a:spLocks/>
          </p:cNvSpPr>
          <p:nvPr/>
        </p:nvSpPr>
        <p:spPr>
          <a:xfrm>
            <a:off x="1835169" y="10156808"/>
            <a:ext cx="2057226" cy="13437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5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C3CE6220-2C06-7542-9D16-7E536E90CC72}"/>
              </a:ext>
            </a:extLst>
          </p:cNvPr>
          <p:cNvSpPr txBox="1">
            <a:spLocks/>
          </p:cNvSpPr>
          <p:nvPr/>
        </p:nvSpPr>
        <p:spPr>
          <a:xfrm>
            <a:off x="4507444" y="10156808"/>
            <a:ext cx="2057226" cy="13437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5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FE07171B-BA27-FC4E-B4A8-A7F111FE1BC5}"/>
              </a:ext>
            </a:extLst>
          </p:cNvPr>
          <p:cNvSpPr txBox="1">
            <a:spLocks/>
          </p:cNvSpPr>
          <p:nvPr/>
        </p:nvSpPr>
        <p:spPr>
          <a:xfrm>
            <a:off x="7132835" y="10156808"/>
            <a:ext cx="2057226" cy="13437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5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</a:t>
            </a:r>
          </a:p>
        </p:txBody>
      </p:sp>
      <p:sp>
        <p:nvSpPr>
          <p:cNvPr id="76" name="Subtitle 2">
            <a:extLst>
              <a:ext uri="{FF2B5EF4-FFF2-40B4-BE49-F238E27FC236}">
                <a16:creationId xmlns:a16="http://schemas.microsoft.com/office/drawing/2014/main" id="{414742FC-365E-CD4D-AF0A-D2989D4E2868}"/>
              </a:ext>
            </a:extLst>
          </p:cNvPr>
          <p:cNvSpPr txBox="1">
            <a:spLocks/>
          </p:cNvSpPr>
          <p:nvPr/>
        </p:nvSpPr>
        <p:spPr>
          <a:xfrm>
            <a:off x="9805110" y="10156808"/>
            <a:ext cx="2057226" cy="13437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5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</a:t>
            </a: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69676A6E-E79C-D243-ADA5-A75CF2540B95}"/>
              </a:ext>
            </a:extLst>
          </p:cNvPr>
          <p:cNvSpPr txBox="1">
            <a:spLocks/>
          </p:cNvSpPr>
          <p:nvPr/>
        </p:nvSpPr>
        <p:spPr>
          <a:xfrm>
            <a:off x="12526585" y="10156808"/>
            <a:ext cx="2057226" cy="13437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5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</a:t>
            </a:r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DE74C7EC-0A1F-2942-BA39-4DEF0496DE40}"/>
              </a:ext>
            </a:extLst>
          </p:cNvPr>
          <p:cNvSpPr txBox="1">
            <a:spLocks/>
          </p:cNvSpPr>
          <p:nvPr/>
        </p:nvSpPr>
        <p:spPr>
          <a:xfrm>
            <a:off x="15198860" y="10156808"/>
            <a:ext cx="2057226" cy="13437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5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</a:t>
            </a: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340AA97E-78CF-B14D-BFF9-44533118493D}"/>
              </a:ext>
            </a:extLst>
          </p:cNvPr>
          <p:cNvSpPr txBox="1">
            <a:spLocks/>
          </p:cNvSpPr>
          <p:nvPr/>
        </p:nvSpPr>
        <p:spPr>
          <a:xfrm>
            <a:off x="17868237" y="10156808"/>
            <a:ext cx="2057226" cy="13437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5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4C49A819-92F0-F849-A398-AA6ABD5128AE}"/>
              </a:ext>
            </a:extLst>
          </p:cNvPr>
          <p:cNvSpPr txBox="1">
            <a:spLocks/>
          </p:cNvSpPr>
          <p:nvPr/>
        </p:nvSpPr>
        <p:spPr>
          <a:xfrm>
            <a:off x="20540512" y="10156808"/>
            <a:ext cx="2057226" cy="13437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5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F5A97ED-1FB0-9E4B-AE27-09A790D44ABE}"/>
              </a:ext>
            </a:extLst>
          </p:cNvPr>
          <p:cNvSpPr txBox="1"/>
          <p:nvPr/>
        </p:nvSpPr>
        <p:spPr>
          <a:xfrm>
            <a:off x="7231395" y="612372"/>
            <a:ext cx="99148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ORGANIZATIONAL CHART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88EB845-E1DC-0F4F-99FA-F6E7BDF8A8A3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02271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3E8E99"/>
      </a:accent1>
      <a:accent2>
        <a:srgbClr val="4A63A2"/>
      </a:accent2>
      <a:accent3>
        <a:srgbClr val="437DB2"/>
      </a:accent3>
      <a:accent4>
        <a:srgbClr val="54B8A8"/>
      </a:accent4>
      <a:accent5>
        <a:srgbClr val="62CD7F"/>
      </a:accent5>
      <a:accent6>
        <a:srgbClr val="C4C8CE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86845</TotalTime>
  <Words>1071</Words>
  <Application>Microsoft Macintosh PowerPoint</Application>
  <PresentationFormat>Custom</PresentationFormat>
  <Paragraphs>439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Lato Light</vt:lpstr>
      <vt:lpstr>League Spartan</vt:lpstr>
      <vt:lpstr>Mukta ExtraLight</vt:lpstr>
      <vt:lpstr>Open Sans Light</vt:lpstr>
      <vt:lpstr>Poppins</vt:lpstr>
      <vt:lpstr>Poppins Light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15265</cp:revision>
  <dcterms:created xsi:type="dcterms:W3CDTF">2014-11-12T21:47:38Z</dcterms:created>
  <dcterms:modified xsi:type="dcterms:W3CDTF">2019-04-23T22:59:50Z</dcterms:modified>
  <cp:category/>
</cp:coreProperties>
</file>