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59" r:id="rId2"/>
    <p:sldId id="4060" r:id="rId3"/>
    <p:sldId id="4061" r:id="rId4"/>
    <p:sldId id="4062" r:id="rId5"/>
    <p:sldId id="4063" r:id="rId6"/>
    <p:sldId id="4064" r:id="rId7"/>
    <p:sldId id="4065" r:id="rId8"/>
    <p:sldId id="4066" r:id="rId9"/>
    <p:sldId id="4067" r:id="rId10"/>
    <p:sldId id="4068" r:id="rId11"/>
    <p:sldId id="4069" r:id="rId12"/>
    <p:sldId id="4070" r:id="rId13"/>
    <p:sldId id="4071" r:id="rId14"/>
    <p:sldId id="4072" r:id="rId15"/>
    <p:sldId id="4073" r:id="rId16"/>
    <p:sldId id="4074" r:id="rId17"/>
    <p:sldId id="4075" r:id="rId18"/>
    <p:sldId id="4076" r:id="rId19"/>
    <p:sldId id="4077" r:id="rId20"/>
    <p:sldId id="4078" r:id="rId21"/>
    <p:sldId id="4079" r:id="rId22"/>
    <p:sldId id="4080" r:id="rId23"/>
    <p:sldId id="4081" r:id="rId24"/>
    <p:sldId id="4082" r:id="rId25"/>
    <p:sldId id="4083" r:id="rId26"/>
    <p:sldId id="4084" r:id="rId27"/>
    <p:sldId id="4085" r:id="rId28"/>
    <p:sldId id="4086" r:id="rId29"/>
    <p:sldId id="4087" r:id="rId30"/>
    <p:sldId id="4088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335FFE"/>
    <a:srgbClr val="ECF3F6"/>
    <a:srgbClr val="B5B5B5"/>
    <a:srgbClr val="DEDEDE"/>
    <a:srgbClr val="DDDDDD"/>
    <a:srgbClr val="BAC4C6"/>
    <a:srgbClr val="C4C9CE"/>
    <a:srgbClr val="6D7783"/>
    <a:srgbClr val="B5B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 autoAdjust="0"/>
    <p:restoredTop sz="91973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8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87DDA4-93F2-7A45-9BB3-0ED68A4AA170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oppins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32A2-AB80-A845-8566-11C55587F84F}"/>
              </a:ext>
            </a:extLst>
          </p:cNvPr>
          <p:cNvSpPr txBox="1"/>
          <p:nvPr userDrawn="1"/>
        </p:nvSpPr>
        <p:spPr>
          <a:xfrm>
            <a:off x="22400222" y="885179"/>
            <a:ext cx="35907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14398" userDrawn="1">
          <p15:clr>
            <a:srgbClr val="A4A3A4"/>
          </p15:clr>
        </p15:guide>
        <p15:guide id="4" pos="95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BC8DACD-5E18-294B-89E0-C53C6F868B8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D1BE8D-0231-9247-B71D-195C6003FBF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EF8F99F-16DA-1347-AC46-E5EB99CC1174}"/>
              </a:ext>
            </a:extLst>
          </p:cNvPr>
          <p:cNvSpPr txBox="1">
            <a:spLocks/>
          </p:cNvSpPr>
          <p:nvPr/>
        </p:nvSpPr>
        <p:spPr>
          <a:xfrm>
            <a:off x="7954070" y="3724148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821A8-4487-6B41-93D0-FEE1C96491B0}"/>
              </a:ext>
            </a:extLst>
          </p:cNvPr>
          <p:cNvSpPr txBox="1"/>
          <p:nvPr/>
        </p:nvSpPr>
        <p:spPr>
          <a:xfrm>
            <a:off x="7954070" y="314221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000D584-550E-5E4A-A5C7-88DCFF5E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30" y="2737740"/>
            <a:ext cx="3726183" cy="2334221"/>
          </a:xfrm>
          <a:custGeom>
            <a:avLst/>
            <a:gdLst>
              <a:gd name="T0" fmla="*/ 0 w 2300"/>
              <a:gd name="T1" fmla="*/ 1119 h 1443"/>
              <a:gd name="T2" fmla="*/ 0 w 2300"/>
              <a:gd name="T3" fmla="*/ 326 h 1443"/>
              <a:gd name="T4" fmla="*/ 0 w 2300"/>
              <a:gd name="T5" fmla="*/ 326 h 1443"/>
              <a:gd name="T6" fmla="*/ 71 w 2300"/>
              <a:gd name="T7" fmla="*/ 255 h 1443"/>
              <a:gd name="T8" fmla="*/ 1151 w 2300"/>
              <a:gd name="T9" fmla="*/ 255 h 1443"/>
              <a:gd name="T10" fmla="*/ 1151 w 2300"/>
              <a:gd name="T11" fmla="*/ 255 h 1443"/>
              <a:gd name="T12" fmla="*/ 1223 w 2300"/>
              <a:gd name="T13" fmla="*/ 184 h 1443"/>
              <a:gd name="T14" fmla="*/ 1223 w 2300"/>
              <a:gd name="T15" fmla="*/ 91 h 1443"/>
              <a:gd name="T16" fmla="*/ 1223 w 2300"/>
              <a:gd name="T17" fmla="*/ 91 h 1443"/>
              <a:gd name="T18" fmla="*/ 1334 w 2300"/>
              <a:gd name="T19" fmla="*/ 33 h 1443"/>
              <a:gd name="T20" fmla="*/ 2257 w 2300"/>
              <a:gd name="T21" fmla="*/ 662 h 1443"/>
              <a:gd name="T22" fmla="*/ 2257 w 2300"/>
              <a:gd name="T23" fmla="*/ 662 h 1443"/>
              <a:gd name="T24" fmla="*/ 2257 w 2300"/>
              <a:gd name="T25" fmla="*/ 780 h 1443"/>
              <a:gd name="T26" fmla="*/ 1334 w 2300"/>
              <a:gd name="T27" fmla="*/ 1409 h 1443"/>
              <a:gd name="T28" fmla="*/ 1334 w 2300"/>
              <a:gd name="T29" fmla="*/ 1409 h 1443"/>
              <a:gd name="T30" fmla="*/ 1223 w 2300"/>
              <a:gd name="T31" fmla="*/ 1350 h 1443"/>
              <a:gd name="T32" fmla="*/ 1223 w 2300"/>
              <a:gd name="T33" fmla="*/ 1261 h 1443"/>
              <a:gd name="T34" fmla="*/ 1223 w 2300"/>
              <a:gd name="T35" fmla="*/ 1261 h 1443"/>
              <a:gd name="T36" fmla="*/ 1151 w 2300"/>
              <a:gd name="T37" fmla="*/ 1190 h 1443"/>
              <a:gd name="T38" fmla="*/ 71 w 2300"/>
              <a:gd name="T39" fmla="*/ 1190 h 1443"/>
              <a:gd name="T40" fmla="*/ 71 w 2300"/>
              <a:gd name="T41" fmla="*/ 1190 h 1443"/>
              <a:gd name="T42" fmla="*/ 0 w 2300"/>
              <a:gd name="T43" fmla="*/ 1119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3">
                <a:moveTo>
                  <a:pt x="0" y="1119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7"/>
                  <a:pt x="33" y="255"/>
                  <a:pt x="71" y="255"/>
                </a:cubicBezTo>
                <a:lnTo>
                  <a:pt x="1151" y="255"/>
                </a:lnTo>
                <a:lnTo>
                  <a:pt x="1151" y="255"/>
                </a:lnTo>
                <a:cubicBezTo>
                  <a:pt x="1190" y="255"/>
                  <a:pt x="1223" y="223"/>
                  <a:pt x="1223" y="184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3"/>
                </a:cubicBezTo>
                <a:lnTo>
                  <a:pt x="2257" y="662"/>
                </a:lnTo>
                <a:lnTo>
                  <a:pt x="2257" y="662"/>
                </a:lnTo>
                <a:cubicBezTo>
                  <a:pt x="2299" y="690"/>
                  <a:pt x="2299" y="751"/>
                  <a:pt x="2257" y="780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2"/>
                  <a:pt x="1223" y="1407"/>
                  <a:pt x="1223" y="1350"/>
                </a:cubicBezTo>
                <a:lnTo>
                  <a:pt x="1223" y="1261"/>
                </a:lnTo>
                <a:lnTo>
                  <a:pt x="1223" y="1261"/>
                </a:lnTo>
                <a:cubicBezTo>
                  <a:pt x="1223" y="1221"/>
                  <a:pt x="1190" y="1190"/>
                  <a:pt x="1151" y="1190"/>
                </a:cubicBezTo>
                <a:lnTo>
                  <a:pt x="71" y="1190"/>
                </a:lnTo>
                <a:lnTo>
                  <a:pt x="71" y="1190"/>
                </a:lnTo>
                <a:cubicBezTo>
                  <a:pt x="33" y="1190"/>
                  <a:pt x="0" y="1158"/>
                  <a:pt x="0" y="1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FA1CE4E-0DF3-1F4F-98B9-22E1EB5A7EFA}"/>
              </a:ext>
            </a:extLst>
          </p:cNvPr>
          <p:cNvSpPr txBox="1">
            <a:spLocks/>
          </p:cNvSpPr>
          <p:nvPr/>
        </p:nvSpPr>
        <p:spPr>
          <a:xfrm>
            <a:off x="9600912" y="7445895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9EDAE-0F5C-5646-A07E-24223453D03E}"/>
              </a:ext>
            </a:extLst>
          </p:cNvPr>
          <p:cNvSpPr txBox="1"/>
          <p:nvPr/>
        </p:nvSpPr>
        <p:spPr>
          <a:xfrm>
            <a:off x="9600912" y="686396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8D03D583-4840-E148-8D5C-55531190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071" y="6459487"/>
            <a:ext cx="3726183" cy="2334221"/>
          </a:xfrm>
          <a:custGeom>
            <a:avLst/>
            <a:gdLst>
              <a:gd name="T0" fmla="*/ 0 w 2300"/>
              <a:gd name="T1" fmla="*/ 1117 h 1441"/>
              <a:gd name="T2" fmla="*/ 0 w 2300"/>
              <a:gd name="T3" fmla="*/ 326 h 1441"/>
              <a:gd name="T4" fmla="*/ 0 w 2300"/>
              <a:gd name="T5" fmla="*/ 326 h 1441"/>
              <a:gd name="T6" fmla="*/ 71 w 2300"/>
              <a:gd name="T7" fmla="*/ 254 h 1441"/>
              <a:gd name="T8" fmla="*/ 1152 w 2300"/>
              <a:gd name="T9" fmla="*/ 254 h 1441"/>
              <a:gd name="T10" fmla="*/ 1152 w 2300"/>
              <a:gd name="T11" fmla="*/ 254 h 1441"/>
              <a:gd name="T12" fmla="*/ 1223 w 2300"/>
              <a:gd name="T13" fmla="*/ 183 h 1441"/>
              <a:gd name="T14" fmla="*/ 1223 w 2300"/>
              <a:gd name="T15" fmla="*/ 91 h 1441"/>
              <a:gd name="T16" fmla="*/ 1223 w 2300"/>
              <a:gd name="T17" fmla="*/ 91 h 1441"/>
              <a:gd name="T18" fmla="*/ 1335 w 2300"/>
              <a:gd name="T19" fmla="*/ 32 h 1441"/>
              <a:gd name="T20" fmla="*/ 2258 w 2300"/>
              <a:gd name="T21" fmla="*/ 662 h 1441"/>
              <a:gd name="T22" fmla="*/ 2258 w 2300"/>
              <a:gd name="T23" fmla="*/ 662 h 1441"/>
              <a:gd name="T24" fmla="*/ 2258 w 2300"/>
              <a:gd name="T25" fmla="*/ 779 h 1441"/>
              <a:gd name="T26" fmla="*/ 1335 w 2300"/>
              <a:gd name="T27" fmla="*/ 1408 h 1441"/>
              <a:gd name="T28" fmla="*/ 1335 w 2300"/>
              <a:gd name="T29" fmla="*/ 1408 h 1441"/>
              <a:gd name="T30" fmla="*/ 1223 w 2300"/>
              <a:gd name="T31" fmla="*/ 1349 h 1441"/>
              <a:gd name="T32" fmla="*/ 1223 w 2300"/>
              <a:gd name="T33" fmla="*/ 1260 h 1441"/>
              <a:gd name="T34" fmla="*/ 1223 w 2300"/>
              <a:gd name="T35" fmla="*/ 1260 h 1441"/>
              <a:gd name="T36" fmla="*/ 1152 w 2300"/>
              <a:gd name="T37" fmla="*/ 1189 h 1441"/>
              <a:gd name="T38" fmla="*/ 71 w 2300"/>
              <a:gd name="T39" fmla="*/ 1189 h 1441"/>
              <a:gd name="T40" fmla="*/ 71 w 2300"/>
              <a:gd name="T41" fmla="*/ 1189 h 1441"/>
              <a:gd name="T42" fmla="*/ 0 w 2300"/>
              <a:gd name="T43" fmla="*/ 1117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1">
                <a:moveTo>
                  <a:pt x="0" y="1117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1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5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5" y="1408"/>
                </a:lnTo>
                <a:lnTo>
                  <a:pt x="1335" y="1408"/>
                </a:lnTo>
                <a:cubicBezTo>
                  <a:pt x="1287" y="1440"/>
                  <a:pt x="1223" y="1406"/>
                  <a:pt x="1223" y="1349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1" y="1189"/>
                  <a:pt x="0" y="1157"/>
                  <a:pt x="0" y="1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664376D-80B9-564C-AF71-DFF7DF801962}"/>
              </a:ext>
            </a:extLst>
          </p:cNvPr>
          <p:cNvSpPr txBox="1">
            <a:spLocks/>
          </p:cNvSpPr>
          <p:nvPr/>
        </p:nvSpPr>
        <p:spPr>
          <a:xfrm>
            <a:off x="11247753" y="11167643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AA366-826B-4B4B-ACE9-13CF0C3D6981}"/>
              </a:ext>
            </a:extLst>
          </p:cNvPr>
          <p:cNvSpPr txBox="1"/>
          <p:nvPr/>
        </p:nvSpPr>
        <p:spPr>
          <a:xfrm>
            <a:off x="11247753" y="1058571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36DC836-815B-7B49-BE71-53FEF162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014" y="10181235"/>
            <a:ext cx="3726183" cy="2334221"/>
          </a:xfrm>
          <a:custGeom>
            <a:avLst/>
            <a:gdLst>
              <a:gd name="T0" fmla="*/ 0 w 2300"/>
              <a:gd name="T1" fmla="*/ 1118 h 1442"/>
              <a:gd name="T2" fmla="*/ 0 w 2300"/>
              <a:gd name="T3" fmla="*/ 326 h 1442"/>
              <a:gd name="T4" fmla="*/ 0 w 2300"/>
              <a:gd name="T5" fmla="*/ 326 h 1442"/>
              <a:gd name="T6" fmla="*/ 71 w 2300"/>
              <a:gd name="T7" fmla="*/ 254 h 1442"/>
              <a:gd name="T8" fmla="*/ 1152 w 2300"/>
              <a:gd name="T9" fmla="*/ 254 h 1442"/>
              <a:gd name="T10" fmla="*/ 1152 w 2300"/>
              <a:gd name="T11" fmla="*/ 254 h 1442"/>
              <a:gd name="T12" fmla="*/ 1223 w 2300"/>
              <a:gd name="T13" fmla="*/ 183 h 1442"/>
              <a:gd name="T14" fmla="*/ 1223 w 2300"/>
              <a:gd name="T15" fmla="*/ 91 h 1442"/>
              <a:gd name="T16" fmla="*/ 1223 w 2300"/>
              <a:gd name="T17" fmla="*/ 91 h 1442"/>
              <a:gd name="T18" fmla="*/ 1334 w 2300"/>
              <a:gd name="T19" fmla="*/ 32 h 1442"/>
              <a:gd name="T20" fmla="*/ 2258 w 2300"/>
              <a:gd name="T21" fmla="*/ 662 h 1442"/>
              <a:gd name="T22" fmla="*/ 2258 w 2300"/>
              <a:gd name="T23" fmla="*/ 662 h 1442"/>
              <a:gd name="T24" fmla="*/ 2258 w 2300"/>
              <a:gd name="T25" fmla="*/ 779 h 1442"/>
              <a:gd name="T26" fmla="*/ 1334 w 2300"/>
              <a:gd name="T27" fmla="*/ 1409 h 1442"/>
              <a:gd name="T28" fmla="*/ 1334 w 2300"/>
              <a:gd name="T29" fmla="*/ 1409 h 1442"/>
              <a:gd name="T30" fmla="*/ 1223 w 2300"/>
              <a:gd name="T31" fmla="*/ 1350 h 1442"/>
              <a:gd name="T32" fmla="*/ 1223 w 2300"/>
              <a:gd name="T33" fmla="*/ 1260 h 1442"/>
              <a:gd name="T34" fmla="*/ 1223 w 2300"/>
              <a:gd name="T35" fmla="*/ 1260 h 1442"/>
              <a:gd name="T36" fmla="*/ 1152 w 2300"/>
              <a:gd name="T37" fmla="*/ 1189 h 1442"/>
              <a:gd name="T38" fmla="*/ 71 w 2300"/>
              <a:gd name="T39" fmla="*/ 1189 h 1442"/>
              <a:gd name="T40" fmla="*/ 71 w 2300"/>
              <a:gd name="T41" fmla="*/ 1189 h 1442"/>
              <a:gd name="T42" fmla="*/ 0 w 2300"/>
              <a:gd name="T43" fmla="*/ 1118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2">
                <a:moveTo>
                  <a:pt x="0" y="1118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2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1"/>
                  <a:pt x="1223" y="1407"/>
                  <a:pt x="1223" y="1350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2" y="1189"/>
                  <a:pt x="0" y="1158"/>
                  <a:pt x="0" y="1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D9AD38-A339-3543-BB3E-3490E91ED80C}"/>
              </a:ext>
            </a:extLst>
          </p:cNvPr>
          <p:cNvSpPr txBox="1"/>
          <p:nvPr/>
        </p:nvSpPr>
        <p:spPr>
          <a:xfrm>
            <a:off x="5027071" y="3397018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3AF07-9AFA-FB44-859C-9473A5992ED8}"/>
              </a:ext>
            </a:extLst>
          </p:cNvPr>
          <p:cNvSpPr txBox="1"/>
          <p:nvPr/>
        </p:nvSpPr>
        <p:spPr>
          <a:xfrm>
            <a:off x="6739480" y="7118765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6DED9F-819C-904C-8058-D1463A190AA4}"/>
              </a:ext>
            </a:extLst>
          </p:cNvPr>
          <p:cNvSpPr txBox="1"/>
          <p:nvPr/>
        </p:nvSpPr>
        <p:spPr>
          <a:xfrm>
            <a:off x="8362775" y="10840513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2095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FD8BB7-D1D6-C643-8BCD-3E7C728E3458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B28DC-DD03-6D41-BDE1-218E34E5BDC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16">
            <a:extLst>
              <a:ext uri="{FF2B5EF4-FFF2-40B4-BE49-F238E27FC236}">
                <a16:creationId xmlns:a16="http://schemas.microsoft.com/office/drawing/2014/main" id="{780B5731-3243-064A-8224-C5088B0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4719166"/>
            <a:ext cx="12717943" cy="5466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85D03256-B6FC-D44F-A3B7-DDA11B06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4719166"/>
            <a:ext cx="10102952" cy="5466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14D559FB-0EF8-C947-AAFC-A8F5B75E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7135228"/>
            <a:ext cx="12717943" cy="5466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A74E9E4B-6683-1341-ADC0-BB9267E2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7135228"/>
            <a:ext cx="10459977" cy="5466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48220888-C27B-E444-AEB7-020D08E1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9551291"/>
            <a:ext cx="12717943" cy="5466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1D6F834B-2044-494D-82BB-DFE1C214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61" y="9551291"/>
            <a:ext cx="6001942" cy="5466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5AF3205A-F070-B444-9CF8-8F2FA4A3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11974105"/>
            <a:ext cx="12717943" cy="546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3775D666-6423-8E47-A41E-28150FAC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61" y="11974105"/>
            <a:ext cx="6937939" cy="5466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DB55A-CA2F-C445-916E-1B15DB6EC7DA}"/>
              </a:ext>
            </a:extLst>
          </p:cNvPr>
          <p:cNvSpPr txBox="1"/>
          <p:nvPr/>
        </p:nvSpPr>
        <p:spPr>
          <a:xfrm>
            <a:off x="5265098" y="4576993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9C60F-5AB7-334B-98E5-E4510EF0D59B}"/>
              </a:ext>
            </a:extLst>
          </p:cNvPr>
          <p:cNvSpPr txBox="1"/>
          <p:nvPr/>
        </p:nvSpPr>
        <p:spPr>
          <a:xfrm>
            <a:off x="5144872" y="6993055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15FC0-DB73-F448-98A5-17BA27A28042}"/>
              </a:ext>
            </a:extLst>
          </p:cNvPr>
          <p:cNvSpPr txBox="1"/>
          <p:nvPr/>
        </p:nvSpPr>
        <p:spPr>
          <a:xfrm>
            <a:off x="5124033" y="9409118"/>
            <a:ext cx="95731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F74F1-1B97-B84E-AD00-F08BB0D71D96}"/>
              </a:ext>
            </a:extLst>
          </p:cNvPr>
          <p:cNvSpPr txBox="1"/>
          <p:nvPr/>
        </p:nvSpPr>
        <p:spPr>
          <a:xfrm>
            <a:off x="5079149" y="11831931"/>
            <a:ext cx="100219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DB7AF4-66E5-4D48-AA78-5D6C8B612AA6}"/>
              </a:ext>
            </a:extLst>
          </p:cNvPr>
          <p:cNvSpPr txBox="1"/>
          <p:nvPr/>
        </p:nvSpPr>
        <p:spPr>
          <a:xfrm>
            <a:off x="6580558" y="399221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3F765-237A-A94A-8B6E-F94035A40564}"/>
              </a:ext>
            </a:extLst>
          </p:cNvPr>
          <p:cNvSpPr txBox="1"/>
          <p:nvPr/>
        </p:nvSpPr>
        <p:spPr>
          <a:xfrm>
            <a:off x="6580558" y="640828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BAEEE-FAE8-714D-92C3-41019AFB7F4F}"/>
              </a:ext>
            </a:extLst>
          </p:cNvPr>
          <p:cNvSpPr txBox="1"/>
          <p:nvPr/>
        </p:nvSpPr>
        <p:spPr>
          <a:xfrm>
            <a:off x="6580558" y="8824343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3D7CE-055D-3442-B076-77F9B6DEDA3A}"/>
              </a:ext>
            </a:extLst>
          </p:cNvPr>
          <p:cNvSpPr txBox="1"/>
          <p:nvPr/>
        </p:nvSpPr>
        <p:spPr>
          <a:xfrm>
            <a:off x="6580558" y="1124715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A368E6-C301-764A-88BE-55F98B0711A1}"/>
              </a:ext>
            </a:extLst>
          </p:cNvPr>
          <p:cNvSpPr txBox="1"/>
          <p:nvPr/>
        </p:nvSpPr>
        <p:spPr>
          <a:xfrm>
            <a:off x="18285082" y="3992218"/>
            <a:ext cx="10134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79%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98FC9-3956-DE4E-9A7B-40F450D4FAA6}"/>
              </a:ext>
            </a:extLst>
          </p:cNvPr>
          <p:cNvSpPr txBox="1"/>
          <p:nvPr/>
        </p:nvSpPr>
        <p:spPr>
          <a:xfrm>
            <a:off x="18256228" y="6408280"/>
            <a:ext cx="104227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82%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D329D-3633-4D45-87E0-67F83BEAC820}"/>
              </a:ext>
            </a:extLst>
          </p:cNvPr>
          <p:cNvSpPr txBox="1"/>
          <p:nvPr/>
        </p:nvSpPr>
        <p:spPr>
          <a:xfrm>
            <a:off x="18259434" y="8824343"/>
            <a:ext cx="103906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47%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05DB9A-EFC9-FA41-86DE-F946BDC41CB6}"/>
              </a:ext>
            </a:extLst>
          </p:cNvPr>
          <p:cNvSpPr txBox="1"/>
          <p:nvPr/>
        </p:nvSpPr>
        <p:spPr>
          <a:xfrm>
            <a:off x="18212946" y="11247156"/>
            <a:ext cx="10855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54%</a:t>
            </a:r>
          </a:p>
        </p:txBody>
      </p:sp>
    </p:spTree>
    <p:extLst>
      <p:ext uri="{BB962C8B-B14F-4D97-AF65-F5344CB8AC3E}">
        <p14:creationId xmlns:p14="http://schemas.microsoft.com/office/powerpoint/2010/main" val="381885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123D726-4B79-A847-A311-BA390A77794B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74B7C-F80C-E348-8323-419659BAD50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7EDF62E4-E9D6-FF4D-9AEC-B5A902B9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703" y="6089085"/>
            <a:ext cx="16528245" cy="3427593"/>
          </a:xfrm>
          <a:custGeom>
            <a:avLst/>
            <a:gdLst>
              <a:gd name="T0" fmla="*/ 2752 w 13271"/>
              <a:gd name="T1" fmla="*/ 1376 h 2752"/>
              <a:gd name="T2" fmla="*/ 2349 w 13271"/>
              <a:gd name="T3" fmla="*/ 403 h 2752"/>
              <a:gd name="T4" fmla="*/ 1376 w 13271"/>
              <a:gd name="T5" fmla="*/ 0 h 2752"/>
              <a:gd name="T6" fmla="*/ 403 w 13271"/>
              <a:gd name="T7" fmla="*/ 403 h 2752"/>
              <a:gd name="T8" fmla="*/ 2 w 13271"/>
              <a:gd name="T9" fmla="*/ 1314 h 2752"/>
              <a:gd name="T10" fmla="*/ 62 w 13271"/>
              <a:gd name="T11" fmla="*/ 1376 h 2752"/>
              <a:gd name="T12" fmla="*/ 126 w 13271"/>
              <a:gd name="T13" fmla="*/ 1314 h 2752"/>
              <a:gd name="T14" fmla="*/ 491 w 13271"/>
              <a:gd name="T15" fmla="*/ 491 h 2752"/>
              <a:gd name="T16" fmla="*/ 1376 w 13271"/>
              <a:gd name="T17" fmla="*/ 124 h 2752"/>
              <a:gd name="T18" fmla="*/ 2262 w 13271"/>
              <a:gd name="T19" fmla="*/ 491 h 2752"/>
              <a:gd name="T20" fmla="*/ 2630 w 13271"/>
              <a:gd name="T21" fmla="*/ 1376 h 2752"/>
              <a:gd name="T22" fmla="*/ 3033 w 13271"/>
              <a:gd name="T23" fmla="*/ 2348 h 2752"/>
              <a:gd name="T24" fmla="*/ 4006 w 13271"/>
              <a:gd name="T25" fmla="*/ 2751 h 2752"/>
              <a:gd name="T26" fmla="*/ 4979 w 13271"/>
              <a:gd name="T27" fmla="*/ 2348 h 2752"/>
              <a:gd name="T28" fmla="*/ 5382 w 13271"/>
              <a:gd name="T29" fmla="*/ 1376 h 2752"/>
              <a:gd name="T30" fmla="*/ 5384 w 13271"/>
              <a:gd name="T31" fmla="*/ 1376 h 2752"/>
              <a:gd name="T32" fmla="*/ 5751 w 13271"/>
              <a:gd name="T33" fmla="*/ 491 h 2752"/>
              <a:gd name="T34" fmla="*/ 6636 w 13271"/>
              <a:gd name="T35" fmla="*/ 124 h 2752"/>
              <a:gd name="T36" fmla="*/ 7520 w 13271"/>
              <a:gd name="T37" fmla="*/ 491 h 2752"/>
              <a:gd name="T38" fmla="*/ 7888 w 13271"/>
              <a:gd name="T39" fmla="*/ 1376 h 2752"/>
              <a:gd name="T40" fmla="*/ 8292 w 13271"/>
              <a:gd name="T41" fmla="*/ 2348 h 2752"/>
              <a:gd name="T42" fmla="*/ 9264 w 13271"/>
              <a:gd name="T43" fmla="*/ 2751 h 2752"/>
              <a:gd name="T44" fmla="*/ 10238 w 13271"/>
              <a:gd name="T45" fmla="*/ 2348 h 2752"/>
              <a:gd name="T46" fmla="*/ 10641 w 13271"/>
              <a:gd name="T47" fmla="*/ 1376 h 2752"/>
              <a:gd name="T48" fmla="*/ 10643 w 13271"/>
              <a:gd name="T49" fmla="*/ 1376 h 2752"/>
              <a:gd name="T50" fmla="*/ 11009 w 13271"/>
              <a:gd name="T51" fmla="*/ 491 h 2752"/>
              <a:gd name="T52" fmla="*/ 11894 w 13271"/>
              <a:gd name="T53" fmla="*/ 124 h 2752"/>
              <a:gd name="T54" fmla="*/ 12779 w 13271"/>
              <a:gd name="T55" fmla="*/ 491 h 2752"/>
              <a:gd name="T56" fmla="*/ 13144 w 13271"/>
              <a:gd name="T57" fmla="*/ 1314 h 2752"/>
              <a:gd name="T58" fmla="*/ 13208 w 13271"/>
              <a:gd name="T59" fmla="*/ 1376 h 2752"/>
              <a:gd name="T60" fmla="*/ 13269 w 13271"/>
              <a:gd name="T61" fmla="*/ 1314 h 2752"/>
              <a:gd name="T62" fmla="*/ 12867 w 13271"/>
              <a:gd name="T63" fmla="*/ 403 h 2752"/>
              <a:gd name="T64" fmla="*/ 11894 w 13271"/>
              <a:gd name="T65" fmla="*/ 0 h 2752"/>
              <a:gd name="T66" fmla="*/ 10921 w 13271"/>
              <a:gd name="T67" fmla="*/ 403 h 2752"/>
              <a:gd name="T68" fmla="*/ 10516 w 13271"/>
              <a:gd name="T69" fmla="*/ 1376 h 2752"/>
              <a:gd name="T70" fmla="*/ 10149 w 13271"/>
              <a:gd name="T71" fmla="*/ 2260 h 2752"/>
              <a:gd name="T72" fmla="*/ 9264 w 13271"/>
              <a:gd name="T73" fmla="*/ 2627 h 2752"/>
              <a:gd name="T74" fmla="*/ 8379 w 13271"/>
              <a:gd name="T75" fmla="*/ 2260 h 2752"/>
              <a:gd name="T76" fmla="*/ 8013 w 13271"/>
              <a:gd name="T77" fmla="*/ 1376 h 2752"/>
              <a:gd name="T78" fmla="*/ 8011 w 13271"/>
              <a:gd name="T79" fmla="*/ 1376 h 2752"/>
              <a:gd name="T80" fmla="*/ 7608 w 13271"/>
              <a:gd name="T81" fmla="*/ 403 h 2752"/>
              <a:gd name="T82" fmla="*/ 6636 w 13271"/>
              <a:gd name="T83" fmla="*/ 0 h 2752"/>
              <a:gd name="T84" fmla="*/ 5663 w 13271"/>
              <a:gd name="T85" fmla="*/ 403 h 2752"/>
              <a:gd name="T86" fmla="*/ 5258 w 13271"/>
              <a:gd name="T87" fmla="*/ 1376 h 2752"/>
              <a:gd name="T88" fmla="*/ 4891 w 13271"/>
              <a:gd name="T89" fmla="*/ 2260 h 2752"/>
              <a:gd name="T90" fmla="*/ 4006 w 13271"/>
              <a:gd name="T91" fmla="*/ 2627 h 2752"/>
              <a:gd name="T92" fmla="*/ 3121 w 13271"/>
              <a:gd name="T93" fmla="*/ 2260 h 2752"/>
              <a:gd name="T94" fmla="*/ 2755 w 13271"/>
              <a:gd name="T95" fmla="*/ 1376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71" h="2752">
                <a:moveTo>
                  <a:pt x="2752" y="1376"/>
                </a:moveTo>
                <a:lnTo>
                  <a:pt x="2752" y="1376"/>
                </a:lnTo>
                <a:cubicBezTo>
                  <a:pt x="2752" y="1011"/>
                  <a:pt x="2607" y="661"/>
                  <a:pt x="2349" y="403"/>
                </a:cubicBezTo>
                <a:lnTo>
                  <a:pt x="2349" y="403"/>
                </a:lnTo>
                <a:cubicBezTo>
                  <a:pt x="2091" y="145"/>
                  <a:pt x="1741" y="0"/>
                  <a:pt x="1376" y="0"/>
                </a:cubicBezTo>
                <a:lnTo>
                  <a:pt x="1376" y="0"/>
                </a:lnTo>
                <a:cubicBezTo>
                  <a:pt x="1012" y="0"/>
                  <a:pt x="661" y="145"/>
                  <a:pt x="403" y="403"/>
                </a:cubicBezTo>
                <a:lnTo>
                  <a:pt x="403" y="403"/>
                </a:lnTo>
                <a:cubicBezTo>
                  <a:pt x="160" y="646"/>
                  <a:pt x="17" y="972"/>
                  <a:pt x="2" y="1314"/>
                </a:cubicBezTo>
                <a:lnTo>
                  <a:pt x="2" y="1314"/>
                </a:lnTo>
                <a:cubicBezTo>
                  <a:pt x="0" y="1348"/>
                  <a:pt x="28" y="1376"/>
                  <a:pt x="62" y="1376"/>
                </a:cubicBezTo>
                <a:lnTo>
                  <a:pt x="62" y="1376"/>
                </a:lnTo>
                <a:cubicBezTo>
                  <a:pt x="97" y="1376"/>
                  <a:pt x="124" y="1348"/>
                  <a:pt x="126" y="1314"/>
                </a:cubicBezTo>
                <a:lnTo>
                  <a:pt x="126" y="1314"/>
                </a:lnTo>
                <a:cubicBezTo>
                  <a:pt x="141" y="1005"/>
                  <a:pt x="271" y="711"/>
                  <a:pt x="491" y="491"/>
                </a:cubicBezTo>
                <a:lnTo>
                  <a:pt x="491" y="491"/>
                </a:lnTo>
                <a:cubicBezTo>
                  <a:pt x="726" y="256"/>
                  <a:pt x="1045" y="124"/>
                  <a:pt x="1376" y="124"/>
                </a:cubicBezTo>
                <a:lnTo>
                  <a:pt x="1376" y="124"/>
                </a:lnTo>
                <a:cubicBezTo>
                  <a:pt x="1708" y="124"/>
                  <a:pt x="2027" y="256"/>
                  <a:pt x="2262" y="491"/>
                </a:cubicBezTo>
                <a:lnTo>
                  <a:pt x="2262" y="491"/>
                </a:lnTo>
                <a:cubicBezTo>
                  <a:pt x="2496" y="726"/>
                  <a:pt x="2628" y="1044"/>
                  <a:pt x="2628" y="1376"/>
                </a:cubicBezTo>
                <a:lnTo>
                  <a:pt x="2630" y="1376"/>
                </a:lnTo>
                <a:lnTo>
                  <a:pt x="2630" y="1376"/>
                </a:lnTo>
                <a:cubicBezTo>
                  <a:pt x="2630" y="1740"/>
                  <a:pt x="2775" y="2090"/>
                  <a:pt x="3033" y="2348"/>
                </a:cubicBezTo>
                <a:lnTo>
                  <a:pt x="3033" y="2348"/>
                </a:lnTo>
                <a:cubicBezTo>
                  <a:pt x="3291" y="2606"/>
                  <a:pt x="3642" y="2751"/>
                  <a:pt x="4006" y="2751"/>
                </a:cubicBezTo>
                <a:lnTo>
                  <a:pt x="4006" y="2751"/>
                </a:lnTo>
                <a:cubicBezTo>
                  <a:pt x="4371" y="2751"/>
                  <a:pt x="4721" y="2606"/>
                  <a:pt x="4979" y="2348"/>
                </a:cubicBezTo>
                <a:lnTo>
                  <a:pt x="4979" y="2348"/>
                </a:lnTo>
                <a:cubicBezTo>
                  <a:pt x="5237" y="2090"/>
                  <a:pt x="5382" y="1740"/>
                  <a:pt x="5382" y="1376"/>
                </a:cubicBezTo>
                <a:lnTo>
                  <a:pt x="5384" y="1376"/>
                </a:lnTo>
                <a:lnTo>
                  <a:pt x="5384" y="1376"/>
                </a:lnTo>
                <a:cubicBezTo>
                  <a:pt x="5384" y="1044"/>
                  <a:pt x="5516" y="726"/>
                  <a:pt x="5751" y="491"/>
                </a:cubicBezTo>
                <a:lnTo>
                  <a:pt x="5751" y="491"/>
                </a:lnTo>
                <a:cubicBezTo>
                  <a:pt x="5986" y="256"/>
                  <a:pt x="6304" y="124"/>
                  <a:pt x="6636" y="124"/>
                </a:cubicBezTo>
                <a:lnTo>
                  <a:pt x="6636" y="124"/>
                </a:lnTo>
                <a:cubicBezTo>
                  <a:pt x="6967" y="124"/>
                  <a:pt x="7285" y="256"/>
                  <a:pt x="7520" y="491"/>
                </a:cubicBezTo>
                <a:lnTo>
                  <a:pt x="7520" y="491"/>
                </a:lnTo>
                <a:cubicBezTo>
                  <a:pt x="7754" y="726"/>
                  <a:pt x="7886" y="1044"/>
                  <a:pt x="7886" y="1376"/>
                </a:cubicBezTo>
                <a:lnTo>
                  <a:pt x="7888" y="1376"/>
                </a:lnTo>
                <a:lnTo>
                  <a:pt x="7888" y="1376"/>
                </a:lnTo>
                <a:cubicBezTo>
                  <a:pt x="7888" y="1740"/>
                  <a:pt x="8033" y="2090"/>
                  <a:pt x="8292" y="2348"/>
                </a:cubicBezTo>
                <a:lnTo>
                  <a:pt x="8292" y="2348"/>
                </a:lnTo>
                <a:cubicBezTo>
                  <a:pt x="8550" y="2606"/>
                  <a:pt x="8900" y="2751"/>
                  <a:pt x="9264" y="2751"/>
                </a:cubicBezTo>
                <a:lnTo>
                  <a:pt x="9264" y="2751"/>
                </a:lnTo>
                <a:cubicBezTo>
                  <a:pt x="9630" y="2751"/>
                  <a:pt x="9980" y="2606"/>
                  <a:pt x="10238" y="2348"/>
                </a:cubicBezTo>
                <a:lnTo>
                  <a:pt x="10238" y="2348"/>
                </a:lnTo>
                <a:cubicBezTo>
                  <a:pt x="10496" y="2090"/>
                  <a:pt x="10641" y="1740"/>
                  <a:pt x="10641" y="1376"/>
                </a:cubicBezTo>
                <a:lnTo>
                  <a:pt x="10643" y="1376"/>
                </a:lnTo>
                <a:lnTo>
                  <a:pt x="10643" y="1376"/>
                </a:lnTo>
                <a:cubicBezTo>
                  <a:pt x="10643" y="1044"/>
                  <a:pt x="10774" y="726"/>
                  <a:pt x="11009" y="491"/>
                </a:cubicBezTo>
                <a:lnTo>
                  <a:pt x="11009" y="491"/>
                </a:lnTo>
                <a:cubicBezTo>
                  <a:pt x="11244" y="256"/>
                  <a:pt x="11562" y="124"/>
                  <a:pt x="11894" y="124"/>
                </a:cubicBezTo>
                <a:lnTo>
                  <a:pt x="11894" y="124"/>
                </a:lnTo>
                <a:cubicBezTo>
                  <a:pt x="12226" y="124"/>
                  <a:pt x="12545" y="256"/>
                  <a:pt x="12779" y="491"/>
                </a:cubicBezTo>
                <a:lnTo>
                  <a:pt x="12779" y="491"/>
                </a:lnTo>
                <a:cubicBezTo>
                  <a:pt x="12999" y="711"/>
                  <a:pt x="13129" y="1005"/>
                  <a:pt x="13144" y="1314"/>
                </a:cubicBezTo>
                <a:lnTo>
                  <a:pt x="13144" y="1314"/>
                </a:lnTo>
                <a:cubicBezTo>
                  <a:pt x="13146" y="1348"/>
                  <a:pt x="13174" y="1376"/>
                  <a:pt x="13208" y="1376"/>
                </a:cubicBezTo>
                <a:lnTo>
                  <a:pt x="13208" y="1376"/>
                </a:lnTo>
                <a:cubicBezTo>
                  <a:pt x="13243" y="1376"/>
                  <a:pt x="13270" y="1348"/>
                  <a:pt x="13269" y="1314"/>
                </a:cubicBezTo>
                <a:lnTo>
                  <a:pt x="13269" y="1314"/>
                </a:lnTo>
                <a:cubicBezTo>
                  <a:pt x="13254" y="972"/>
                  <a:pt x="13111" y="646"/>
                  <a:pt x="12867" y="403"/>
                </a:cubicBezTo>
                <a:lnTo>
                  <a:pt x="12867" y="403"/>
                </a:lnTo>
                <a:cubicBezTo>
                  <a:pt x="12609" y="145"/>
                  <a:pt x="12259" y="0"/>
                  <a:pt x="11894" y="0"/>
                </a:cubicBezTo>
                <a:lnTo>
                  <a:pt x="11894" y="0"/>
                </a:lnTo>
                <a:cubicBezTo>
                  <a:pt x="11530" y="0"/>
                  <a:pt x="11179" y="145"/>
                  <a:pt x="10921" y="403"/>
                </a:cubicBezTo>
                <a:lnTo>
                  <a:pt x="10921" y="403"/>
                </a:lnTo>
                <a:cubicBezTo>
                  <a:pt x="10663" y="661"/>
                  <a:pt x="10518" y="1011"/>
                  <a:pt x="10518" y="1376"/>
                </a:cubicBezTo>
                <a:lnTo>
                  <a:pt x="10516" y="1376"/>
                </a:lnTo>
                <a:lnTo>
                  <a:pt x="10516" y="1376"/>
                </a:lnTo>
                <a:cubicBezTo>
                  <a:pt x="10516" y="1707"/>
                  <a:pt x="10384" y="2025"/>
                  <a:pt x="10149" y="2260"/>
                </a:cubicBezTo>
                <a:lnTo>
                  <a:pt x="10149" y="2260"/>
                </a:lnTo>
                <a:cubicBezTo>
                  <a:pt x="9915" y="2495"/>
                  <a:pt x="9597" y="2627"/>
                  <a:pt x="9264" y="2627"/>
                </a:cubicBezTo>
                <a:lnTo>
                  <a:pt x="9264" y="2627"/>
                </a:lnTo>
                <a:cubicBezTo>
                  <a:pt x="8932" y="2627"/>
                  <a:pt x="8614" y="2495"/>
                  <a:pt x="8379" y="2260"/>
                </a:cubicBezTo>
                <a:lnTo>
                  <a:pt x="8379" y="2260"/>
                </a:lnTo>
                <a:cubicBezTo>
                  <a:pt x="8145" y="2025"/>
                  <a:pt x="8013" y="1707"/>
                  <a:pt x="8013" y="1376"/>
                </a:cubicBezTo>
                <a:lnTo>
                  <a:pt x="8011" y="1376"/>
                </a:lnTo>
                <a:lnTo>
                  <a:pt x="8011" y="1376"/>
                </a:lnTo>
                <a:cubicBezTo>
                  <a:pt x="8011" y="1011"/>
                  <a:pt x="7866" y="661"/>
                  <a:pt x="7608" y="403"/>
                </a:cubicBezTo>
                <a:lnTo>
                  <a:pt x="7608" y="403"/>
                </a:lnTo>
                <a:cubicBezTo>
                  <a:pt x="7350" y="145"/>
                  <a:pt x="7000" y="0"/>
                  <a:pt x="6636" y="0"/>
                </a:cubicBezTo>
                <a:lnTo>
                  <a:pt x="6636" y="0"/>
                </a:lnTo>
                <a:cubicBezTo>
                  <a:pt x="6271" y="0"/>
                  <a:pt x="5921" y="145"/>
                  <a:pt x="5663" y="403"/>
                </a:cubicBezTo>
                <a:lnTo>
                  <a:pt x="5663" y="403"/>
                </a:lnTo>
                <a:cubicBezTo>
                  <a:pt x="5405" y="661"/>
                  <a:pt x="5260" y="1011"/>
                  <a:pt x="5260" y="1376"/>
                </a:cubicBezTo>
                <a:lnTo>
                  <a:pt x="5258" y="1376"/>
                </a:lnTo>
                <a:lnTo>
                  <a:pt x="5258" y="1376"/>
                </a:lnTo>
                <a:cubicBezTo>
                  <a:pt x="5258" y="1707"/>
                  <a:pt x="5126" y="2025"/>
                  <a:pt x="4891" y="2260"/>
                </a:cubicBezTo>
                <a:lnTo>
                  <a:pt x="4891" y="2260"/>
                </a:lnTo>
                <a:cubicBezTo>
                  <a:pt x="4657" y="2495"/>
                  <a:pt x="4338" y="2627"/>
                  <a:pt x="4006" y="2627"/>
                </a:cubicBezTo>
                <a:lnTo>
                  <a:pt x="4006" y="2627"/>
                </a:lnTo>
                <a:cubicBezTo>
                  <a:pt x="3674" y="2627"/>
                  <a:pt x="3356" y="2495"/>
                  <a:pt x="3121" y="2260"/>
                </a:cubicBezTo>
                <a:lnTo>
                  <a:pt x="3121" y="2260"/>
                </a:lnTo>
                <a:cubicBezTo>
                  <a:pt x="2886" y="2025"/>
                  <a:pt x="2755" y="1707"/>
                  <a:pt x="2755" y="1376"/>
                </a:cubicBezTo>
                <a:lnTo>
                  <a:pt x="2752" y="137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E737251E-EC68-B441-B405-B814BC2F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618" y="6534012"/>
            <a:ext cx="2543227" cy="2537737"/>
          </a:xfrm>
          <a:custGeom>
            <a:avLst/>
            <a:gdLst>
              <a:gd name="T0" fmla="*/ 1020 w 2040"/>
              <a:gd name="T1" fmla="*/ 0 h 2039"/>
              <a:gd name="T2" fmla="*/ 1020 w 2040"/>
              <a:gd name="T3" fmla="*/ 0 h 2039"/>
              <a:gd name="T4" fmla="*/ 2039 w 2040"/>
              <a:gd name="T5" fmla="*/ 1019 h 2039"/>
              <a:gd name="T6" fmla="*/ 2039 w 2040"/>
              <a:gd name="T7" fmla="*/ 1019 h 2039"/>
              <a:gd name="T8" fmla="*/ 1020 w 2040"/>
              <a:gd name="T9" fmla="*/ 2038 h 2039"/>
              <a:gd name="T10" fmla="*/ 1020 w 2040"/>
              <a:gd name="T11" fmla="*/ 2038 h 2039"/>
              <a:gd name="T12" fmla="*/ 0 w 2040"/>
              <a:gd name="T13" fmla="*/ 1019 h 2039"/>
              <a:gd name="T14" fmla="*/ 0 w 2040"/>
              <a:gd name="T15" fmla="*/ 1019 h 2039"/>
              <a:gd name="T16" fmla="*/ 1020 w 2040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0" h="2039">
                <a:moveTo>
                  <a:pt x="1020" y="0"/>
                </a:moveTo>
                <a:lnTo>
                  <a:pt x="1020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20" y="2038"/>
                </a:cubicBezTo>
                <a:lnTo>
                  <a:pt x="1020" y="2038"/>
                </a:lnTo>
                <a:cubicBezTo>
                  <a:pt x="457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7" y="0"/>
                  <a:pt x="102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4C8CDD7-8F58-5A49-B09B-4283531F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422" y="6534012"/>
            <a:ext cx="2543227" cy="2537737"/>
          </a:xfrm>
          <a:custGeom>
            <a:avLst/>
            <a:gdLst>
              <a:gd name="T0" fmla="*/ 1019 w 2040"/>
              <a:gd name="T1" fmla="*/ 0 h 2039"/>
              <a:gd name="T2" fmla="*/ 1019 w 2040"/>
              <a:gd name="T3" fmla="*/ 0 h 2039"/>
              <a:gd name="T4" fmla="*/ 2039 w 2040"/>
              <a:gd name="T5" fmla="*/ 1019 h 2039"/>
              <a:gd name="T6" fmla="*/ 2039 w 2040"/>
              <a:gd name="T7" fmla="*/ 1019 h 2039"/>
              <a:gd name="T8" fmla="*/ 1019 w 2040"/>
              <a:gd name="T9" fmla="*/ 2038 h 2039"/>
              <a:gd name="T10" fmla="*/ 1019 w 2040"/>
              <a:gd name="T11" fmla="*/ 2038 h 2039"/>
              <a:gd name="T12" fmla="*/ 0 w 2040"/>
              <a:gd name="T13" fmla="*/ 1019 h 2039"/>
              <a:gd name="T14" fmla="*/ 0 w 2040"/>
              <a:gd name="T15" fmla="*/ 1019 h 2039"/>
              <a:gd name="T16" fmla="*/ 1019 w 2040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0" h="2039">
                <a:moveTo>
                  <a:pt x="1019" y="0"/>
                </a:moveTo>
                <a:lnTo>
                  <a:pt x="1019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A57789FF-6A0A-5B46-9332-2DA43577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691" y="6534012"/>
            <a:ext cx="2537737" cy="2537737"/>
          </a:xfrm>
          <a:custGeom>
            <a:avLst/>
            <a:gdLst>
              <a:gd name="T0" fmla="*/ 1019 w 2039"/>
              <a:gd name="T1" fmla="*/ 0 h 2039"/>
              <a:gd name="T2" fmla="*/ 1019 w 2039"/>
              <a:gd name="T3" fmla="*/ 0 h 2039"/>
              <a:gd name="T4" fmla="*/ 2038 w 2039"/>
              <a:gd name="T5" fmla="*/ 1019 h 2039"/>
              <a:gd name="T6" fmla="*/ 2038 w 2039"/>
              <a:gd name="T7" fmla="*/ 1019 h 2039"/>
              <a:gd name="T8" fmla="*/ 1019 w 2039"/>
              <a:gd name="T9" fmla="*/ 2038 h 2039"/>
              <a:gd name="T10" fmla="*/ 1019 w 2039"/>
              <a:gd name="T11" fmla="*/ 2038 h 2039"/>
              <a:gd name="T12" fmla="*/ 0 w 2039"/>
              <a:gd name="T13" fmla="*/ 1019 h 2039"/>
              <a:gd name="T14" fmla="*/ 0 w 2039"/>
              <a:gd name="T15" fmla="*/ 1019 h 2039"/>
              <a:gd name="T16" fmla="*/ 1019 w 2039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9">
                <a:moveTo>
                  <a:pt x="1019" y="0"/>
                </a:moveTo>
                <a:lnTo>
                  <a:pt x="1019" y="0"/>
                </a:lnTo>
                <a:cubicBezTo>
                  <a:pt x="1581" y="0"/>
                  <a:pt x="2038" y="456"/>
                  <a:pt x="2038" y="1019"/>
                </a:cubicBezTo>
                <a:lnTo>
                  <a:pt x="2038" y="1019"/>
                </a:lnTo>
                <a:cubicBezTo>
                  <a:pt x="2038" y="1581"/>
                  <a:pt x="1581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5EA3A733-CB88-E845-BBF3-90D6A932F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016" y="6534012"/>
            <a:ext cx="2543227" cy="2537737"/>
          </a:xfrm>
          <a:custGeom>
            <a:avLst/>
            <a:gdLst>
              <a:gd name="T0" fmla="*/ 1020 w 2040"/>
              <a:gd name="T1" fmla="*/ 0 h 2039"/>
              <a:gd name="T2" fmla="*/ 1020 w 2040"/>
              <a:gd name="T3" fmla="*/ 0 h 2039"/>
              <a:gd name="T4" fmla="*/ 2039 w 2040"/>
              <a:gd name="T5" fmla="*/ 1019 h 2039"/>
              <a:gd name="T6" fmla="*/ 2039 w 2040"/>
              <a:gd name="T7" fmla="*/ 1019 h 2039"/>
              <a:gd name="T8" fmla="*/ 1020 w 2040"/>
              <a:gd name="T9" fmla="*/ 2038 h 2039"/>
              <a:gd name="T10" fmla="*/ 1020 w 2040"/>
              <a:gd name="T11" fmla="*/ 2038 h 2039"/>
              <a:gd name="T12" fmla="*/ 0 w 2040"/>
              <a:gd name="T13" fmla="*/ 1019 h 2039"/>
              <a:gd name="T14" fmla="*/ 0 w 2040"/>
              <a:gd name="T15" fmla="*/ 1019 h 2039"/>
              <a:gd name="T16" fmla="*/ 1020 w 2040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0" h="2039">
                <a:moveTo>
                  <a:pt x="1020" y="0"/>
                </a:moveTo>
                <a:lnTo>
                  <a:pt x="1020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20" y="2038"/>
                </a:cubicBezTo>
                <a:lnTo>
                  <a:pt x="1020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2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CDE2130A-2571-494D-8A8D-61E06F77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737" y="6534012"/>
            <a:ext cx="2537737" cy="2537737"/>
          </a:xfrm>
          <a:custGeom>
            <a:avLst/>
            <a:gdLst>
              <a:gd name="T0" fmla="*/ 1019 w 2039"/>
              <a:gd name="T1" fmla="*/ 0 h 2039"/>
              <a:gd name="T2" fmla="*/ 1019 w 2039"/>
              <a:gd name="T3" fmla="*/ 0 h 2039"/>
              <a:gd name="T4" fmla="*/ 2038 w 2039"/>
              <a:gd name="T5" fmla="*/ 1019 h 2039"/>
              <a:gd name="T6" fmla="*/ 2038 w 2039"/>
              <a:gd name="T7" fmla="*/ 1019 h 2039"/>
              <a:gd name="T8" fmla="*/ 1019 w 2039"/>
              <a:gd name="T9" fmla="*/ 2038 h 2039"/>
              <a:gd name="T10" fmla="*/ 1019 w 2039"/>
              <a:gd name="T11" fmla="*/ 2038 h 2039"/>
              <a:gd name="T12" fmla="*/ 0 w 2039"/>
              <a:gd name="T13" fmla="*/ 1019 h 2039"/>
              <a:gd name="T14" fmla="*/ 0 w 2039"/>
              <a:gd name="T15" fmla="*/ 1019 h 2039"/>
              <a:gd name="T16" fmla="*/ 1019 w 2039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9">
                <a:moveTo>
                  <a:pt x="1019" y="0"/>
                </a:moveTo>
                <a:lnTo>
                  <a:pt x="1019" y="0"/>
                </a:lnTo>
                <a:cubicBezTo>
                  <a:pt x="1582" y="0"/>
                  <a:pt x="2038" y="456"/>
                  <a:pt x="2038" y="1019"/>
                </a:cubicBezTo>
                <a:lnTo>
                  <a:pt x="2038" y="1019"/>
                </a:lnTo>
                <a:cubicBezTo>
                  <a:pt x="2038" y="1581"/>
                  <a:pt x="1582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35364CFF-4E3B-8645-988B-E471C73C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80" y="7522741"/>
            <a:ext cx="280141" cy="280141"/>
          </a:xfrm>
          <a:custGeom>
            <a:avLst/>
            <a:gdLst>
              <a:gd name="T0" fmla="*/ 112 w 226"/>
              <a:gd name="T1" fmla="*/ 0 h 225"/>
              <a:gd name="T2" fmla="*/ 112 w 226"/>
              <a:gd name="T3" fmla="*/ 0 h 225"/>
              <a:gd name="T4" fmla="*/ 225 w 226"/>
              <a:gd name="T5" fmla="*/ 112 h 225"/>
              <a:gd name="T6" fmla="*/ 225 w 226"/>
              <a:gd name="T7" fmla="*/ 112 h 225"/>
              <a:gd name="T8" fmla="*/ 112 w 226"/>
              <a:gd name="T9" fmla="*/ 224 h 225"/>
              <a:gd name="T10" fmla="*/ 112 w 226"/>
              <a:gd name="T11" fmla="*/ 224 h 225"/>
              <a:gd name="T12" fmla="*/ 0 w 226"/>
              <a:gd name="T13" fmla="*/ 112 h 225"/>
              <a:gd name="T14" fmla="*/ 0 w 226"/>
              <a:gd name="T15" fmla="*/ 112 h 225"/>
              <a:gd name="T16" fmla="*/ 112 w 226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225">
                <a:moveTo>
                  <a:pt x="112" y="0"/>
                </a:moveTo>
                <a:lnTo>
                  <a:pt x="112" y="0"/>
                </a:lnTo>
                <a:cubicBezTo>
                  <a:pt x="175" y="0"/>
                  <a:pt x="225" y="50"/>
                  <a:pt x="225" y="112"/>
                </a:cubicBezTo>
                <a:lnTo>
                  <a:pt x="225" y="112"/>
                </a:lnTo>
                <a:cubicBezTo>
                  <a:pt x="225" y="174"/>
                  <a:pt x="175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3B26FF53-0F64-EC4F-9523-AFF4845F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846" y="7522741"/>
            <a:ext cx="280139" cy="280141"/>
          </a:xfrm>
          <a:custGeom>
            <a:avLst/>
            <a:gdLst>
              <a:gd name="T0" fmla="*/ 112 w 225"/>
              <a:gd name="T1" fmla="*/ 0 h 225"/>
              <a:gd name="T2" fmla="*/ 112 w 225"/>
              <a:gd name="T3" fmla="*/ 0 h 225"/>
              <a:gd name="T4" fmla="*/ 224 w 225"/>
              <a:gd name="T5" fmla="*/ 112 h 225"/>
              <a:gd name="T6" fmla="*/ 224 w 225"/>
              <a:gd name="T7" fmla="*/ 112 h 225"/>
              <a:gd name="T8" fmla="*/ 112 w 225"/>
              <a:gd name="T9" fmla="*/ 224 h 225"/>
              <a:gd name="T10" fmla="*/ 112 w 225"/>
              <a:gd name="T11" fmla="*/ 224 h 225"/>
              <a:gd name="T12" fmla="*/ 0 w 225"/>
              <a:gd name="T13" fmla="*/ 112 h 225"/>
              <a:gd name="T14" fmla="*/ 0 w 225"/>
              <a:gd name="T15" fmla="*/ 112 h 225"/>
              <a:gd name="T16" fmla="*/ 112 w 225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5">
                <a:moveTo>
                  <a:pt x="112" y="0"/>
                </a:moveTo>
                <a:lnTo>
                  <a:pt x="112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E0D6B7F3-4E79-D748-A1EF-BFE8EB4A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650" y="7522741"/>
            <a:ext cx="280139" cy="280141"/>
          </a:xfrm>
          <a:custGeom>
            <a:avLst/>
            <a:gdLst>
              <a:gd name="T0" fmla="*/ 111 w 225"/>
              <a:gd name="T1" fmla="*/ 0 h 225"/>
              <a:gd name="T2" fmla="*/ 111 w 225"/>
              <a:gd name="T3" fmla="*/ 0 h 225"/>
              <a:gd name="T4" fmla="*/ 224 w 225"/>
              <a:gd name="T5" fmla="*/ 112 h 225"/>
              <a:gd name="T6" fmla="*/ 224 w 225"/>
              <a:gd name="T7" fmla="*/ 112 h 225"/>
              <a:gd name="T8" fmla="*/ 111 w 225"/>
              <a:gd name="T9" fmla="*/ 224 h 225"/>
              <a:gd name="T10" fmla="*/ 111 w 225"/>
              <a:gd name="T11" fmla="*/ 224 h 225"/>
              <a:gd name="T12" fmla="*/ 0 w 225"/>
              <a:gd name="T13" fmla="*/ 112 h 225"/>
              <a:gd name="T14" fmla="*/ 0 w 225"/>
              <a:gd name="T15" fmla="*/ 112 h 225"/>
              <a:gd name="T16" fmla="*/ 111 w 225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5">
                <a:moveTo>
                  <a:pt x="111" y="0"/>
                </a:moveTo>
                <a:lnTo>
                  <a:pt x="111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1" y="224"/>
                </a:cubicBezTo>
                <a:lnTo>
                  <a:pt x="111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29">
            <a:extLst>
              <a:ext uri="{FF2B5EF4-FFF2-40B4-BE49-F238E27FC236}">
                <a16:creationId xmlns:a16="http://schemas.microsoft.com/office/drawing/2014/main" id="{086679A4-7DBC-494C-8AAF-A89E95D4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921" y="7522741"/>
            <a:ext cx="280141" cy="280141"/>
          </a:xfrm>
          <a:custGeom>
            <a:avLst/>
            <a:gdLst>
              <a:gd name="T0" fmla="*/ 112 w 225"/>
              <a:gd name="T1" fmla="*/ 0 h 225"/>
              <a:gd name="T2" fmla="*/ 112 w 225"/>
              <a:gd name="T3" fmla="*/ 0 h 225"/>
              <a:gd name="T4" fmla="*/ 224 w 225"/>
              <a:gd name="T5" fmla="*/ 112 h 225"/>
              <a:gd name="T6" fmla="*/ 224 w 225"/>
              <a:gd name="T7" fmla="*/ 112 h 225"/>
              <a:gd name="T8" fmla="*/ 112 w 225"/>
              <a:gd name="T9" fmla="*/ 224 h 225"/>
              <a:gd name="T10" fmla="*/ 112 w 225"/>
              <a:gd name="T11" fmla="*/ 224 h 225"/>
              <a:gd name="T12" fmla="*/ 0 w 225"/>
              <a:gd name="T13" fmla="*/ 112 h 225"/>
              <a:gd name="T14" fmla="*/ 0 w 225"/>
              <a:gd name="T15" fmla="*/ 112 h 225"/>
              <a:gd name="T16" fmla="*/ 112 w 225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5">
                <a:moveTo>
                  <a:pt x="112" y="0"/>
                </a:moveTo>
                <a:lnTo>
                  <a:pt x="112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460A0ED-108A-DB45-90F3-5D9780DBDC0D}"/>
              </a:ext>
            </a:extLst>
          </p:cNvPr>
          <p:cNvSpPr/>
          <p:nvPr/>
        </p:nvSpPr>
        <p:spPr>
          <a:xfrm>
            <a:off x="5491593" y="9366585"/>
            <a:ext cx="321276" cy="11900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DE7D208C-F2CE-DB45-B27B-6C010882EBB5}"/>
              </a:ext>
            </a:extLst>
          </p:cNvPr>
          <p:cNvSpPr/>
          <p:nvPr/>
        </p:nvSpPr>
        <p:spPr>
          <a:xfrm>
            <a:off x="8754397" y="5049138"/>
            <a:ext cx="321276" cy="119004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FF047F2-C24D-6F4B-8C0B-2B4AA0BC2D27}"/>
              </a:ext>
            </a:extLst>
          </p:cNvPr>
          <p:cNvSpPr/>
          <p:nvPr/>
        </p:nvSpPr>
        <p:spPr>
          <a:xfrm>
            <a:off x="12041921" y="9366585"/>
            <a:ext cx="321276" cy="119004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1F680BF0-0A5B-BC44-8C13-938CF4BF7A27}"/>
              </a:ext>
            </a:extLst>
          </p:cNvPr>
          <p:cNvSpPr/>
          <p:nvPr/>
        </p:nvSpPr>
        <p:spPr>
          <a:xfrm>
            <a:off x="15290991" y="5049138"/>
            <a:ext cx="321276" cy="1190040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8C25FE-1B97-454F-9F5B-0C6DDBF6D45C}"/>
              </a:ext>
            </a:extLst>
          </p:cNvPr>
          <p:cNvSpPr/>
          <p:nvPr/>
        </p:nvSpPr>
        <p:spPr>
          <a:xfrm>
            <a:off x="18616967" y="9366585"/>
            <a:ext cx="321276" cy="119004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B14BDED5-18EA-C744-AB99-3F83A90BCA6E}"/>
              </a:ext>
            </a:extLst>
          </p:cNvPr>
          <p:cNvSpPr txBox="1">
            <a:spLocks/>
          </p:cNvSpPr>
          <p:nvPr/>
        </p:nvSpPr>
        <p:spPr>
          <a:xfrm>
            <a:off x="3501377" y="1134300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2333D1-3B0A-5748-A1A9-E2A9348B55B9}"/>
              </a:ext>
            </a:extLst>
          </p:cNvPr>
          <p:cNvSpPr txBox="1"/>
          <p:nvPr/>
        </p:nvSpPr>
        <p:spPr>
          <a:xfrm>
            <a:off x="4174101" y="1076107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35AC008-13BD-1F49-BCB6-ABB978AF0F2E}"/>
              </a:ext>
            </a:extLst>
          </p:cNvPr>
          <p:cNvSpPr txBox="1">
            <a:spLocks/>
          </p:cNvSpPr>
          <p:nvPr/>
        </p:nvSpPr>
        <p:spPr>
          <a:xfrm>
            <a:off x="10064064" y="1134300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1EB9A-8765-4540-A392-54351CB82BE1}"/>
              </a:ext>
            </a:extLst>
          </p:cNvPr>
          <p:cNvSpPr txBox="1"/>
          <p:nvPr/>
        </p:nvSpPr>
        <p:spPr>
          <a:xfrm>
            <a:off x="10689499" y="1076107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E3BA223-D144-0B41-8014-0886D624D3E3}"/>
              </a:ext>
            </a:extLst>
          </p:cNvPr>
          <p:cNvSpPr txBox="1">
            <a:spLocks/>
          </p:cNvSpPr>
          <p:nvPr/>
        </p:nvSpPr>
        <p:spPr>
          <a:xfrm>
            <a:off x="16626751" y="1134300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DDEE5A-BAEE-B248-BE98-1C912AEA2122}"/>
              </a:ext>
            </a:extLst>
          </p:cNvPr>
          <p:cNvSpPr txBox="1"/>
          <p:nvPr/>
        </p:nvSpPr>
        <p:spPr>
          <a:xfrm>
            <a:off x="17243370" y="10761078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65C7090-82A6-D848-8324-187C930CDE34}"/>
              </a:ext>
            </a:extLst>
          </p:cNvPr>
          <p:cNvSpPr txBox="1">
            <a:spLocks/>
          </p:cNvSpPr>
          <p:nvPr/>
        </p:nvSpPr>
        <p:spPr>
          <a:xfrm>
            <a:off x="6764181" y="32962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FFCC7-8F54-5F41-8D36-C2531A1E4E48}"/>
              </a:ext>
            </a:extLst>
          </p:cNvPr>
          <p:cNvSpPr txBox="1"/>
          <p:nvPr/>
        </p:nvSpPr>
        <p:spPr>
          <a:xfrm>
            <a:off x="7396830" y="271435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20A8C4D-FBB4-FA45-8666-56345D5B8470}"/>
              </a:ext>
            </a:extLst>
          </p:cNvPr>
          <p:cNvSpPr txBox="1">
            <a:spLocks/>
          </p:cNvSpPr>
          <p:nvPr/>
        </p:nvSpPr>
        <p:spPr>
          <a:xfrm>
            <a:off x="13300775" y="32962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384879-41FB-9E40-B766-F156C2DC1B6A}"/>
              </a:ext>
            </a:extLst>
          </p:cNvPr>
          <p:cNvSpPr txBox="1"/>
          <p:nvPr/>
        </p:nvSpPr>
        <p:spPr>
          <a:xfrm>
            <a:off x="13911784" y="271435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7BEB4-FD1A-BC41-9A21-D89B6FAF9BE8}"/>
              </a:ext>
            </a:extLst>
          </p:cNvPr>
          <p:cNvSpPr txBox="1"/>
          <p:nvPr/>
        </p:nvSpPr>
        <p:spPr>
          <a:xfrm>
            <a:off x="5342691" y="7064216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FAAD48-DAA0-CF42-926E-15950A5DEBDF}"/>
              </a:ext>
            </a:extLst>
          </p:cNvPr>
          <p:cNvSpPr txBox="1"/>
          <p:nvPr/>
        </p:nvSpPr>
        <p:spPr>
          <a:xfrm>
            <a:off x="8493285" y="7064216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BA886-3176-D343-8BA8-043491340D64}"/>
              </a:ext>
            </a:extLst>
          </p:cNvPr>
          <p:cNvSpPr txBox="1"/>
          <p:nvPr/>
        </p:nvSpPr>
        <p:spPr>
          <a:xfrm>
            <a:off x="11747036" y="7064216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B427F5-E51A-7F4A-8A54-390EAA594AA3}"/>
              </a:ext>
            </a:extLst>
          </p:cNvPr>
          <p:cNvSpPr txBox="1"/>
          <p:nvPr/>
        </p:nvSpPr>
        <p:spPr>
          <a:xfrm>
            <a:off x="14968965" y="7064216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172AC2-E4B5-9249-9AFD-856E798872D1}"/>
              </a:ext>
            </a:extLst>
          </p:cNvPr>
          <p:cNvSpPr txBox="1"/>
          <p:nvPr/>
        </p:nvSpPr>
        <p:spPr>
          <a:xfrm>
            <a:off x="18310169" y="7064216"/>
            <a:ext cx="934872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632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5EAFE893-05FC-864F-87E2-BE4EFA56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067" y="5703569"/>
            <a:ext cx="3235827" cy="4356551"/>
          </a:xfrm>
          <a:custGeom>
            <a:avLst/>
            <a:gdLst>
              <a:gd name="T0" fmla="*/ 2013 w 2596"/>
              <a:gd name="T1" fmla="*/ 3496 h 3497"/>
              <a:gd name="T2" fmla="*/ 587 w 2596"/>
              <a:gd name="T3" fmla="*/ 3496 h 3497"/>
              <a:gd name="T4" fmla="*/ 587 w 2596"/>
              <a:gd name="T5" fmla="*/ 3496 h 3497"/>
              <a:gd name="T6" fmla="*/ 459 w 2596"/>
              <a:gd name="T7" fmla="*/ 3367 h 3497"/>
              <a:gd name="T8" fmla="*/ 459 w 2596"/>
              <a:gd name="T9" fmla="*/ 2064 h 3497"/>
              <a:gd name="T10" fmla="*/ 459 w 2596"/>
              <a:gd name="T11" fmla="*/ 2064 h 3497"/>
              <a:gd name="T12" fmla="*/ 330 w 2596"/>
              <a:gd name="T13" fmla="*/ 1936 h 3497"/>
              <a:gd name="T14" fmla="*/ 165 w 2596"/>
              <a:gd name="T15" fmla="*/ 1936 h 3497"/>
              <a:gd name="T16" fmla="*/ 165 w 2596"/>
              <a:gd name="T17" fmla="*/ 1936 h 3497"/>
              <a:gd name="T18" fmla="*/ 59 w 2596"/>
              <a:gd name="T19" fmla="*/ 1735 h 3497"/>
              <a:gd name="T20" fmla="*/ 1191 w 2596"/>
              <a:gd name="T21" fmla="*/ 74 h 3497"/>
              <a:gd name="T22" fmla="*/ 1191 w 2596"/>
              <a:gd name="T23" fmla="*/ 74 h 3497"/>
              <a:gd name="T24" fmla="*/ 1404 w 2596"/>
              <a:gd name="T25" fmla="*/ 74 h 3497"/>
              <a:gd name="T26" fmla="*/ 2537 w 2596"/>
              <a:gd name="T27" fmla="*/ 1735 h 3497"/>
              <a:gd name="T28" fmla="*/ 2537 w 2596"/>
              <a:gd name="T29" fmla="*/ 1735 h 3497"/>
              <a:gd name="T30" fmla="*/ 2430 w 2596"/>
              <a:gd name="T31" fmla="*/ 1936 h 3497"/>
              <a:gd name="T32" fmla="*/ 2270 w 2596"/>
              <a:gd name="T33" fmla="*/ 1936 h 3497"/>
              <a:gd name="T34" fmla="*/ 2270 w 2596"/>
              <a:gd name="T35" fmla="*/ 1936 h 3497"/>
              <a:gd name="T36" fmla="*/ 2142 w 2596"/>
              <a:gd name="T37" fmla="*/ 2064 h 3497"/>
              <a:gd name="T38" fmla="*/ 2142 w 2596"/>
              <a:gd name="T39" fmla="*/ 3367 h 3497"/>
              <a:gd name="T40" fmla="*/ 2142 w 2596"/>
              <a:gd name="T41" fmla="*/ 3367 h 3497"/>
              <a:gd name="T42" fmla="*/ 2013 w 2596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6" h="3497">
                <a:moveTo>
                  <a:pt x="2013" y="3496"/>
                </a:moveTo>
                <a:lnTo>
                  <a:pt x="587" y="3496"/>
                </a:lnTo>
                <a:lnTo>
                  <a:pt x="587" y="3496"/>
                </a:lnTo>
                <a:cubicBezTo>
                  <a:pt x="516" y="3496"/>
                  <a:pt x="459" y="3438"/>
                  <a:pt x="459" y="3367"/>
                </a:cubicBezTo>
                <a:lnTo>
                  <a:pt x="459" y="2064"/>
                </a:lnTo>
                <a:lnTo>
                  <a:pt x="459" y="2064"/>
                </a:lnTo>
                <a:cubicBezTo>
                  <a:pt x="459" y="1993"/>
                  <a:pt x="401" y="1936"/>
                  <a:pt x="330" y="1936"/>
                </a:cubicBezTo>
                <a:lnTo>
                  <a:pt x="165" y="1936"/>
                </a:lnTo>
                <a:lnTo>
                  <a:pt x="165" y="1936"/>
                </a:lnTo>
                <a:cubicBezTo>
                  <a:pt x="61" y="1936"/>
                  <a:pt x="0" y="1820"/>
                  <a:pt x="59" y="1735"/>
                </a:cubicBezTo>
                <a:lnTo>
                  <a:pt x="1191" y="74"/>
                </a:lnTo>
                <a:lnTo>
                  <a:pt x="1191" y="74"/>
                </a:lnTo>
                <a:cubicBezTo>
                  <a:pt x="1243" y="0"/>
                  <a:pt x="1353" y="0"/>
                  <a:pt x="1404" y="74"/>
                </a:cubicBezTo>
                <a:lnTo>
                  <a:pt x="2537" y="1735"/>
                </a:lnTo>
                <a:lnTo>
                  <a:pt x="2537" y="1735"/>
                </a:lnTo>
                <a:cubicBezTo>
                  <a:pt x="2595" y="1820"/>
                  <a:pt x="2534" y="1936"/>
                  <a:pt x="2430" y="1936"/>
                </a:cubicBezTo>
                <a:lnTo>
                  <a:pt x="2270" y="1936"/>
                </a:lnTo>
                <a:lnTo>
                  <a:pt x="2270" y="1936"/>
                </a:lnTo>
                <a:cubicBezTo>
                  <a:pt x="2199" y="1936"/>
                  <a:pt x="2142" y="1993"/>
                  <a:pt x="2142" y="2064"/>
                </a:cubicBezTo>
                <a:lnTo>
                  <a:pt x="2142" y="3367"/>
                </a:lnTo>
                <a:lnTo>
                  <a:pt x="2142" y="3367"/>
                </a:lnTo>
                <a:cubicBezTo>
                  <a:pt x="2142" y="3438"/>
                  <a:pt x="2084" y="3496"/>
                  <a:pt x="2013" y="3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BCE91F6B-ED4B-EB45-A4A3-CE2B5F8B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961" y="5703569"/>
            <a:ext cx="3235827" cy="4356551"/>
          </a:xfrm>
          <a:custGeom>
            <a:avLst/>
            <a:gdLst>
              <a:gd name="T0" fmla="*/ 2013 w 2596"/>
              <a:gd name="T1" fmla="*/ 3496 h 3497"/>
              <a:gd name="T2" fmla="*/ 587 w 2596"/>
              <a:gd name="T3" fmla="*/ 3496 h 3497"/>
              <a:gd name="T4" fmla="*/ 587 w 2596"/>
              <a:gd name="T5" fmla="*/ 3496 h 3497"/>
              <a:gd name="T6" fmla="*/ 459 w 2596"/>
              <a:gd name="T7" fmla="*/ 3367 h 3497"/>
              <a:gd name="T8" fmla="*/ 459 w 2596"/>
              <a:gd name="T9" fmla="*/ 2064 h 3497"/>
              <a:gd name="T10" fmla="*/ 459 w 2596"/>
              <a:gd name="T11" fmla="*/ 2064 h 3497"/>
              <a:gd name="T12" fmla="*/ 330 w 2596"/>
              <a:gd name="T13" fmla="*/ 1936 h 3497"/>
              <a:gd name="T14" fmla="*/ 165 w 2596"/>
              <a:gd name="T15" fmla="*/ 1936 h 3497"/>
              <a:gd name="T16" fmla="*/ 165 w 2596"/>
              <a:gd name="T17" fmla="*/ 1936 h 3497"/>
              <a:gd name="T18" fmla="*/ 59 w 2596"/>
              <a:gd name="T19" fmla="*/ 1735 h 3497"/>
              <a:gd name="T20" fmla="*/ 1191 w 2596"/>
              <a:gd name="T21" fmla="*/ 74 h 3497"/>
              <a:gd name="T22" fmla="*/ 1191 w 2596"/>
              <a:gd name="T23" fmla="*/ 74 h 3497"/>
              <a:gd name="T24" fmla="*/ 1403 w 2596"/>
              <a:gd name="T25" fmla="*/ 74 h 3497"/>
              <a:gd name="T26" fmla="*/ 2537 w 2596"/>
              <a:gd name="T27" fmla="*/ 1735 h 3497"/>
              <a:gd name="T28" fmla="*/ 2537 w 2596"/>
              <a:gd name="T29" fmla="*/ 1735 h 3497"/>
              <a:gd name="T30" fmla="*/ 2430 w 2596"/>
              <a:gd name="T31" fmla="*/ 1936 h 3497"/>
              <a:gd name="T32" fmla="*/ 2270 w 2596"/>
              <a:gd name="T33" fmla="*/ 1936 h 3497"/>
              <a:gd name="T34" fmla="*/ 2270 w 2596"/>
              <a:gd name="T35" fmla="*/ 1936 h 3497"/>
              <a:gd name="T36" fmla="*/ 2142 w 2596"/>
              <a:gd name="T37" fmla="*/ 2064 h 3497"/>
              <a:gd name="T38" fmla="*/ 2142 w 2596"/>
              <a:gd name="T39" fmla="*/ 3367 h 3497"/>
              <a:gd name="T40" fmla="*/ 2142 w 2596"/>
              <a:gd name="T41" fmla="*/ 3367 h 3497"/>
              <a:gd name="T42" fmla="*/ 2013 w 2596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6" h="3497">
                <a:moveTo>
                  <a:pt x="2013" y="3496"/>
                </a:moveTo>
                <a:lnTo>
                  <a:pt x="587" y="3496"/>
                </a:lnTo>
                <a:lnTo>
                  <a:pt x="587" y="3496"/>
                </a:lnTo>
                <a:cubicBezTo>
                  <a:pt x="516" y="3496"/>
                  <a:pt x="459" y="3438"/>
                  <a:pt x="459" y="3367"/>
                </a:cubicBezTo>
                <a:lnTo>
                  <a:pt x="459" y="2064"/>
                </a:lnTo>
                <a:lnTo>
                  <a:pt x="459" y="2064"/>
                </a:lnTo>
                <a:cubicBezTo>
                  <a:pt x="459" y="1993"/>
                  <a:pt x="401" y="1936"/>
                  <a:pt x="330" y="1936"/>
                </a:cubicBezTo>
                <a:lnTo>
                  <a:pt x="165" y="1936"/>
                </a:lnTo>
                <a:lnTo>
                  <a:pt x="165" y="1936"/>
                </a:lnTo>
                <a:cubicBezTo>
                  <a:pt x="61" y="1936"/>
                  <a:pt x="0" y="1820"/>
                  <a:pt x="59" y="1735"/>
                </a:cubicBezTo>
                <a:lnTo>
                  <a:pt x="1191" y="74"/>
                </a:lnTo>
                <a:lnTo>
                  <a:pt x="1191" y="74"/>
                </a:lnTo>
                <a:cubicBezTo>
                  <a:pt x="1243" y="0"/>
                  <a:pt x="1353" y="0"/>
                  <a:pt x="1403" y="74"/>
                </a:cubicBezTo>
                <a:lnTo>
                  <a:pt x="2537" y="1735"/>
                </a:lnTo>
                <a:lnTo>
                  <a:pt x="2537" y="1735"/>
                </a:lnTo>
                <a:cubicBezTo>
                  <a:pt x="2595" y="1820"/>
                  <a:pt x="2534" y="1936"/>
                  <a:pt x="2430" y="1936"/>
                </a:cubicBezTo>
                <a:lnTo>
                  <a:pt x="2270" y="1936"/>
                </a:lnTo>
                <a:lnTo>
                  <a:pt x="2270" y="1936"/>
                </a:lnTo>
                <a:cubicBezTo>
                  <a:pt x="2199" y="1936"/>
                  <a:pt x="2142" y="1993"/>
                  <a:pt x="2142" y="2064"/>
                </a:cubicBezTo>
                <a:lnTo>
                  <a:pt x="2142" y="3367"/>
                </a:lnTo>
                <a:lnTo>
                  <a:pt x="2142" y="3367"/>
                </a:lnTo>
                <a:cubicBezTo>
                  <a:pt x="2142" y="3438"/>
                  <a:pt x="2084" y="3496"/>
                  <a:pt x="2013" y="34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F3E3CCB-871F-1D4F-B2C3-13EF3B75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855" y="5703569"/>
            <a:ext cx="3230331" cy="4356551"/>
          </a:xfrm>
          <a:custGeom>
            <a:avLst/>
            <a:gdLst>
              <a:gd name="T0" fmla="*/ 2013 w 2595"/>
              <a:gd name="T1" fmla="*/ 3496 h 3497"/>
              <a:gd name="T2" fmla="*/ 586 w 2595"/>
              <a:gd name="T3" fmla="*/ 3496 h 3497"/>
              <a:gd name="T4" fmla="*/ 586 w 2595"/>
              <a:gd name="T5" fmla="*/ 3496 h 3497"/>
              <a:gd name="T6" fmla="*/ 459 w 2595"/>
              <a:gd name="T7" fmla="*/ 3367 h 3497"/>
              <a:gd name="T8" fmla="*/ 459 w 2595"/>
              <a:gd name="T9" fmla="*/ 2064 h 3497"/>
              <a:gd name="T10" fmla="*/ 459 w 2595"/>
              <a:gd name="T11" fmla="*/ 2064 h 3497"/>
              <a:gd name="T12" fmla="*/ 330 w 2595"/>
              <a:gd name="T13" fmla="*/ 1936 h 3497"/>
              <a:gd name="T14" fmla="*/ 164 w 2595"/>
              <a:gd name="T15" fmla="*/ 1936 h 3497"/>
              <a:gd name="T16" fmla="*/ 164 w 2595"/>
              <a:gd name="T17" fmla="*/ 1936 h 3497"/>
              <a:gd name="T18" fmla="*/ 58 w 2595"/>
              <a:gd name="T19" fmla="*/ 1735 h 3497"/>
              <a:gd name="T20" fmla="*/ 1190 w 2595"/>
              <a:gd name="T21" fmla="*/ 74 h 3497"/>
              <a:gd name="T22" fmla="*/ 1190 w 2595"/>
              <a:gd name="T23" fmla="*/ 74 h 3497"/>
              <a:gd name="T24" fmla="*/ 1403 w 2595"/>
              <a:gd name="T25" fmla="*/ 74 h 3497"/>
              <a:gd name="T26" fmla="*/ 2536 w 2595"/>
              <a:gd name="T27" fmla="*/ 1735 h 3497"/>
              <a:gd name="T28" fmla="*/ 2536 w 2595"/>
              <a:gd name="T29" fmla="*/ 1735 h 3497"/>
              <a:gd name="T30" fmla="*/ 2430 w 2595"/>
              <a:gd name="T31" fmla="*/ 1936 h 3497"/>
              <a:gd name="T32" fmla="*/ 2269 w 2595"/>
              <a:gd name="T33" fmla="*/ 1936 h 3497"/>
              <a:gd name="T34" fmla="*/ 2269 w 2595"/>
              <a:gd name="T35" fmla="*/ 1936 h 3497"/>
              <a:gd name="T36" fmla="*/ 2141 w 2595"/>
              <a:gd name="T37" fmla="*/ 2064 h 3497"/>
              <a:gd name="T38" fmla="*/ 2141 w 2595"/>
              <a:gd name="T39" fmla="*/ 3367 h 3497"/>
              <a:gd name="T40" fmla="*/ 2141 w 2595"/>
              <a:gd name="T41" fmla="*/ 3367 h 3497"/>
              <a:gd name="T42" fmla="*/ 2013 w 2595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5" h="3497">
                <a:moveTo>
                  <a:pt x="2013" y="3496"/>
                </a:moveTo>
                <a:lnTo>
                  <a:pt x="586" y="3496"/>
                </a:lnTo>
                <a:lnTo>
                  <a:pt x="586" y="3496"/>
                </a:lnTo>
                <a:cubicBezTo>
                  <a:pt x="515" y="3496"/>
                  <a:pt x="459" y="3438"/>
                  <a:pt x="459" y="3367"/>
                </a:cubicBezTo>
                <a:lnTo>
                  <a:pt x="459" y="2064"/>
                </a:lnTo>
                <a:lnTo>
                  <a:pt x="459" y="2064"/>
                </a:lnTo>
                <a:cubicBezTo>
                  <a:pt x="459" y="1993"/>
                  <a:pt x="401" y="1936"/>
                  <a:pt x="330" y="1936"/>
                </a:cubicBezTo>
                <a:lnTo>
                  <a:pt x="164" y="1936"/>
                </a:lnTo>
                <a:lnTo>
                  <a:pt x="164" y="1936"/>
                </a:lnTo>
                <a:cubicBezTo>
                  <a:pt x="61" y="1936"/>
                  <a:pt x="0" y="1820"/>
                  <a:pt x="58" y="1735"/>
                </a:cubicBezTo>
                <a:lnTo>
                  <a:pt x="1190" y="74"/>
                </a:lnTo>
                <a:lnTo>
                  <a:pt x="1190" y="74"/>
                </a:lnTo>
                <a:cubicBezTo>
                  <a:pt x="1242" y="0"/>
                  <a:pt x="1352" y="0"/>
                  <a:pt x="1403" y="74"/>
                </a:cubicBezTo>
                <a:lnTo>
                  <a:pt x="2536" y="1735"/>
                </a:lnTo>
                <a:lnTo>
                  <a:pt x="2536" y="1735"/>
                </a:lnTo>
                <a:cubicBezTo>
                  <a:pt x="2594" y="1820"/>
                  <a:pt x="2533" y="1936"/>
                  <a:pt x="2430" y="1936"/>
                </a:cubicBezTo>
                <a:lnTo>
                  <a:pt x="2269" y="1936"/>
                </a:lnTo>
                <a:lnTo>
                  <a:pt x="2269" y="1936"/>
                </a:lnTo>
                <a:cubicBezTo>
                  <a:pt x="2198" y="1936"/>
                  <a:pt x="2141" y="1993"/>
                  <a:pt x="2141" y="2064"/>
                </a:cubicBezTo>
                <a:lnTo>
                  <a:pt x="2141" y="3367"/>
                </a:lnTo>
                <a:lnTo>
                  <a:pt x="2141" y="3367"/>
                </a:lnTo>
                <a:cubicBezTo>
                  <a:pt x="2141" y="3438"/>
                  <a:pt x="2083" y="3496"/>
                  <a:pt x="2013" y="34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B325984E-B45C-2E4D-B1D4-E3A965DF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253" y="5703569"/>
            <a:ext cx="3230331" cy="4356551"/>
          </a:xfrm>
          <a:custGeom>
            <a:avLst/>
            <a:gdLst>
              <a:gd name="T0" fmla="*/ 2013 w 2595"/>
              <a:gd name="T1" fmla="*/ 3496 h 3497"/>
              <a:gd name="T2" fmla="*/ 586 w 2595"/>
              <a:gd name="T3" fmla="*/ 3496 h 3497"/>
              <a:gd name="T4" fmla="*/ 586 w 2595"/>
              <a:gd name="T5" fmla="*/ 3496 h 3497"/>
              <a:gd name="T6" fmla="*/ 458 w 2595"/>
              <a:gd name="T7" fmla="*/ 3367 h 3497"/>
              <a:gd name="T8" fmla="*/ 458 w 2595"/>
              <a:gd name="T9" fmla="*/ 2064 h 3497"/>
              <a:gd name="T10" fmla="*/ 458 w 2595"/>
              <a:gd name="T11" fmla="*/ 2064 h 3497"/>
              <a:gd name="T12" fmla="*/ 330 w 2595"/>
              <a:gd name="T13" fmla="*/ 1936 h 3497"/>
              <a:gd name="T14" fmla="*/ 164 w 2595"/>
              <a:gd name="T15" fmla="*/ 1936 h 3497"/>
              <a:gd name="T16" fmla="*/ 164 w 2595"/>
              <a:gd name="T17" fmla="*/ 1936 h 3497"/>
              <a:gd name="T18" fmla="*/ 58 w 2595"/>
              <a:gd name="T19" fmla="*/ 1735 h 3497"/>
              <a:gd name="T20" fmla="*/ 1191 w 2595"/>
              <a:gd name="T21" fmla="*/ 74 h 3497"/>
              <a:gd name="T22" fmla="*/ 1191 w 2595"/>
              <a:gd name="T23" fmla="*/ 74 h 3497"/>
              <a:gd name="T24" fmla="*/ 1403 w 2595"/>
              <a:gd name="T25" fmla="*/ 74 h 3497"/>
              <a:gd name="T26" fmla="*/ 2536 w 2595"/>
              <a:gd name="T27" fmla="*/ 1735 h 3497"/>
              <a:gd name="T28" fmla="*/ 2536 w 2595"/>
              <a:gd name="T29" fmla="*/ 1735 h 3497"/>
              <a:gd name="T30" fmla="*/ 2430 w 2595"/>
              <a:gd name="T31" fmla="*/ 1936 h 3497"/>
              <a:gd name="T32" fmla="*/ 2269 w 2595"/>
              <a:gd name="T33" fmla="*/ 1936 h 3497"/>
              <a:gd name="T34" fmla="*/ 2269 w 2595"/>
              <a:gd name="T35" fmla="*/ 1936 h 3497"/>
              <a:gd name="T36" fmla="*/ 2141 w 2595"/>
              <a:gd name="T37" fmla="*/ 2064 h 3497"/>
              <a:gd name="T38" fmla="*/ 2141 w 2595"/>
              <a:gd name="T39" fmla="*/ 3367 h 3497"/>
              <a:gd name="T40" fmla="*/ 2141 w 2595"/>
              <a:gd name="T41" fmla="*/ 3367 h 3497"/>
              <a:gd name="T42" fmla="*/ 2013 w 2595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5" h="3497">
                <a:moveTo>
                  <a:pt x="2013" y="3496"/>
                </a:moveTo>
                <a:lnTo>
                  <a:pt x="586" y="3496"/>
                </a:lnTo>
                <a:lnTo>
                  <a:pt x="586" y="3496"/>
                </a:lnTo>
                <a:cubicBezTo>
                  <a:pt x="515" y="3496"/>
                  <a:pt x="458" y="3438"/>
                  <a:pt x="458" y="3367"/>
                </a:cubicBezTo>
                <a:lnTo>
                  <a:pt x="458" y="2064"/>
                </a:lnTo>
                <a:lnTo>
                  <a:pt x="458" y="2064"/>
                </a:lnTo>
                <a:cubicBezTo>
                  <a:pt x="458" y="1993"/>
                  <a:pt x="401" y="1936"/>
                  <a:pt x="330" y="1936"/>
                </a:cubicBezTo>
                <a:lnTo>
                  <a:pt x="164" y="1936"/>
                </a:lnTo>
                <a:lnTo>
                  <a:pt x="164" y="1936"/>
                </a:lnTo>
                <a:cubicBezTo>
                  <a:pt x="61" y="1936"/>
                  <a:pt x="0" y="1820"/>
                  <a:pt x="58" y="1735"/>
                </a:cubicBezTo>
                <a:lnTo>
                  <a:pt x="1191" y="74"/>
                </a:lnTo>
                <a:lnTo>
                  <a:pt x="1191" y="74"/>
                </a:lnTo>
                <a:cubicBezTo>
                  <a:pt x="1242" y="0"/>
                  <a:pt x="1352" y="0"/>
                  <a:pt x="1403" y="74"/>
                </a:cubicBezTo>
                <a:lnTo>
                  <a:pt x="2536" y="1735"/>
                </a:lnTo>
                <a:lnTo>
                  <a:pt x="2536" y="1735"/>
                </a:lnTo>
                <a:cubicBezTo>
                  <a:pt x="2594" y="1820"/>
                  <a:pt x="2533" y="1936"/>
                  <a:pt x="2430" y="1936"/>
                </a:cubicBezTo>
                <a:lnTo>
                  <a:pt x="2269" y="1936"/>
                </a:lnTo>
                <a:lnTo>
                  <a:pt x="2269" y="1936"/>
                </a:lnTo>
                <a:cubicBezTo>
                  <a:pt x="2198" y="1936"/>
                  <a:pt x="2141" y="1993"/>
                  <a:pt x="2141" y="2064"/>
                </a:cubicBezTo>
                <a:lnTo>
                  <a:pt x="2141" y="3367"/>
                </a:lnTo>
                <a:lnTo>
                  <a:pt x="2141" y="3367"/>
                </a:lnTo>
                <a:cubicBezTo>
                  <a:pt x="2141" y="3438"/>
                  <a:pt x="2083" y="3496"/>
                  <a:pt x="2013" y="34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2899C-3708-2E48-9894-865A7E49A3EE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D3454-B0DD-E045-94CC-D682340CE65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3F8A42-D52D-C842-88C5-8DB5D97144C9}"/>
              </a:ext>
            </a:extLst>
          </p:cNvPr>
          <p:cNvSpPr txBox="1">
            <a:spLocks/>
          </p:cNvSpPr>
          <p:nvPr/>
        </p:nvSpPr>
        <p:spPr>
          <a:xfrm>
            <a:off x="1520825" y="11392439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8ACE-3130-6A42-8315-EBD907C53ADC}"/>
              </a:ext>
            </a:extLst>
          </p:cNvPr>
          <p:cNvSpPr txBox="1"/>
          <p:nvPr/>
        </p:nvSpPr>
        <p:spPr>
          <a:xfrm>
            <a:off x="2428850" y="1081050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C29C7B-C4DD-CC48-AC1D-75189AE489E4}"/>
              </a:ext>
            </a:extLst>
          </p:cNvPr>
          <p:cNvSpPr txBox="1">
            <a:spLocks/>
          </p:cNvSpPr>
          <p:nvPr/>
        </p:nvSpPr>
        <p:spPr>
          <a:xfrm>
            <a:off x="12567865" y="11392439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342FE-B5EF-F144-867C-D2FDF243CA63}"/>
              </a:ext>
            </a:extLst>
          </p:cNvPr>
          <p:cNvSpPr txBox="1"/>
          <p:nvPr/>
        </p:nvSpPr>
        <p:spPr>
          <a:xfrm>
            <a:off x="13428602" y="1081050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1A99472-BD0B-7449-BF3E-E01574C3A438}"/>
              </a:ext>
            </a:extLst>
          </p:cNvPr>
          <p:cNvSpPr txBox="1">
            <a:spLocks/>
          </p:cNvSpPr>
          <p:nvPr/>
        </p:nvSpPr>
        <p:spPr>
          <a:xfrm>
            <a:off x="7045719" y="3561004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4D1BE-2643-9B48-8859-B1BE299E2EEC}"/>
              </a:ext>
            </a:extLst>
          </p:cNvPr>
          <p:cNvSpPr txBox="1"/>
          <p:nvPr/>
        </p:nvSpPr>
        <p:spPr>
          <a:xfrm>
            <a:off x="7913669" y="297907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8D4F7AC-1F3B-3149-A895-021937E09921}"/>
              </a:ext>
            </a:extLst>
          </p:cNvPr>
          <p:cNvSpPr txBox="1">
            <a:spLocks/>
          </p:cNvSpPr>
          <p:nvPr/>
        </p:nvSpPr>
        <p:spPr>
          <a:xfrm>
            <a:off x="18084515" y="3561004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F0985-0D46-E44A-B3D7-61DF9F5D88A2}"/>
              </a:ext>
            </a:extLst>
          </p:cNvPr>
          <p:cNvSpPr txBox="1"/>
          <p:nvPr/>
        </p:nvSpPr>
        <p:spPr>
          <a:xfrm>
            <a:off x="18930825" y="297907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770A9-1254-D64F-8AAA-3BDA6890F3D9}"/>
              </a:ext>
            </a:extLst>
          </p:cNvPr>
          <p:cNvSpPr txBox="1"/>
          <p:nvPr/>
        </p:nvSpPr>
        <p:spPr>
          <a:xfrm>
            <a:off x="3597439" y="7385494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6C6E6-9337-8840-8B59-F74FFF2808AD}"/>
              </a:ext>
            </a:extLst>
          </p:cNvPr>
          <p:cNvSpPr txBox="1"/>
          <p:nvPr/>
        </p:nvSpPr>
        <p:spPr>
          <a:xfrm>
            <a:off x="9010123" y="7385494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A8009C-E295-7C49-9E02-4441D1CAF490}"/>
              </a:ext>
            </a:extLst>
          </p:cNvPr>
          <p:cNvSpPr txBox="1"/>
          <p:nvPr/>
        </p:nvSpPr>
        <p:spPr>
          <a:xfrm>
            <a:off x="14512232" y="7385494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82621-4AEF-A247-B8AE-FCD18CF34ED7}"/>
              </a:ext>
            </a:extLst>
          </p:cNvPr>
          <p:cNvSpPr txBox="1"/>
          <p:nvPr/>
        </p:nvSpPr>
        <p:spPr>
          <a:xfrm>
            <a:off x="19988004" y="7385494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854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709B3B87-C6FA-CB43-BB28-7D312A66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2999665"/>
            <a:ext cx="6302983" cy="1956289"/>
          </a:xfrm>
          <a:custGeom>
            <a:avLst/>
            <a:gdLst>
              <a:gd name="T0" fmla="*/ 323 w 5057"/>
              <a:gd name="T1" fmla="*/ 734 h 1571"/>
              <a:gd name="T2" fmla="*/ 31 w 5057"/>
              <a:gd name="T3" fmla="*/ 134 h 1571"/>
              <a:gd name="T4" fmla="*/ 31 w 5057"/>
              <a:gd name="T5" fmla="*/ 134 h 1571"/>
              <a:gd name="T6" fmla="*/ 115 w 5057"/>
              <a:gd name="T7" fmla="*/ 0 h 1571"/>
              <a:gd name="T8" fmla="*/ 4651 w 5057"/>
              <a:gd name="T9" fmla="*/ 0 h 1571"/>
              <a:gd name="T10" fmla="*/ 4651 w 5057"/>
              <a:gd name="T11" fmla="*/ 0 h 1571"/>
              <a:gd name="T12" fmla="*/ 4736 w 5057"/>
              <a:gd name="T13" fmla="*/ 55 h 1571"/>
              <a:gd name="T14" fmla="*/ 5045 w 5057"/>
              <a:gd name="T15" fmla="*/ 737 h 1571"/>
              <a:gd name="T16" fmla="*/ 5045 w 5057"/>
              <a:gd name="T17" fmla="*/ 737 h 1571"/>
              <a:gd name="T18" fmla="*/ 5045 w 5057"/>
              <a:gd name="T19" fmla="*/ 812 h 1571"/>
              <a:gd name="T20" fmla="*/ 4736 w 5057"/>
              <a:gd name="T21" fmla="*/ 1515 h 1571"/>
              <a:gd name="T22" fmla="*/ 4736 w 5057"/>
              <a:gd name="T23" fmla="*/ 1515 h 1571"/>
              <a:gd name="T24" fmla="*/ 4650 w 5057"/>
              <a:gd name="T25" fmla="*/ 1570 h 1571"/>
              <a:gd name="T26" fmla="*/ 114 w 5057"/>
              <a:gd name="T27" fmla="*/ 1570 h 1571"/>
              <a:gd name="T28" fmla="*/ 114 w 5057"/>
              <a:gd name="T29" fmla="*/ 1570 h 1571"/>
              <a:gd name="T30" fmla="*/ 29 w 5057"/>
              <a:gd name="T31" fmla="*/ 1437 h 1571"/>
              <a:gd name="T32" fmla="*/ 323 w 5057"/>
              <a:gd name="T33" fmla="*/ 815 h 1571"/>
              <a:gd name="T34" fmla="*/ 323 w 5057"/>
              <a:gd name="T35" fmla="*/ 815 h 1571"/>
              <a:gd name="T36" fmla="*/ 323 w 5057"/>
              <a:gd name="T37" fmla="*/ 73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1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5"/>
                </a:lnTo>
                <a:lnTo>
                  <a:pt x="4736" y="1515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89A587FF-AC6E-3141-96E3-EE8EE629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5653843"/>
            <a:ext cx="6302983" cy="1956289"/>
          </a:xfrm>
          <a:custGeom>
            <a:avLst/>
            <a:gdLst>
              <a:gd name="T0" fmla="*/ 323 w 5057"/>
              <a:gd name="T1" fmla="*/ 734 h 1571"/>
              <a:gd name="T2" fmla="*/ 31 w 5057"/>
              <a:gd name="T3" fmla="*/ 134 h 1571"/>
              <a:gd name="T4" fmla="*/ 31 w 5057"/>
              <a:gd name="T5" fmla="*/ 134 h 1571"/>
              <a:gd name="T6" fmla="*/ 115 w 5057"/>
              <a:gd name="T7" fmla="*/ 0 h 1571"/>
              <a:gd name="T8" fmla="*/ 4651 w 5057"/>
              <a:gd name="T9" fmla="*/ 0 h 1571"/>
              <a:gd name="T10" fmla="*/ 4651 w 5057"/>
              <a:gd name="T11" fmla="*/ 0 h 1571"/>
              <a:gd name="T12" fmla="*/ 4736 w 5057"/>
              <a:gd name="T13" fmla="*/ 55 h 1571"/>
              <a:gd name="T14" fmla="*/ 5045 w 5057"/>
              <a:gd name="T15" fmla="*/ 737 h 1571"/>
              <a:gd name="T16" fmla="*/ 5045 w 5057"/>
              <a:gd name="T17" fmla="*/ 737 h 1571"/>
              <a:gd name="T18" fmla="*/ 5045 w 5057"/>
              <a:gd name="T19" fmla="*/ 812 h 1571"/>
              <a:gd name="T20" fmla="*/ 4736 w 5057"/>
              <a:gd name="T21" fmla="*/ 1514 h 1571"/>
              <a:gd name="T22" fmla="*/ 4736 w 5057"/>
              <a:gd name="T23" fmla="*/ 1514 h 1571"/>
              <a:gd name="T24" fmla="*/ 4650 w 5057"/>
              <a:gd name="T25" fmla="*/ 1570 h 1571"/>
              <a:gd name="T26" fmla="*/ 114 w 5057"/>
              <a:gd name="T27" fmla="*/ 1570 h 1571"/>
              <a:gd name="T28" fmla="*/ 114 w 5057"/>
              <a:gd name="T29" fmla="*/ 1570 h 1571"/>
              <a:gd name="T30" fmla="*/ 29 w 5057"/>
              <a:gd name="T31" fmla="*/ 1438 h 1571"/>
              <a:gd name="T32" fmla="*/ 323 w 5057"/>
              <a:gd name="T33" fmla="*/ 815 h 1571"/>
              <a:gd name="T34" fmla="*/ 323 w 5057"/>
              <a:gd name="T35" fmla="*/ 815 h 1571"/>
              <a:gd name="T36" fmla="*/ 323 w 5057"/>
              <a:gd name="T37" fmla="*/ 73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1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1"/>
                  <a:pt x="5056" y="789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8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7970082-332A-4344-AD8D-D6A73999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8308021"/>
            <a:ext cx="6302983" cy="1956289"/>
          </a:xfrm>
          <a:custGeom>
            <a:avLst/>
            <a:gdLst>
              <a:gd name="T0" fmla="*/ 323 w 5057"/>
              <a:gd name="T1" fmla="*/ 734 h 1570"/>
              <a:gd name="T2" fmla="*/ 31 w 5057"/>
              <a:gd name="T3" fmla="*/ 134 h 1570"/>
              <a:gd name="T4" fmla="*/ 31 w 5057"/>
              <a:gd name="T5" fmla="*/ 134 h 1570"/>
              <a:gd name="T6" fmla="*/ 115 w 5057"/>
              <a:gd name="T7" fmla="*/ 0 h 1570"/>
              <a:gd name="T8" fmla="*/ 4651 w 5057"/>
              <a:gd name="T9" fmla="*/ 0 h 1570"/>
              <a:gd name="T10" fmla="*/ 4651 w 5057"/>
              <a:gd name="T11" fmla="*/ 0 h 1570"/>
              <a:gd name="T12" fmla="*/ 4736 w 5057"/>
              <a:gd name="T13" fmla="*/ 54 h 1570"/>
              <a:gd name="T14" fmla="*/ 5045 w 5057"/>
              <a:gd name="T15" fmla="*/ 736 h 1570"/>
              <a:gd name="T16" fmla="*/ 5045 w 5057"/>
              <a:gd name="T17" fmla="*/ 736 h 1570"/>
              <a:gd name="T18" fmla="*/ 5045 w 5057"/>
              <a:gd name="T19" fmla="*/ 812 h 1570"/>
              <a:gd name="T20" fmla="*/ 4736 w 5057"/>
              <a:gd name="T21" fmla="*/ 1514 h 1570"/>
              <a:gd name="T22" fmla="*/ 4736 w 5057"/>
              <a:gd name="T23" fmla="*/ 1514 h 1570"/>
              <a:gd name="T24" fmla="*/ 4650 w 5057"/>
              <a:gd name="T25" fmla="*/ 1569 h 1570"/>
              <a:gd name="T26" fmla="*/ 114 w 5057"/>
              <a:gd name="T27" fmla="*/ 1569 h 1570"/>
              <a:gd name="T28" fmla="*/ 114 w 5057"/>
              <a:gd name="T29" fmla="*/ 1569 h 1570"/>
              <a:gd name="T30" fmla="*/ 29 w 5057"/>
              <a:gd name="T31" fmla="*/ 1437 h 1570"/>
              <a:gd name="T32" fmla="*/ 323 w 5057"/>
              <a:gd name="T33" fmla="*/ 814 h 1570"/>
              <a:gd name="T34" fmla="*/ 323 w 5057"/>
              <a:gd name="T35" fmla="*/ 814 h 1570"/>
              <a:gd name="T36" fmla="*/ 323 w 5057"/>
              <a:gd name="T37" fmla="*/ 734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0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4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69"/>
                  <a:pt x="4650" y="1569"/>
                </a:cubicBezTo>
                <a:lnTo>
                  <a:pt x="114" y="1569"/>
                </a:lnTo>
                <a:lnTo>
                  <a:pt x="114" y="1569"/>
                </a:lnTo>
                <a:cubicBezTo>
                  <a:pt x="45" y="1569"/>
                  <a:pt x="0" y="1498"/>
                  <a:pt x="29" y="1437"/>
                </a:cubicBezTo>
                <a:lnTo>
                  <a:pt x="323" y="814"/>
                </a:lnTo>
                <a:lnTo>
                  <a:pt x="323" y="814"/>
                </a:lnTo>
                <a:cubicBezTo>
                  <a:pt x="335" y="789"/>
                  <a:pt x="335" y="759"/>
                  <a:pt x="323" y="7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C2E0DDDD-6B59-2E42-A2F8-688341704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10962200"/>
            <a:ext cx="6302983" cy="1956289"/>
          </a:xfrm>
          <a:custGeom>
            <a:avLst/>
            <a:gdLst>
              <a:gd name="T0" fmla="*/ 323 w 5057"/>
              <a:gd name="T1" fmla="*/ 734 h 1571"/>
              <a:gd name="T2" fmla="*/ 31 w 5057"/>
              <a:gd name="T3" fmla="*/ 134 h 1571"/>
              <a:gd name="T4" fmla="*/ 31 w 5057"/>
              <a:gd name="T5" fmla="*/ 134 h 1571"/>
              <a:gd name="T6" fmla="*/ 115 w 5057"/>
              <a:gd name="T7" fmla="*/ 0 h 1571"/>
              <a:gd name="T8" fmla="*/ 4651 w 5057"/>
              <a:gd name="T9" fmla="*/ 0 h 1571"/>
              <a:gd name="T10" fmla="*/ 4651 w 5057"/>
              <a:gd name="T11" fmla="*/ 0 h 1571"/>
              <a:gd name="T12" fmla="*/ 4736 w 5057"/>
              <a:gd name="T13" fmla="*/ 55 h 1571"/>
              <a:gd name="T14" fmla="*/ 5045 w 5057"/>
              <a:gd name="T15" fmla="*/ 736 h 1571"/>
              <a:gd name="T16" fmla="*/ 5045 w 5057"/>
              <a:gd name="T17" fmla="*/ 736 h 1571"/>
              <a:gd name="T18" fmla="*/ 5045 w 5057"/>
              <a:gd name="T19" fmla="*/ 812 h 1571"/>
              <a:gd name="T20" fmla="*/ 4736 w 5057"/>
              <a:gd name="T21" fmla="*/ 1514 h 1571"/>
              <a:gd name="T22" fmla="*/ 4736 w 5057"/>
              <a:gd name="T23" fmla="*/ 1514 h 1571"/>
              <a:gd name="T24" fmla="*/ 4650 w 5057"/>
              <a:gd name="T25" fmla="*/ 1570 h 1571"/>
              <a:gd name="T26" fmla="*/ 114 w 5057"/>
              <a:gd name="T27" fmla="*/ 1570 h 1571"/>
              <a:gd name="T28" fmla="*/ 114 w 5057"/>
              <a:gd name="T29" fmla="*/ 1570 h 1571"/>
              <a:gd name="T30" fmla="*/ 29 w 5057"/>
              <a:gd name="T31" fmla="*/ 1437 h 1571"/>
              <a:gd name="T32" fmla="*/ 323 w 5057"/>
              <a:gd name="T33" fmla="*/ 815 h 1571"/>
              <a:gd name="T34" fmla="*/ 323 w 5057"/>
              <a:gd name="T35" fmla="*/ 815 h 1571"/>
              <a:gd name="T36" fmla="*/ 323 w 5057"/>
              <a:gd name="T37" fmla="*/ 73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1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5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8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6C2-294A-024C-B21F-BBD21EA9534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1A2F2-F004-4243-8221-02040A86081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FEB8EA7-0B73-EE4B-832C-A6FC74AE42D2}"/>
              </a:ext>
            </a:extLst>
          </p:cNvPr>
          <p:cNvSpPr txBox="1">
            <a:spLocks/>
          </p:cNvSpPr>
          <p:nvPr/>
        </p:nvSpPr>
        <p:spPr>
          <a:xfrm>
            <a:off x="11065116" y="3797107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72E26-266D-A543-BB9D-E292E19E0D83}"/>
              </a:ext>
            </a:extLst>
          </p:cNvPr>
          <p:cNvSpPr txBox="1"/>
          <p:nvPr/>
        </p:nvSpPr>
        <p:spPr>
          <a:xfrm>
            <a:off x="11065115" y="321517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014C135-75ED-A843-B23A-373D172AF142}"/>
              </a:ext>
            </a:extLst>
          </p:cNvPr>
          <p:cNvSpPr txBox="1">
            <a:spLocks/>
          </p:cNvSpPr>
          <p:nvPr/>
        </p:nvSpPr>
        <p:spPr>
          <a:xfrm>
            <a:off x="11065116" y="6451287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B7F02-8C50-5F47-A0C3-277C4A581D9A}"/>
              </a:ext>
            </a:extLst>
          </p:cNvPr>
          <p:cNvSpPr txBox="1"/>
          <p:nvPr/>
        </p:nvSpPr>
        <p:spPr>
          <a:xfrm>
            <a:off x="11065115" y="586935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6787AE0A-7BB2-644C-BA45-08CE3F15423A}"/>
              </a:ext>
            </a:extLst>
          </p:cNvPr>
          <p:cNvSpPr txBox="1">
            <a:spLocks/>
          </p:cNvSpPr>
          <p:nvPr/>
        </p:nvSpPr>
        <p:spPr>
          <a:xfrm>
            <a:off x="11065116" y="9105462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E2785-60D5-4E4E-87AC-041BA996317F}"/>
              </a:ext>
            </a:extLst>
          </p:cNvPr>
          <p:cNvSpPr txBox="1"/>
          <p:nvPr/>
        </p:nvSpPr>
        <p:spPr>
          <a:xfrm>
            <a:off x="11065115" y="8523531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CFFBE6B-B015-A04D-BEB4-A18715F069C0}"/>
              </a:ext>
            </a:extLst>
          </p:cNvPr>
          <p:cNvSpPr txBox="1">
            <a:spLocks/>
          </p:cNvSpPr>
          <p:nvPr/>
        </p:nvSpPr>
        <p:spPr>
          <a:xfrm>
            <a:off x="11065116" y="11759642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C53AD-6FA1-EF43-88DE-F3FB90339876}"/>
              </a:ext>
            </a:extLst>
          </p:cNvPr>
          <p:cNvSpPr txBox="1"/>
          <p:nvPr/>
        </p:nvSpPr>
        <p:spPr>
          <a:xfrm>
            <a:off x="11065115" y="1117771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41A41-F3C7-B64E-9573-4B35EB693F9A}"/>
              </a:ext>
            </a:extLst>
          </p:cNvPr>
          <p:cNvSpPr txBox="1"/>
          <p:nvPr/>
        </p:nvSpPr>
        <p:spPr>
          <a:xfrm>
            <a:off x="6819395" y="3239145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F82CE-B5BB-034E-98A2-B6BAC37E0D00}"/>
              </a:ext>
            </a:extLst>
          </p:cNvPr>
          <p:cNvSpPr txBox="1"/>
          <p:nvPr/>
        </p:nvSpPr>
        <p:spPr>
          <a:xfrm>
            <a:off x="6707184" y="5893323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8E2FE-DE83-1649-868B-A04A760337E2}"/>
              </a:ext>
            </a:extLst>
          </p:cNvPr>
          <p:cNvSpPr txBox="1"/>
          <p:nvPr/>
        </p:nvSpPr>
        <p:spPr>
          <a:xfrm>
            <a:off x="6687147" y="8547501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CA031-824F-FF41-B846-1D59481C83F4}"/>
              </a:ext>
            </a:extLst>
          </p:cNvPr>
          <p:cNvSpPr txBox="1"/>
          <p:nvPr/>
        </p:nvSpPr>
        <p:spPr>
          <a:xfrm>
            <a:off x="6646270" y="11201680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9564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7125B6B-5EE7-2E47-A6B8-C659D79D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854" y="3040380"/>
            <a:ext cx="14823943" cy="2616422"/>
          </a:xfrm>
          <a:custGeom>
            <a:avLst/>
            <a:gdLst>
              <a:gd name="T0" fmla="*/ 533 w 8894"/>
              <a:gd name="T1" fmla="*/ 714 h 1571"/>
              <a:gd name="T2" fmla="*/ 55 w 8894"/>
              <a:gd name="T3" fmla="*/ 154 h 1571"/>
              <a:gd name="T4" fmla="*/ 55 w 8894"/>
              <a:gd name="T5" fmla="*/ 154 h 1571"/>
              <a:gd name="T6" fmla="*/ 126 w 8894"/>
              <a:gd name="T7" fmla="*/ 0 h 1571"/>
              <a:gd name="T8" fmla="*/ 8249 w 8894"/>
              <a:gd name="T9" fmla="*/ 0 h 1571"/>
              <a:gd name="T10" fmla="*/ 8249 w 8894"/>
              <a:gd name="T11" fmla="*/ 0 h 1571"/>
              <a:gd name="T12" fmla="*/ 8322 w 8894"/>
              <a:gd name="T13" fmla="*/ 35 h 1571"/>
              <a:gd name="T14" fmla="*/ 8866 w 8894"/>
              <a:gd name="T15" fmla="*/ 717 h 1571"/>
              <a:gd name="T16" fmla="*/ 8866 w 8894"/>
              <a:gd name="T17" fmla="*/ 717 h 1571"/>
              <a:gd name="T18" fmla="*/ 8867 w 8894"/>
              <a:gd name="T19" fmla="*/ 832 h 1571"/>
              <a:gd name="T20" fmla="*/ 8322 w 8894"/>
              <a:gd name="T21" fmla="*/ 1534 h 1571"/>
              <a:gd name="T22" fmla="*/ 8322 w 8894"/>
              <a:gd name="T23" fmla="*/ 1534 h 1571"/>
              <a:gd name="T24" fmla="*/ 8248 w 8894"/>
              <a:gd name="T25" fmla="*/ 1570 h 1571"/>
              <a:gd name="T26" fmla="*/ 122 w 8894"/>
              <a:gd name="T27" fmla="*/ 1570 h 1571"/>
              <a:gd name="T28" fmla="*/ 122 w 8894"/>
              <a:gd name="T29" fmla="*/ 1570 h 1571"/>
              <a:gd name="T30" fmla="*/ 51 w 8894"/>
              <a:gd name="T31" fmla="*/ 1417 h 1571"/>
              <a:gd name="T32" fmla="*/ 534 w 8894"/>
              <a:gd name="T33" fmla="*/ 835 h 1571"/>
              <a:gd name="T34" fmla="*/ 534 w 8894"/>
              <a:gd name="T35" fmla="*/ 835 h 1571"/>
              <a:gd name="T36" fmla="*/ 533 w 8894"/>
              <a:gd name="T37" fmla="*/ 71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94" h="1571">
                <a:moveTo>
                  <a:pt x="533" y="714"/>
                </a:moveTo>
                <a:lnTo>
                  <a:pt x="55" y="154"/>
                </a:lnTo>
                <a:lnTo>
                  <a:pt x="55" y="154"/>
                </a:lnTo>
                <a:cubicBezTo>
                  <a:pt x="3" y="94"/>
                  <a:pt x="46" y="0"/>
                  <a:pt x="126" y="0"/>
                </a:cubicBezTo>
                <a:lnTo>
                  <a:pt x="8249" y="0"/>
                </a:lnTo>
                <a:lnTo>
                  <a:pt x="8249" y="0"/>
                </a:lnTo>
                <a:cubicBezTo>
                  <a:pt x="8277" y="0"/>
                  <a:pt x="8304" y="13"/>
                  <a:pt x="8322" y="35"/>
                </a:cubicBezTo>
                <a:lnTo>
                  <a:pt x="8866" y="717"/>
                </a:lnTo>
                <a:lnTo>
                  <a:pt x="8866" y="717"/>
                </a:lnTo>
                <a:cubicBezTo>
                  <a:pt x="8893" y="750"/>
                  <a:pt x="8893" y="798"/>
                  <a:pt x="8867" y="832"/>
                </a:cubicBezTo>
                <a:lnTo>
                  <a:pt x="8322" y="1534"/>
                </a:lnTo>
                <a:lnTo>
                  <a:pt x="8322" y="1534"/>
                </a:lnTo>
                <a:cubicBezTo>
                  <a:pt x="8304" y="1556"/>
                  <a:pt x="8277" y="1570"/>
                  <a:pt x="8248" y="1570"/>
                </a:cubicBezTo>
                <a:lnTo>
                  <a:pt x="122" y="1570"/>
                </a:lnTo>
                <a:lnTo>
                  <a:pt x="122" y="1570"/>
                </a:lnTo>
                <a:cubicBezTo>
                  <a:pt x="43" y="1570"/>
                  <a:pt x="0" y="1478"/>
                  <a:pt x="51" y="1417"/>
                </a:cubicBezTo>
                <a:lnTo>
                  <a:pt x="534" y="835"/>
                </a:lnTo>
                <a:lnTo>
                  <a:pt x="534" y="835"/>
                </a:lnTo>
                <a:cubicBezTo>
                  <a:pt x="563" y="800"/>
                  <a:pt x="563" y="749"/>
                  <a:pt x="533" y="7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702157A6-DA3F-B947-8017-9143E6E6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854" y="6604887"/>
            <a:ext cx="14823943" cy="2616422"/>
          </a:xfrm>
          <a:custGeom>
            <a:avLst/>
            <a:gdLst>
              <a:gd name="T0" fmla="*/ 533 w 8894"/>
              <a:gd name="T1" fmla="*/ 715 h 1571"/>
              <a:gd name="T2" fmla="*/ 55 w 8894"/>
              <a:gd name="T3" fmla="*/ 155 h 1571"/>
              <a:gd name="T4" fmla="*/ 55 w 8894"/>
              <a:gd name="T5" fmla="*/ 155 h 1571"/>
              <a:gd name="T6" fmla="*/ 126 w 8894"/>
              <a:gd name="T7" fmla="*/ 0 h 1571"/>
              <a:gd name="T8" fmla="*/ 8249 w 8894"/>
              <a:gd name="T9" fmla="*/ 0 h 1571"/>
              <a:gd name="T10" fmla="*/ 8249 w 8894"/>
              <a:gd name="T11" fmla="*/ 0 h 1571"/>
              <a:gd name="T12" fmla="*/ 8322 w 8894"/>
              <a:gd name="T13" fmla="*/ 36 h 1571"/>
              <a:gd name="T14" fmla="*/ 8866 w 8894"/>
              <a:gd name="T15" fmla="*/ 717 h 1571"/>
              <a:gd name="T16" fmla="*/ 8866 w 8894"/>
              <a:gd name="T17" fmla="*/ 717 h 1571"/>
              <a:gd name="T18" fmla="*/ 8867 w 8894"/>
              <a:gd name="T19" fmla="*/ 833 h 1571"/>
              <a:gd name="T20" fmla="*/ 8322 w 8894"/>
              <a:gd name="T21" fmla="*/ 1534 h 1571"/>
              <a:gd name="T22" fmla="*/ 8322 w 8894"/>
              <a:gd name="T23" fmla="*/ 1534 h 1571"/>
              <a:gd name="T24" fmla="*/ 8248 w 8894"/>
              <a:gd name="T25" fmla="*/ 1570 h 1571"/>
              <a:gd name="T26" fmla="*/ 122 w 8894"/>
              <a:gd name="T27" fmla="*/ 1570 h 1571"/>
              <a:gd name="T28" fmla="*/ 122 w 8894"/>
              <a:gd name="T29" fmla="*/ 1570 h 1571"/>
              <a:gd name="T30" fmla="*/ 51 w 8894"/>
              <a:gd name="T31" fmla="*/ 1417 h 1571"/>
              <a:gd name="T32" fmla="*/ 534 w 8894"/>
              <a:gd name="T33" fmla="*/ 835 h 1571"/>
              <a:gd name="T34" fmla="*/ 534 w 8894"/>
              <a:gd name="T35" fmla="*/ 835 h 1571"/>
              <a:gd name="T36" fmla="*/ 533 w 8894"/>
              <a:gd name="T37" fmla="*/ 71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94" h="1571">
                <a:moveTo>
                  <a:pt x="533" y="715"/>
                </a:moveTo>
                <a:lnTo>
                  <a:pt x="55" y="155"/>
                </a:lnTo>
                <a:lnTo>
                  <a:pt x="55" y="155"/>
                </a:lnTo>
                <a:cubicBezTo>
                  <a:pt x="3" y="94"/>
                  <a:pt x="46" y="0"/>
                  <a:pt x="126" y="0"/>
                </a:cubicBezTo>
                <a:lnTo>
                  <a:pt x="8249" y="0"/>
                </a:lnTo>
                <a:lnTo>
                  <a:pt x="8249" y="0"/>
                </a:lnTo>
                <a:cubicBezTo>
                  <a:pt x="8277" y="0"/>
                  <a:pt x="8304" y="13"/>
                  <a:pt x="8322" y="36"/>
                </a:cubicBezTo>
                <a:lnTo>
                  <a:pt x="8866" y="717"/>
                </a:lnTo>
                <a:lnTo>
                  <a:pt x="8866" y="717"/>
                </a:lnTo>
                <a:cubicBezTo>
                  <a:pt x="8893" y="751"/>
                  <a:pt x="8893" y="799"/>
                  <a:pt x="8867" y="833"/>
                </a:cubicBezTo>
                <a:lnTo>
                  <a:pt x="8322" y="1534"/>
                </a:lnTo>
                <a:lnTo>
                  <a:pt x="8322" y="1534"/>
                </a:lnTo>
                <a:cubicBezTo>
                  <a:pt x="8304" y="1557"/>
                  <a:pt x="8277" y="1570"/>
                  <a:pt x="8248" y="1570"/>
                </a:cubicBezTo>
                <a:lnTo>
                  <a:pt x="122" y="1570"/>
                </a:lnTo>
                <a:lnTo>
                  <a:pt x="122" y="1570"/>
                </a:lnTo>
                <a:cubicBezTo>
                  <a:pt x="43" y="1570"/>
                  <a:pt x="0" y="1478"/>
                  <a:pt x="51" y="1417"/>
                </a:cubicBezTo>
                <a:lnTo>
                  <a:pt x="534" y="835"/>
                </a:lnTo>
                <a:lnTo>
                  <a:pt x="534" y="835"/>
                </a:lnTo>
                <a:cubicBezTo>
                  <a:pt x="563" y="800"/>
                  <a:pt x="563" y="749"/>
                  <a:pt x="533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53991721-1EA4-FA45-9941-D268B298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854" y="10154698"/>
            <a:ext cx="14823943" cy="2616422"/>
          </a:xfrm>
          <a:custGeom>
            <a:avLst/>
            <a:gdLst>
              <a:gd name="T0" fmla="*/ 533 w 8894"/>
              <a:gd name="T1" fmla="*/ 714 h 1570"/>
              <a:gd name="T2" fmla="*/ 55 w 8894"/>
              <a:gd name="T3" fmla="*/ 154 h 1570"/>
              <a:gd name="T4" fmla="*/ 55 w 8894"/>
              <a:gd name="T5" fmla="*/ 154 h 1570"/>
              <a:gd name="T6" fmla="*/ 126 w 8894"/>
              <a:gd name="T7" fmla="*/ 0 h 1570"/>
              <a:gd name="T8" fmla="*/ 8249 w 8894"/>
              <a:gd name="T9" fmla="*/ 0 h 1570"/>
              <a:gd name="T10" fmla="*/ 8249 w 8894"/>
              <a:gd name="T11" fmla="*/ 0 h 1570"/>
              <a:gd name="T12" fmla="*/ 8322 w 8894"/>
              <a:gd name="T13" fmla="*/ 35 h 1570"/>
              <a:gd name="T14" fmla="*/ 8866 w 8894"/>
              <a:gd name="T15" fmla="*/ 717 h 1570"/>
              <a:gd name="T16" fmla="*/ 8866 w 8894"/>
              <a:gd name="T17" fmla="*/ 717 h 1570"/>
              <a:gd name="T18" fmla="*/ 8867 w 8894"/>
              <a:gd name="T19" fmla="*/ 832 h 1570"/>
              <a:gd name="T20" fmla="*/ 8322 w 8894"/>
              <a:gd name="T21" fmla="*/ 1533 h 1570"/>
              <a:gd name="T22" fmla="*/ 8322 w 8894"/>
              <a:gd name="T23" fmla="*/ 1533 h 1570"/>
              <a:gd name="T24" fmla="*/ 8248 w 8894"/>
              <a:gd name="T25" fmla="*/ 1569 h 1570"/>
              <a:gd name="T26" fmla="*/ 122 w 8894"/>
              <a:gd name="T27" fmla="*/ 1569 h 1570"/>
              <a:gd name="T28" fmla="*/ 122 w 8894"/>
              <a:gd name="T29" fmla="*/ 1569 h 1570"/>
              <a:gd name="T30" fmla="*/ 51 w 8894"/>
              <a:gd name="T31" fmla="*/ 1416 h 1570"/>
              <a:gd name="T32" fmla="*/ 534 w 8894"/>
              <a:gd name="T33" fmla="*/ 834 h 1570"/>
              <a:gd name="T34" fmla="*/ 534 w 8894"/>
              <a:gd name="T35" fmla="*/ 834 h 1570"/>
              <a:gd name="T36" fmla="*/ 533 w 8894"/>
              <a:gd name="T37" fmla="*/ 714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94" h="1570">
                <a:moveTo>
                  <a:pt x="533" y="714"/>
                </a:moveTo>
                <a:lnTo>
                  <a:pt x="55" y="154"/>
                </a:lnTo>
                <a:lnTo>
                  <a:pt x="55" y="154"/>
                </a:lnTo>
                <a:cubicBezTo>
                  <a:pt x="3" y="93"/>
                  <a:pt x="46" y="0"/>
                  <a:pt x="126" y="0"/>
                </a:cubicBezTo>
                <a:lnTo>
                  <a:pt x="8249" y="0"/>
                </a:lnTo>
                <a:lnTo>
                  <a:pt x="8249" y="0"/>
                </a:lnTo>
                <a:cubicBezTo>
                  <a:pt x="8277" y="0"/>
                  <a:pt x="8304" y="13"/>
                  <a:pt x="8322" y="35"/>
                </a:cubicBezTo>
                <a:lnTo>
                  <a:pt x="8866" y="717"/>
                </a:lnTo>
                <a:lnTo>
                  <a:pt x="8866" y="717"/>
                </a:lnTo>
                <a:cubicBezTo>
                  <a:pt x="8893" y="750"/>
                  <a:pt x="8893" y="798"/>
                  <a:pt x="8867" y="832"/>
                </a:cubicBezTo>
                <a:lnTo>
                  <a:pt x="8322" y="1533"/>
                </a:lnTo>
                <a:lnTo>
                  <a:pt x="8322" y="1533"/>
                </a:lnTo>
                <a:cubicBezTo>
                  <a:pt x="8304" y="1557"/>
                  <a:pt x="8277" y="1569"/>
                  <a:pt x="8248" y="1569"/>
                </a:cubicBezTo>
                <a:lnTo>
                  <a:pt x="122" y="1569"/>
                </a:lnTo>
                <a:lnTo>
                  <a:pt x="122" y="1569"/>
                </a:lnTo>
                <a:cubicBezTo>
                  <a:pt x="43" y="1569"/>
                  <a:pt x="0" y="1478"/>
                  <a:pt x="51" y="1416"/>
                </a:cubicBezTo>
                <a:lnTo>
                  <a:pt x="534" y="834"/>
                </a:lnTo>
                <a:lnTo>
                  <a:pt x="534" y="834"/>
                </a:lnTo>
                <a:cubicBezTo>
                  <a:pt x="563" y="799"/>
                  <a:pt x="563" y="749"/>
                  <a:pt x="533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7151A-1966-5C4C-99D2-DAC8FF75626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BD8B8-6385-474B-872E-33BEE4A7D84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71B35-0AE4-1C42-8479-DC22A7511C9D}"/>
              </a:ext>
            </a:extLst>
          </p:cNvPr>
          <p:cNvSpPr txBox="1"/>
          <p:nvPr/>
        </p:nvSpPr>
        <p:spPr>
          <a:xfrm>
            <a:off x="16992095" y="3609927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44A1D8-FE38-1D40-9976-F9E734DD3499}"/>
              </a:ext>
            </a:extLst>
          </p:cNvPr>
          <p:cNvSpPr txBox="1">
            <a:spLocks/>
          </p:cNvSpPr>
          <p:nvPr/>
        </p:nvSpPr>
        <p:spPr>
          <a:xfrm>
            <a:off x="6349920" y="4167889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8FE19-5AB4-2B40-AC3E-5ABB8B6CAB44}"/>
              </a:ext>
            </a:extLst>
          </p:cNvPr>
          <p:cNvSpPr txBox="1"/>
          <p:nvPr/>
        </p:nvSpPr>
        <p:spPr>
          <a:xfrm>
            <a:off x="13145428" y="358595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6F3D3-C27B-4942-B08D-D853628E562D}"/>
              </a:ext>
            </a:extLst>
          </p:cNvPr>
          <p:cNvSpPr txBox="1"/>
          <p:nvPr/>
        </p:nvSpPr>
        <p:spPr>
          <a:xfrm>
            <a:off x="16879884" y="7167086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52AA60-F128-EE4A-8870-7B688748D86A}"/>
              </a:ext>
            </a:extLst>
          </p:cNvPr>
          <p:cNvSpPr txBox="1">
            <a:spLocks/>
          </p:cNvSpPr>
          <p:nvPr/>
        </p:nvSpPr>
        <p:spPr>
          <a:xfrm>
            <a:off x="6349920" y="7725048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3915B-434F-F540-9393-931362EDC33A}"/>
              </a:ext>
            </a:extLst>
          </p:cNvPr>
          <p:cNvSpPr txBox="1"/>
          <p:nvPr/>
        </p:nvSpPr>
        <p:spPr>
          <a:xfrm>
            <a:off x="13065278" y="714311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1B694-6193-064C-8598-2EAAEAD5C7F4}"/>
              </a:ext>
            </a:extLst>
          </p:cNvPr>
          <p:cNvSpPr txBox="1"/>
          <p:nvPr/>
        </p:nvSpPr>
        <p:spPr>
          <a:xfrm>
            <a:off x="16859847" y="10724245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7EC9D00-A4B8-5341-9335-7909E0F4B54E}"/>
              </a:ext>
            </a:extLst>
          </p:cNvPr>
          <p:cNvSpPr txBox="1">
            <a:spLocks/>
          </p:cNvSpPr>
          <p:nvPr/>
        </p:nvSpPr>
        <p:spPr>
          <a:xfrm>
            <a:off x="6349920" y="11282207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4EA3A-6281-1A49-ABD3-B4B592CBFAF8}"/>
              </a:ext>
            </a:extLst>
          </p:cNvPr>
          <p:cNvSpPr txBox="1"/>
          <p:nvPr/>
        </p:nvSpPr>
        <p:spPr>
          <a:xfrm>
            <a:off x="13050852" y="1070027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</p:spTree>
    <p:extLst>
      <p:ext uri="{BB962C8B-B14F-4D97-AF65-F5344CB8AC3E}">
        <p14:creationId xmlns:p14="http://schemas.microsoft.com/office/powerpoint/2010/main" val="227383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751C3-316C-D94A-AEF0-EDB6B5865380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A9E83-724C-8B4D-A86C-6E2155847B5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E6B62ED-E62F-AC40-99E4-C5A79B59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578" y="8993367"/>
            <a:ext cx="1071281" cy="664743"/>
          </a:xfrm>
          <a:custGeom>
            <a:avLst/>
            <a:gdLst>
              <a:gd name="T0" fmla="*/ 0 w 862"/>
              <a:gd name="T1" fmla="*/ 403 h 534"/>
              <a:gd name="T2" fmla="*/ 0 w 862"/>
              <a:gd name="T3" fmla="*/ 131 h 534"/>
              <a:gd name="T4" fmla="*/ 0 w 862"/>
              <a:gd name="T5" fmla="*/ 131 h 534"/>
              <a:gd name="T6" fmla="*/ 41 w 862"/>
              <a:gd name="T7" fmla="*/ 89 h 534"/>
              <a:gd name="T8" fmla="*/ 424 w 862"/>
              <a:gd name="T9" fmla="*/ 89 h 534"/>
              <a:gd name="T10" fmla="*/ 424 w 862"/>
              <a:gd name="T11" fmla="*/ 89 h 534"/>
              <a:gd name="T12" fmla="*/ 463 w 862"/>
              <a:gd name="T13" fmla="*/ 50 h 534"/>
              <a:gd name="T14" fmla="*/ 463 w 862"/>
              <a:gd name="T15" fmla="*/ 50 h 534"/>
              <a:gd name="T16" fmla="*/ 524 w 862"/>
              <a:gd name="T17" fmla="*/ 17 h 534"/>
              <a:gd name="T18" fmla="*/ 838 w 862"/>
              <a:gd name="T19" fmla="*/ 232 h 534"/>
              <a:gd name="T20" fmla="*/ 838 w 862"/>
              <a:gd name="T21" fmla="*/ 232 h 534"/>
              <a:gd name="T22" fmla="*/ 838 w 862"/>
              <a:gd name="T23" fmla="*/ 300 h 534"/>
              <a:gd name="T24" fmla="*/ 524 w 862"/>
              <a:gd name="T25" fmla="*/ 515 h 534"/>
              <a:gd name="T26" fmla="*/ 524 w 862"/>
              <a:gd name="T27" fmla="*/ 515 h 534"/>
              <a:gd name="T28" fmla="*/ 463 w 862"/>
              <a:gd name="T29" fmla="*/ 483 h 534"/>
              <a:gd name="T30" fmla="*/ 463 w 862"/>
              <a:gd name="T31" fmla="*/ 483 h 534"/>
              <a:gd name="T32" fmla="*/ 424 w 862"/>
              <a:gd name="T33" fmla="*/ 444 h 534"/>
              <a:gd name="T34" fmla="*/ 41 w 862"/>
              <a:gd name="T35" fmla="*/ 444 h 534"/>
              <a:gd name="T36" fmla="*/ 41 w 862"/>
              <a:gd name="T37" fmla="*/ 444 h 534"/>
              <a:gd name="T38" fmla="*/ 0 w 862"/>
              <a:gd name="T39" fmla="*/ 40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2" h="534">
                <a:moveTo>
                  <a:pt x="0" y="403"/>
                </a:moveTo>
                <a:lnTo>
                  <a:pt x="0" y="131"/>
                </a:lnTo>
                <a:lnTo>
                  <a:pt x="0" y="131"/>
                </a:lnTo>
                <a:cubicBezTo>
                  <a:pt x="0" y="107"/>
                  <a:pt x="19" y="89"/>
                  <a:pt x="41" y="89"/>
                </a:cubicBezTo>
                <a:lnTo>
                  <a:pt x="424" y="89"/>
                </a:lnTo>
                <a:lnTo>
                  <a:pt x="424" y="89"/>
                </a:lnTo>
                <a:cubicBezTo>
                  <a:pt x="445" y="89"/>
                  <a:pt x="463" y="72"/>
                  <a:pt x="463" y="50"/>
                </a:cubicBezTo>
                <a:lnTo>
                  <a:pt x="463" y="50"/>
                </a:lnTo>
                <a:cubicBezTo>
                  <a:pt x="463" y="19"/>
                  <a:pt x="498" y="0"/>
                  <a:pt x="524" y="17"/>
                </a:cubicBezTo>
                <a:lnTo>
                  <a:pt x="838" y="232"/>
                </a:lnTo>
                <a:lnTo>
                  <a:pt x="838" y="232"/>
                </a:lnTo>
                <a:cubicBezTo>
                  <a:pt x="861" y="249"/>
                  <a:pt x="861" y="284"/>
                  <a:pt x="838" y="300"/>
                </a:cubicBezTo>
                <a:lnTo>
                  <a:pt x="524" y="515"/>
                </a:lnTo>
                <a:lnTo>
                  <a:pt x="524" y="515"/>
                </a:lnTo>
                <a:cubicBezTo>
                  <a:pt x="498" y="533"/>
                  <a:pt x="463" y="514"/>
                  <a:pt x="463" y="483"/>
                </a:cubicBezTo>
                <a:lnTo>
                  <a:pt x="463" y="483"/>
                </a:lnTo>
                <a:cubicBezTo>
                  <a:pt x="463" y="461"/>
                  <a:pt x="445" y="444"/>
                  <a:pt x="424" y="444"/>
                </a:cubicBezTo>
                <a:lnTo>
                  <a:pt x="41" y="444"/>
                </a:lnTo>
                <a:lnTo>
                  <a:pt x="41" y="444"/>
                </a:lnTo>
                <a:cubicBezTo>
                  <a:pt x="19" y="444"/>
                  <a:pt x="0" y="426"/>
                  <a:pt x="0" y="403"/>
                </a:cubicBezTo>
              </a:path>
            </a:pathLst>
          </a:custGeom>
          <a:solidFill>
            <a:srgbClr val="E2EC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9ED0BDB-103A-A64F-843F-2205AC3B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261" y="8993367"/>
            <a:ext cx="1071281" cy="664743"/>
          </a:xfrm>
          <a:custGeom>
            <a:avLst/>
            <a:gdLst>
              <a:gd name="T0" fmla="*/ 0 w 862"/>
              <a:gd name="T1" fmla="*/ 403 h 534"/>
              <a:gd name="T2" fmla="*/ 0 w 862"/>
              <a:gd name="T3" fmla="*/ 131 h 534"/>
              <a:gd name="T4" fmla="*/ 0 w 862"/>
              <a:gd name="T5" fmla="*/ 131 h 534"/>
              <a:gd name="T6" fmla="*/ 41 w 862"/>
              <a:gd name="T7" fmla="*/ 89 h 534"/>
              <a:gd name="T8" fmla="*/ 423 w 862"/>
              <a:gd name="T9" fmla="*/ 89 h 534"/>
              <a:gd name="T10" fmla="*/ 423 w 862"/>
              <a:gd name="T11" fmla="*/ 89 h 534"/>
              <a:gd name="T12" fmla="*/ 462 w 862"/>
              <a:gd name="T13" fmla="*/ 50 h 534"/>
              <a:gd name="T14" fmla="*/ 462 w 862"/>
              <a:gd name="T15" fmla="*/ 50 h 534"/>
              <a:gd name="T16" fmla="*/ 524 w 862"/>
              <a:gd name="T17" fmla="*/ 17 h 534"/>
              <a:gd name="T18" fmla="*/ 837 w 862"/>
              <a:gd name="T19" fmla="*/ 232 h 534"/>
              <a:gd name="T20" fmla="*/ 837 w 862"/>
              <a:gd name="T21" fmla="*/ 232 h 534"/>
              <a:gd name="T22" fmla="*/ 837 w 862"/>
              <a:gd name="T23" fmla="*/ 300 h 534"/>
              <a:gd name="T24" fmla="*/ 523 w 862"/>
              <a:gd name="T25" fmla="*/ 515 h 534"/>
              <a:gd name="T26" fmla="*/ 523 w 862"/>
              <a:gd name="T27" fmla="*/ 515 h 534"/>
              <a:gd name="T28" fmla="*/ 462 w 862"/>
              <a:gd name="T29" fmla="*/ 483 h 534"/>
              <a:gd name="T30" fmla="*/ 462 w 862"/>
              <a:gd name="T31" fmla="*/ 483 h 534"/>
              <a:gd name="T32" fmla="*/ 424 w 862"/>
              <a:gd name="T33" fmla="*/ 444 h 534"/>
              <a:gd name="T34" fmla="*/ 41 w 862"/>
              <a:gd name="T35" fmla="*/ 444 h 534"/>
              <a:gd name="T36" fmla="*/ 41 w 862"/>
              <a:gd name="T37" fmla="*/ 444 h 534"/>
              <a:gd name="T38" fmla="*/ 0 w 862"/>
              <a:gd name="T39" fmla="*/ 40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2" h="534">
                <a:moveTo>
                  <a:pt x="0" y="403"/>
                </a:moveTo>
                <a:lnTo>
                  <a:pt x="0" y="131"/>
                </a:lnTo>
                <a:lnTo>
                  <a:pt x="0" y="131"/>
                </a:lnTo>
                <a:cubicBezTo>
                  <a:pt x="0" y="107"/>
                  <a:pt x="18" y="89"/>
                  <a:pt x="41" y="89"/>
                </a:cubicBezTo>
                <a:lnTo>
                  <a:pt x="423" y="89"/>
                </a:lnTo>
                <a:lnTo>
                  <a:pt x="423" y="89"/>
                </a:lnTo>
                <a:cubicBezTo>
                  <a:pt x="445" y="89"/>
                  <a:pt x="462" y="72"/>
                  <a:pt x="462" y="50"/>
                </a:cubicBezTo>
                <a:lnTo>
                  <a:pt x="462" y="50"/>
                </a:lnTo>
                <a:cubicBezTo>
                  <a:pt x="462" y="19"/>
                  <a:pt x="498" y="0"/>
                  <a:pt x="524" y="17"/>
                </a:cubicBezTo>
                <a:lnTo>
                  <a:pt x="837" y="232"/>
                </a:lnTo>
                <a:lnTo>
                  <a:pt x="837" y="232"/>
                </a:lnTo>
                <a:cubicBezTo>
                  <a:pt x="861" y="249"/>
                  <a:pt x="861" y="284"/>
                  <a:pt x="837" y="300"/>
                </a:cubicBezTo>
                <a:lnTo>
                  <a:pt x="523" y="515"/>
                </a:lnTo>
                <a:lnTo>
                  <a:pt x="523" y="515"/>
                </a:lnTo>
                <a:cubicBezTo>
                  <a:pt x="497" y="533"/>
                  <a:pt x="462" y="514"/>
                  <a:pt x="462" y="483"/>
                </a:cubicBezTo>
                <a:lnTo>
                  <a:pt x="462" y="483"/>
                </a:lnTo>
                <a:cubicBezTo>
                  <a:pt x="462" y="461"/>
                  <a:pt x="445" y="444"/>
                  <a:pt x="424" y="444"/>
                </a:cubicBezTo>
                <a:lnTo>
                  <a:pt x="41" y="444"/>
                </a:lnTo>
                <a:lnTo>
                  <a:pt x="41" y="444"/>
                </a:lnTo>
                <a:cubicBezTo>
                  <a:pt x="18" y="444"/>
                  <a:pt x="0" y="426"/>
                  <a:pt x="0" y="403"/>
                </a:cubicBezTo>
              </a:path>
            </a:pathLst>
          </a:custGeom>
          <a:solidFill>
            <a:srgbClr val="E2EC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241">
            <a:extLst>
              <a:ext uri="{FF2B5EF4-FFF2-40B4-BE49-F238E27FC236}">
                <a16:creationId xmlns:a16="http://schemas.microsoft.com/office/drawing/2014/main" id="{76F76FE7-4629-D746-BE73-24DA0D86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679" y="6133936"/>
            <a:ext cx="3657600" cy="65923"/>
          </a:xfrm>
          <a:custGeom>
            <a:avLst/>
            <a:gdLst>
              <a:gd name="T0" fmla="*/ 0 w 4384"/>
              <a:gd name="T1" fmla="*/ 50 h 51"/>
              <a:gd name="T2" fmla="*/ 4383 w 4384"/>
              <a:gd name="T3" fmla="*/ 50 h 51"/>
              <a:gd name="T4" fmla="*/ 4383 w 4384"/>
              <a:gd name="T5" fmla="*/ 0 h 51"/>
              <a:gd name="T6" fmla="*/ 0 w 4384"/>
              <a:gd name="T7" fmla="*/ 0 h 51"/>
              <a:gd name="T8" fmla="*/ 0 w 4384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4" h="51">
                <a:moveTo>
                  <a:pt x="0" y="50"/>
                </a:moveTo>
                <a:lnTo>
                  <a:pt x="4383" y="50"/>
                </a:lnTo>
                <a:lnTo>
                  <a:pt x="4383" y="0"/>
                </a:lnTo>
                <a:lnTo>
                  <a:pt x="0" y="0"/>
                </a:lnTo>
                <a:lnTo>
                  <a:pt x="0" y="50"/>
                </a:ln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8" name="Freeform 242">
            <a:extLst>
              <a:ext uri="{FF2B5EF4-FFF2-40B4-BE49-F238E27FC236}">
                <a16:creationId xmlns:a16="http://schemas.microsoft.com/office/drawing/2014/main" id="{DED7E158-29E8-CE41-8B3C-82965AAC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86" y="6133936"/>
            <a:ext cx="3657600" cy="65923"/>
          </a:xfrm>
          <a:custGeom>
            <a:avLst/>
            <a:gdLst>
              <a:gd name="T0" fmla="*/ 0 w 4383"/>
              <a:gd name="T1" fmla="*/ 50 h 51"/>
              <a:gd name="T2" fmla="*/ 4382 w 4383"/>
              <a:gd name="T3" fmla="*/ 50 h 51"/>
              <a:gd name="T4" fmla="*/ 4382 w 4383"/>
              <a:gd name="T5" fmla="*/ 0 h 51"/>
              <a:gd name="T6" fmla="*/ 0 w 4383"/>
              <a:gd name="T7" fmla="*/ 0 h 51"/>
              <a:gd name="T8" fmla="*/ 0 w 438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3" h="51">
                <a:moveTo>
                  <a:pt x="0" y="50"/>
                </a:moveTo>
                <a:lnTo>
                  <a:pt x="4382" y="50"/>
                </a:lnTo>
                <a:lnTo>
                  <a:pt x="4382" y="0"/>
                </a:lnTo>
                <a:lnTo>
                  <a:pt x="0" y="0"/>
                </a:lnTo>
                <a:lnTo>
                  <a:pt x="0" y="50"/>
                </a:ln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0" dirty="0"/>
          </a:p>
        </p:txBody>
      </p:sp>
      <p:sp>
        <p:nvSpPr>
          <p:cNvPr id="27" name="Freeform 242">
            <a:extLst>
              <a:ext uri="{FF2B5EF4-FFF2-40B4-BE49-F238E27FC236}">
                <a16:creationId xmlns:a16="http://schemas.microsoft.com/office/drawing/2014/main" id="{B4E48D49-7713-A447-9B37-1A6F4AC4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953" y="6133936"/>
            <a:ext cx="3657600" cy="65923"/>
          </a:xfrm>
          <a:custGeom>
            <a:avLst/>
            <a:gdLst>
              <a:gd name="T0" fmla="*/ 0 w 4383"/>
              <a:gd name="T1" fmla="*/ 50 h 51"/>
              <a:gd name="T2" fmla="*/ 4382 w 4383"/>
              <a:gd name="T3" fmla="*/ 50 h 51"/>
              <a:gd name="T4" fmla="*/ 4382 w 4383"/>
              <a:gd name="T5" fmla="*/ 0 h 51"/>
              <a:gd name="T6" fmla="*/ 0 w 4383"/>
              <a:gd name="T7" fmla="*/ 0 h 51"/>
              <a:gd name="T8" fmla="*/ 0 w 438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3" h="51">
                <a:moveTo>
                  <a:pt x="0" y="50"/>
                </a:moveTo>
                <a:lnTo>
                  <a:pt x="4382" y="50"/>
                </a:lnTo>
                <a:lnTo>
                  <a:pt x="4382" y="0"/>
                </a:lnTo>
                <a:lnTo>
                  <a:pt x="0" y="0"/>
                </a:lnTo>
                <a:lnTo>
                  <a:pt x="0" y="50"/>
                </a:ln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1CD3E640-F7D8-184D-9FBB-C46A83BE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3184" y="8993367"/>
            <a:ext cx="1071281" cy="664743"/>
          </a:xfrm>
          <a:custGeom>
            <a:avLst/>
            <a:gdLst>
              <a:gd name="T0" fmla="*/ 0 w 862"/>
              <a:gd name="T1" fmla="*/ 403 h 534"/>
              <a:gd name="T2" fmla="*/ 0 w 862"/>
              <a:gd name="T3" fmla="*/ 131 h 534"/>
              <a:gd name="T4" fmla="*/ 0 w 862"/>
              <a:gd name="T5" fmla="*/ 131 h 534"/>
              <a:gd name="T6" fmla="*/ 41 w 862"/>
              <a:gd name="T7" fmla="*/ 89 h 534"/>
              <a:gd name="T8" fmla="*/ 423 w 862"/>
              <a:gd name="T9" fmla="*/ 89 h 534"/>
              <a:gd name="T10" fmla="*/ 423 w 862"/>
              <a:gd name="T11" fmla="*/ 89 h 534"/>
              <a:gd name="T12" fmla="*/ 462 w 862"/>
              <a:gd name="T13" fmla="*/ 50 h 534"/>
              <a:gd name="T14" fmla="*/ 462 w 862"/>
              <a:gd name="T15" fmla="*/ 50 h 534"/>
              <a:gd name="T16" fmla="*/ 524 w 862"/>
              <a:gd name="T17" fmla="*/ 17 h 534"/>
              <a:gd name="T18" fmla="*/ 837 w 862"/>
              <a:gd name="T19" fmla="*/ 232 h 534"/>
              <a:gd name="T20" fmla="*/ 837 w 862"/>
              <a:gd name="T21" fmla="*/ 232 h 534"/>
              <a:gd name="T22" fmla="*/ 837 w 862"/>
              <a:gd name="T23" fmla="*/ 300 h 534"/>
              <a:gd name="T24" fmla="*/ 523 w 862"/>
              <a:gd name="T25" fmla="*/ 515 h 534"/>
              <a:gd name="T26" fmla="*/ 523 w 862"/>
              <a:gd name="T27" fmla="*/ 515 h 534"/>
              <a:gd name="T28" fmla="*/ 462 w 862"/>
              <a:gd name="T29" fmla="*/ 483 h 534"/>
              <a:gd name="T30" fmla="*/ 462 w 862"/>
              <a:gd name="T31" fmla="*/ 483 h 534"/>
              <a:gd name="T32" fmla="*/ 424 w 862"/>
              <a:gd name="T33" fmla="*/ 444 h 534"/>
              <a:gd name="T34" fmla="*/ 41 w 862"/>
              <a:gd name="T35" fmla="*/ 444 h 534"/>
              <a:gd name="T36" fmla="*/ 41 w 862"/>
              <a:gd name="T37" fmla="*/ 444 h 534"/>
              <a:gd name="T38" fmla="*/ 0 w 862"/>
              <a:gd name="T39" fmla="*/ 40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2" h="534">
                <a:moveTo>
                  <a:pt x="0" y="403"/>
                </a:moveTo>
                <a:lnTo>
                  <a:pt x="0" y="131"/>
                </a:lnTo>
                <a:lnTo>
                  <a:pt x="0" y="131"/>
                </a:lnTo>
                <a:cubicBezTo>
                  <a:pt x="0" y="107"/>
                  <a:pt x="18" y="89"/>
                  <a:pt x="41" y="89"/>
                </a:cubicBezTo>
                <a:lnTo>
                  <a:pt x="423" y="89"/>
                </a:lnTo>
                <a:lnTo>
                  <a:pt x="423" y="89"/>
                </a:lnTo>
                <a:cubicBezTo>
                  <a:pt x="445" y="89"/>
                  <a:pt x="462" y="72"/>
                  <a:pt x="462" y="50"/>
                </a:cubicBezTo>
                <a:lnTo>
                  <a:pt x="462" y="50"/>
                </a:lnTo>
                <a:cubicBezTo>
                  <a:pt x="462" y="19"/>
                  <a:pt x="498" y="0"/>
                  <a:pt x="524" y="17"/>
                </a:cubicBezTo>
                <a:lnTo>
                  <a:pt x="837" y="232"/>
                </a:lnTo>
                <a:lnTo>
                  <a:pt x="837" y="232"/>
                </a:lnTo>
                <a:cubicBezTo>
                  <a:pt x="861" y="249"/>
                  <a:pt x="861" y="284"/>
                  <a:pt x="837" y="300"/>
                </a:cubicBezTo>
                <a:lnTo>
                  <a:pt x="523" y="515"/>
                </a:lnTo>
                <a:lnTo>
                  <a:pt x="523" y="515"/>
                </a:lnTo>
                <a:cubicBezTo>
                  <a:pt x="497" y="533"/>
                  <a:pt x="462" y="514"/>
                  <a:pt x="462" y="483"/>
                </a:cubicBezTo>
                <a:lnTo>
                  <a:pt x="462" y="483"/>
                </a:lnTo>
                <a:cubicBezTo>
                  <a:pt x="462" y="461"/>
                  <a:pt x="445" y="444"/>
                  <a:pt x="424" y="444"/>
                </a:cubicBezTo>
                <a:lnTo>
                  <a:pt x="41" y="444"/>
                </a:lnTo>
                <a:lnTo>
                  <a:pt x="41" y="444"/>
                </a:lnTo>
                <a:cubicBezTo>
                  <a:pt x="18" y="444"/>
                  <a:pt x="0" y="426"/>
                  <a:pt x="0" y="403"/>
                </a:cubicBezTo>
              </a:path>
            </a:pathLst>
          </a:custGeom>
          <a:solidFill>
            <a:srgbClr val="E2EC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221">
            <a:extLst>
              <a:ext uri="{FF2B5EF4-FFF2-40B4-BE49-F238E27FC236}">
                <a16:creationId xmlns:a16="http://schemas.microsoft.com/office/drawing/2014/main" id="{E9C48C5F-A1D3-AF4D-9C98-556523F6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82" y="5079165"/>
            <a:ext cx="2157984" cy="2158990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2F8D954-7C0A-5247-90EB-FA6B0B7AED52}"/>
              </a:ext>
            </a:extLst>
          </p:cNvPr>
          <p:cNvSpPr txBox="1">
            <a:spLocks/>
          </p:cNvSpPr>
          <p:nvPr/>
        </p:nvSpPr>
        <p:spPr>
          <a:xfrm>
            <a:off x="1483611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2A63B9-AEDD-A449-8D5A-09941B96C442}"/>
              </a:ext>
            </a:extLst>
          </p:cNvPr>
          <p:cNvSpPr txBox="1"/>
          <p:nvPr/>
        </p:nvSpPr>
        <p:spPr>
          <a:xfrm>
            <a:off x="2001443" y="829292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6301EF-8DC9-5741-A083-2956C84511C9}"/>
              </a:ext>
            </a:extLst>
          </p:cNvPr>
          <p:cNvSpPr txBox="1"/>
          <p:nvPr/>
        </p:nvSpPr>
        <p:spPr>
          <a:xfrm>
            <a:off x="2992101" y="5650828"/>
            <a:ext cx="97494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3" name="Freeform 228">
            <a:extLst>
              <a:ext uri="{FF2B5EF4-FFF2-40B4-BE49-F238E27FC236}">
                <a16:creationId xmlns:a16="http://schemas.microsoft.com/office/drawing/2014/main" id="{3C9F0BE0-7B22-1847-9CD0-A55B0478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239" y="5079165"/>
            <a:ext cx="2157984" cy="2158990"/>
          </a:xfrm>
          <a:custGeom>
            <a:avLst/>
            <a:gdLst>
              <a:gd name="T0" fmla="*/ 866 w 1733"/>
              <a:gd name="T1" fmla="*/ 51 h 1733"/>
              <a:gd name="T2" fmla="*/ 866 w 1733"/>
              <a:gd name="T3" fmla="*/ 51 h 1733"/>
              <a:gd name="T4" fmla="*/ 51 w 1733"/>
              <a:gd name="T5" fmla="*/ 865 h 1733"/>
              <a:gd name="T6" fmla="*/ 51 w 1733"/>
              <a:gd name="T7" fmla="*/ 865 h 1733"/>
              <a:gd name="T8" fmla="*/ 866 w 1733"/>
              <a:gd name="T9" fmla="*/ 1681 h 1733"/>
              <a:gd name="T10" fmla="*/ 866 w 1733"/>
              <a:gd name="T11" fmla="*/ 1681 h 1733"/>
              <a:gd name="T12" fmla="*/ 1680 w 1733"/>
              <a:gd name="T13" fmla="*/ 865 h 1733"/>
              <a:gd name="T14" fmla="*/ 1680 w 1733"/>
              <a:gd name="T15" fmla="*/ 865 h 1733"/>
              <a:gd name="T16" fmla="*/ 866 w 1733"/>
              <a:gd name="T17" fmla="*/ 51 h 1733"/>
              <a:gd name="T18" fmla="*/ 866 w 1733"/>
              <a:gd name="T19" fmla="*/ 1732 h 1733"/>
              <a:gd name="T20" fmla="*/ 866 w 1733"/>
              <a:gd name="T21" fmla="*/ 1732 h 1733"/>
              <a:gd name="T22" fmla="*/ 0 w 1733"/>
              <a:gd name="T23" fmla="*/ 865 h 1733"/>
              <a:gd name="T24" fmla="*/ 0 w 1733"/>
              <a:gd name="T25" fmla="*/ 865 h 1733"/>
              <a:gd name="T26" fmla="*/ 866 w 1733"/>
              <a:gd name="T27" fmla="*/ 0 h 1733"/>
              <a:gd name="T28" fmla="*/ 866 w 1733"/>
              <a:gd name="T29" fmla="*/ 0 h 1733"/>
              <a:gd name="T30" fmla="*/ 1732 w 1733"/>
              <a:gd name="T31" fmla="*/ 865 h 1733"/>
              <a:gd name="T32" fmla="*/ 1732 w 1733"/>
              <a:gd name="T33" fmla="*/ 865 h 1733"/>
              <a:gd name="T34" fmla="*/ 866 w 1733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3" h="1733">
                <a:moveTo>
                  <a:pt x="866" y="51"/>
                </a:moveTo>
                <a:lnTo>
                  <a:pt x="866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6" y="1681"/>
                </a:cubicBezTo>
                <a:lnTo>
                  <a:pt x="866" y="1681"/>
                </a:lnTo>
                <a:cubicBezTo>
                  <a:pt x="1314" y="1681"/>
                  <a:pt x="1680" y="1315"/>
                  <a:pt x="1680" y="865"/>
                </a:cubicBezTo>
                <a:lnTo>
                  <a:pt x="1680" y="865"/>
                </a:lnTo>
                <a:cubicBezTo>
                  <a:pt x="1680" y="415"/>
                  <a:pt x="1314" y="51"/>
                  <a:pt x="866" y="51"/>
                </a:cubicBezTo>
                <a:close/>
                <a:moveTo>
                  <a:pt x="866" y="1732"/>
                </a:moveTo>
                <a:lnTo>
                  <a:pt x="866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6" y="0"/>
                </a:cubicBezTo>
                <a:lnTo>
                  <a:pt x="866" y="0"/>
                </a:lnTo>
                <a:cubicBezTo>
                  <a:pt x="1343" y="0"/>
                  <a:pt x="1732" y="387"/>
                  <a:pt x="1732" y="865"/>
                </a:cubicBezTo>
                <a:lnTo>
                  <a:pt x="1732" y="865"/>
                </a:lnTo>
                <a:cubicBezTo>
                  <a:pt x="1732" y="1343"/>
                  <a:pt x="1343" y="1732"/>
                  <a:pt x="866" y="1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E29795B-01E2-774D-9250-0153A50B6BA3}"/>
              </a:ext>
            </a:extLst>
          </p:cNvPr>
          <p:cNvSpPr txBox="1">
            <a:spLocks/>
          </p:cNvSpPr>
          <p:nvPr/>
        </p:nvSpPr>
        <p:spPr>
          <a:xfrm>
            <a:off x="7290269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00BC1-EDB8-F340-9936-ECAC5645B99B}"/>
              </a:ext>
            </a:extLst>
          </p:cNvPr>
          <p:cNvSpPr txBox="1"/>
          <p:nvPr/>
        </p:nvSpPr>
        <p:spPr>
          <a:xfrm>
            <a:off x="7768026" y="829292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5608F-7860-2C41-A1A2-589BB4141C1C}"/>
              </a:ext>
            </a:extLst>
          </p:cNvPr>
          <p:cNvSpPr txBox="1"/>
          <p:nvPr/>
        </p:nvSpPr>
        <p:spPr>
          <a:xfrm>
            <a:off x="8723417" y="5650828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27DDC8FE-2786-E94B-B072-98E92449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897" y="5079165"/>
            <a:ext cx="2157984" cy="2158990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6ED2F0D-9E3F-9C4D-AA90-5525FA2E1EF9}"/>
              </a:ext>
            </a:extLst>
          </p:cNvPr>
          <p:cNvSpPr txBox="1">
            <a:spLocks/>
          </p:cNvSpPr>
          <p:nvPr/>
        </p:nvSpPr>
        <p:spPr>
          <a:xfrm>
            <a:off x="13096927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B2E198-0875-4249-BF2F-7AFF6031C357}"/>
              </a:ext>
            </a:extLst>
          </p:cNvPr>
          <p:cNvSpPr txBox="1"/>
          <p:nvPr/>
        </p:nvSpPr>
        <p:spPr>
          <a:xfrm>
            <a:off x="13567471" y="829292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E5520B-1954-6B40-B1F8-A6C02DDCDBE3}"/>
              </a:ext>
            </a:extLst>
          </p:cNvPr>
          <p:cNvSpPr txBox="1"/>
          <p:nvPr/>
        </p:nvSpPr>
        <p:spPr>
          <a:xfrm>
            <a:off x="14517251" y="5650828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8" name="Freeform 235">
            <a:extLst>
              <a:ext uri="{FF2B5EF4-FFF2-40B4-BE49-F238E27FC236}">
                <a16:creationId xmlns:a16="http://schemas.microsoft.com/office/drawing/2014/main" id="{F27C32CF-EF99-B541-AA42-F88C0D93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0555" y="5079165"/>
            <a:ext cx="2157984" cy="2158990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7627FBE-48B4-DB49-B7DC-8705E41D7DE4}"/>
              </a:ext>
            </a:extLst>
          </p:cNvPr>
          <p:cNvSpPr txBox="1">
            <a:spLocks/>
          </p:cNvSpPr>
          <p:nvPr/>
        </p:nvSpPr>
        <p:spPr>
          <a:xfrm>
            <a:off x="18903585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A8A77B-F856-D742-B30A-640188F5BF7B}"/>
              </a:ext>
            </a:extLst>
          </p:cNvPr>
          <p:cNvSpPr txBox="1"/>
          <p:nvPr/>
        </p:nvSpPr>
        <p:spPr>
          <a:xfrm>
            <a:off x="19359702" y="829292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449F0-9A81-4A4A-B657-BC94419570DF}"/>
              </a:ext>
            </a:extLst>
          </p:cNvPr>
          <p:cNvSpPr txBox="1"/>
          <p:nvPr/>
        </p:nvSpPr>
        <p:spPr>
          <a:xfrm>
            <a:off x="20295855" y="5650828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148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CB25A6E1-4958-2840-9F1D-A5968F0B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91" y="2974950"/>
            <a:ext cx="2446951" cy="2849381"/>
          </a:xfrm>
          <a:custGeom>
            <a:avLst/>
            <a:gdLst>
              <a:gd name="T0" fmla="*/ 787 w 2333"/>
              <a:gd name="T1" fmla="*/ 40 h 2717"/>
              <a:gd name="T2" fmla="*/ 787 w 2333"/>
              <a:gd name="T3" fmla="*/ 40 h 2717"/>
              <a:gd name="T4" fmla="*/ 930 w 2333"/>
              <a:gd name="T5" fmla="*/ 41 h 2717"/>
              <a:gd name="T6" fmla="*/ 930 w 2333"/>
              <a:gd name="T7" fmla="*/ 41 h 2717"/>
              <a:gd name="T8" fmla="*/ 2332 w 2333"/>
              <a:gd name="T9" fmla="*/ 2289 h 2717"/>
              <a:gd name="T10" fmla="*/ 1146 w 2333"/>
              <a:gd name="T11" fmla="*/ 2716 h 2717"/>
              <a:gd name="T12" fmla="*/ 1146 w 2333"/>
              <a:gd name="T13" fmla="*/ 2716 h 2717"/>
              <a:gd name="T14" fmla="*/ 39 w 2333"/>
              <a:gd name="T15" fmla="*/ 932 h 2717"/>
              <a:gd name="T16" fmla="*/ 39 w 2333"/>
              <a:gd name="T17" fmla="*/ 932 h 2717"/>
              <a:gd name="T18" fmla="*/ 40 w 2333"/>
              <a:gd name="T19" fmla="*/ 787 h 2717"/>
              <a:gd name="T20" fmla="*/ 787 w 2333"/>
              <a:gd name="T21" fmla="*/ 40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3" h="2717">
                <a:moveTo>
                  <a:pt x="787" y="40"/>
                </a:moveTo>
                <a:lnTo>
                  <a:pt x="787" y="40"/>
                </a:lnTo>
                <a:cubicBezTo>
                  <a:pt x="827" y="0"/>
                  <a:pt x="891" y="0"/>
                  <a:pt x="930" y="41"/>
                </a:cubicBezTo>
                <a:lnTo>
                  <a:pt x="930" y="41"/>
                </a:lnTo>
                <a:cubicBezTo>
                  <a:pt x="1552" y="682"/>
                  <a:pt x="2029" y="1449"/>
                  <a:pt x="2332" y="2289"/>
                </a:cubicBezTo>
                <a:lnTo>
                  <a:pt x="1146" y="2716"/>
                </a:lnTo>
                <a:lnTo>
                  <a:pt x="1146" y="2716"/>
                </a:lnTo>
                <a:cubicBezTo>
                  <a:pt x="907" y="2050"/>
                  <a:pt x="529" y="1442"/>
                  <a:pt x="39" y="932"/>
                </a:cubicBezTo>
                <a:lnTo>
                  <a:pt x="39" y="932"/>
                </a:lnTo>
                <a:cubicBezTo>
                  <a:pt x="0" y="891"/>
                  <a:pt x="0" y="826"/>
                  <a:pt x="40" y="787"/>
                </a:cubicBezTo>
                <a:lnTo>
                  <a:pt x="787" y="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184417D-96CE-AB41-A39A-CDA2B962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251" y="5371020"/>
            <a:ext cx="1683726" cy="2863257"/>
          </a:xfrm>
          <a:custGeom>
            <a:avLst/>
            <a:gdLst>
              <a:gd name="T0" fmla="*/ 1189 w 1607"/>
              <a:gd name="T1" fmla="*/ 0 h 2730"/>
              <a:gd name="T2" fmla="*/ 1189 w 1607"/>
              <a:gd name="T3" fmla="*/ 0 h 2730"/>
              <a:gd name="T4" fmla="*/ 1512 w 1607"/>
              <a:gd name="T5" fmla="*/ 2729 h 2730"/>
              <a:gd name="T6" fmla="*/ 258 w 1607"/>
              <a:gd name="T7" fmla="*/ 2601 h 2730"/>
              <a:gd name="T8" fmla="*/ 258 w 1607"/>
              <a:gd name="T9" fmla="*/ 2601 h 2730"/>
              <a:gd name="T10" fmla="*/ 0 w 1607"/>
              <a:gd name="T11" fmla="*/ 418 h 2730"/>
              <a:gd name="T12" fmla="*/ 1189 w 1607"/>
              <a:gd name="T13" fmla="*/ 0 h 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7" h="2730">
                <a:moveTo>
                  <a:pt x="1189" y="0"/>
                </a:moveTo>
                <a:lnTo>
                  <a:pt x="1189" y="0"/>
                </a:lnTo>
                <a:cubicBezTo>
                  <a:pt x="1496" y="876"/>
                  <a:pt x="1606" y="1808"/>
                  <a:pt x="1512" y="2729"/>
                </a:cubicBezTo>
                <a:lnTo>
                  <a:pt x="258" y="2601"/>
                </a:lnTo>
                <a:lnTo>
                  <a:pt x="258" y="2601"/>
                </a:lnTo>
                <a:cubicBezTo>
                  <a:pt x="334" y="1863"/>
                  <a:pt x="246" y="1118"/>
                  <a:pt x="0" y="418"/>
                </a:cubicBezTo>
                <a:lnTo>
                  <a:pt x="118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25828594-2457-ED42-B82D-9FF9B169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35" y="8077008"/>
            <a:ext cx="2076902" cy="2877135"/>
          </a:xfrm>
          <a:custGeom>
            <a:avLst/>
            <a:gdLst>
              <a:gd name="T0" fmla="*/ 1979 w 1980"/>
              <a:gd name="T1" fmla="*/ 148 h 2743"/>
              <a:gd name="T2" fmla="*/ 1979 w 1980"/>
              <a:gd name="T3" fmla="*/ 148 h 2743"/>
              <a:gd name="T4" fmla="*/ 1069 w 1980"/>
              <a:gd name="T5" fmla="*/ 2742 h 2743"/>
              <a:gd name="T6" fmla="*/ 0 w 1980"/>
              <a:gd name="T7" fmla="*/ 2075 h 2743"/>
              <a:gd name="T8" fmla="*/ 0 w 1980"/>
              <a:gd name="T9" fmla="*/ 2075 h 2743"/>
              <a:gd name="T10" fmla="*/ 728 w 1980"/>
              <a:gd name="T11" fmla="*/ 0 h 2743"/>
              <a:gd name="T12" fmla="*/ 1979 w 1980"/>
              <a:gd name="T13" fmla="*/ 148 h 2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0" h="2743">
                <a:moveTo>
                  <a:pt x="1979" y="148"/>
                </a:moveTo>
                <a:lnTo>
                  <a:pt x="1979" y="148"/>
                </a:lnTo>
                <a:cubicBezTo>
                  <a:pt x="1870" y="1069"/>
                  <a:pt x="1560" y="1955"/>
                  <a:pt x="1069" y="2742"/>
                </a:cubicBezTo>
                <a:lnTo>
                  <a:pt x="0" y="2075"/>
                </a:lnTo>
                <a:lnTo>
                  <a:pt x="0" y="2075"/>
                </a:lnTo>
                <a:cubicBezTo>
                  <a:pt x="392" y="1445"/>
                  <a:pt x="641" y="737"/>
                  <a:pt x="728" y="0"/>
                </a:cubicBezTo>
                <a:lnTo>
                  <a:pt x="1979" y="1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80A5C0CE-39E8-FF4F-85BD-B3EFFC6D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470" y="10218672"/>
            <a:ext cx="2738367" cy="2710613"/>
          </a:xfrm>
          <a:custGeom>
            <a:avLst/>
            <a:gdLst>
              <a:gd name="T0" fmla="*/ 2608 w 2609"/>
              <a:gd name="T1" fmla="*/ 690 h 2582"/>
              <a:gd name="T2" fmla="*/ 2608 w 2609"/>
              <a:gd name="T3" fmla="*/ 690 h 2582"/>
              <a:gd name="T4" fmla="*/ 722 w 2609"/>
              <a:gd name="T5" fmla="*/ 2551 h 2582"/>
              <a:gd name="T6" fmla="*/ 722 w 2609"/>
              <a:gd name="T7" fmla="*/ 2551 h 2582"/>
              <a:gd name="T8" fmla="*/ 582 w 2609"/>
              <a:gd name="T9" fmla="*/ 2518 h 2582"/>
              <a:gd name="T10" fmla="*/ 29 w 2609"/>
              <a:gd name="T11" fmla="*/ 1618 h 2582"/>
              <a:gd name="T12" fmla="*/ 29 w 2609"/>
              <a:gd name="T13" fmla="*/ 1618 h 2582"/>
              <a:gd name="T14" fmla="*/ 62 w 2609"/>
              <a:gd name="T15" fmla="*/ 1477 h 2582"/>
              <a:gd name="T16" fmla="*/ 62 w 2609"/>
              <a:gd name="T17" fmla="*/ 1477 h 2582"/>
              <a:gd name="T18" fmla="*/ 1554 w 2609"/>
              <a:gd name="T19" fmla="*/ 0 h 2582"/>
              <a:gd name="T20" fmla="*/ 2608 w 2609"/>
              <a:gd name="T21" fmla="*/ 69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9" h="2582">
                <a:moveTo>
                  <a:pt x="2608" y="690"/>
                </a:moveTo>
                <a:lnTo>
                  <a:pt x="2608" y="690"/>
                </a:lnTo>
                <a:cubicBezTo>
                  <a:pt x="2118" y="1438"/>
                  <a:pt x="1475" y="2072"/>
                  <a:pt x="722" y="2551"/>
                </a:cubicBezTo>
                <a:lnTo>
                  <a:pt x="722" y="2551"/>
                </a:lnTo>
                <a:cubicBezTo>
                  <a:pt x="675" y="2581"/>
                  <a:pt x="612" y="2566"/>
                  <a:pt x="582" y="2518"/>
                </a:cubicBezTo>
                <a:lnTo>
                  <a:pt x="29" y="1618"/>
                </a:lnTo>
                <a:lnTo>
                  <a:pt x="29" y="1618"/>
                </a:lnTo>
                <a:cubicBezTo>
                  <a:pt x="0" y="1570"/>
                  <a:pt x="15" y="1508"/>
                  <a:pt x="62" y="1477"/>
                </a:cubicBezTo>
                <a:lnTo>
                  <a:pt x="62" y="1477"/>
                </a:lnTo>
                <a:cubicBezTo>
                  <a:pt x="658" y="1095"/>
                  <a:pt x="1165" y="592"/>
                  <a:pt x="1554" y="0"/>
                </a:cubicBezTo>
                <a:lnTo>
                  <a:pt x="2608" y="6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3788C-DE21-504D-BC2C-CE0CA80E054B}"/>
              </a:ext>
            </a:extLst>
          </p:cNvPr>
          <p:cNvCxnSpPr>
            <a:cxnSpLocks/>
          </p:cNvCxnSpPr>
          <p:nvPr/>
        </p:nvCxnSpPr>
        <p:spPr>
          <a:xfrm>
            <a:off x="7031948" y="4539661"/>
            <a:ext cx="2592150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7480F3-17EC-AE49-9F3C-EC588E7EB826}"/>
              </a:ext>
            </a:extLst>
          </p:cNvPr>
          <p:cNvCxnSpPr>
            <a:cxnSpLocks/>
          </p:cNvCxnSpPr>
          <p:nvPr/>
        </p:nvCxnSpPr>
        <p:spPr>
          <a:xfrm>
            <a:off x="7857139" y="6882859"/>
            <a:ext cx="1766959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07B96B-2DE0-9946-8E03-F484ED4C7F9E}"/>
              </a:ext>
            </a:extLst>
          </p:cNvPr>
          <p:cNvCxnSpPr>
            <a:cxnSpLocks/>
          </p:cNvCxnSpPr>
          <p:nvPr/>
        </p:nvCxnSpPr>
        <p:spPr>
          <a:xfrm>
            <a:off x="7547586" y="9226057"/>
            <a:ext cx="2076512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032B34-2C8E-B04A-A60E-AD3C38E5B583}"/>
              </a:ext>
            </a:extLst>
          </p:cNvPr>
          <p:cNvCxnSpPr>
            <a:cxnSpLocks/>
          </p:cNvCxnSpPr>
          <p:nvPr/>
        </p:nvCxnSpPr>
        <p:spPr>
          <a:xfrm>
            <a:off x="6145653" y="11568634"/>
            <a:ext cx="3478445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0375DD85-FF7C-1742-8B19-1880378E5BEE}"/>
              </a:ext>
            </a:extLst>
          </p:cNvPr>
          <p:cNvSpPr txBox="1">
            <a:spLocks/>
          </p:cNvSpPr>
          <p:nvPr/>
        </p:nvSpPr>
        <p:spPr>
          <a:xfrm>
            <a:off x="10511671" y="4358959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10511671" y="377702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00E586D-21F5-844D-8439-02EBA3414250}"/>
              </a:ext>
            </a:extLst>
          </p:cNvPr>
          <p:cNvSpPr txBox="1">
            <a:spLocks/>
          </p:cNvSpPr>
          <p:nvPr/>
        </p:nvSpPr>
        <p:spPr>
          <a:xfrm>
            <a:off x="10511671" y="6702157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93F19A-8C09-3C4E-8287-4AB42A0FA7C3}"/>
              </a:ext>
            </a:extLst>
          </p:cNvPr>
          <p:cNvSpPr txBox="1"/>
          <p:nvPr/>
        </p:nvSpPr>
        <p:spPr>
          <a:xfrm>
            <a:off x="10511671" y="612022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FCCA66F-1902-BF49-9A8A-DB5331CAFDC0}"/>
              </a:ext>
            </a:extLst>
          </p:cNvPr>
          <p:cNvSpPr txBox="1">
            <a:spLocks/>
          </p:cNvSpPr>
          <p:nvPr/>
        </p:nvSpPr>
        <p:spPr>
          <a:xfrm>
            <a:off x="10511671" y="9045355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0A613E-B59C-BC42-826F-9D4AE0A16364}"/>
              </a:ext>
            </a:extLst>
          </p:cNvPr>
          <p:cNvSpPr txBox="1"/>
          <p:nvPr/>
        </p:nvSpPr>
        <p:spPr>
          <a:xfrm>
            <a:off x="10511671" y="8463424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A4EB932-E007-234F-9384-6E149AAB1492}"/>
              </a:ext>
            </a:extLst>
          </p:cNvPr>
          <p:cNvSpPr txBox="1">
            <a:spLocks/>
          </p:cNvSpPr>
          <p:nvPr/>
        </p:nvSpPr>
        <p:spPr>
          <a:xfrm>
            <a:off x="10511671" y="11388553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77ADC-9BF9-4442-9ACC-CD6923C4220A}"/>
              </a:ext>
            </a:extLst>
          </p:cNvPr>
          <p:cNvSpPr txBox="1"/>
          <p:nvPr/>
        </p:nvSpPr>
        <p:spPr>
          <a:xfrm>
            <a:off x="10511671" y="1080662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304261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CDDDB-B505-C746-9683-6996091633A6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C6141-9EE7-E94E-A5B4-BA4F8AC1DB5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194391C-CE93-CF4A-AF0E-FEAC72D0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023" y="3024379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E16C6BB-CB0A-FA42-A21F-0D8F2CB7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917" y="3024379"/>
            <a:ext cx="9788710" cy="253811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A2D51863-40D8-6E44-8EB7-028EEEAF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023" y="6578841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1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B3830CE-FB87-6843-AA22-A7825109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917" y="6578841"/>
            <a:ext cx="9788710" cy="253811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3AAC2DC5-5425-E245-919B-B9A4E1D0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023" y="10133306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EBFA35B1-269E-794D-BA5A-581352B8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917" y="10133306"/>
            <a:ext cx="9788710" cy="253811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80">
            <a:extLst>
              <a:ext uri="{FF2B5EF4-FFF2-40B4-BE49-F238E27FC236}">
                <a16:creationId xmlns:a16="http://schemas.microsoft.com/office/drawing/2014/main" id="{0A279246-70A9-294A-A93C-EEF8C0F9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08" y="4227608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71871C9E-BF74-4547-A789-86C276CC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08" y="7787472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9D971485-A290-AD49-998D-9054A1F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08" y="11341841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D7758C-3BA3-BB46-84B1-1000FC2FDD70}"/>
              </a:ext>
            </a:extLst>
          </p:cNvPr>
          <p:cNvGrpSpPr/>
          <p:nvPr/>
        </p:nvGrpSpPr>
        <p:grpSpPr>
          <a:xfrm>
            <a:off x="9864042" y="3530805"/>
            <a:ext cx="8264461" cy="1525266"/>
            <a:chOff x="10511671" y="3777028"/>
            <a:chExt cx="8264461" cy="1525266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F84E410A-666F-E54C-9230-4658D504748F}"/>
                </a:ext>
              </a:extLst>
            </p:cNvPr>
            <p:cNvSpPr txBox="1">
              <a:spLocks/>
            </p:cNvSpPr>
            <p:nvPr/>
          </p:nvSpPr>
          <p:spPr>
            <a:xfrm>
              <a:off x="10511672" y="4358959"/>
              <a:ext cx="8264460" cy="9433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 marketing.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3D3A1A-81B7-024A-A9E2-CB9448242BB6}"/>
                </a:ext>
              </a:extLst>
            </p:cNvPr>
            <p:cNvSpPr txBox="1"/>
            <p:nvPr/>
          </p:nvSpPr>
          <p:spPr>
            <a:xfrm>
              <a:off x="10511671" y="3777028"/>
              <a:ext cx="295625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B55D7-A8B6-3C41-A09C-28B029EECD54}"/>
              </a:ext>
            </a:extLst>
          </p:cNvPr>
          <p:cNvGrpSpPr/>
          <p:nvPr/>
        </p:nvGrpSpPr>
        <p:grpSpPr>
          <a:xfrm>
            <a:off x="9864042" y="7085267"/>
            <a:ext cx="8264461" cy="1525266"/>
            <a:chOff x="10511671" y="3777028"/>
            <a:chExt cx="8264461" cy="1525266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A0E1BA8C-94F7-EF44-AA8C-B21FAB167F6B}"/>
                </a:ext>
              </a:extLst>
            </p:cNvPr>
            <p:cNvSpPr txBox="1">
              <a:spLocks/>
            </p:cNvSpPr>
            <p:nvPr/>
          </p:nvSpPr>
          <p:spPr>
            <a:xfrm>
              <a:off x="10511672" y="4358959"/>
              <a:ext cx="8264460" cy="9433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 marketing.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7E6CB-368A-704E-8EE9-9B342237D075}"/>
                </a:ext>
              </a:extLst>
            </p:cNvPr>
            <p:cNvSpPr txBox="1"/>
            <p:nvPr/>
          </p:nvSpPr>
          <p:spPr>
            <a:xfrm>
              <a:off x="10511671" y="3777028"/>
              <a:ext cx="303640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86F59C-3188-004B-AF5E-A0657B997776}"/>
              </a:ext>
            </a:extLst>
          </p:cNvPr>
          <p:cNvGrpSpPr/>
          <p:nvPr/>
        </p:nvGrpSpPr>
        <p:grpSpPr>
          <a:xfrm>
            <a:off x="9864042" y="10639732"/>
            <a:ext cx="8264461" cy="1525266"/>
            <a:chOff x="10511671" y="3777028"/>
            <a:chExt cx="8264461" cy="1525266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5F9EB774-C7BD-9A4B-8F88-5906E684F990}"/>
                </a:ext>
              </a:extLst>
            </p:cNvPr>
            <p:cNvSpPr txBox="1">
              <a:spLocks/>
            </p:cNvSpPr>
            <p:nvPr/>
          </p:nvSpPr>
          <p:spPr>
            <a:xfrm>
              <a:off x="10511672" y="4358959"/>
              <a:ext cx="8264460" cy="9433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 marketing.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D6FD8-7B7A-5144-8D98-82FF88589C50}"/>
                </a:ext>
              </a:extLst>
            </p:cNvPr>
            <p:cNvSpPr txBox="1"/>
            <p:nvPr/>
          </p:nvSpPr>
          <p:spPr>
            <a:xfrm>
              <a:off x="10511671" y="3777028"/>
              <a:ext cx="3050835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03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746337-0910-D24A-B516-2A9F20FCCA3F}"/>
              </a:ext>
            </a:extLst>
          </p:cNvPr>
          <p:cNvSpPr txBox="1"/>
          <p:nvPr/>
        </p:nvSpPr>
        <p:spPr>
          <a:xfrm>
            <a:off x="6446490" y="3554774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2A524-C622-3B4A-8211-76A416D6F272}"/>
              </a:ext>
            </a:extLst>
          </p:cNvPr>
          <p:cNvSpPr txBox="1"/>
          <p:nvPr/>
        </p:nvSpPr>
        <p:spPr>
          <a:xfrm>
            <a:off x="6334280" y="7109236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62A3FF-51D9-724A-866C-62AFA224CDE9}"/>
              </a:ext>
            </a:extLst>
          </p:cNvPr>
          <p:cNvSpPr txBox="1"/>
          <p:nvPr/>
        </p:nvSpPr>
        <p:spPr>
          <a:xfrm>
            <a:off x="6314242" y="10663701"/>
            <a:ext cx="883575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092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EA24B-F092-FE41-A4E7-D69543EEE051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05F47-3F6A-1041-B071-683E08947E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72">
            <a:extLst>
              <a:ext uri="{FF2B5EF4-FFF2-40B4-BE49-F238E27FC236}">
                <a16:creationId xmlns:a16="http://schemas.microsoft.com/office/drawing/2014/main" id="{D07A4270-28C1-0049-BEEA-8A25A75B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06" y="3577274"/>
            <a:ext cx="10312917" cy="5501414"/>
          </a:xfrm>
          <a:custGeom>
            <a:avLst/>
            <a:gdLst>
              <a:gd name="T0" fmla="*/ 7607 w 7645"/>
              <a:gd name="T1" fmla="*/ 977 h 4080"/>
              <a:gd name="T2" fmla="*/ 7607 w 7645"/>
              <a:gd name="T3" fmla="*/ 977 h 4080"/>
              <a:gd name="T4" fmla="*/ 6878 w 7645"/>
              <a:gd name="T5" fmla="*/ 269 h 4080"/>
              <a:gd name="T6" fmla="*/ 6878 w 7645"/>
              <a:gd name="T7" fmla="*/ 269 h 4080"/>
              <a:gd name="T8" fmla="*/ 5865 w 7645"/>
              <a:gd name="T9" fmla="*/ 0 h 4080"/>
              <a:gd name="T10" fmla="*/ 5865 w 7645"/>
              <a:gd name="T11" fmla="*/ 0 h 4080"/>
              <a:gd name="T12" fmla="*/ 3825 w 7645"/>
              <a:gd name="T13" fmla="*/ 2039 h 4080"/>
              <a:gd name="T14" fmla="*/ 3825 w 7645"/>
              <a:gd name="T15" fmla="*/ 2039 h 4080"/>
              <a:gd name="T16" fmla="*/ 2040 w 7645"/>
              <a:gd name="T17" fmla="*/ 3825 h 4080"/>
              <a:gd name="T18" fmla="*/ 2040 w 7645"/>
              <a:gd name="T19" fmla="*/ 3825 h 4080"/>
              <a:gd name="T20" fmla="*/ 255 w 7645"/>
              <a:gd name="T21" fmla="*/ 2039 h 4080"/>
              <a:gd name="T22" fmla="*/ 255 w 7645"/>
              <a:gd name="T23" fmla="*/ 2039 h 4080"/>
              <a:gd name="T24" fmla="*/ 2040 w 7645"/>
              <a:gd name="T25" fmla="*/ 255 h 4080"/>
              <a:gd name="T26" fmla="*/ 2040 w 7645"/>
              <a:gd name="T27" fmla="*/ 255 h 4080"/>
              <a:gd name="T28" fmla="*/ 2927 w 7645"/>
              <a:gd name="T29" fmla="*/ 490 h 4080"/>
              <a:gd name="T30" fmla="*/ 2927 w 7645"/>
              <a:gd name="T31" fmla="*/ 490 h 4080"/>
              <a:gd name="T32" fmla="*/ 3564 w 7645"/>
              <a:gd name="T33" fmla="*/ 1109 h 4080"/>
              <a:gd name="T34" fmla="*/ 3564 w 7645"/>
              <a:gd name="T35" fmla="*/ 1109 h 4080"/>
              <a:gd name="T36" fmla="*/ 3739 w 7645"/>
              <a:gd name="T37" fmla="*/ 1152 h 4080"/>
              <a:gd name="T38" fmla="*/ 3739 w 7645"/>
              <a:gd name="T39" fmla="*/ 1152 h 4080"/>
              <a:gd name="T40" fmla="*/ 3782 w 7645"/>
              <a:gd name="T41" fmla="*/ 977 h 4080"/>
              <a:gd name="T42" fmla="*/ 3782 w 7645"/>
              <a:gd name="T43" fmla="*/ 977 h 4080"/>
              <a:gd name="T44" fmla="*/ 3053 w 7645"/>
              <a:gd name="T45" fmla="*/ 269 h 4080"/>
              <a:gd name="T46" fmla="*/ 3053 w 7645"/>
              <a:gd name="T47" fmla="*/ 269 h 4080"/>
              <a:gd name="T48" fmla="*/ 2040 w 7645"/>
              <a:gd name="T49" fmla="*/ 0 h 4080"/>
              <a:gd name="T50" fmla="*/ 2040 w 7645"/>
              <a:gd name="T51" fmla="*/ 0 h 4080"/>
              <a:gd name="T52" fmla="*/ 0 w 7645"/>
              <a:gd name="T53" fmla="*/ 2039 h 4080"/>
              <a:gd name="T54" fmla="*/ 0 w 7645"/>
              <a:gd name="T55" fmla="*/ 2039 h 4080"/>
              <a:gd name="T56" fmla="*/ 2040 w 7645"/>
              <a:gd name="T57" fmla="*/ 4079 h 4080"/>
              <a:gd name="T58" fmla="*/ 2040 w 7645"/>
              <a:gd name="T59" fmla="*/ 4079 h 4080"/>
              <a:gd name="T60" fmla="*/ 4080 w 7645"/>
              <a:gd name="T61" fmla="*/ 2039 h 4080"/>
              <a:gd name="T62" fmla="*/ 4080 w 7645"/>
              <a:gd name="T63" fmla="*/ 2039 h 4080"/>
              <a:gd name="T64" fmla="*/ 5865 w 7645"/>
              <a:gd name="T65" fmla="*/ 255 h 4080"/>
              <a:gd name="T66" fmla="*/ 5865 w 7645"/>
              <a:gd name="T67" fmla="*/ 255 h 4080"/>
              <a:gd name="T68" fmla="*/ 6751 w 7645"/>
              <a:gd name="T69" fmla="*/ 490 h 4080"/>
              <a:gd name="T70" fmla="*/ 6751 w 7645"/>
              <a:gd name="T71" fmla="*/ 490 h 4080"/>
              <a:gd name="T72" fmla="*/ 7389 w 7645"/>
              <a:gd name="T73" fmla="*/ 1109 h 4080"/>
              <a:gd name="T74" fmla="*/ 7389 w 7645"/>
              <a:gd name="T75" fmla="*/ 1109 h 4080"/>
              <a:gd name="T76" fmla="*/ 7565 w 7645"/>
              <a:gd name="T77" fmla="*/ 1152 h 4080"/>
              <a:gd name="T78" fmla="*/ 7565 w 7645"/>
              <a:gd name="T79" fmla="*/ 1152 h 4080"/>
              <a:gd name="T80" fmla="*/ 7607 w 7645"/>
              <a:gd name="T81" fmla="*/ 97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45" h="4080">
                <a:moveTo>
                  <a:pt x="7607" y="977"/>
                </a:moveTo>
                <a:lnTo>
                  <a:pt x="7607" y="977"/>
                </a:lnTo>
                <a:cubicBezTo>
                  <a:pt x="7428" y="685"/>
                  <a:pt x="7176" y="440"/>
                  <a:pt x="6878" y="269"/>
                </a:cubicBezTo>
                <a:lnTo>
                  <a:pt x="6878" y="269"/>
                </a:lnTo>
                <a:cubicBezTo>
                  <a:pt x="6572" y="93"/>
                  <a:pt x="6221" y="0"/>
                  <a:pt x="5865" y="0"/>
                </a:cubicBezTo>
                <a:lnTo>
                  <a:pt x="5865" y="0"/>
                </a:lnTo>
                <a:cubicBezTo>
                  <a:pt x="4741" y="0"/>
                  <a:pt x="3825" y="915"/>
                  <a:pt x="3825" y="2039"/>
                </a:cubicBezTo>
                <a:lnTo>
                  <a:pt x="3825" y="2039"/>
                </a:lnTo>
                <a:cubicBezTo>
                  <a:pt x="3825" y="3024"/>
                  <a:pt x="3025" y="3825"/>
                  <a:pt x="2040" y="3825"/>
                </a:cubicBezTo>
                <a:lnTo>
                  <a:pt x="2040" y="3825"/>
                </a:lnTo>
                <a:cubicBezTo>
                  <a:pt x="1056" y="3825"/>
                  <a:pt x="255" y="3024"/>
                  <a:pt x="255" y="2039"/>
                </a:cubicBezTo>
                <a:lnTo>
                  <a:pt x="255" y="2039"/>
                </a:lnTo>
                <a:cubicBezTo>
                  <a:pt x="255" y="1055"/>
                  <a:pt x="1056" y="255"/>
                  <a:pt x="2040" y="255"/>
                </a:cubicBezTo>
                <a:lnTo>
                  <a:pt x="2040" y="255"/>
                </a:lnTo>
                <a:cubicBezTo>
                  <a:pt x="2352" y="255"/>
                  <a:pt x="2658" y="336"/>
                  <a:pt x="2927" y="490"/>
                </a:cubicBezTo>
                <a:lnTo>
                  <a:pt x="2927" y="490"/>
                </a:lnTo>
                <a:cubicBezTo>
                  <a:pt x="3187" y="639"/>
                  <a:pt x="3407" y="854"/>
                  <a:pt x="3564" y="1109"/>
                </a:cubicBezTo>
                <a:lnTo>
                  <a:pt x="3564" y="1109"/>
                </a:lnTo>
                <a:cubicBezTo>
                  <a:pt x="3601" y="1169"/>
                  <a:pt x="3679" y="1188"/>
                  <a:pt x="3739" y="1152"/>
                </a:cubicBezTo>
                <a:lnTo>
                  <a:pt x="3739" y="1152"/>
                </a:lnTo>
                <a:cubicBezTo>
                  <a:pt x="3799" y="1115"/>
                  <a:pt x="3818" y="1037"/>
                  <a:pt x="3782" y="977"/>
                </a:cubicBezTo>
                <a:lnTo>
                  <a:pt x="3782" y="977"/>
                </a:lnTo>
                <a:cubicBezTo>
                  <a:pt x="3603" y="685"/>
                  <a:pt x="3351" y="440"/>
                  <a:pt x="3053" y="269"/>
                </a:cubicBezTo>
                <a:lnTo>
                  <a:pt x="3053" y="269"/>
                </a:lnTo>
                <a:cubicBezTo>
                  <a:pt x="2746" y="93"/>
                  <a:pt x="2396" y="0"/>
                  <a:pt x="2040" y="0"/>
                </a:cubicBezTo>
                <a:lnTo>
                  <a:pt x="2040" y="0"/>
                </a:lnTo>
                <a:cubicBezTo>
                  <a:pt x="915" y="0"/>
                  <a:pt x="0" y="915"/>
                  <a:pt x="0" y="2039"/>
                </a:cubicBezTo>
                <a:lnTo>
                  <a:pt x="0" y="2039"/>
                </a:lnTo>
                <a:cubicBezTo>
                  <a:pt x="0" y="3164"/>
                  <a:pt x="915" y="4079"/>
                  <a:pt x="2040" y="4079"/>
                </a:cubicBezTo>
                <a:lnTo>
                  <a:pt x="2040" y="4079"/>
                </a:lnTo>
                <a:cubicBezTo>
                  <a:pt x="3165" y="4079"/>
                  <a:pt x="4080" y="3164"/>
                  <a:pt x="4080" y="2039"/>
                </a:cubicBezTo>
                <a:lnTo>
                  <a:pt x="4080" y="2039"/>
                </a:lnTo>
                <a:cubicBezTo>
                  <a:pt x="4080" y="1055"/>
                  <a:pt x="4881" y="255"/>
                  <a:pt x="5865" y="255"/>
                </a:cubicBezTo>
                <a:lnTo>
                  <a:pt x="5865" y="255"/>
                </a:lnTo>
                <a:cubicBezTo>
                  <a:pt x="6177" y="255"/>
                  <a:pt x="6483" y="336"/>
                  <a:pt x="6751" y="490"/>
                </a:cubicBezTo>
                <a:lnTo>
                  <a:pt x="6751" y="490"/>
                </a:lnTo>
                <a:cubicBezTo>
                  <a:pt x="7012" y="639"/>
                  <a:pt x="7233" y="854"/>
                  <a:pt x="7389" y="1109"/>
                </a:cubicBezTo>
                <a:lnTo>
                  <a:pt x="7389" y="1109"/>
                </a:lnTo>
                <a:cubicBezTo>
                  <a:pt x="7426" y="1169"/>
                  <a:pt x="7505" y="1188"/>
                  <a:pt x="7565" y="1152"/>
                </a:cubicBezTo>
                <a:lnTo>
                  <a:pt x="7565" y="1152"/>
                </a:lnTo>
                <a:cubicBezTo>
                  <a:pt x="7625" y="1115"/>
                  <a:pt x="7644" y="1037"/>
                  <a:pt x="7607" y="977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Freeform 73">
            <a:extLst>
              <a:ext uri="{FF2B5EF4-FFF2-40B4-BE49-F238E27FC236}">
                <a16:creationId xmlns:a16="http://schemas.microsoft.com/office/drawing/2014/main" id="{12D4AE8D-023F-CE4F-B40E-1B1B1A8B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514" y="3577274"/>
            <a:ext cx="9962014" cy="5501414"/>
          </a:xfrm>
          <a:custGeom>
            <a:avLst/>
            <a:gdLst>
              <a:gd name="T0" fmla="*/ 1781 w 7385"/>
              <a:gd name="T1" fmla="*/ 4079 h 4080"/>
              <a:gd name="T2" fmla="*/ 1781 w 7385"/>
              <a:gd name="T3" fmla="*/ 4079 h 4080"/>
              <a:gd name="T4" fmla="*/ 766 w 7385"/>
              <a:gd name="T5" fmla="*/ 3809 h 4080"/>
              <a:gd name="T6" fmla="*/ 766 w 7385"/>
              <a:gd name="T7" fmla="*/ 3809 h 4080"/>
              <a:gd name="T8" fmla="*/ 36 w 7385"/>
              <a:gd name="T9" fmla="*/ 3097 h 4080"/>
              <a:gd name="T10" fmla="*/ 36 w 7385"/>
              <a:gd name="T11" fmla="*/ 3097 h 4080"/>
              <a:gd name="T12" fmla="*/ 79 w 7385"/>
              <a:gd name="T13" fmla="*/ 2922 h 4080"/>
              <a:gd name="T14" fmla="*/ 79 w 7385"/>
              <a:gd name="T15" fmla="*/ 2922 h 4080"/>
              <a:gd name="T16" fmla="*/ 255 w 7385"/>
              <a:gd name="T17" fmla="*/ 2965 h 4080"/>
              <a:gd name="T18" fmla="*/ 255 w 7385"/>
              <a:gd name="T19" fmla="*/ 2965 h 4080"/>
              <a:gd name="T20" fmla="*/ 893 w 7385"/>
              <a:gd name="T21" fmla="*/ 3588 h 4080"/>
              <a:gd name="T22" fmla="*/ 893 w 7385"/>
              <a:gd name="T23" fmla="*/ 3588 h 4080"/>
              <a:gd name="T24" fmla="*/ 1781 w 7385"/>
              <a:gd name="T25" fmla="*/ 3825 h 4080"/>
              <a:gd name="T26" fmla="*/ 1781 w 7385"/>
              <a:gd name="T27" fmla="*/ 3825 h 4080"/>
              <a:gd name="T28" fmla="*/ 3567 w 7385"/>
              <a:gd name="T29" fmla="*/ 2039 h 4080"/>
              <a:gd name="T30" fmla="*/ 3567 w 7385"/>
              <a:gd name="T31" fmla="*/ 2039 h 4080"/>
              <a:gd name="T32" fmla="*/ 5606 w 7385"/>
              <a:gd name="T33" fmla="*/ 0 h 4080"/>
              <a:gd name="T34" fmla="*/ 5606 w 7385"/>
              <a:gd name="T35" fmla="*/ 0 h 4080"/>
              <a:gd name="T36" fmla="*/ 6618 w 7385"/>
              <a:gd name="T37" fmla="*/ 269 h 4080"/>
              <a:gd name="T38" fmla="*/ 6618 w 7385"/>
              <a:gd name="T39" fmla="*/ 269 h 4080"/>
              <a:gd name="T40" fmla="*/ 7347 w 7385"/>
              <a:gd name="T41" fmla="*/ 977 h 4080"/>
              <a:gd name="T42" fmla="*/ 7347 w 7385"/>
              <a:gd name="T43" fmla="*/ 977 h 4080"/>
              <a:gd name="T44" fmla="*/ 7305 w 7385"/>
              <a:gd name="T45" fmla="*/ 1152 h 4080"/>
              <a:gd name="T46" fmla="*/ 7305 w 7385"/>
              <a:gd name="T47" fmla="*/ 1152 h 4080"/>
              <a:gd name="T48" fmla="*/ 7130 w 7385"/>
              <a:gd name="T49" fmla="*/ 1109 h 4080"/>
              <a:gd name="T50" fmla="*/ 7130 w 7385"/>
              <a:gd name="T51" fmla="*/ 1109 h 4080"/>
              <a:gd name="T52" fmla="*/ 6492 w 7385"/>
              <a:gd name="T53" fmla="*/ 490 h 4080"/>
              <a:gd name="T54" fmla="*/ 6492 w 7385"/>
              <a:gd name="T55" fmla="*/ 490 h 4080"/>
              <a:gd name="T56" fmla="*/ 5606 w 7385"/>
              <a:gd name="T57" fmla="*/ 255 h 4080"/>
              <a:gd name="T58" fmla="*/ 5606 w 7385"/>
              <a:gd name="T59" fmla="*/ 255 h 4080"/>
              <a:gd name="T60" fmla="*/ 3820 w 7385"/>
              <a:gd name="T61" fmla="*/ 2039 h 4080"/>
              <a:gd name="T62" fmla="*/ 3820 w 7385"/>
              <a:gd name="T63" fmla="*/ 2039 h 4080"/>
              <a:gd name="T64" fmla="*/ 1781 w 7385"/>
              <a:gd name="T65" fmla="*/ 4079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85" h="4080">
                <a:moveTo>
                  <a:pt x="1781" y="4079"/>
                </a:moveTo>
                <a:lnTo>
                  <a:pt x="1781" y="4079"/>
                </a:lnTo>
                <a:cubicBezTo>
                  <a:pt x="1425" y="4079"/>
                  <a:pt x="1074" y="3985"/>
                  <a:pt x="766" y="3809"/>
                </a:cubicBezTo>
                <a:lnTo>
                  <a:pt x="766" y="3809"/>
                </a:lnTo>
                <a:cubicBezTo>
                  <a:pt x="468" y="3637"/>
                  <a:pt x="216" y="3391"/>
                  <a:pt x="36" y="3097"/>
                </a:cubicBezTo>
                <a:lnTo>
                  <a:pt x="36" y="3097"/>
                </a:lnTo>
                <a:cubicBezTo>
                  <a:pt x="0" y="3037"/>
                  <a:pt x="19" y="2959"/>
                  <a:pt x="79" y="2922"/>
                </a:cubicBezTo>
                <a:lnTo>
                  <a:pt x="79" y="2922"/>
                </a:lnTo>
                <a:cubicBezTo>
                  <a:pt x="140" y="2885"/>
                  <a:pt x="218" y="2905"/>
                  <a:pt x="255" y="2965"/>
                </a:cubicBezTo>
                <a:lnTo>
                  <a:pt x="255" y="2965"/>
                </a:lnTo>
                <a:cubicBezTo>
                  <a:pt x="411" y="3222"/>
                  <a:pt x="632" y="3438"/>
                  <a:pt x="893" y="3588"/>
                </a:cubicBezTo>
                <a:lnTo>
                  <a:pt x="893" y="3588"/>
                </a:lnTo>
                <a:cubicBezTo>
                  <a:pt x="1162" y="3743"/>
                  <a:pt x="1469" y="3825"/>
                  <a:pt x="1781" y="3825"/>
                </a:cubicBezTo>
                <a:lnTo>
                  <a:pt x="1781" y="3825"/>
                </a:lnTo>
                <a:cubicBezTo>
                  <a:pt x="2766" y="3825"/>
                  <a:pt x="3567" y="3024"/>
                  <a:pt x="3567" y="2039"/>
                </a:cubicBezTo>
                <a:lnTo>
                  <a:pt x="3567" y="2039"/>
                </a:lnTo>
                <a:cubicBezTo>
                  <a:pt x="3567" y="915"/>
                  <a:pt x="4480" y="0"/>
                  <a:pt x="5606" y="0"/>
                </a:cubicBezTo>
                <a:lnTo>
                  <a:pt x="5606" y="0"/>
                </a:lnTo>
                <a:cubicBezTo>
                  <a:pt x="5961" y="0"/>
                  <a:pt x="6311" y="93"/>
                  <a:pt x="6618" y="269"/>
                </a:cubicBezTo>
                <a:lnTo>
                  <a:pt x="6618" y="269"/>
                </a:lnTo>
                <a:cubicBezTo>
                  <a:pt x="6916" y="440"/>
                  <a:pt x="7168" y="685"/>
                  <a:pt x="7347" y="977"/>
                </a:cubicBezTo>
                <a:lnTo>
                  <a:pt x="7347" y="977"/>
                </a:lnTo>
                <a:cubicBezTo>
                  <a:pt x="7384" y="1037"/>
                  <a:pt x="7365" y="1115"/>
                  <a:pt x="7305" y="1152"/>
                </a:cubicBezTo>
                <a:lnTo>
                  <a:pt x="7305" y="1152"/>
                </a:lnTo>
                <a:cubicBezTo>
                  <a:pt x="7245" y="1188"/>
                  <a:pt x="7166" y="1169"/>
                  <a:pt x="7130" y="1109"/>
                </a:cubicBezTo>
                <a:lnTo>
                  <a:pt x="7130" y="1109"/>
                </a:lnTo>
                <a:cubicBezTo>
                  <a:pt x="6973" y="854"/>
                  <a:pt x="6752" y="639"/>
                  <a:pt x="6492" y="490"/>
                </a:cubicBezTo>
                <a:lnTo>
                  <a:pt x="6492" y="490"/>
                </a:lnTo>
                <a:cubicBezTo>
                  <a:pt x="6223" y="336"/>
                  <a:pt x="5917" y="255"/>
                  <a:pt x="5606" y="255"/>
                </a:cubicBezTo>
                <a:lnTo>
                  <a:pt x="5606" y="255"/>
                </a:lnTo>
                <a:cubicBezTo>
                  <a:pt x="4621" y="255"/>
                  <a:pt x="3820" y="1055"/>
                  <a:pt x="3820" y="2039"/>
                </a:cubicBezTo>
                <a:lnTo>
                  <a:pt x="3820" y="2039"/>
                </a:lnTo>
                <a:cubicBezTo>
                  <a:pt x="3820" y="3164"/>
                  <a:pt x="2906" y="4079"/>
                  <a:pt x="1781" y="4079"/>
                </a:cubicBezTo>
              </a:path>
            </a:pathLst>
          </a:custGeom>
          <a:gradFill>
            <a:gsLst>
              <a:gs pos="0">
                <a:schemeClr val="accent2">
                  <a:lumMod val="89000"/>
                </a:schemeClr>
              </a:gs>
              <a:gs pos="0">
                <a:schemeClr val="accent2"/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74">
            <a:extLst>
              <a:ext uri="{FF2B5EF4-FFF2-40B4-BE49-F238E27FC236}">
                <a16:creationId xmlns:a16="http://schemas.microsoft.com/office/drawing/2014/main" id="{DBB53074-2F6C-BA44-BC12-3E15EC0A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971" y="3577274"/>
            <a:ext cx="10306971" cy="5501414"/>
          </a:xfrm>
          <a:custGeom>
            <a:avLst/>
            <a:gdLst>
              <a:gd name="T0" fmla="*/ 5603 w 7644"/>
              <a:gd name="T1" fmla="*/ 4079 h 4080"/>
              <a:gd name="T2" fmla="*/ 5603 w 7644"/>
              <a:gd name="T3" fmla="*/ 4079 h 4080"/>
              <a:gd name="T4" fmla="*/ 4590 w 7644"/>
              <a:gd name="T5" fmla="*/ 3810 h 4080"/>
              <a:gd name="T6" fmla="*/ 4590 w 7644"/>
              <a:gd name="T7" fmla="*/ 3810 h 4080"/>
              <a:gd name="T8" fmla="*/ 3861 w 7644"/>
              <a:gd name="T9" fmla="*/ 3102 h 4080"/>
              <a:gd name="T10" fmla="*/ 3861 w 7644"/>
              <a:gd name="T11" fmla="*/ 3102 h 4080"/>
              <a:gd name="T12" fmla="*/ 3904 w 7644"/>
              <a:gd name="T13" fmla="*/ 2927 h 4080"/>
              <a:gd name="T14" fmla="*/ 3904 w 7644"/>
              <a:gd name="T15" fmla="*/ 2927 h 4080"/>
              <a:gd name="T16" fmla="*/ 4079 w 7644"/>
              <a:gd name="T17" fmla="*/ 2969 h 4080"/>
              <a:gd name="T18" fmla="*/ 4079 w 7644"/>
              <a:gd name="T19" fmla="*/ 2969 h 4080"/>
              <a:gd name="T20" fmla="*/ 4717 w 7644"/>
              <a:gd name="T21" fmla="*/ 3589 h 4080"/>
              <a:gd name="T22" fmla="*/ 4717 w 7644"/>
              <a:gd name="T23" fmla="*/ 3589 h 4080"/>
              <a:gd name="T24" fmla="*/ 5603 w 7644"/>
              <a:gd name="T25" fmla="*/ 3825 h 4080"/>
              <a:gd name="T26" fmla="*/ 5603 w 7644"/>
              <a:gd name="T27" fmla="*/ 3825 h 4080"/>
              <a:gd name="T28" fmla="*/ 7388 w 7644"/>
              <a:gd name="T29" fmla="*/ 2039 h 4080"/>
              <a:gd name="T30" fmla="*/ 7388 w 7644"/>
              <a:gd name="T31" fmla="*/ 2039 h 4080"/>
              <a:gd name="T32" fmla="*/ 5603 w 7644"/>
              <a:gd name="T33" fmla="*/ 255 h 4080"/>
              <a:gd name="T34" fmla="*/ 5603 w 7644"/>
              <a:gd name="T35" fmla="*/ 255 h 4080"/>
              <a:gd name="T36" fmla="*/ 3818 w 7644"/>
              <a:gd name="T37" fmla="*/ 2039 h 4080"/>
              <a:gd name="T38" fmla="*/ 3818 w 7644"/>
              <a:gd name="T39" fmla="*/ 2039 h 4080"/>
              <a:gd name="T40" fmla="*/ 1778 w 7644"/>
              <a:gd name="T41" fmla="*/ 4079 h 4080"/>
              <a:gd name="T42" fmla="*/ 1778 w 7644"/>
              <a:gd name="T43" fmla="*/ 4079 h 4080"/>
              <a:gd name="T44" fmla="*/ 765 w 7644"/>
              <a:gd name="T45" fmla="*/ 3810 h 4080"/>
              <a:gd name="T46" fmla="*/ 765 w 7644"/>
              <a:gd name="T47" fmla="*/ 3810 h 4080"/>
              <a:gd name="T48" fmla="*/ 37 w 7644"/>
              <a:gd name="T49" fmla="*/ 3102 h 4080"/>
              <a:gd name="T50" fmla="*/ 37 w 7644"/>
              <a:gd name="T51" fmla="*/ 3102 h 4080"/>
              <a:gd name="T52" fmla="*/ 79 w 7644"/>
              <a:gd name="T53" fmla="*/ 2927 h 4080"/>
              <a:gd name="T54" fmla="*/ 79 w 7644"/>
              <a:gd name="T55" fmla="*/ 2927 h 4080"/>
              <a:gd name="T56" fmla="*/ 254 w 7644"/>
              <a:gd name="T57" fmla="*/ 2969 h 4080"/>
              <a:gd name="T58" fmla="*/ 254 w 7644"/>
              <a:gd name="T59" fmla="*/ 2969 h 4080"/>
              <a:gd name="T60" fmla="*/ 892 w 7644"/>
              <a:gd name="T61" fmla="*/ 3589 h 4080"/>
              <a:gd name="T62" fmla="*/ 892 w 7644"/>
              <a:gd name="T63" fmla="*/ 3589 h 4080"/>
              <a:gd name="T64" fmla="*/ 1778 w 7644"/>
              <a:gd name="T65" fmla="*/ 3825 h 4080"/>
              <a:gd name="T66" fmla="*/ 1778 w 7644"/>
              <a:gd name="T67" fmla="*/ 3825 h 4080"/>
              <a:gd name="T68" fmla="*/ 3564 w 7644"/>
              <a:gd name="T69" fmla="*/ 2039 h 4080"/>
              <a:gd name="T70" fmla="*/ 3564 w 7644"/>
              <a:gd name="T71" fmla="*/ 2039 h 4080"/>
              <a:gd name="T72" fmla="*/ 5603 w 7644"/>
              <a:gd name="T73" fmla="*/ 0 h 4080"/>
              <a:gd name="T74" fmla="*/ 5603 w 7644"/>
              <a:gd name="T75" fmla="*/ 0 h 4080"/>
              <a:gd name="T76" fmla="*/ 7643 w 7644"/>
              <a:gd name="T77" fmla="*/ 2039 h 4080"/>
              <a:gd name="T78" fmla="*/ 7643 w 7644"/>
              <a:gd name="T79" fmla="*/ 2039 h 4080"/>
              <a:gd name="T80" fmla="*/ 5603 w 7644"/>
              <a:gd name="T81" fmla="*/ 4079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44" h="4080">
                <a:moveTo>
                  <a:pt x="5603" y="4079"/>
                </a:moveTo>
                <a:lnTo>
                  <a:pt x="5603" y="4079"/>
                </a:lnTo>
                <a:cubicBezTo>
                  <a:pt x="5248" y="4079"/>
                  <a:pt x="4897" y="3986"/>
                  <a:pt x="4590" y="3810"/>
                </a:cubicBezTo>
                <a:lnTo>
                  <a:pt x="4590" y="3810"/>
                </a:lnTo>
                <a:cubicBezTo>
                  <a:pt x="4293" y="3639"/>
                  <a:pt x="4041" y="3395"/>
                  <a:pt x="3861" y="3102"/>
                </a:cubicBezTo>
                <a:lnTo>
                  <a:pt x="3861" y="3102"/>
                </a:lnTo>
                <a:cubicBezTo>
                  <a:pt x="3825" y="3042"/>
                  <a:pt x="3844" y="2963"/>
                  <a:pt x="3904" y="2927"/>
                </a:cubicBezTo>
                <a:lnTo>
                  <a:pt x="3904" y="2927"/>
                </a:lnTo>
                <a:cubicBezTo>
                  <a:pt x="3964" y="2890"/>
                  <a:pt x="4042" y="2909"/>
                  <a:pt x="4079" y="2969"/>
                </a:cubicBezTo>
                <a:lnTo>
                  <a:pt x="4079" y="2969"/>
                </a:lnTo>
                <a:cubicBezTo>
                  <a:pt x="4236" y="3225"/>
                  <a:pt x="4456" y="3440"/>
                  <a:pt x="4717" y="3589"/>
                </a:cubicBezTo>
                <a:lnTo>
                  <a:pt x="4717" y="3589"/>
                </a:lnTo>
                <a:cubicBezTo>
                  <a:pt x="4985" y="3743"/>
                  <a:pt x="5292" y="3825"/>
                  <a:pt x="5603" y="3825"/>
                </a:cubicBezTo>
                <a:lnTo>
                  <a:pt x="5603" y="3825"/>
                </a:lnTo>
                <a:cubicBezTo>
                  <a:pt x="6588" y="3825"/>
                  <a:pt x="7388" y="3024"/>
                  <a:pt x="7388" y="2039"/>
                </a:cubicBezTo>
                <a:lnTo>
                  <a:pt x="7388" y="2039"/>
                </a:lnTo>
                <a:cubicBezTo>
                  <a:pt x="7388" y="1055"/>
                  <a:pt x="6588" y="255"/>
                  <a:pt x="5603" y="255"/>
                </a:cubicBezTo>
                <a:lnTo>
                  <a:pt x="5603" y="255"/>
                </a:lnTo>
                <a:cubicBezTo>
                  <a:pt x="4619" y="255"/>
                  <a:pt x="3818" y="1055"/>
                  <a:pt x="3818" y="2039"/>
                </a:cubicBezTo>
                <a:lnTo>
                  <a:pt x="3818" y="2039"/>
                </a:lnTo>
                <a:cubicBezTo>
                  <a:pt x="3818" y="3164"/>
                  <a:pt x="2903" y="4079"/>
                  <a:pt x="1778" y="4079"/>
                </a:cubicBezTo>
                <a:lnTo>
                  <a:pt x="1778" y="4079"/>
                </a:lnTo>
                <a:cubicBezTo>
                  <a:pt x="1422" y="4079"/>
                  <a:pt x="1072" y="3986"/>
                  <a:pt x="765" y="3810"/>
                </a:cubicBezTo>
                <a:lnTo>
                  <a:pt x="765" y="3810"/>
                </a:lnTo>
                <a:cubicBezTo>
                  <a:pt x="467" y="3639"/>
                  <a:pt x="215" y="3395"/>
                  <a:pt x="37" y="3102"/>
                </a:cubicBezTo>
                <a:lnTo>
                  <a:pt x="37" y="3102"/>
                </a:lnTo>
                <a:cubicBezTo>
                  <a:pt x="0" y="3042"/>
                  <a:pt x="19" y="2963"/>
                  <a:pt x="79" y="2927"/>
                </a:cubicBezTo>
                <a:lnTo>
                  <a:pt x="79" y="2927"/>
                </a:lnTo>
                <a:cubicBezTo>
                  <a:pt x="139" y="2890"/>
                  <a:pt x="217" y="2909"/>
                  <a:pt x="254" y="2969"/>
                </a:cubicBezTo>
                <a:lnTo>
                  <a:pt x="254" y="2969"/>
                </a:lnTo>
                <a:cubicBezTo>
                  <a:pt x="410" y="3225"/>
                  <a:pt x="631" y="3440"/>
                  <a:pt x="892" y="3589"/>
                </a:cubicBezTo>
                <a:lnTo>
                  <a:pt x="892" y="3589"/>
                </a:lnTo>
                <a:cubicBezTo>
                  <a:pt x="1160" y="3743"/>
                  <a:pt x="1467" y="3825"/>
                  <a:pt x="1778" y="3825"/>
                </a:cubicBezTo>
                <a:lnTo>
                  <a:pt x="1778" y="3825"/>
                </a:lnTo>
                <a:cubicBezTo>
                  <a:pt x="2762" y="3825"/>
                  <a:pt x="3564" y="3024"/>
                  <a:pt x="3564" y="2039"/>
                </a:cubicBezTo>
                <a:lnTo>
                  <a:pt x="3564" y="2039"/>
                </a:lnTo>
                <a:cubicBezTo>
                  <a:pt x="3564" y="915"/>
                  <a:pt x="4478" y="0"/>
                  <a:pt x="5603" y="0"/>
                </a:cubicBezTo>
                <a:lnTo>
                  <a:pt x="5603" y="0"/>
                </a:lnTo>
                <a:cubicBezTo>
                  <a:pt x="6728" y="0"/>
                  <a:pt x="7643" y="915"/>
                  <a:pt x="7643" y="2039"/>
                </a:cubicBezTo>
                <a:lnTo>
                  <a:pt x="7643" y="2039"/>
                </a:lnTo>
                <a:cubicBezTo>
                  <a:pt x="7643" y="3164"/>
                  <a:pt x="6728" y="4079"/>
                  <a:pt x="5603" y="4079"/>
                </a:cubicBezTo>
              </a:path>
            </a:pathLst>
          </a:custGeom>
          <a:gradFill>
            <a:gsLst>
              <a:gs pos="0">
                <a:schemeClr val="accent3"/>
              </a:gs>
              <a:gs pos="0">
                <a:schemeClr val="accent3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9B2F3D-3D31-9D4F-86C3-2D471CA88504}"/>
              </a:ext>
            </a:extLst>
          </p:cNvPr>
          <p:cNvSpPr txBox="1">
            <a:spLocks/>
          </p:cNvSpPr>
          <p:nvPr/>
        </p:nvSpPr>
        <p:spPr>
          <a:xfrm>
            <a:off x="2134281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B8318-E4C4-D242-AB82-69C884DC7B1F}"/>
              </a:ext>
            </a:extLst>
          </p:cNvPr>
          <p:cNvSpPr txBox="1"/>
          <p:nvPr/>
        </p:nvSpPr>
        <p:spPr>
          <a:xfrm>
            <a:off x="2956892" y="968148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E62B539-C5A2-0B40-8678-C5DD097C993F}"/>
              </a:ext>
            </a:extLst>
          </p:cNvPr>
          <p:cNvSpPr txBox="1">
            <a:spLocks/>
          </p:cNvSpPr>
          <p:nvPr/>
        </p:nvSpPr>
        <p:spPr>
          <a:xfrm>
            <a:off x="7303483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B9EE-3417-1647-8474-6BEC78C6FBA4}"/>
              </a:ext>
            </a:extLst>
          </p:cNvPr>
          <p:cNvSpPr txBox="1"/>
          <p:nvPr/>
        </p:nvSpPr>
        <p:spPr>
          <a:xfrm>
            <a:off x="8086019" y="968148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C64857-5BD9-3249-AA69-48CD8EBE394C}"/>
              </a:ext>
            </a:extLst>
          </p:cNvPr>
          <p:cNvSpPr txBox="1">
            <a:spLocks/>
          </p:cNvSpPr>
          <p:nvPr/>
        </p:nvSpPr>
        <p:spPr>
          <a:xfrm>
            <a:off x="12472685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22023-EF56-E34C-B58B-1456E2E88AF3}"/>
              </a:ext>
            </a:extLst>
          </p:cNvPr>
          <p:cNvSpPr txBox="1"/>
          <p:nvPr/>
        </p:nvSpPr>
        <p:spPr>
          <a:xfrm>
            <a:off x="13248008" y="968148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87F31A4-3D4B-D943-A333-7B003C55F5D0}"/>
              </a:ext>
            </a:extLst>
          </p:cNvPr>
          <p:cNvSpPr txBox="1">
            <a:spLocks/>
          </p:cNvSpPr>
          <p:nvPr/>
        </p:nvSpPr>
        <p:spPr>
          <a:xfrm>
            <a:off x="17641887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4AF34-3CA8-5044-98FC-FAC930DB1267}"/>
              </a:ext>
            </a:extLst>
          </p:cNvPr>
          <p:cNvSpPr txBox="1"/>
          <p:nvPr/>
        </p:nvSpPr>
        <p:spPr>
          <a:xfrm>
            <a:off x="18402783" y="96814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8CD5C-0F17-1D43-B52F-7AFEB451944F}"/>
              </a:ext>
            </a:extLst>
          </p:cNvPr>
          <p:cNvSpPr txBox="1"/>
          <p:nvPr/>
        </p:nvSpPr>
        <p:spPr>
          <a:xfrm>
            <a:off x="4005257" y="5204597"/>
            <a:ext cx="859531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D73ECD-950A-B04F-A562-946D3C13E32E}"/>
              </a:ext>
            </a:extLst>
          </p:cNvPr>
          <p:cNvSpPr txBox="1"/>
          <p:nvPr/>
        </p:nvSpPr>
        <p:spPr>
          <a:xfrm>
            <a:off x="8998928" y="5204597"/>
            <a:ext cx="1210589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A3B6C-6E2C-D145-9B00-F75E9FDC4A36}"/>
              </a:ext>
            </a:extLst>
          </p:cNvPr>
          <p:cNvSpPr txBox="1"/>
          <p:nvPr/>
        </p:nvSpPr>
        <p:spPr>
          <a:xfrm>
            <a:off x="14137674" y="5204597"/>
            <a:ext cx="1271503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8A4505-B178-584C-AAAE-5DF6568C57F9}"/>
              </a:ext>
            </a:extLst>
          </p:cNvPr>
          <p:cNvSpPr txBox="1"/>
          <p:nvPr/>
        </p:nvSpPr>
        <p:spPr>
          <a:xfrm>
            <a:off x="19242755" y="5204597"/>
            <a:ext cx="1399742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625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B17DC-C8F9-2548-81B8-AE8E624C562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BE0B4-1554-0543-8DEE-02D02D2A903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6DFA7F-C547-C749-9F70-78DDEA48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15" y="6445870"/>
            <a:ext cx="7265888" cy="1114780"/>
          </a:xfrm>
          <a:custGeom>
            <a:avLst/>
            <a:gdLst>
              <a:gd name="T0" fmla="*/ 5661 w 5662"/>
              <a:gd name="T1" fmla="*/ 866 h 867"/>
              <a:gd name="T2" fmla="*/ 0 w 5662"/>
              <a:gd name="T3" fmla="*/ 866 h 867"/>
              <a:gd name="T4" fmla="*/ 0 w 5662"/>
              <a:gd name="T5" fmla="*/ 0 h 867"/>
              <a:gd name="T6" fmla="*/ 5661 w 5662"/>
              <a:gd name="T7" fmla="*/ 0 h 867"/>
              <a:gd name="T8" fmla="*/ 5661 w 5662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2" h="867">
                <a:moveTo>
                  <a:pt x="5661" y="866"/>
                </a:moveTo>
                <a:lnTo>
                  <a:pt x="0" y="866"/>
                </a:lnTo>
                <a:lnTo>
                  <a:pt x="0" y="0"/>
                </a:lnTo>
                <a:lnTo>
                  <a:pt x="5661" y="0"/>
                </a:lnTo>
                <a:lnTo>
                  <a:pt x="5661" y="866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7311740-C84E-C04D-ABA0-C52194E6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15" y="5783790"/>
            <a:ext cx="7265888" cy="667738"/>
          </a:xfrm>
          <a:custGeom>
            <a:avLst/>
            <a:gdLst>
              <a:gd name="T0" fmla="*/ 5661 w 5662"/>
              <a:gd name="T1" fmla="*/ 520 h 521"/>
              <a:gd name="T2" fmla="*/ 0 w 5662"/>
              <a:gd name="T3" fmla="*/ 520 h 521"/>
              <a:gd name="T4" fmla="*/ 284 w 5662"/>
              <a:gd name="T5" fmla="*/ 0 h 521"/>
              <a:gd name="T6" fmla="*/ 5378 w 5662"/>
              <a:gd name="T7" fmla="*/ 0 h 521"/>
              <a:gd name="T8" fmla="*/ 5661 w 5662"/>
              <a:gd name="T9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2" h="521">
                <a:moveTo>
                  <a:pt x="5661" y="520"/>
                </a:moveTo>
                <a:lnTo>
                  <a:pt x="0" y="520"/>
                </a:lnTo>
                <a:lnTo>
                  <a:pt x="284" y="0"/>
                </a:lnTo>
                <a:lnTo>
                  <a:pt x="5378" y="0"/>
                </a:lnTo>
                <a:lnTo>
                  <a:pt x="5661" y="520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AAB30B-DFF0-3A4A-9534-2870087F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82" y="8228387"/>
            <a:ext cx="8069436" cy="1114784"/>
          </a:xfrm>
          <a:custGeom>
            <a:avLst/>
            <a:gdLst>
              <a:gd name="T0" fmla="*/ 6289 w 6290"/>
              <a:gd name="T1" fmla="*/ 867 h 868"/>
              <a:gd name="T2" fmla="*/ 0 w 6290"/>
              <a:gd name="T3" fmla="*/ 867 h 868"/>
              <a:gd name="T4" fmla="*/ 0 w 6290"/>
              <a:gd name="T5" fmla="*/ 0 h 868"/>
              <a:gd name="T6" fmla="*/ 6289 w 6290"/>
              <a:gd name="T7" fmla="*/ 0 h 868"/>
              <a:gd name="T8" fmla="*/ 6289 w 629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0" h="868">
                <a:moveTo>
                  <a:pt x="6289" y="867"/>
                </a:moveTo>
                <a:lnTo>
                  <a:pt x="0" y="867"/>
                </a:lnTo>
                <a:lnTo>
                  <a:pt x="0" y="0"/>
                </a:lnTo>
                <a:lnTo>
                  <a:pt x="6289" y="0"/>
                </a:lnTo>
                <a:lnTo>
                  <a:pt x="6289" y="86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63B2B3C-4B37-9E42-A3F2-322775E4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82" y="7560650"/>
            <a:ext cx="8069436" cy="667738"/>
          </a:xfrm>
          <a:custGeom>
            <a:avLst/>
            <a:gdLst>
              <a:gd name="T0" fmla="*/ 6289 w 6290"/>
              <a:gd name="T1" fmla="*/ 521 h 522"/>
              <a:gd name="T2" fmla="*/ 0 w 6290"/>
              <a:gd name="T3" fmla="*/ 521 h 522"/>
              <a:gd name="T4" fmla="*/ 314 w 6290"/>
              <a:gd name="T5" fmla="*/ 0 h 522"/>
              <a:gd name="T6" fmla="*/ 5975 w 6290"/>
              <a:gd name="T7" fmla="*/ 0 h 522"/>
              <a:gd name="T8" fmla="*/ 6289 w 6290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0" h="522">
                <a:moveTo>
                  <a:pt x="6289" y="521"/>
                </a:moveTo>
                <a:lnTo>
                  <a:pt x="0" y="521"/>
                </a:lnTo>
                <a:lnTo>
                  <a:pt x="314" y="0"/>
                </a:lnTo>
                <a:lnTo>
                  <a:pt x="5975" y="0"/>
                </a:lnTo>
                <a:lnTo>
                  <a:pt x="6289" y="52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9BC1D1-D972-5E4E-8AD0-257443C9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39" y="10010908"/>
            <a:ext cx="8969182" cy="1114780"/>
          </a:xfrm>
          <a:custGeom>
            <a:avLst/>
            <a:gdLst>
              <a:gd name="T0" fmla="*/ 6989 w 6990"/>
              <a:gd name="T1" fmla="*/ 867 h 868"/>
              <a:gd name="T2" fmla="*/ 0 w 6990"/>
              <a:gd name="T3" fmla="*/ 867 h 868"/>
              <a:gd name="T4" fmla="*/ 0 w 6990"/>
              <a:gd name="T5" fmla="*/ 0 h 868"/>
              <a:gd name="T6" fmla="*/ 6989 w 6990"/>
              <a:gd name="T7" fmla="*/ 0 h 868"/>
              <a:gd name="T8" fmla="*/ 6989 w 699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0" h="868">
                <a:moveTo>
                  <a:pt x="6989" y="867"/>
                </a:moveTo>
                <a:lnTo>
                  <a:pt x="0" y="867"/>
                </a:lnTo>
                <a:lnTo>
                  <a:pt x="0" y="0"/>
                </a:lnTo>
                <a:lnTo>
                  <a:pt x="6989" y="0"/>
                </a:lnTo>
                <a:lnTo>
                  <a:pt x="6989" y="86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EE8E39-EC11-E146-B4D0-DAC66AD9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39" y="9343170"/>
            <a:ext cx="8969182" cy="667738"/>
          </a:xfrm>
          <a:custGeom>
            <a:avLst/>
            <a:gdLst>
              <a:gd name="T0" fmla="*/ 6989 w 6990"/>
              <a:gd name="T1" fmla="*/ 521 h 522"/>
              <a:gd name="T2" fmla="*/ 0 w 6990"/>
              <a:gd name="T3" fmla="*/ 521 h 522"/>
              <a:gd name="T4" fmla="*/ 350 w 6990"/>
              <a:gd name="T5" fmla="*/ 0 h 522"/>
              <a:gd name="T6" fmla="*/ 6639 w 6990"/>
              <a:gd name="T7" fmla="*/ 0 h 522"/>
              <a:gd name="T8" fmla="*/ 6989 w 6990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0" h="522">
                <a:moveTo>
                  <a:pt x="6989" y="521"/>
                </a:moveTo>
                <a:lnTo>
                  <a:pt x="0" y="521"/>
                </a:lnTo>
                <a:lnTo>
                  <a:pt x="350" y="0"/>
                </a:lnTo>
                <a:lnTo>
                  <a:pt x="6639" y="0"/>
                </a:lnTo>
                <a:lnTo>
                  <a:pt x="6989" y="52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F82A1C7-9E5D-6A47-AC6C-AC908366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965" y="11793425"/>
            <a:ext cx="9965129" cy="1114784"/>
          </a:xfrm>
          <a:custGeom>
            <a:avLst/>
            <a:gdLst>
              <a:gd name="T0" fmla="*/ 7765 w 7766"/>
              <a:gd name="T1" fmla="*/ 868 h 869"/>
              <a:gd name="T2" fmla="*/ 0 w 7766"/>
              <a:gd name="T3" fmla="*/ 868 h 869"/>
              <a:gd name="T4" fmla="*/ 0 w 7766"/>
              <a:gd name="T5" fmla="*/ 0 h 869"/>
              <a:gd name="T6" fmla="*/ 7765 w 7766"/>
              <a:gd name="T7" fmla="*/ 0 h 869"/>
              <a:gd name="T8" fmla="*/ 7765 w 7766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869">
                <a:moveTo>
                  <a:pt x="7765" y="868"/>
                </a:moveTo>
                <a:lnTo>
                  <a:pt x="0" y="868"/>
                </a:lnTo>
                <a:lnTo>
                  <a:pt x="0" y="0"/>
                </a:lnTo>
                <a:lnTo>
                  <a:pt x="7765" y="0"/>
                </a:lnTo>
                <a:lnTo>
                  <a:pt x="7765" y="868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CA63525-3643-2442-9E5C-8F2F37A0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965" y="11120031"/>
            <a:ext cx="9965129" cy="667738"/>
          </a:xfrm>
          <a:custGeom>
            <a:avLst/>
            <a:gdLst>
              <a:gd name="T0" fmla="*/ 7765 w 7766"/>
              <a:gd name="T1" fmla="*/ 521 h 522"/>
              <a:gd name="T2" fmla="*/ 0 w 7766"/>
              <a:gd name="T3" fmla="*/ 521 h 522"/>
              <a:gd name="T4" fmla="*/ 388 w 7766"/>
              <a:gd name="T5" fmla="*/ 0 h 522"/>
              <a:gd name="T6" fmla="*/ 7377 w 7766"/>
              <a:gd name="T7" fmla="*/ 0 h 522"/>
              <a:gd name="T8" fmla="*/ 7765 w 7766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522">
                <a:moveTo>
                  <a:pt x="7765" y="521"/>
                </a:moveTo>
                <a:lnTo>
                  <a:pt x="0" y="521"/>
                </a:lnTo>
                <a:lnTo>
                  <a:pt x="388" y="0"/>
                </a:lnTo>
                <a:lnTo>
                  <a:pt x="7377" y="0"/>
                </a:lnTo>
                <a:lnTo>
                  <a:pt x="7765" y="52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BBE0BEF-2EF8-FF44-BBA9-D98E7BDE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95" y="6445870"/>
            <a:ext cx="3881930" cy="1114780"/>
          </a:xfrm>
          <a:custGeom>
            <a:avLst/>
            <a:gdLst>
              <a:gd name="T0" fmla="*/ 3023 w 3024"/>
              <a:gd name="T1" fmla="*/ 866 h 867"/>
              <a:gd name="T2" fmla="*/ 0 w 3024"/>
              <a:gd name="T3" fmla="*/ 866 h 867"/>
              <a:gd name="T4" fmla="*/ 0 w 3024"/>
              <a:gd name="T5" fmla="*/ 0 h 867"/>
              <a:gd name="T6" fmla="*/ 3023 w 3024"/>
              <a:gd name="T7" fmla="*/ 0 h 867"/>
              <a:gd name="T8" fmla="*/ 3023 w 3024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867">
                <a:moveTo>
                  <a:pt x="3023" y="866"/>
                </a:moveTo>
                <a:lnTo>
                  <a:pt x="0" y="866"/>
                </a:lnTo>
                <a:lnTo>
                  <a:pt x="0" y="0"/>
                </a:lnTo>
                <a:lnTo>
                  <a:pt x="3023" y="0"/>
                </a:lnTo>
                <a:lnTo>
                  <a:pt x="3023" y="8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6CDE86A-47D4-0644-AD3A-052BC7928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95" y="5783790"/>
            <a:ext cx="3881930" cy="667738"/>
          </a:xfrm>
          <a:custGeom>
            <a:avLst/>
            <a:gdLst>
              <a:gd name="T0" fmla="*/ 3023 w 3024"/>
              <a:gd name="T1" fmla="*/ 520 h 521"/>
              <a:gd name="T2" fmla="*/ 0 w 3024"/>
              <a:gd name="T3" fmla="*/ 520 h 521"/>
              <a:gd name="T4" fmla="*/ 151 w 3024"/>
              <a:gd name="T5" fmla="*/ 0 h 521"/>
              <a:gd name="T6" fmla="*/ 2872 w 3024"/>
              <a:gd name="T7" fmla="*/ 0 h 521"/>
              <a:gd name="T8" fmla="*/ 3023 w 3024"/>
              <a:gd name="T9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521">
                <a:moveTo>
                  <a:pt x="3023" y="520"/>
                </a:moveTo>
                <a:lnTo>
                  <a:pt x="0" y="520"/>
                </a:lnTo>
                <a:lnTo>
                  <a:pt x="151" y="0"/>
                </a:lnTo>
                <a:lnTo>
                  <a:pt x="2872" y="0"/>
                </a:lnTo>
                <a:lnTo>
                  <a:pt x="3023" y="5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2B5027-05A2-7442-84BB-809F5194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61" y="8228387"/>
            <a:ext cx="4311999" cy="1114784"/>
          </a:xfrm>
          <a:custGeom>
            <a:avLst/>
            <a:gdLst>
              <a:gd name="T0" fmla="*/ 3359 w 3360"/>
              <a:gd name="T1" fmla="*/ 867 h 868"/>
              <a:gd name="T2" fmla="*/ 0 w 3360"/>
              <a:gd name="T3" fmla="*/ 867 h 868"/>
              <a:gd name="T4" fmla="*/ 0 w 3360"/>
              <a:gd name="T5" fmla="*/ 0 h 868"/>
              <a:gd name="T6" fmla="*/ 3359 w 3360"/>
              <a:gd name="T7" fmla="*/ 0 h 868"/>
              <a:gd name="T8" fmla="*/ 3359 w 336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868">
                <a:moveTo>
                  <a:pt x="3359" y="867"/>
                </a:moveTo>
                <a:lnTo>
                  <a:pt x="0" y="867"/>
                </a:lnTo>
                <a:lnTo>
                  <a:pt x="0" y="0"/>
                </a:lnTo>
                <a:lnTo>
                  <a:pt x="3359" y="0"/>
                </a:lnTo>
                <a:lnTo>
                  <a:pt x="3359" y="8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5486EF2-81E8-6D41-96CD-27D64C2C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61" y="7560650"/>
            <a:ext cx="4311999" cy="667738"/>
          </a:xfrm>
          <a:custGeom>
            <a:avLst/>
            <a:gdLst>
              <a:gd name="T0" fmla="*/ 3359 w 3360"/>
              <a:gd name="T1" fmla="*/ 521 h 522"/>
              <a:gd name="T2" fmla="*/ 0 w 3360"/>
              <a:gd name="T3" fmla="*/ 521 h 522"/>
              <a:gd name="T4" fmla="*/ 168 w 3360"/>
              <a:gd name="T5" fmla="*/ 0 h 522"/>
              <a:gd name="T6" fmla="*/ 3191 w 3360"/>
              <a:gd name="T7" fmla="*/ 0 h 522"/>
              <a:gd name="T8" fmla="*/ 3359 w 3360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522">
                <a:moveTo>
                  <a:pt x="3359" y="521"/>
                </a:moveTo>
                <a:lnTo>
                  <a:pt x="0" y="521"/>
                </a:lnTo>
                <a:lnTo>
                  <a:pt x="168" y="0"/>
                </a:lnTo>
                <a:lnTo>
                  <a:pt x="3191" y="0"/>
                </a:lnTo>
                <a:lnTo>
                  <a:pt x="3359" y="5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7BAB6D-87B6-224B-A215-7DF4DC4B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31" y="10010908"/>
            <a:ext cx="4792998" cy="1114780"/>
          </a:xfrm>
          <a:custGeom>
            <a:avLst/>
            <a:gdLst>
              <a:gd name="T0" fmla="*/ 3732 w 3733"/>
              <a:gd name="T1" fmla="*/ 867 h 868"/>
              <a:gd name="T2" fmla="*/ 0 w 3733"/>
              <a:gd name="T3" fmla="*/ 867 h 868"/>
              <a:gd name="T4" fmla="*/ 0 w 3733"/>
              <a:gd name="T5" fmla="*/ 0 h 868"/>
              <a:gd name="T6" fmla="*/ 3732 w 3733"/>
              <a:gd name="T7" fmla="*/ 0 h 868"/>
              <a:gd name="T8" fmla="*/ 3732 w 3733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3" h="868">
                <a:moveTo>
                  <a:pt x="3732" y="867"/>
                </a:moveTo>
                <a:lnTo>
                  <a:pt x="0" y="867"/>
                </a:lnTo>
                <a:lnTo>
                  <a:pt x="0" y="0"/>
                </a:lnTo>
                <a:lnTo>
                  <a:pt x="3732" y="0"/>
                </a:lnTo>
                <a:lnTo>
                  <a:pt x="3732" y="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175534B-BCEA-CA4C-9652-77732813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31" y="9343170"/>
            <a:ext cx="4792998" cy="667738"/>
          </a:xfrm>
          <a:custGeom>
            <a:avLst/>
            <a:gdLst>
              <a:gd name="T0" fmla="*/ 3732 w 3733"/>
              <a:gd name="T1" fmla="*/ 521 h 522"/>
              <a:gd name="T2" fmla="*/ 0 w 3733"/>
              <a:gd name="T3" fmla="*/ 521 h 522"/>
              <a:gd name="T4" fmla="*/ 187 w 3733"/>
              <a:gd name="T5" fmla="*/ 0 h 522"/>
              <a:gd name="T6" fmla="*/ 3546 w 3733"/>
              <a:gd name="T7" fmla="*/ 0 h 522"/>
              <a:gd name="T8" fmla="*/ 3732 w 3733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3" h="522">
                <a:moveTo>
                  <a:pt x="3732" y="521"/>
                </a:moveTo>
                <a:lnTo>
                  <a:pt x="0" y="521"/>
                </a:lnTo>
                <a:lnTo>
                  <a:pt x="187" y="0"/>
                </a:lnTo>
                <a:lnTo>
                  <a:pt x="3546" y="0"/>
                </a:lnTo>
                <a:lnTo>
                  <a:pt x="3732" y="5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663886B-01A2-AB4D-8E7A-B87AD67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69" y="11793425"/>
            <a:ext cx="5324921" cy="1114784"/>
          </a:xfrm>
          <a:custGeom>
            <a:avLst/>
            <a:gdLst>
              <a:gd name="T0" fmla="*/ 4147 w 4148"/>
              <a:gd name="T1" fmla="*/ 868 h 869"/>
              <a:gd name="T2" fmla="*/ 0 w 4148"/>
              <a:gd name="T3" fmla="*/ 868 h 869"/>
              <a:gd name="T4" fmla="*/ 0 w 4148"/>
              <a:gd name="T5" fmla="*/ 0 h 869"/>
              <a:gd name="T6" fmla="*/ 4147 w 4148"/>
              <a:gd name="T7" fmla="*/ 0 h 869"/>
              <a:gd name="T8" fmla="*/ 4147 w 4148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8" h="869">
                <a:moveTo>
                  <a:pt x="4147" y="868"/>
                </a:moveTo>
                <a:lnTo>
                  <a:pt x="0" y="868"/>
                </a:lnTo>
                <a:lnTo>
                  <a:pt x="0" y="0"/>
                </a:lnTo>
                <a:lnTo>
                  <a:pt x="4147" y="0"/>
                </a:lnTo>
                <a:lnTo>
                  <a:pt x="4147" y="8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8B763A2-52F0-904E-82A7-95C9341ED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69" y="11120031"/>
            <a:ext cx="5324921" cy="667738"/>
          </a:xfrm>
          <a:custGeom>
            <a:avLst/>
            <a:gdLst>
              <a:gd name="T0" fmla="*/ 4147 w 4148"/>
              <a:gd name="T1" fmla="*/ 521 h 522"/>
              <a:gd name="T2" fmla="*/ 0 w 4148"/>
              <a:gd name="T3" fmla="*/ 521 h 522"/>
              <a:gd name="T4" fmla="*/ 207 w 4148"/>
              <a:gd name="T5" fmla="*/ 0 h 522"/>
              <a:gd name="T6" fmla="*/ 3939 w 4148"/>
              <a:gd name="T7" fmla="*/ 0 h 522"/>
              <a:gd name="T8" fmla="*/ 4147 w 4148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8" h="522">
                <a:moveTo>
                  <a:pt x="4147" y="521"/>
                </a:moveTo>
                <a:lnTo>
                  <a:pt x="0" y="521"/>
                </a:lnTo>
                <a:lnTo>
                  <a:pt x="207" y="0"/>
                </a:lnTo>
                <a:lnTo>
                  <a:pt x="3939" y="0"/>
                </a:lnTo>
                <a:lnTo>
                  <a:pt x="4147" y="5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8A89FD0-74C3-FE4A-BB00-F69B5F0DF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606" y="2999665"/>
            <a:ext cx="4187506" cy="2784125"/>
          </a:xfrm>
          <a:custGeom>
            <a:avLst/>
            <a:gdLst>
              <a:gd name="T0" fmla="*/ 1631 w 3261"/>
              <a:gd name="T1" fmla="*/ 0 h 2170"/>
              <a:gd name="T2" fmla="*/ 0 w 3261"/>
              <a:gd name="T3" fmla="*/ 986 h 2170"/>
              <a:gd name="T4" fmla="*/ 274 w 3261"/>
              <a:gd name="T5" fmla="*/ 986 h 2170"/>
              <a:gd name="T6" fmla="*/ 274 w 3261"/>
              <a:gd name="T7" fmla="*/ 2169 h 2170"/>
              <a:gd name="T8" fmla="*/ 2991 w 3261"/>
              <a:gd name="T9" fmla="*/ 2169 h 2170"/>
              <a:gd name="T10" fmla="*/ 2991 w 3261"/>
              <a:gd name="T11" fmla="*/ 986 h 2170"/>
              <a:gd name="T12" fmla="*/ 3260 w 3261"/>
              <a:gd name="T13" fmla="*/ 986 h 2170"/>
              <a:gd name="T14" fmla="*/ 1631 w 3261"/>
              <a:gd name="T15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1" h="2170">
                <a:moveTo>
                  <a:pt x="1631" y="0"/>
                </a:moveTo>
                <a:lnTo>
                  <a:pt x="0" y="986"/>
                </a:lnTo>
                <a:lnTo>
                  <a:pt x="274" y="986"/>
                </a:lnTo>
                <a:lnTo>
                  <a:pt x="274" y="2169"/>
                </a:lnTo>
                <a:lnTo>
                  <a:pt x="2991" y="2169"/>
                </a:lnTo>
                <a:lnTo>
                  <a:pt x="2991" y="986"/>
                </a:lnTo>
                <a:lnTo>
                  <a:pt x="3260" y="986"/>
                </a:lnTo>
                <a:lnTo>
                  <a:pt x="163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99">
            <a:extLst>
              <a:ext uri="{FF2B5EF4-FFF2-40B4-BE49-F238E27FC236}">
                <a16:creationId xmlns:a16="http://schemas.microsoft.com/office/drawing/2014/main" id="{37223C3E-9F5A-EF4C-B114-552FBFAC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94" y="6445870"/>
            <a:ext cx="3881930" cy="1114780"/>
          </a:xfrm>
          <a:custGeom>
            <a:avLst/>
            <a:gdLst>
              <a:gd name="T0" fmla="*/ 3023 w 3024"/>
              <a:gd name="T1" fmla="*/ 866 h 867"/>
              <a:gd name="T2" fmla="*/ 0 w 3024"/>
              <a:gd name="T3" fmla="*/ 866 h 867"/>
              <a:gd name="T4" fmla="*/ 0 w 3024"/>
              <a:gd name="T5" fmla="*/ 0 h 867"/>
              <a:gd name="T6" fmla="*/ 3023 w 3024"/>
              <a:gd name="T7" fmla="*/ 0 h 867"/>
              <a:gd name="T8" fmla="*/ 3023 w 3024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867">
                <a:moveTo>
                  <a:pt x="3023" y="866"/>
                </a:moveTo>
                <a:lnTo>
                  <a:pt x="0" y="866"/>
                </a:lnTo>
                <a:lnTo>
                  <a:pt x="0" y="0"/>
                </a:lnTo>
                <a:lnTo>
                  <a:pt x="3023" y="0"/>
                </a:lnTo>
                <a:lnTo>
                  <a:pt x="3023" y="866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401">
            <a:extLst>
              <a:ext uri="{FF2B5EF4-FFF2-40B4-BE49-F238E27FC236}">
                <a16:creationId xmlns:a16="http://schemas.microsoft.com/office/drawing/2014/main" id="{52058C2A-FCF6-DE45-8CBD-6BE755EE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61" y="8222726"/>
            <a:ext cx="4311999" cy="1114784"/>
          </a:xfrm>
          <a:custGeom>
            <a:avLst/>
            <a:gdLst>
              <a:gd name="T0" fmla="*/ 3359 w 3360"/>
              <a:gd name="T1" fmla="*/ 867 h 868"/>
              <a:gd name="T2" fmla="*/ 0 w 3360"/>
              <a:gd name="T3" fmla="*/ 867 h 868"/>
              <a:gd name="T4" fmla="*/ 0 w 3360"/>
              <a:gd name="T5" fmla="*/ 0 h 868"/>
              <a:gd name="T6" fmla="*/ 3359 w 3360"/>
              <a:gd name="T7" fmla="*/ 0 h 868"/>
              <a:gd name="T8" fmla="*/ 3359 w 336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868">
                <a:moveTo>
                  <a:pt x="3359" y="867"/>
                </a:moveTo>
                <a:lnTo>
                  <a:pt x="0" y="867"/>
                </a:lnTo>
                <a:lnTo>
                  <a:pt x="0" y="0"/>
                </a:lnTo>
                <a:lnTo>
                  <a:pt x="3359" y="0"/>
                </a:lnTo>
                <a:lnTo>
                  <a:pt x="3359" y="867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03">
            <a:extLst>
              <a:ext uri="{FF2B5EF4-FFF2-40B4-BE49-F238E27FC236}">
                <a16:creationId xmlns:a16="http://schemas.microsoft.com/office/drawing/2014/main" id="{57B39D01-A7AB-8C47-86A6-0D35128C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31" y="10017790"/>
            <a:ext cx="4792998" cy="1114780"/>
          </a:xfrm>
          <a:custGeom>
            <a:avLst/>
            <a:gdLst>
              <a:gd name="T0" fmla="*/ 3732 w 3733"/>
              <a:gd name="T1" fmla="*/ 867 h 868"/>
              <a:gd name="T2" fmla="*/ 0 w 3733"/>
              <a:gd name="T3" fmla="*/ 867 h 868"/>
              <a:gd name="T4" fmla="*/ 0 w 3733"/>
              <a:gd name="T5" fmla="*/ 0 h 868"/>
              <a:gd name="T6" fmla="*/ 3732 w 3733"/>
              <a:gd name="T7" fmla="*/ 0 h 868"/>
              <a:gd name="T8" fmla="*/ 3732 w 3733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3" h="868">
                <a:moveTo>
                  <a:pt x="3732" y="867"/>
                </a:moveTo>
                <a:lnTo>
                  <a:pt x="0" y="867"/>
                </a:lnTo>
                <a:lnTo>
                  <a:pt x="0" y="0"/>
                </a:lnTo>
                <a:lnTo>
                  <a:pt x="3732" y="0"/>
                </a:lnTo>
                <a:lnTo>
                  <a:pt x="3732" y="867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05">
            <a:extLst>
              <a:ext uri="{FF2B5EF4-FFF2-40B4-BE49-F238E27FC236}">
                <a16:creationId xmlns:a16="http://schemas.microsoft.com/office/drawing/2014/main" id="{DCFE5962-D990-004D-AA90-41B93E22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69" y="11793425"/>
            <a:ext cx="5324921" cy="1114784"/>
          </a:xfrm>
          <a:custGeom>
            <a:avLst/>
            <a:gdLst>
              <a:gd name="T0" fmla="*/ 4147 w 4148"/>
              <a:gd name="T1" fmla="*/ 868 h 869"/>
              <a:gd name="T2" fmla="*/ 0 w 4148"/>
              <a:gd name="T3" fmla="*/ 868 h 869"/>
              <a:gd name="T4" fmla="*/ 0 w 4148"/>
              <a:gd name="T5" fmla="*/ 0 h 869"/>
              <a:gd name="T6" fmla="*/ 4147 w 4148"/>
              <a:gd name="T7" fmla="*/ 0 h 869"/>
              <a:gd name="T8" fmla="*/ 4147 w 4148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8" h="869">
                <a:moveTo>
                  <a:pt x="4147" y="868"/>
                </a:moveTo>
                <a:lnTo>
                  <a:pt x="0" y="868"/>
                </a:lnTo>
                <a:lnTo>
                  <a:pt x="0" y="0"/>
                </a:lnTo>
                <a:lnTo>
                  <a:pt x="4147" y="0"/>
                </a:lnTo>
                <a:lnTo>
                  <a:pt x="4147" y="868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7BD97D-CC3A-8848-9F8C-D60B59A288C7}"/>
              </a:ext>
            </a:extLst>
          </p:cNvPr>
          <p:cNvSpPr txBox="1"/>
          <p:nvPr/>
        </p:nvSpPr>
        <p:spPr>
          <a:xfrm>
            <a:off x="5675570" y="1205842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B9858-9A46-804A-A9D4-D277155B47E8}"/>
              </a:ext>
            </a:extLst>
          </p:cNvPr>
          <p:cNvSpPr txBox="1"/>
          <p:nvPr/>
        </p:nvSpPr>
        <p:spPr>
          <a:xfrm>
            <a:off x="5635495" y="1027308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DC5E5-1D9C-8F42-8814-681055DBE25E}"/>
              </a:ext>
            </a:extLst>
          </p:cNvPr>
          <p:cNvSpPr txBox="1"/>
          <p:nvPr/>
        </p:nvSpPr>
        <p:spPr>
          <a:xfrm>
            <a:off x="5628282" y="848579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9A087-109B-974B-BC6B-30BAA83BA78D}"/>
              </a:ext>
            </a:extLst>
          </p:cNvPr>
          <p:cNvSpPr txBox="1"/>
          <p:nvPr/>
        </p:nvSpPr>
        <p:spPr>
          <a:xfrm>
            <a:off x="5613855" y="671644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FE42DE6-5996-2C45-86BF-AD8D68F5AA61}"/>
              </a:ext>
            </a:extLst>
          </p:cNvPr>
          <p:cNvSpPr txBox="1">
            <a:spLocks/>
          </p:cNvSpPr>
          <p:nvPr/>
        </p:nvSpPr>
        <p:spPr>
          <a:xfrm>
            <a:off x="13678546" y="9539240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7A53267-C0FF-FE4E-A584-B436963CEE42}"/>
              </a:ext>
            </a:extLst>
          </p:cNvPr>
          <p:cNvSpPr txBox="1">
            <a:spLocks/>
          </p:cNvSpPr>
          <p:nvPr/>
        </p:nvSpPr>
        <p:spPr>
          <a:xfrm>
            <a:off x="13678546" y="7751058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77F232E-6EBC-6347-A633-1568B89FA3C1}"/>
              </a:ext>
            </a:extLst>
          </p:cNvPr>
          <p:cNvSpPr txBox="1">
            <a:spLocks/>
          </p:cNvSpPr>
          <p:nvPr/>
        </p:nvSpPr>
        <p:spPr>
          <a:xfrm>
            <a:off x="13678546" y="5979860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F5D31B3-D06E-7043-B36E-B4DD341B62D0}"/>
              </a:ext>
            </a:extLst>
          </p:cNvPr>
          <p:cNvSpPr txBox="1">
            <a:spLocks/>
          </p:cNvSpPr>
          <p:nvPr/>
        </p:nvSpPr>
        <p:spPr>
          <a:xfrm>
            <a:off x="13678546" y="11316101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</p:spTree>
    <p:extLst>
      <p:ext uri="{BB962C8B-B14F-4D97-AF65-F5344CB8AC3E}">
        <p14:creationId xmlns:p14="http://schemas.microsoft.com/office/powerpoint/2010/main" val="282060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D4FB6A1E-DFA4-3A48-8D4D-FBEC763B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89" y="5085871"/>
            <a:ext cx="2922242" cy="2922242"/>
          </a:xfrm>
          <a:custGeom>
            <a:avLst/>
            <a:gdLst>
              <a:gd name="T0" fmla="*/ 1173 w 2346"/>
              <a:gd name="T1" fmla="*/ 0 h 2346"/>
              <a:gd name="T2" fmla="*/ 1173 w 2346"/>
              <a:gd name="T3" fmla="*/ 0 h 2346"/>
              <a:gd name="T4" fmla="*/ 2345 w 2346"/>
              <a:gd name="T5" fmla="*/ 1173 h 2346"/>
              <a:gd name="T6" fmla="*/ 2345 w 2346"/>
              <a:gd name="T7" fmla="*/ 1173 h 2346"/>
              <a:gd name="T8" fmla="*/ 1173 w 2346"/>
              <a:gd name="T9" fmla="*/ 2345 h 2346"/>
              <a:gd name="T10" fmla="*/ 1173 w 2346"/>
              <a:gd name="T11" fmla="*/ 2345 h 2346"/>
              <a:gd name="T12" fmla="*/ 0 w 2346"/>
              <a:gd name="T13" fmla="*/ 1173 h 2346"/>
              <a:gd name="T14" fmla="*/ 0 w 2346"/>
              <a:gd name="T15" fmla="*/ 1173 h 2346"/>
              <a:gd name="T16" fmla="*/ 1173 w 2346"/>
              <a:gd name="T17" fmla="*/ 0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6" h="2346">
                <a:moveTo>
                  <a:pt x="1173" y="0"/>
                </a:moveTo>
                <a:lnTo>
                  <a:pt x="1173" y="0"/>
                </a:lnTo>
                <a:cubicBezTo>
                  <a:pt x="1820" y="0"/>
                  <a:pt x="2345" y="525"/>
                  <a:pt x="2345" y="1173"/>
                </a:cubicBezTo>
                <a:lnTo>
                  <a:pt x="2345" y="1173"/>
                </a:lnTo>
                <a:cubicBezTo>
                  <a:pt x="2345" y="1820"/>
                  <a:pt x="1820" y="2345"/>
                  <a:pt x="1173" y="2345"/>
                </a:cubicBezTo>
                <a:lnTo>
                  <a:pt x="1173" y="2345"/>
                </a:lnTo>
                <a:cubicBezTo>
                  <a:pt x="525" y="2345"/>
                  <a:pt x="0" y="1820"/>
                  <a:pt x="0" y="1173"/>
                </a:cubicBezTo>
                <a:lnTo>
                  <a:pt x="0" y="1173"/>
                </a:lnTo>
                <a:cubicBezTo>
                  <a:pt x="0" y="525"/>
                  <a:pt x="525" y="0"/>
                  <a:pt x="11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B90E37-CC96-6D4F-842D-874D1691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114" y="8530588"/>
            <a:ext cx="2158722" cy="2158726"/>
          </a:xfrm>
          <a:custGeom>
            <a:avLst/>
            <a:gdLst>
              <a:gd name="T0" fmla="*/ 866 w 1734"/>
              <a:gd name="T1" fmla="*/ 0 h 1733"/>
              <a:gd name="T2" fmla="*/ 866 w 1734"/>
              <a:gd name="T3" fmla="*/ 0 h 1733"/>
              <a:gd name="T4" fmla="*/ 1733 w 1734"/>
              <a:gd name="T5" fmla="*/ 866 h 1733"/>
              <a:gd name="T6" fmla="*/ 1733 w 1734"/>
              <a:gd name="T7" fmla="*/ 866 h 1733"/>
              <a:gd name="T8" fmla="*/ 866 w 1734"/>
              <a:gd name="T9" fmla="*/ 1732 h 1733"/>
              <a:gd name="T10" fmla="*/ 866 w 1734"/>
              <a:gd name="T11" fmla="*/ 1732 h 1733"/>
              <a:gd name="T12" fmla="*/ 0 w 1734"/>
              <a:gd name="T13" fmla="*/ 866 h 1733"/>
              <a:gd name="T14" fmla="*/ 0 w 1734"/>
              <a:gd name="T15" fmla="*/ 866 h 1733"/>
              <a:gd name="T16" fmla="*/ 866 w 1734"/>
              <a:gd name="T17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3">
                <a:moveTo>
                  <a:pt x="866" y="0"/>
                </a:moveTo>
                <a:lnTo>
                  <a:pt x="866" y="0"/>
                </a:lnTo>
                <a:cubicBezTo>
                  <a:pt x="1345" y="0"/>
                  <a:pt x="1733" y="387"/>
                  <a:pt x="1733" y="866"/>
                </a:cubicBezTo>
                <a:lnTo>
                  <a:pt x="1733" y="866"/>
                </a:lnTo>
                <a:cubicBezTo>
                  <a:pt x="1733" y="1344"/>
                  <a:pt x="1345" y="1732"/>
                  <a:pt x="866" y="1732"/>
                </a:cubicBezTo>
                <a:lnTo>
                  <a:pt x="866" y="1732"/>
                </a:lnTo>
                <a:cubicBezTo>
                  <a:pt x="388" y="1732"/>
                  <a:pt x="0" y="1344"/>
                  <a:pt x="0" y="866"/>
                </a:cubicBezTo>
                <a:lnTo>
                  <a:pt x="0" y="866"/>
                </a:lnTo>
                <a:cubicBezTo>
                  <a:pt x="0" y="387"/>
                  <a:pt x="388" y="0"/>
                  <a:pt x="8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F637560F-8AFA-E04A-87CB-8448F63C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212" y="6121834"/>
            <a:ext cx="2158722" cy="2158726"/>
          </a:xfrm>
          <a:custGeom>
            <a:avLst/>
            <a:gdLst>
              <a:gd name="T0" fmla="*/ 866 w 1733"/>
              <a:gd name="T1" fmla="*/ 0 h 1733"/>
              <a:gd name="T2" fmla="*/ 866 w 1733"/>
              <a:gd name="T3" fmla="*/ 0 h 1733"/>
              <a:gd name="T4" fmla="*/ 1732 w 1733"/>
              <a:gd name="T5" fmla="*/ 865 h 1733"/>
              <a:gd name="T6" fmla="*/ 1732 w 1733"/>
              <a:gd name="T7" fmla="*/ 865 h 1733"/>
              <a:gd name="T8" fmla="*/ 866 w 1733"/>
              <a:gd name="T9" fmla="*/ 1732 h 1733"/>
              <a:gd name="T10" fmla="*/ 866 w 1733"/>
              <a:gd name="T11" fmla="*/ 1732 h 1733"/>
              <a:gd name="T12" fmla="*/ 0 w 1733"/>
              <a:gd name="T13" fmla="*/ 865 h 1733"/>
              <a:gd name="T14" fmla="*/ 0 w 1733"/>
              <a:gd name="T15" fmla="*/ 865 h 1733"/>
              <a:gd name="T16" fmla="*/ 866 w 1733"/>
              <a:gd name="T17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866" y="0"/>
                </a:moveTo>
                <a:lnTo>
                  <a:pt x="866" y="0"/>
                </a:lnTo>
                <a:cubicBezTo>
                  <a:pt x="1343" y="0"/>
                  <a:pt x="1732" y="387"/>
                  <a:pt x="1732" y="865"/>
                </a:cubicBezTo>
                <a:lnTo>
                  <a:pt x="1732" y="865"/>
                </a:lnTo>
                <a:cubicBezTo>
                  <a:pt x="1732" y="1344"/>
                  <a:pt x="1343" y="1732"/>
                  <a:pt x="866" y="1732"/>
                </a:cubicBezTo>
                <a:lnTo>
                  <a:pt x="866" y="1732"/>
                </a:lnTo>
                <a:cubicBezTo>
                  <a:pt x="388" y="1732"/>
                  <a:pt x="0" y="1344"/>
                  <a:pt x="0" y="865"/>
                </a:cubicBezTo>
                <a:lnTo>
                  <a:pt x="0" y="865"/>
                </a:lnTo>
                <a:cubicBezTo>
                  <a:pt x="0" y="387"/>
                  <a:pt x="388" y="0"/>
                  <a:pt x="86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DM Sans" pitchFamily="2" charset="77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AC992806-1EB1-7F44-B17C-40A8ACD6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814" y="8305380"/>
            <a:ext cx="2158726" cy="2158722"/>
          </a:xfrm>
          <a:custGeom>
            <a:avLst/>
            <a:gdLst>
              <a:gd name="T0" fmla="*/ 867 w 1735"/>
              <a:gd name="T1" fmla="*/ 0 h 1734"/>
              <a:gd name="T2" fmla="*/ 867 w 1735"/>
              <a:gd name="T3" fmla="*/ 0 h 1734"/>
              <a:gd name="T4" fmla="*/ 1734 w 1735"/>
              <a:gd name="T5" fmla="*/ 866 h 1734"/>
              <a:gd name="T6" fmla="*/ 1734 w 1735"/>
              <a:gd name="T7" fmla="*/ 866 h 1734"/>
              <a:gd name="T8" fmla="*/ 867 w 1735"/>
              <a:gd name="T9" fmla="*/ 1733 h 1734"/>
              <a:gd name="T10" fmla="*/ 867 w 1735"/>
              <a:gd name="T11" fmla="*/ 1733 h 1734"/>
              <a:gd name="T12" fmla="*/ 0 w 1735"/>
              <a:gd name="T13" fmla="*/ 866 h 1734"/>
              <a:gd name="T14" fmla="*/ 0 w 1735"/>
              <a:gd name="T15" fmla="*/ 866 h 1734"/>
              <a:gd name="T16" fmla="*/ 867 w 1735"/>
              <a:gd name="T17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5" h="1734">
                <a:moveTo>
                  <a:pt x="867" y="0"/>
                </a:moveTo>
                <a:lnTo>
                  <a:pt x="867" y="0"/>
                </a:lnTo>
                <a:cubicBezTo>
                  <a:pt x="1345" y="0"/>
                  <a:pt x="1734" y="388"/>
                  <a:pt x="1734" y="866"/>
                </a:cubicBezTo>
                <a:lnTo>
                  <a:pt x="1734" y="866"/>
                </a:lnTo>
                <a:cubicBezTo>
                  <a:pt x="1734" y="1345"/>
                  <a:pt x="1345" y="1733"/>
                  <a:pt x="867" y="1733"/>
                </a:cubicBezTo>
                <a:lnTo>
                  <a:pt x="867" y="1733"/>
                </a:lnTo>
                <a:cubicBezTo>
                  <a:pt x="389" y="1733"/>
                  <a:pt x="0" y="1345"/>
                  <a:pt x="0" y="866"/>
                </a:cubicBez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E21D349-D0BB-A543-AF3A-A122A39F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420" y="5085871"/>
            <a:ext cx="2922242" cy="2922242"/>
          </a:xfrm>
          <a:custGeom>
            <a:avLst/>
            <a:gdLst>
              <a:gd name="T0" fmla="*/ 1173 w 2346"/>
              <a:gd name="T1" fmla="*/ 0 h 2346"/>
              <a:gd name="T2" fmla="*/ 1173 w 2346"/>
              <a:gd name="T3" fmla="*/ 0 h 2346"/>
              <a:gd name="T4" fmla="*/ 2345 w 2346"/>
              <a:gd name="T5" fmla="*/ 1173 h 2346"/>
              <a:gd name="T6" fmla="*/ 2345 w 2346"/>
              <a:gd name="T7" fmla="*/ 1173 h 2346"/>
              <a:gd name="T8" fmla="*/ 1173 w 2346"/>
              <a:gd name="T9" fmla="*/ 2345 h 2346"/>
              <a:gd name="T10" fmla="*/ 1173 w 2346"/>
              <a:gd name="T11" fmla="*/ 2345 h 2346"/>
              <a:gd name="T12" fmla="*/ 0 w 2346"/>
              <a:gd name="T13" fmla="*/ 1173 h 2346"/>
              <a:gd name="T14" fmla="*/ 0 w 2346"/>
              <a:gd name="T15" fmla="*/ 1173 h 2346"/>
              <a:gd name="T16" fmla="*/ 1173 w 2346"/>
              <a:gd name="T17" fmla="*/ 0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6" h="2346">
                <a:moveTo>
                  <a:pt x="1173" y="0"/>
                </a:moveTo>
                <a:lnTo>
                  <a:pt x="1173" y="0"/>
                </a:lnTo>
                <a:cubicBezTo>
                  <a:pt x="1820" y="0"/>
                  <a:pt x="2345" y="525"/>
                  <a:pt x="2345" y="1173"/>
                </a:cubicBezTo>
                <a:lnTo>
                  <a:pt x="2345" y="1173"/>
                </a:lnTo>
                <a:cubicBezTo>
                  <a:pt x="2345" y="1820"/>
                  <a:pt x="1820" y="2345"/>
                  <a:pt x="1173" y="2345"/>
                </a:cubicBezTo>
                <a:lnTo>
                  <a:pt x="1173" y="2345"/>
                </a:lnTo>
                <a:cubicBezTo>
                  <a:pt x="525" y="2345"/>
                  <a:pt x="0" y="1820"/>
                  <a:pt x="0" y="1173"/>
                </a:cubicBezTo>
                <a:lnTo>
                  <a:pt x="0" y="1173"/>
                </a:lnTo>
                <a:cubicBezTo>
                  <a:pt x="0" y="525"/>
                  <a:pt x="525" y="0"/>
                  <a:pt x="117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5A4828-E3E4-B14D-8C95-26BF3320AFD3}"/>
              </a:ext>
            </a:extLst>
          </p:cNvPr>
          <p:cNvCxnSpPr>
            <a:cxnSpLocks/>
          </p:cNvCxnSpPr>
          <p:nvPr/>
        </p:nvCxnSpPr>
        <p:spPr>
          <a:xfrm flipV="1">
            <a:off x="16992358" y="7429501"/>
            <a:ext cx="1873419" cy="1263925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BB104E-2250-D54A-B7C4-5F259120C6C0}"/>
              </a:ext>
            </a:extLst>
          </p:cNvPr>
          <p:cNvCxnSpPr>
            <a:cxnSpLocks/>
          </p:cNvCxnSpPr>
          <p:nvPr/>
        </p:nvCxnSpPr>
        <p:spPr>
          <a:xfrm>
            <a:off x="13253003" y="7825524"/>
            <a:ext cx="1917474" cy="727266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2AA56D-DFAD-7F48-9CFE-75A07B6FBC69}"/>
              </a:ext>
            </a:extLst>
          </p:cNvPr>
          <p:cNvCxnSpPr>
            <a:cxnSpLocks/>
          </p:cNvCxnSpPr>
          <p:nvPr/>
        </p:nvCxnSpPr>
        <p:spPr>
          <a:xfrm flipV="1">
            <a:off x="9297847" y="7825524"/>
            <a:ext cx="1899543" cy="1051385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0D61CE-B34E-9343-B8DE-26D36B6B77A3}"/>
              </a:ext>
            </a:extLst>
          </p:cNvPr>
          <p:cNvCxnSpPr>
            <a:cxnSpLocks/>
          </p:cNvCxnSpPr>
          <p:nvPr/>
        </p:nvCxnSpPr>
        <p:spPr>
          <a:xfrm>
            <a:off x="5332978" y="7613500"/>
            <a:ext cx="2120299" cy="1263409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A14F3F4-0486-8147-8DF1-4190336555D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902E18-D137-F04A-8F80-77B6C5A3B0D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13A137-3717-904C-8B91-08A4BBC8FFA1}"/>
              </a:ext>
            </a:extLst>
          </p:cNvPr>
          <p:cNvSpPr txBox="1"/>
          <p:nvPr/>
        </p:nvSpPr>
        <p:spPr>
          <a:xfrm>
            <a:off x="3505665" y="5808328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AC879-EA52-E641-9A5B-529493D03791}"/>
              </a:ext>
            </a:extLst>
          </p:cNvPr>
          <p:cNvSpPr txBox="1"/>
          <p:nvPr/>
        </p:nvSpPr>
        <p:spPr>
          <a:xfrm>
            <a:off x="7816660" y="9102119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15B181-E8A8-2144-9BBC-6A942C8493A1}"/>
              </a:ext>
            </a:extLst>
          </p:cNvPr>
          <p:cNvSpPr txBox="1"/>
          <p:nvPr/>
        </p:nvSpPr>
        <p:spPr>
          <a:xfrm>
            <a:off x="15394485" y="8876909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F12810-2A9C-D546-9EDF-094A04632A27}"/>
              </a:ext>
            </a:extLst>
          </p:cNvPr>
          <p:cNvSpPr txBox="1"/>
          <p:nvPr/>
        </p:nvSpPr>
        <p:spPr>
          <a:xfrm>
            <a:off x="11613186" y="6693365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0F8051-66DC-AE41-9B71-EBD29F6AB92E}"/>
              </a:ext>
            </a:extLst>
          </p:cNvPr>
          <p:cNvSpPr txBox="1"/>
          <p:nvPr/>
        </p:nvSpPr>
        <p:spPr>
          <a:xfrm>
            <a:off x="19343201" y="5808327"/>
            <a:ext cx="16866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D4ECB24A-01B6-5142-AB1A-E96B70C7FF68}"/>
              </a:ext>
            </a:extLst>
          </p:cNvPr>
          <p:cNvSpPr txBox="1">
            <a:spLocks/>
          </p:cNvSpPr>
          <p:nvPr/>
        </p:nvSpPr>
        <p:spPr>
          <a:xfrm>
            <a:off x="2040255" y="321962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D143D-3D6C-3143-B91D-685B7B96DD18}"/>
              </a:ext>
            </a:extLst>
          </p:cNvPr>
          <p:cNvSpPr txBox="1"/>
          <p:nvPr/>
        </p:nvSpPr>
        <p:spPr>
          <a:xfrm>
            <a:off x="2712979" y="263769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8123B358-D3FF-444E-8B3F-47CF32C52BB7}"/>
              </a:ext>
            </a:extLst>
          </p:cNvPr>
          <p:cNvSpPr txBox="1">
            <a:spLocks/>
          </p:cNvSpPr>
          <p:nvPr/>
        </p:nvSpPr>
        <p:spPr>
          <a:xfrm>
            <a:off x="6228620" y="115258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91AE41-1ECB-7043-A8F3-0EC597FD907A}"/>
              </a:ext>
            </a:extLst>
          </p:cNvPr>
          <p:cNvSpPr txBox="1"/>
          <p:nvPr/>
        </p:nvSpPr>
        <p:spPr>
          <a:xfrm>
            <a:off x="6861269" y="1094395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174C8E51-F8F0-1146-961A-B500D1E8979E}"/>
              </a:ext>
            </a:extLst>
          </p:cNvPr>
          <p:cNvSpPr txBox="1">
            <a:spLocks/>
          </p:cNvSpPr>
          <p:nvPr/>
        </p:nvSpPr>
        <p:spPr>
          <a:xfrm>
            <a:off x="10037970" y="4338297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8F0151-0B4D-5342-A99E-D1E64F6792E8}"/>
              </a:ext>
            </a:extLst>
          </p:cNvPr>
          <p:cNvSpPr txBox="1"/>
          <p:nvPr/>
        </p:nvSpPr>
        <p:spPr>
          <a:xfrm>
            <a:off x="10663406" y="375636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A0C1765C-35A1-684B-B38C-17C4C0313331}"/>
              </a:ext>
            </a:extLst>
          </p:cNvPr>
          <p:cNvSpPr txBox="1">
            <a:spLocks/>
          </p:cNvSpPr>
          <p:nvPr/>
        </p:nvSpPr>
        <p:spPr>
          <a:xfrm>
            <a:off x="13847322" y="115258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564A7F-064C-1440-B29E-0AD6B160D42B}"/>
              </a:ext>
            </a:extLst>
          </p:cNvPr>
          <p:cNvSpPr txBox="1"/>
          <p:nvPr/>
        </p:nvSpPr>
        <p:spPr>
          <a:xfrm>
            <a:off x="14458331" y="1094395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C48E684-D14A-BE45-B333-C3904A435D2B}"/>
              </a:ext>
            </a:extLst>
          </p:cNvPr>
          <p:cNvSpPr txBox="1">
            <a:spLocks/>
          </p:cNvSpPr>
          <p:nvPr/>
        </p:nvSpPr>
        <p:spPr>
          <a:xfrm>
            <a:off x="18035686" y="321962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8723BE-A32B-8D4B-9D6F-8DDBBB0380BF}"/>
              </a:ext>
            </a:extLst>
          </p:cNvPr>
          <p:cNvSpPr txBox="1"/>
          <p:nvPr/>
        </p:nvSpPr>
        <p:spPr>
          <a:xfrm>
            <a:off x="18652305" y="263769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155950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2B40C-E2D9-E942-9692-3EDFD01CDE9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7C4CB-E049-8E43-AB20-F2245937FB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742205-8E90-A140-BCFD-0C8B2F86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1077"/>
            <a:ext cx="12523541" cy="3472962"/>
          </a:xfrm>
          <a:custGeom>
            <a:avLst/>
            <a:gdLst>
              <a:gd name="T0" fmla="*/ 8657 w 10050"/>
              <a:gd name="T1" fmla="*/ 0 h 2788"/>
              <a:gd name="T2" fmla="*/ 7263 w 10050"/>
              <a:gd name="T3" fmla="*/ 1394 h 2788"/>
              <a:gd name="T4" fmla="*/ 6917 w 10050"/>
              <a:gd name="T5" fmla="*/ 1740 h 2788"/>
              <a:gd name="T6" fmla="*/ 0 w 10050"/>
              <a:gd name="T7" fmla="*/ 1740 h 2788"/>
              <a:gd name="T8" fmla="*/ 0 w 10050"/>
              <a:gd name="T9" fmla="*/ 2086 h 2788"/>
              <a:gd name="T10" fmla="*/ 6917 w 10050"/>
              <a:gd name="T11" fmla="*/ 2086 h 2788"/>
              <a:gd name="T12" fmla="*/ 7609 w 10050"/>
              <a:gd name="T13" fmla="*/ 1394 h 2788"/>
              <a:gd name="T14" fmla="*/ 8657 w 10050"/>
              <a:gd name="T15" fmla="*/ 346 h 2788"/>
              <a:gd name="T16" fmla="*/ 9704 w 10050"/>
              <a:gd name="T17" fmla="*/ 1394 h 2788"/>
              <a:gd name="T18" fmla="*/ 8657 w 10050"/>
              <a:gd name="T19" fmla="*/ 2441 h 2788"/>
              <a:gd name="T20" fmla="*/ 8657 w 10050"/>
              <a:gd name="T21" fmla="*/ 2787 h 2788"/>
              <a:gd name="T22" fmla="*/ 10049 w 10050"/>
              <a:gd name="T23" fmla="*/ 1394 h 2788"/>
              <a:gd name="T24" fmla="*/ 8657 w 10050"/>
              <a:gd name="T25" fmla="*/ 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0" h="2788">
                <a:moveTo>
                  <a:pt x="8657" y="0"/>
                </a:moveTo>
                <a:cubicBezTo>
                  <a:pt x="7888" y="0"/>
                  <a:pt x="7263" y="625"/>
                  <a:pt x="7263" y="1394"/>
                </a:cubicBezTo>
                <a:cubicBezTo>
                  <a:pt x="7263" y="1584"/>
                  <a:pt x="7108" y="1740"/>
                  <a:pt x="6917" y="1740"/>
                </a:cubicBezTo>
                <a:lnTo>
                  <a:pt x="0" y="1740"/>
                </a:lnTo>
                <a:lnTo>
                  <a:pt x="0" y="2086"/>
                </a:lnTo>
                <a:lnTo>
                  <a:pt x="6917" y="2086"/>
                </a:lnTo>
                <a:cubicBezTo>
                  <a:pt x="7299" y="2086"/>
                  <a:pt x="7609" y="1775"/>
                  <a:pt x="7609" y="1394"/>
                </a:cubicBezTo>
                <a:cubicBezTo>
                  <a:pt x="7609" y="816"/>
                  <a:pt x="8079" y="346"/>
                  <a:pt x="8657" y="346"/>
                </a:cubicBezTo>
                <a:cubicBezTo>
                  <a:pt x="9234" y="346"/>
                  <a:pt x="9704" y="816"/>
                  <a:pt x="9704" y="1394"/>
                </a:cubicBezTo>
                <a:cubicBezTo>
                  <a:pt x="9704" y="1971"/>
                  <a:pt x="9234" y="2441"/>
                  <a:pt x="8657" y="2441"/>
                </a:cubicBezTo>
                <a:lnTo>
                  <a:pt x="8657" y="2787"/>
                </a:lnTo>
                <a:cubicBezTo>
                  <a:pt x="9425" y="2787"/>
                  <a:pt x="10049" y="2162"/>
                  <a:pt x="10049" y="1394"/>
                </a:cubicBezTo>
                <a:cubicBezTo>
                  <a:pt x="10049" y="625"/>
                  <a:pt x="9425" y="0"/>
                  <a:pt x="86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3BB290B-F028-1D40-9F97-97A6C0A64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580" y="6385413"/>
            <a:ext cx="3472961" cy="3472962"/>
          </a:xfrm>
          <a:custGeom>
            <a:avLst/>
            <a:gdLst>
              <a:gd name="T0" fmla="*/ 1394 w 2788"/>
              <a:gd name="T1" fmla="*/ 2786 h 2787"/>
              <a:gd name="T2" fmla="*/ 0 w 2788"/>
              <a:gd name="T3" fmla="*/ 1393 h 2787"/>
              <a:gd name="T4" fmla="*/ 1394 w 2788"/>
              <a:gd name="T5" fmla="*/ 0 h 2787"/>
              <a:gd name="T6" fmla="*/ 1394 w 2788"/>
              <a:gd name="T7" fmla="*/ 346 h 2787"/>
              <a:gd name="T8" fmla="*/ 346 w 2788"/>
              <a:gd name="T9" fmla="*/ 1393 h 2787"/>
              <a:gd name="T10" fmla="*/ 1394 w 2788"/>
              <a:gd name="T11" fmla="*/ 2440 h 2787"/>
              <a:gd name="T12" fmla="*/ 2441 w 2788"/>
              <a:gd name="T13" fmla="*/ 1393 h 2787"/>
              <a:gd name="T14" fmla="*/ 2787 w 2788"/>
              <a:gd name="T15" fmla="*/ 1393 h 2787"/>
              <a:gd name="T16" fmla="*/ 1394 w 2788"/>
              <a:gd name="T17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8" h="2787">
                <a:moveTo>
                  <a:pt x="1394" y="2786"/>
                </a:moveTo>
                <a:cubicBezTo>
                  <a:pt x="625" y="2786"/>
                  <a:pt x="0" y="2162"/>
                  <a:pt x="0" y="1393"/>
                </a:cubicBezTo>
                <a:cubicBezTo>
                  <a:pt x="0" y="625"/>
                  <a:pt x="625" y="0"/>
                  <a:pt x="1394" y="0"/>
                </a:cubicBezTo>
                <a:lnTo>
                  <a:pt x="1394" y="346"/>
                </a:lnTo>
                <a:cubicBezTo>
                  <a:pt x="816" y="346"/>
                  <a:pt x="346" y="815"/>
                  <a:pt x="346" y="1393"/>
                </a:cubicBezTo>
                <a:cubicBezTo>
                  <a:pt x="346" y="1970"/>
                  <a:pt x="816" y="2440"/>
                  <a:pt x="1394" y="2440"/>
                </a:cubicBezTo>
                <a:cubicBezTo>
                  <a:pt x="1971" y="2440"/>
                  <a:pt x="2441" y="1970"/>
                  <a:pt x="2441" y="1393"/>
                </a:cubicBezTo>
                <a:lnTo>
                  <a:pt x="2787" y="1393"/>
                </a:lnTo>
                <a:cubicBezTo>
                  <a:pt x="2787" y="2162"/>
                  <a:pt x="2162" y="2786"/>
                  <a:pt x="1394" y="27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8C5019-75BF-7548-A2E5-6D3A6A30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423" y="6385413"/>
            <a:ext cx="3472961" cy="3472962"/>
          </a:xfrm>
          <a:custGeom>
            <a:avLst/>
            <a:gdLst>
              <a:gd name="T0" fmla="*/ 1393 w 2788"/>
              <a:gd name="T1" fmla="*/ 2786 h 2787"/>
              <a:gd name="T2" fmla="*/ 1393 w 2788"/>
              <a:gd name="T3" fmla="*/ 2440 h 2787"/>
              <a:gd name="T4" fmla="*/ 2441 w 2788"/>
              <a:gd name="T5" fmla="*/ 1393 h 2787"/>
              <a:gd name="T6" fmla="*/ 1393 w 2788"/>
              <a:gd name="T7" fmla="*/ 346 h 2787"/>
              <a:gd name="T8" fmla="*/ 346 w 2788"/>
              <a:gd name="T9" fmla="*/ 1393 h 2787"/>
              <a:gd name="T10" fmla="*/ 0 w 2788"/>
              <a:gd name="T11" fmla="*/ 1393 h 2787"/>
              <a:gd name="T12" fmla="*/ 1393 w 2788"/>
              <a:gd name="T13" fmla="*/ 0 h 2787"/>
              <a:gd name="T14" fmla="*/ 2787 w 2788"/>
              <a:gd name="T15" fmla="*/ 1393 h 2787"/>
              <a:gd name="T16" fmla="*/ 1393 w 2788"/>
              <a:gd name="T17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8" h="2787">
                <a:moveTo>
                  <a:pt x="1393" y="2786"/>
                </a:moveTo>
                <a:lnTo>
                  <a:pt x="1393" y="2440"/>
                </a:lnTo>
                <a:cubicBezTo>
                  <a:pt x="1971" y="2440"/>
                  <a:pt x="2441" y="1970"/>
                  <a:pt x="2441" y="1393"/>
                </a:cubicBezTo>
                <a:cubicBezTo>
                  <a:pt x="2441" y="815"/>
                  <a:pt x="1971" y="346"/>
                  <a:pt x="1393" y="346"/>
                </a:cubicBezTo>
                <a:cubicBezTo>
                  <a:pt x="816" y="346"/>
                  <a:pt x="346" y="815"/>
                  <a:pt x="346" y="1393"/>
                </a:cubicBezTo>
                <a:lnTo>
                  <a:pt x="0" y="1393"/>
                </a:lnTo>
                <a:cubicBezTo>
                  <a:pt x="0" y="625"/>
                  <a:pt x="625" y="0"/>
                  <a:pt x="1393" y="0"/>
                </a:cubicBezTo>
                <a:cubicBezTo>
                  <a:pt x="2162" y="0"/>
                  <a:pt x="2787" y="625"/>
                  <a:pt x="2787" y="1393"/>
                </a:cubicBezTo>
                <a:cubicBezTo>
                  <a:pt x="2787" y="2162"/>
                  <a:pt x="2162" y="2786"/>
                  <a:pt x="1393" y="27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7C75582-B989-BD4C-A7F5-151AB51B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423" y="9424257"/>
            <a:ext cx="12292743" cy="3472962"/>
          </a:xfrm>
          <a:custGeom>
            <a:avLst/>
            <a:gdLst>
              <a:gd name="T0" fmla="*/ 3133 w 9866"/>
              <a:gd name="T1" fmla="*/ 701 h 2788"/>
              <a:gd name="T2" fmla="*/ 2441 w 9866"/>
              <a:gd name="T3" fmla="*/ 1394 h 2788"/>
              <a:gd name="T4" fmla="*/ 1393 w 9866"/>
              <a:gd name="T5" fmla="*/ 2441 h 2788"/>
              <a:gd name="T6" fmla="*/ 346 w 9866"/>
              <a:gd name="T7" fmla="*/ 1394 h 2788"/>
              <a:gd name="T8" fmla="*/ 1393 w 9866"/>
              <a:gd name="T9" fmla="*/ 346 h 2788"/>
              <a:gd name="T10" fmla="*/ 1393 w 9866"/>
              <a:gd name="T11" fmla="*/ 0 h 2788"/>
              <a:gd name="T12" fmla="*/ 0 w 9866"/>
              <a:gd name="T13" fmla="*/ 1394 h 2788"/>
              <a:gd name="T14" fmla="*/ 1393 w 9866"/>
              <a:gd name="T15" fmla="*/ 2787 h 2788"/>
              <a:gd name="T16" fmla="*/ 2787 w 9866"/>
              <a:gd name="T17" fmla="*/ 1394 h 2788"/>
              <a:gd name="T18" fmla="*/ 3133 w 9866"/>
              <a:gd name="T19" fmla="*/ 1047 h 2788"/>
              <a:gd name="T20" fmla="*/ 9865 w 9866"/>
              <a:gd name="T21" fmla="*/ 1047 h 2788"/>
              <a:gd name="T22" fmla="*/ 9865 w 9866"/>
              <a:gd name="T23" fmla="*/ 701 h 2788"/>
              <a:gd name="T24" fmla="*/ 3133 w 9866"/>
              <a:gd name="T25" fmla="*/ 70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66" h="2788">
                <a:moveTo>
                  <a:pt x="3133" y="701"/>
                </a:moveTo>
                <a:cubicBezTo>
                  <a:pt x="2751" y="701"/>
                  <a:pt x="2441" y="1012"/>
                  <a:pt x="2441" y="1394"/>
                </a:cubicBezTo>
                <a:cubicBezTo>
                  <a:pt x="2441" y="1971"/>
                  <a:pt x="1970" y="2441"/>
                  <a:pt x="1393" y="2441"/>
                </a:cubicBezTo>
                <a:cubicBezTo>
                  <a:pt x="816" y="2441"/>
                  <a:pt x="346" y="1971"/>
                  <a:pt x="346" y="1394"/>
                </a:cubicBezTo>
                <a:cubicBezTo>
                  <a:pt x="346" y="816"/>
                  <a:pt x="816" y="346"/>
                  <a:pt x="1393" y="346"/>
                </a:cubicBezTo>
                <a:lnTo>
                  <a:pt x="1393" y="0"/>
                </a:lnTo>
                <a:cubicBezTo>
                  <a:pt x="625" y="0"/>
                  <a:pt x="0" y="626"/>
                  <a:pt x="0" y="1394"/>
                </a:cubicBezTo>
                <a:cubicBezTo>
                  <a:pt x="0" y="2162"/>
                  <a:pt x="625" y="2787"/>
                  <a:pt x="1393" y="2787"/>
                </a:cubicBezTo>
                <a:cubicBezTo>
                  <a:pt x="2162" y="2787"/>
                  <a:pt x="2787" y="2162"/>
                  <a:pt x="2787" y="1394"/>
                </a:cubicBezTo>
                <a:cubicBezTo>
                  <a:pt x="2787" y="1203"/>
                  <a:pt x="2942" y="1047"/>
                  <a:pt x="3133" y="1047"/>
                </a:cubicBezTo>
                <a:lnTo>
                  <a:pt x="9865" y="1047"/>
                </a:lnTo>
                <a:lnTo>
                  <a:pt x="9865" y="701"/>
                </a:lnTo>
                <a:lnTo>
                  <a:pt x="3133" y="7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13B242-87E7-CE40-89AC-DB50E502EE38}"/>
              </a:ext>
            </a:extLst>
          </p:cNvPr>
          <p:cNvSpPr txBox="1">
            <a:spLocks/>
          </p:cNvSpPr>
          <p:nvPr/>
        </p:nvSpPr>
        <p:spPr>
          <a:xfrm>
            <a:off x="13219359" y="4386251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48E83-6AB6-4C4C-9A16-3E32681F73FA}"/>
              </a:ext>
            </a:extLst>
          </p:cNvPr>
          <p:cNvSpPr txBox="1"/>
          <p:nvPr/>
        </p:nvSpPr>
        <p:spPr>
          <a:xfrm>
            <a:off x="13219358" y="380432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F0AF687-F269-6545-AFED-59214F1F58A0}"/>
              </a:ext>
            </a:extLst>
          </p:cNvPr>
          <p:cNvSpPr txBox="1">
            <a:spLocks/>
          </p:cNvSpPr>
          <p:nvPr/>
        </p:nvSpPr>
        <p:spPr>
          <a:xfrm>
            <a:off x="16244198" y="7380911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8405D-89AE-0F45-B5A7-7898D64217B8}"/>
              </a:ext>
            </a:extLst>
          </p:cNvPr>
          <p:cNvSpPr txBox="1"/>
          <p:nvPr/>
        </p:nvSpPr>
        <p:spPr>
          <a:xfrm>
            <a:off x="16244197" y="679898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5407FAD-DF22-864E-85F2-0CDC09D94BDC}"/>
              </a:ext>
            </a:extLst>
          </p:cNvPr>
          <p:cNvSpPr txBox="1">
            <a:spLocks/>
          </p:cNvSpPr>
          <p:nvPr/>
        </p:nvSpPr>
        <p:spPr>
          <a:xfrm>
            <a:off x="5637158" y="11061371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0CAFE-3FDA-C749-A734-C6975EA188B8}"/>
              </a:ext>
            </a:extLst>
          </p:cNvPr>
          <p:cNvSpPr txBox="1"/>
          <p:nvPr/>
        </p:nvSpPr>
        <p:spPr>
          <a:xfrm>
            <a:off x="8243330" y="1047944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92AF189-BA17-2B42-817F-AE5C0E459712}"/>
              </a:ext>
            </a:extLst>
          </p:cNvPr>
          <p:cNvSpPr txBox="1">
            <a:spLocks/>
          </p:cNvSpPr>
          <p:nvPr/>
        </p:nvSpPr>
        <p:spPr>
          <a:xfrm>
            <a:off x="2680899" y="7714025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353D0-7AA1-9646-9ECE-426310AFBE64}"/>
              </a:ext>
            </a:extLst>
          </p:cNvPr>
          <p:cNvSpPr txBox="1"/>
          <p:nvPr/>
        </p:nvSpPr>
        <p:spPr>
          <a:xfrm>
            <a:off x="5330351" y="713209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A1E05-4BA9-ED44-823F-7A17034B9DBD}"/>
              </a:ext>
            </a:extLst>
          </p:cNvPr>
          <p:cNvSpPr txBox="1"/>
          <p:nvPr/>
        </p:nvSpPr>
        <p:spPr>
          <a:xfrm>
            <a:off x="10477519" y="4338894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A686A1-C7FC-0247-8C7E-B3FA3EC2DD5D}"/>
              </a:ext>
            </a:extLst>
          </p:cNvPr>
          <p:cNvSpPr txBox="1"/>
          <p:nvPr/>
        </p:nvSpPr>
        <p:spPr>
          <a:xfrm>
            <a:off x="10365309" y="7338335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A1A41-EDB2-F442-AC86-E52B4E65B59F}"/>
              </a:ext>
            </a:extLst>
          </p:cNvPr>
          <p:cNvSpPr txBox="1"/>
          <p:nvPr/>
        </p:nvSpPr>
        <p:spPr>
          <a:xfrm>
            <a:off x="13384114" y="7338335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C5303-E623-594E-9F0E-30D55B6E819E}"/>
              </a:ext>
            </a:extLst>
          </p:cNvPr>
          <p:cNvSpPr txBox="1"/>
          <p:nvPr/>
        </p:nvSpPr>
        <p:spPr>
          <a:xfrm>
            <a:off x="13343238" y="10422074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148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D7E39-3017-5D42-9C30-F34FD4BEE3D7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B4FE-2259-8A4E-AB96-1E53F39D4F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4F186D5-9296-BC40-A748-272E2095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165" y="6289410"/>
            <a:ext cx="15314306" cy="38452"/>
          </a:xfrm>
          <a:custGeom>
            <a:avLst/>
            <a:gdLst>
              <a:gd name="T0" fmla="*/ 12294 w 12295"/>
              <a:gd name="T1" fmla="*/ 31 h 32"/>
              <a:gd name="T2" fmla="*/ 0 w 12295"/>
              <a:gd name="T3" fmla="*/ 31 h 32"/>
              <a:gd name="T4" fmla="*/ 0 w 12295"/>
              <a:gd name="T5" fmla="*/ 0 h 32"/>
              <a:gd name="T6" fmla="*/ 12294 w 12295"/>
              <a:gd name="T7" fmla="*/ 0 h 32"/>
              <a:gd name="T8" fmla="*/ 12294 w 12295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5" h="32">
                <a:moveTo>
                  <a:pt x="12294" y="31"/>
                </a:moveTo>
                <a:lnTo>
                  <a:pt x="0" y="31"/>
                </a:lnTo>
                <a:lnTo>
                  <a:pt x="0" y="0"/>
                </a:lnTo>
                <a:lnTo>
                  <a:pt x="12294" y="0"/>
                </a:lnTo>
                <a:lnTo>
                  <a:pt x="12294" y="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C52E8B2-5E04-BF46-90B7-A3F4A4CD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033" y="4405335"/>
            <a:ext cx="3680267" cy="3680267"/>
          </a:xfrm>
          <a:custGeom>
            <a:avLst/>
            <a:gdLst>
              <a:gd name="T0" fmla="*/ 2955 w 2956"/>
              <a:gd name="T1" fmla="*/ 1477 h 2956"/>
              <a:gd name="T2" fmla="*/ 1478 w 2956"/>
              <a:gd name="T3" fmla="*/ 2955 h 2956"/>
              <a:gd name="T4" fmla="*/ 0 w 2956"/>
              <a:gd name="T5" fmla="*/ 1477 h 2956"/>
              <a:gd name="T6" fmla="*/ 1478 w 2956"/>
              <a:gd name="T7" fmla="*/ 0 h 2956"/>
              <a:gd name="T8" fmla="*/ 2955 w 2956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6" h="2956">
                <a:moveTo>
                  <a:pt x="2955" y="1477"/>
                </a:moveTo>
                <a:cubicBezTo>
                  <a:pt x="2955" y="2294"/>
                  <a:pt x="2293" y="2955"/>
                  <a:pt x="1478" y="2955"/>
                </a:cubicBezTo>
                <a:cubicBezTo>
                  <a:pt x="661" y="2955"/>
                  <a:pt x="0" y="2294"/>
                  <a:pt x="0" y="1477"/>
                </a:cubicBezTo>
                <a:cubicBezTo>
                  <a:pt x="0" y="662"/>
                  <a:pt x="661" y="0"/>
                  <a:pt x="1478" y="0"/>
                </a:cubicBezTo>
                <a:cubicBezTo>
                  <a:pt x="2293" y="0"/>
                  <a:pt x="2955" y="662"/>
                  <a:pt x="2955" y="14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ECFECDE-8D03-8A49-B1E3-C8C04C0B3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542" y="4004349"/>
            <a:ext cx="4471250" cy="2235627"/>
          </a:xfrm>
          <a:custGeom>
            <a:avLst/>
            <a:gdLst>
              <a:gd name="T0" fmla="*/ 3587 w 3588"/>
              <a:gd name="T1" fmla="*/ 1794 h 1795"/>
              <a:gd name="T2" fmla="*/ 3485 w 3588"/>
              <a:gd name="T3" fmla="*/ 1794 h 1795"/>
              <a:gd name="T4" fmla="*/ 1794 w 3588"/>
              <a:gd name="T5" fmla="*/ 103 h 1795"/>
              <a:gd name="T6" fmla="*/ 102 w 3588"/>
              <a:gd name="T7" fmla="*/ 1794 h 1795"/>
              <a:gd name="T8" fmla="*/ 0 w 3588"/>
              <a:gd name="T9" fmla="*/ 1794 h 1795"/>
              <a:gd name="T10" fmla="*/ 1794 w 3588"/>
              <a:gd name="T11" fmla="*/ 0 h 1795"/>
              <a:gd name="T12" fmla="*/ 3587 w 3588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8" h="1795">
                <a:moveTo>
                  <a:pt x="3587" y="1794"/>
                </a:moveTo>
                <a:lnTo>
                  <a:pt x="3485" y="1794"/>
                </a:lnTo>
                <a:cubicBezTo>
                  <a:pt x="3485" y="862"/>
                  <a:pt x="2726" y="103"/>
                  <a:pt x="1794" y="103"/>
                </a:cubicBezTo>
                <a:cubicBezTo>
                  <a:pt x="861" y="103"/>
                  <a:pt x="102" y="862"/>
                  <a:pt x="102" y="1794"/>
                </a:cubicBezTo>
                <a:lnTo>
                  <a:pt x="0" y="1794"/>
                </a:lnTo>
                <a:cubicBezTo>
                  <a:pt x="0" y="805"/>
                  <a:pt x="805" y="0"/>
                  <a:pt x="1794" y="0"/>
                </a:cubicBezTo>
                <a:cubicBezTo>
                  <a:pt x="2782" y="0"/>
                  <a:pt x="3587" y="805"/>
                  <a:pt x="3587" y="1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2D233AB-21C0-5347-850E-716B932B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969" y="4405335"/>
            <a:ext cx="3685762" cy="3680267"/>
          </a:xfrm>
          <a:custGeom>
            <a:avLst/>
            <a:gdLst>
              <a:gd name="T0" fmla="*/ 2956 w 2957"/>
              <a:gd name="T1" fmla="*/ 1477 h 2956"/>
              <a:gd name="T2" fmla="*/ 1478 w 2957"/>
              <a:gd name="T3" fmla="*/ 2955 h 2956"/>
              <a:gd name="T4" fmla="*/ 0 w 2957"/>
              <a:gd name="T5" fmla="*/ 1477 h 2956"/>
              <a:gd name="T6" fmla="*/ 1478 w 2957"/>
              <a:gd name="T7" fmla="*/ 0 h 2956"/>
              <a:gd name="T8" fmla="*/ 2956 w 2957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7" h="2956">
                <a:moveTo>
                  <a:pt x="2956" y="1477"/>
                </a:moveTo>
                <a:cubicBezTo>
                  <a:pt x="2956" y="2294"/>
                  <a:pt x="2294" y="2955"/>
                  <a:pt x="1478" y="2955"/>
                </a:cubicBezTo>
                <a:cubicBezTo>
                  <a:pt x="662" y="2955"/>
                  <a:pt x="0" y="2294"/>
                  <a:pt x="0" y="1477"/>
                </a:cubicBezTo>
                <a:cubicBezTo>
                  <a:pt x="0" y="662"/>
                  <a:pt x="662" y="0"/>
                  <a:pt x="1478" y="0"/>
                </a:cubicBezTo>
                <a:cubicBezTo>
                  <a:pt x="2294" y="0"/>
                  <a:pt x="2956" y="662"/>
                  <a:pt x="2956" y="14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832E920-D65C-1B48-BF2B-EA56C809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72" y="4004349"/>
            <a:ext cx="4471250" cy="2235627"/>
          </a:xfrm>
          <a:custGeom>
            <a:avLst/>
            <a:gdLst>
              <a:gd name="T0" fmla="*/ 3587 w 3588"/>
              <a:gd name="T1" fmla="*/ 1794 h 1795"/>
              <a:gd name="T2" fmla="*/ 3485 w 3588"/>
              <a:gd name="T3" fmla="*/ 1794 h 1795"/>
              <a:gd name="T4" fmla="*/ 1793 w 3588"/>
              <a:gd name="T5" fmla="*/ 103 h 1795"/>
              <a:gd name="T6" fmla="*/ 101 w 3588"/>
              <a:gd name="T7" fmla="*/ 1794 h 1795"/>
              <a:gd name="T8" fmla="*/ 0 w 3588"/>
              <a:gd name="T9" fmla="*/ 1794 h 1795"/>
              <a:gd name="T10" fmla="*/ 1793 w 3588"/>
              <a:gd name="T11" fmla="*/ 0 h 1795"/>
              <a:gd name="T12" fmla="*/ 3587 w 3588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8" h="1795">
                <a:moveTo>
                  <a:pt x="3587" y="1794"/>
                </a:moveTo>
                <a:lnTo>
                  <a:pt x="3485" y="1794"/>
                </a:lnTo>
                <a:cubicBezTo>
                  <a:pt x="3485" y="862"/>
                  <a:pt x="2726" y="103"/>
                  <a:pt x="1793" y="103"/>
                </a:cubicBezTo>
                <a:cubicBezTo>
                  <a:pt x="860" y="103"/>
                  <a:pt x="101" y="862"/>
                  <a:pt x="101" y="1794"/>
                </a:cubicBezTo>
                <a:lnTo>
                  <a:pt x="0" y="1794"/>
                </a:lnTo>
                <a:cubicBezTo>
                  <a:pt x="0" y="805"/>
                  <a:pt x="804" y="0"/>
                  <a:pt x="1793" y="0"/>
                </a:cubicBezTo>
                <a:cubicBezTo>
                  <a:pt x="2782" y="0"/>
                  <a:pt x="3587" y="805"/>
                  <a:pt x="3587" y="17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588D23C-1C8E-7340-BFD5-2290F985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908" y="4405335"/>
            <a:ext cx="3680267" cy="3680267"/>
          </a:xfrm>
          <a:custGeom>
            <a:avLst/>
            <a:gdLst>
              <a:gd name="T0" fmla="*/ 2955 w 2956"/>
              <a:gd name="T1" fmla="*/ 1477 h 2956"/>
              <a:gd name="T2" fmla="*/ 1477 w 2956"/>
              <a:gd name="T3" fmla="*/ 2955 h 2956"/>
              <a:gd name="T4" fmla="*/ 0 w 2956"/>
              <a:gd name="T5" fmla="*/ 1477 h 2956"/>
              <a:gd name="T6" fmla="*/ 1477 w 2956"/>
              <a:gd name="T7" fmla="*/ 0 h 2956"/>
              <a:gd name="T8" fmla="*/ 2955 w 2956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6" h="2956">
                <a:moveTo>
                  <a:pt x="2955" y="1477"/>
                </a:moveTo>
                <a:cubicBezTo>
                  <a:pt x="2955" y="2294"/>
                  <a:pt x="2294" y="2955"/>
                  <a:pt x="1477" y="2955"/>
                </a:cubicBezTo>
                <a:cubicBezTo>
                  <a:pt x="662" y="2955"/>
                  <a:pt x="0" y="2294"/>
                  <a:pt x="0" y="1477"/>
                </a:cubicBezTo>
                <a:cubicBezTo>
                  <a:pt x="0" y="662"/>
                  <a:pt x="662" y="0"/>
                  <a:pt x="1477" y="0"/>
                </a:cubicBezTo>
                <a:cubicBezTo>
                  <a:pt x="2294" y="0"/>
                  <a:pt x="2955" y="662"/>
                  <a:pt x="2955" y="1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4DB7DDB-3A83-594E-8F58-B669A8D3A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908" y="4004349"/>
            <a:ext cx="4471250" cy="2235627"/>
          </a:xfrm>
          <a:custGeom>
            <a:avLst/>
            <a:gdLst>
              <a:gd name="T0" fmla="*/ 3587 w 3588"/>
              <a:gd name="T1" fmla="*/ 1794 h 1795"/>
              <a:gd name="T2" fmla="*/ 3485 w 3588"/>
              <a:gd name="T3" fmla="*/ 1794 h 1795"/>
              <a:gd name="T4" fmla="*/ 1793 w 3588"/>
              <a:gd name="T5" fmla="*/ 103 h 1795"/>
              <a:gd name="T6" fmla="*/ 102 w 3588"/>
              <a:gd name="T7" fmla="*/ 1794 h 1795"/>
              <a:gd name="T8" fmla="*/ 0 w 3588"/>
              <a:gd name="T9" fmla="*/ 1794 h 1795"/>
              <a:gd name="T10" fmla="*/ 1793 w 3588"/>
              <a:gd name="T11" fmla="*/ 0 h 1795"/>
              <a:gd name="T12" fmla="*/ 3587 w 3588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8" h="1795">
                <a:moveTo>
                  <a:pt x="3587" y="1794"/>
                </a:moveTo>
                <a:lnTo>
                  <a:pt x="3485" y="1794"/>
                </a:lnTo>
                <a:cubicBezTo>
                  <a:pt x="3485" y="862"/>
                  <a:pt x="2726" y="103"/>
                  <a:pt x="1793" y="103"/>
                </a:cubicBezTo>
                <a:cubicBezTo>
                  <a:pt x="861" y="103"/>
                  <a:pt x="102" y="862"/>
                  <a:pt x="102" y="1794"/>
                </a:cubicBezTo>
                <a:lnTo>
                  <a:pt x="0" y="1794"/>
                </a:lnTo>
                <a:cubicBezTo>
                  <a:pt x="0" y="805"/>
                  <a:pt x="804" y="0"/>
                  <a:pt x="1793" y="0"/>
                </a:cubicBezTo>
                <a:cubicBezTo>
                  <a:pt x="2782" y="0"/>
                  <a:pt x="3587" y="805"/>
                  <a:pt x="3587" y="1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402B57C-04DD-5740-90D9-5642BCBE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339" y="4405335"/>
            <a:ext cx="3685758" cy="3680267"/>
          </a:xfrm>
          <a:custGeom>
            <a:avLst/>
            <a:gdLst>
              <a:gd name="T0" fmla="*/ 2956 w 2957"/>
              <a:gd name="T1" fmla="*/ 1477 h 2956"/>
              <a:gd name="T2" fmla="*/ 1478 w 2957"/>
              <a:gd name="T3" fmla="*/ 2955 h 2956"/>
              <a:gd name="T4" fmla="*/ 0 w 2957"/>
              <a:gd name="T5" fmla="*/ 1477 h 2956"/>
              <a:gd name="T6" fmla="*/ 1478 w 2957"/>
              <a:gd name="T7" fmla="*/ 0 h 2956"/>
              <a:gd name="T8" fmla="*/ 2956 w 2957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7" h="2956">
                <a:moveTo>
                  <a:pt x="2956" y="1477"/>
                </a:moveTo>
                <a:cubicBezTo>
                  <a:pt x="2956" y="2294"/>
                  <a:pt x="2294" y="2955"/>
                  <a:pt x="1478" y="2955"/>
                </a:cubicBezTo>
                <a:cubicBezTo>
                  <a:pt x="662" y="2955"/>
                  <a:pt x="0" y="2294"/>
                  <a:pt x="0" y="1477"/>
                </a:cubicBezTo>
                <a:cubicBezTo>
                  <a:pt x="0" y="662"/>
                  <a:pt x="662" y="0"/>
                  <a:pt x="1478" y="0"/>
                </a:cubicBezTo>
                <a:cubicBezTo>
                  <a:pt x="2294" y="0"/>
                  <a:pt x="2956" y="662"/>
                  <a:pt x="2956" y="14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2E0A21B-653B-A44F-963F-F7A3EEEB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848" y="4004349"/>
            <a:ext cx="4471250" cy="2235627"/>
          </a:xfrm>
          <a:custGeom>
            <a:avLst/>
            <a:gdLst>
              <a:gd name="T0" fmla="*/ 3588 w 3589"/>
              <a:gd name="T1" fmla="*/ 1794 h 1795"/>
              <a:gd name="T2" fmla="*/ 3486 w 3589"/>
              <a:gd name="T3" fmla="*/ 1794 h 1795"/>
              <a:gd name="T4" fmla="*/ 1794 w 3589"/>
              <a:gd name="T5" fmla="*/ 103 h 1795"/>
              <a:gd name="T6" fmla="*/ 102 w 3589"/>
              <a:gd name="T7" fmla="*/ 1794 h 1795"/>
              <a:gd name="T8" fmla="*/ 0 w 3589"/>
              <a:gd name="T9" fmla="*/ 1794 h 1795"/>
              <a:gd name="T10" fmla="*/ 1794 w 3589"/>
              <a:gd name="T11" fmla="*/ 0 h 1795"/>
              <a:gd name="T12" fmla="*/ 3588 w 3589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9" h="1795">
                <a:moveTo>
                  <a:pt x="3588" y="1794"/>
                </a:moveTo>
                <a:lnTo>
                  <a:pt x="3486" y="1794"/>
                </a:lnTo>
                <a:cubicBezTo>
                  <a:pt x="3486" y="862"/>
                  <a:pt x="2727" y="103"/>
                  <a:pt x="1794" y="103"/>
                </a:cubicBezTo>
                <a:cubicBezTo>
                  <a:pt x="861" y="103"/>
                  <a:pt x="102" y="862"/>
                  <a:pt x="102" y="1794"/>
                </a:cubicBezTo>
                <a:lnTo>
                  <a:pt x="0" y="1794"/>
                </a:lnTo>
                <a:cubicBezTo>
                  <a:pt x="0" y="805"/>
                  <a:pt x="804" y="0"/>
                  <a:pt x="1794" y="0"/>
                </a:cubicBezTo>
                <a:cubicBezTo>
                  <a:pt x="2783" y="0"/>
                  <a:pt x="3588" y="805"/>
                  <a:pt x="3588" y="1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23C04-F0E6-1E40-A862-F18F5511A32F}"/>
              </a:ext>
            </a:extLst>
          </p:cNvPr>
          <p:cNvSpPr txBox="1"/>
          <p:nvPr/>
        </p:nvSpPr>
        <p:spPr>
          <a:xfrm>
            <a:off x="3851720" y="5501312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ED3A0-1B77-ED4C-921F-57BE44D95079}"/>
              </a:ext>
            </a:extLst>
          </p:cNvPr>
          <p:cNvSpPr txBox="1"/>
          <p:nvPr/>
        </p:nvSpPr>
        <p:spPr>
          <a:xfrm>
            <a:off x="8845194" y="5501312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591CD-ABA1-2540-8D2C-355D730B10F4}"/>
              </a:ext>
            </a:extLst>
          </p:cNvPr>
          <p:cNvSpPr txBox="1"/>
          <p:nvPr/>
        </p:nvSpPr>
        <p:spPr>
          <a:xfrm>
            <a:off x="13925348" y="5501312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1BE34-7BD2-304B-9979-2D784F5159BB}"/>
              </a:ext>
            </a:extLst>
          </p:cNvPr>
          <p:cNvSpPr txBox="1"/>
          <p:nvPr/>
        </p:nvSpPr>
        <p:spPr>
          <a:xfrm>
            <a:off x="18995649" y="5501312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BABF772-9EFB-684F-BEE2-4101E2D3F6EA}"/>
              </a:ext>
            </a:extLst>
          </p:cNvPr>
          <p:cNvSpPr txBox="1">
            <a:spLocks/>
          </p:cNvSpPr>
          <p:nvPr/>
        </p:nvSpPr>
        <p:spPr>
          <a:xfrm>
            <a:off x="2386310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793F0-09BA-7345-840A-ACF6192976D1}"/>
              </a:ext>
            </a:extLst>
          </p:cNvPr>
          <p:cNvSpPr txBox="1"/>
          <p:nvPr/>
        </p:nvSpPr>
        <p:spPr>
          <a:xfrm>
            <a:off x="3059034" y="900014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9366DEA-1199-5344-9781-AC3F1853FB5A}"/>
              </a:ext>
            </a:extLst>
          </p:cNvPr>
          <p:cNvSpPr txBox="1">
            <a:spLocks/>
          </p:cNvSpPr>
          <p:nvPr/>
        </p:nvSpPr>
        <p:spPr>
          <a:xfrm>
            <a:off x="7491995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60D7A-6D03-E346-BC1C-0DEC4FEFDFAA}"/>
              </a:ext>
            </a:extLst>
          </p:cNvPr>
          <p:cNvSpPr txBox="1"/>
          <p:nvPr/>
        </p:nvSpPr>
        <p:spPr>
          <a:xfrm>
            <a:off x="8124644" y="900014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5E2E8C3-DB85-7847-BDD6-EEB0B28AB9AF}"/>
              </a:ext>
            </a:extLst>
          </p:cNvPr>
          <p:cNvSpPr txBox="1">
            <a:spLocks/>
          </p:cNvSpPr>
          <p:nvPr/>
        </p:nvSpPr>
        <p:spPr>
          <a:xfrm>
            <a:off x="12592186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FFDC9-F275-834A-842A-786A3DEA67DD}"/>
              </a:ext>
            </a:extLst>
          </p:cNvPr>
          <p:cNvSpPr txBox="1"/>
          <p:nvPr/>
        </p:nvSpPr>
        <p:spPr>
          <a:xfrm>
            <a:off x="13217622" y="900014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F403A55-57E0-FA42-A8DA-08754B7CBD20}"/>
              </a:ext>
            </a:extLst>
          </p:cNvPr>
          <p:cNvSpPr txBox="1">
            <a:spLocks/>
          </p:cNvSpPr>
          <p:nvPr/>
        </p:nvSpPr>
        <p:spPr>
          <a:xfrm>
            <a:off x="17700617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9C6F5-09F2-4C45-A9F8-28E6C23CE2EA}"/>
              </a:ext>
            </a:extLst>
          </p:cNvPr>
          <p:cNvSpPr txBox="1"/>
          <p:nvPr/>
        </p:nvSpPr>
        <p:spPr>
          <a:xfrm>
            <a:off x="18311626" y="900014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162119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DBCA7-276C-9045-B8DA-1DCC0D58E1DC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77A05-5286-4847-834F-D975628C8AB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: Shape 606">
            <a:extLst>
              <a:ext uri="{FF2B5EF4-FFF2-40B4-BE49-F238E27FC236}">
                <a16:creationId xmlns:a16="http://schemas.microsoft.com/office/drawing/2014/main" id="{FF0EE9DE-0CEA-5B41-9662-29033ED5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95" y="5201334"/>
            <a:ext cx="2529589" cy="1810122"/>
          </a:xfrm>
          <a:custGeom>
            <a:avLst/>
            <a:gdLst>
              <a:gd name="connsiteX0" fmla="*/ 2179135 w 2202284"/>
              <a:gd name="connsiteY0" fmla="*/ 1505682 h 1575910"/>
              <a:gd name="connsiteX1" fmla="*/ 2202284 w 2202284"/>
              <a:gd name="connsiteY1" fmla="*/ 1563802 h 1575910"/>
              <a:gd name="connsiteX2" fmla="*/ 2164988 w 2202284"/>
              <a:gd name="connsiteY2" fmla="*/ 1575910 h 1575910"/>
              <a:gd name="connsiteX3" fmla="*/ 2143125 w 2202284"/>
              <a:gd name="connsiteY3" fmla="*/ 1519001 h 1575910"/>
              <a:gd name="connsiteX4" fmla="*/ 2079123 w 2202284"/>
              <a:gd name="connsiteY4" fmla="*/ 1269391 h 1575910"/>
              <a:gd name="connsiteX5" fmla="*/ 2108861 w 2202284"/>
              <a:gd name="connsiteY5" fmla="*/ 1327091 h 1575910"/>
              <a:gd name="connsiteX6" fmla="*/ 2072658 w 2202284"/>
              <a:gd name="connsiteY6" fmla="*/ 1345042 h 1575910"/>
              <a:gd name="connsiteX7" fmla="*/ 2044212 w 2202284"/>
              <a:gd name="connsiteY7" fmla="*/ 1286060 h 1575910"/>
              <a:gd name="connsiteX8" fmla="*/ 1942856 w 2202284"/>
              <a:gd name="connsiteY8" fmla="*/ 1049583 h 1575910"/>
              <a:gd name="connsiteX9" fmla="*/ 1977048 w 2202284"/>
              <a:gd name="connsiteY9" fmla="*/ 1106001 h 1575910"/>
              <a:gd name="connsiteX10" fmla="*/ 1945298 w 2202284"/>
              <a:gd name="connsiteY10" fmla="*/ 1125234 h 1575910"/>
              <a:gd name="connsiteX11" fmla="*/ 1912327 w 2202284"/>
              <a:gd name="connsiteY11" fmla="*/ 1071381 h 1575910"/>
              <a:gd name="connsiteX12" fmla="*/ 1792782 w 2202284"/>
              <a:gd name="connsiteY12" fmla="*/ 846259 h 1575910"/>
              <a:gd name="connsiteX13" fmla="*/ 1834141 w 2202284"/>
              <a:gd name="connsiteY13" fmla="*/ 893482 h 1575910"/>
              <a:gd name="connsiteX14" fmla="*/ 1804061 w 2202284"/>
              <a:gd name="connsiteY14" fmla="*/ 916487 h 1575910"/>
              <a:gd name="connsiteX15" fmla="*/ 1763955 w 2202284"/>
              <a:gd name="connsiteY15" fmla="*/ 869265 h 1575910"/>
              <a:gd name="connsiteX16" fmla="*/ 1619033 w 2202284"/>
              <a:gd name="connsiteY16" fmla="*/ 653929 h 1575910"/>
              <a:gd name="connsiteX17" fmla="*/ 1663831 w 2202284"/>
              <a:gd name="connsiteY17" fmla="*/ 697517 h 1575910"/>
              <a:gd name="connsiteX18" fmla="*/ 1637194 w 2202284"/>
              <a:gd name="connsiteY18" fmla="*/ 724154 h 1575910"/>
              <a:gd name="connsiteX19" fmla="*/ 1593606 w 2202284"/>
              <a:gd name="connsiteY19" fmla="*/ 680566 h 1575910"/>
              <a:gd name="connsiteX20" fmla="*/ 1424352 w 2202284"/>
              <a:gd name="connsiteY20" fmla="*/ 489074 h 1575910"/>
              <a:gd name="connsiteX21" fmla="*/ 1476923 w 2202284"/>
              <a:gd name="connsiteY21" fmla="*/ 528619 h 1575910"/>
              <a:gd name="connsiteX22" fmla="*/ 1451279 w 2202284"/>
              <a:gd name="connsiteY22" fmla="*/ 559235 h 1575910"/>
              <a:gd name="connsiteX23" fmla="*/ 1401272 w 2202284"/>
              <a:gd name="connsiteY23" fmla="*/ 518414 h 1575910"/>
              <a:gd name="connsiteX24" fmla="*/ 1212971 w 2202284"/>
              <a:gd name="connsiteY24" fmla="*/ 346199 h 1575910"/>
              <a:gd name="connsiteX25" fmla="*/ 1268106 w 2202284"/>
              <a:gd name="connsiteY25" fmla="*/ 379170 h 1575910"/>
              <a:gd name="connsiteX26" fmla="*/ 1247591 w 2202284"/>
              <a:gd name="connsiteY26" fmla="*/ 410920 h 1575910"/>
              <a:gd name="connsiteX27" fmla="*/ 1192455 w 2202284"/>
              <a:gd name="connsiteY27" fmla="*/ 377949 h 1575910"/>
              <a:gd name="connsiteX28" fmla="*/ 990304 w 2202284"/>
              <a:gd name="connsiteY28" fmla="*/ 225304 h 1575910"/>
              <a:gd name="connsiteX29" fmla="*/ 1048319 w 2202284"/>
              <a:gd name="connsiteY29" fmla="*/ 251900 h 1575910"/>
              <a:gd name="connsiteX30" fmla="*/ 1030662 w 2202284"/>
              <a:gd name="connsiteY30" fmla="*/ 284540 h 1575910"/>
              <a:gd name="connsiteX31" fmla="*/ 972647 w 2202284"/>
              <a:gd name="connsiteY31" fmla="*/ 257945 h 1575910"/>
              <a:gd name="connsiteX32" fmla="*/ 753958 w 2202284"/>
              <a:gd name="connsiteY32" fmla="*/ 126391 h 1575910"/>
              <a:gd name="connsiteX33" fmla="*/ 812077 w 2202284"/>
              <a:gd name="connsiteY33" fmla="*/ 149540 h 1575910"/>
              <a:gd name="connsiteX34" fmla="*/ 799969 w 2202284"/>
              <a:gd name="connsiteY34" fmla="*/ 185550 h 1575910"/>
              <a:gd name="connsiteX35" fmla="*/ 741849 w 2202284"/>
              <a:gd name="connsiteY35" fmla="*/ 163687 h 1575910"/>
              <a:gd name="connsiteX36" fmla="*/ 507581 w 2202284"/>
              <a:gd name="connsiteY36" fmla="*/ 54952 h 1575910"/>
              <a:gd name="connsiteX37" fmla="*/ 570247 w 2202284"/>
              <a:gd name="connsiteY37" fmla="*/ 70288 h 1575910"/>
              <a:gd name="connsiteX38" fmla="*/ 560220 w 2202284"/>
              <a:gd name="connsiteY38" fmla="*/ 108626 h 1575910"/>
              <a:gd name="connsiteX39" fmla="*/ 500061 w 2202284"/>
              <a:gd name="connsiteY39" fmla="*/ 93291 h 1575910"/>
              <a:gd name="connsiteX40" fmla="*/ 251109 w 2202284"/>
              <a:gd name="connsiteY40" fmla="*/ 16487 h 1575910"/>
              <a:gd name="connsiteX41" fmla="*/ 317446 w 2202284"/>
              <a:gd name="connsiteY41" fmla="*/ 24296 h 1575910"/>
              <a:gd name="connsiteX42" fmla="*/ 311067 w 2202284"/>
              <a:gd name="connsiteY42" fmla="*/ 64641 h 1575910"/>
              <a:gd name="connsiteX43" fmla="*/ 247282 w 2202284"/>
              <a:gd name="connsiteY43" fmla="*/ 56832 h 1575910"/>
              <a:gd name="connsiteX44" fmla="*/ 0 w 2202284"/>
              <a:gd name="connsiteY44" fmla="*/ 0 h 1575910"/>
              <a:gd name="connsiteX45" fmla="*/ 64674 w 2202284"/>
              <a:gd name="connsiteY45" fmla="*/ 1202 h 1575910"/>
              <a:gd name="connsiteX46" fmla="*/ 63406 w 2202284"/>
              <a:gd name="connsiteY46" fmla="*/ 37266 h 1575910"/>
              <a:gd name="connsiteX47" fmla="*/ 0 w 2202284"/>
              <a:gd name="connsiteY47" fmla="*/ 37266 h 157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02284" h="1575910">
                <a:moveTo>
                  <a:pt x="2179135" y="1505682"/>
                </a:moveTo>
                <a:cubicBezTo>
                  <a:pt x="2188137" y="1523845"/>
                  <a:pt x="2195854" y="1544429"/>
                  <a:pt x="2202284" y="1563802"/>
                </a:cubicBezTo>
                <a:lnTo>
                  <a:pt x="2164988" y="1575910"/>
                </a:lnTo>
                <a:cubicBezTo>
                  <a:pt x="2158558" y="1556537"/>
                  <a:pt x="2150842" y="1537164"/>
                  <a:pt x="2143125" y="1519001"/>
                </a:cubicBezTo>
                <a:close/>
                <a:moveTo>
                  <a:pt x="2079123" y="1269391"/>
                </a:moveTo>
                <a:cubicBezTo>
                  <a:pt x="2089467" y="1288624"/>
                  <a:pt x="2099810" y="1307858"/>
                  <a:pt x="2108861" y="1327091"/>
                </a:cubicBezTo>
                <a:lnTo>
                  <a:pt x="2072658" y="1345042"/>
                </a:lnTo>
                <a:cubicBezTo>
                  <a:pt x="2063607" y="1325809"/>
                  <a:pt x="2054556" y="1305293"/>
                  <a:pt x="2044212" y="1286060"/>
                </a:cubicBezTo>
                <a:close/>
                <a:moveTo>
                  <a:pt x="1942856" y="1049583"/>
                </a:moveTo>
                <a:cubicBezTo>
                  <a:pt x="1955067" y="1067534"/>
                  <a:pt x="1966058" y="1086768"/>
                  <a:pt x="1977048" y="1106001"/>
                </a:cubicBezTo>
                <a:lnTo>
                  <a:pt x="1945298" y="1125234"/>
                </a:lnTo>
                <a:cubicBezTo>
                  <a:pt x="1934308" y="1107283"/>
                  <a:pt x="1923318" y="1089332"/>
                  <a:pt x="1912327" y="1071381"/>
                </a:cubicBezTo>
                <a:close/>
                <a:moveTo>
                  <a:pt x="1792782" y="846259"/>
                </a:moveTo>
                <a:cubicBezTo>
                  <a:pt x="1806568" y="862000"/>
                  <a:pt x="1820354" y="877741"/>
                  <a:pt x="1834141" y="893482"/>
                </a:cubicBezTo>
                <a:lnTo>
                  <a:pt x="1804061" y="916487"/>
                </a:lnTo>
                <a:cubicBezTo>
                  <a:pt x="1790275" y="900747"/>
                  <a:pt x="1777742" y="885006"/>
                  <a:pt x="1763955" y="869265"/>
                </a:cubicBezTo>
                <a:close/>
                <a:moveTo>
                  <a:pt x="1619033" y="653929"/>
                </a:moveTo>
                <a:cubicBezTo>
                  <a:pt x="1633562" y="668459"/>
                  <a:pt x="1648091" y="682988"/>
                  <a:pt x="1663831" y="697517"/>
                </a:cubicBezTo>
                <a:lnTo>
                  <a:pt x="1637194" y="724154"/>
                </a:lnTo>
                <a:cubicBezTo>
                  <a:pt x="1622665" y="708414"/>
                  <a:pt x="1608136" y="695096"/>
                  <a:pt x="1593606" y="680566"/>
                </a:cubicBezTo>
                <a:close/>
                <a:moveTo>
                  <a:pt x="1424352" y="489074"/>
                </a:moveTo>
                <a:cubicBezTo>
                  <a:pt x="1442303" y="501831"/>
                  <a:pt x="1458972" y="515863"/>
                  <a:pt x="1476923" y="528619"/>
                </a:cubicBezTo>
                <a:lnTo>
                  <a:pt x="1451279" y="559235"/>
                </a:lnTo>
                <a:cubicBezTo>
                  <a:pt x="1435892" y="545203"/>
                  <a:pt x="1417941" y="532446"/>
                  <a:pt x="1401272" y="518414"/>
                </a:cubicBezTo>
                <a:close/>
                <a:moveTo>
                  <a:pt x="1212971" y="346199"/>
                </a:moveTo>
                <a:cubicBezTo>
                  <a:pt x="1232204" y="355968"/>
                  <a:pt x="1250155" y="368180"/>
                  <a:pt x="1268106" y="379170"/>
                </a:cubicBezTo>
                <a:lnTo>
                  <a:pt x="1247591" y="410920"/>
                </a:lnTo>
                <a:cubicBezTo>
                  <a:pt x="1229640" y="399930"/>
                  <a:pt x="1211688" y="388939"/>
                  <a:pt x="1192455" y="377949"/>
                </a:cubicBezTo>
                <a:close/>
                <a:moveTo>
                  <a:pt x="990304" y="225304"/>
                </a:moveTo>
                <a:cubicBezTo>
                  <a:pt x="1009222" y="233767"/>
                  <a:pt x="1029401" y="242229"/>
                  <a:pt x="1048319" y="251900"/>
                </a:cubicBezTo>
                <a:lnTo>
                  <a:pt x="1030662" y="284540"/>
                </a:lnTo>
                <a:cubicBezTo>
                  <a:pt x="1011744" y="276078"/>
                  <a:pt x="992826" y="267616"/>
                  <a:pt x="972647" y="257945"/>
                </a:cubicBezTo>
                <a:close/>
                <a:moveTo>
                  <a:pt x="753958" y="126391"/>
                </a:moveTo>
                <a:cubicBezTo>
                  <a:pt x="773331" y="134108"/>
                  <a:pt x="792704" y="140538"/>
                  <a:pt x="812077" y="149540"/>
                </a:cubicBezTo>
                <a:lnTo>
                  <a:pt x="799969" y="185550"/>
                </a:lnTo>
                <a:cubicBezTo>
                  <a:pt x="780596" y="177834"/>
                  <a:pt x="761223" y="171403"/>
                  <a:pt x="741849" y="163687"/>
                </a:cubicBezTo>
                <a:close/>
                <a:moveTo>
                  <a:pt x="507581" y="54952"/>
                </a:moveTo>
                <a:cubicBezTo>
                  <a:pt x="528888" y="58786"/>
                  <a:pt x="548941" y="63898"/>
                  <a:pt x="570247" y="70288"/>
                </a:cubicBezTo>
                <a:lnTo>
                  <a:pt x="560220" y="108626"/>
                </a:lnTo>
                <a:cubicBezTo>
                  <a:pt x="540167" y="102237"/>
                  <a:pt x="518861" y="97125"/>
                  <a:pt x="500061" y="93291"/>
                </a:cubicBezTo>
                <a:close/>
                <a:moveTo>
                  <a:pt x="251109" y="16487"/>
                </a:moveTo>
                <a:cubicBezTo>
                  <a:pt x="272796" y="19090"/>
                  <a:pt x="294483" y="21693"/>
                  <a:pt x="317446" y="24296"/>
                </a:cubicBezTo>
                <a:lnTo>
                  <a:pt x="311067" y="64641"/>
                </a:lnTo>
                <a:cubicBezTo>
                  <a:pt x="289380" y="62038"/>
                  <a:pt x="268969" y="59435"/>
                  <a:pt x="247282" y="56832"/>
                </a:cubicBezTo>
                <a:close/>
                <a:moveTo>
                  <a:pt x="0" y="0"/>
                </a:moveTo>
                <a:cubicBezTo>
                  <a:pt x="21558" y="0"/>
                  <a:pt x="43116" y="0"/>
                  <a:pt x="64674" y="1202"/>
                </a:cubicBezTo>
                <a:lnTo>
                  <a:pt x="63406" y="37266"/>
                </a:lnTo>
                <a:cubicBezTo>
                  <a:pt x="41848" y="37266"/>
                  <a:pt x="20290" y="37266"/>
                  <a:pt x="0" y="37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5" name="Freeform: Shape 607">
            <a:extLst>
              <a:ext uri="{FF2B5EF4-FFF2-40B4-BE49-F238E27FC236}">
                <a16:creationId xmlns:a16="http://schemas.microsoft.com/office/drawing/2014/main" id="{2A583950-B874-D540-860A-710B2AE1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699" y="8754930"/>
            <a:ext cx="5035444" cy="1810130"/>
          </a:xfrm>
          <a:custGeom>
            <a:avLst/>
            <a:gdLst>
              <a:gd name="connsiteX0" fmla="*/ 2181590 w 4383905"/>
              <a:gd name="connsiteY0" fmla="*/ 1538654 h 1575917"/>
              <a:gd name="connsiteX1" fmla="*/ 2244996 w 4383905"/>
              <a:gd name="connsiteY1" fmla="*/ 1538654 h 1575917"/>
              <a:gd name="connsiteX2" fmla="*/ 2246264 w 4383905"/>
              <a:gd name="connsiteY2" fmla="*/ 1574715 h 1575917"/>
              <a:gd name="connsiteX3" fmla="*/ 2181590 w 4383905"/>
              <a:gd name="connsiteY3" fmla="*/ 1575917 h 1575917"/>
              <a:gd name="connsiteX4" fmla="*/ 1926914 w 4383905"/>
              <a:gd name="connsiteY4" fmla="*/ 1527663 h 1575917"/>
              <a:gd name="connsiteX5" fmla="*/ 1988060 w 4383905"/>
              <a:gd name="connsiteY5" fmla="*/ 1532548 h 1575917"/>
              <a:gd name="connsiteX6" fmla="*/ 1984463 w 4383905"/>
              <a:gd name="connsiteY6" fmla="*/ 1570404 h 1575917"/>
              <a:gd name="connsiteX7" fmla="*/ 1923317 w 4383905"/>
              <a:gd name="connsiteY7" fmla="*/ 1564298 h 1575917"/>
              <a:gd name="connsiteX8" fmla="*/ 2488822 w 4383905"/>
              <a:gd name="connsiteY8" fmla="*/ 1516673 h 1575917"/>
              <a:gd name="connsiteX9" fmla="*/ 2493618 w 4383905"/>
              <a:gd name="connsiteY9" fmla="*/ 1557018 h 1575917"/>
              <a:gd name="connsiteX10" fmla="*/ 2432472 w 4383905"/>
              <a:gd name="connsiteY10" fmla="*/ 1564827 h 1575917"/>
              <a:gd name="connsiteX11" fmla="*/ 2428875 w 4383905"/>
              <a:gd name="connsiteY11" fmla="*/ 1525783 h 1575917"/>
              <a:gd name="connsiteX12" fmla="*/ 2488822 w 4383905"/>
              <a:gd name="connsiteY12" fmla="*/ 1516673 h 1575917"/>
              <a:gd name="connsiteX13" fmla="*/ 1679312 w 4383905"/>
              <a:gd name="connsiteY13" fmla="*/ 1483702 h 1575917"/>
              <a:gd name="connsiteX14" fmla="*/ 1740722 w 4383905"/>
              <a:gd name="connsiteY14" fmla="*/ 1495764 h 1575917"/>
              <a:gd name="connsiteX15" fmla="*/ 1733202 w 4383905"/>
              <a:gd name="connsiteY15" fmla="*/ 1531951 h 1575917"/>
              <a:gd name="connsiteX16" fmla="*/ 1670539 w 4383905"/>
              <a:gd name="connsiteY16" fmla="*/ 1519889 h 1575917"/>
              <a:gd name="connsiteX17" fmla="*/ 2742005 w 4383905"/>
              <a:gd name="connsiteY17" fmla="*/ 1467214 h 1575917"/>
              <a:gd name="connsiteX18" fmla="*/ 2751858 w 4383905"/>
              <a:gd name="connsiteY18" fmla="*/ 1505553 h 1575917"/>
              <a:gd name="connsiteX19" fmla="*/ 2689044 w 4383905"/>
              <a:gd name="connsiteY19" fmla="*/ 1520888 h 1575917"/>
              <a:gd name="connsiteX20" fmla="*/ 2681654 w 4383905"/>
              <a:gd name="connsiteY20" fmla="*/ 1482549 h 1575917"/>
              <a:gd name="connsiteX21" fmla="*/ 2742005 w 4383905"/>
              <a:gd name="connsiteY21" fmla="*/ 1467214 h 1575917"/>
              <a:gd name="connsiteX22" fmla="*/ 1436572 w 4383905"/>
              <a:gd name="connsiteY22" fmla="*/ 1417759 h 1575917"/>
              <a:gd name="connsiteX23" fmla="*/ 1493481 w 4383905"/>
              <a:gd name="connsiteY23" fmla="*/ 1436076 h 1575917"/>
              <a:gd name="connsiteX24" fmla="*/ 1482584 w 4383905"/>
              <a:gd name="connsiteY24" fmla="*/ 1471490 h 1575917"/>
              <a:gd name="connsiteX25" fmla="*/ 1423253 w 4383905"/>
              <a:gd name="connsiteY25" fmla="*/ 1451951 h 1575917"/>
              <a:gd name="connsiteX26" fmla="*/ 2980350 w 4383905"/>
              <a:gd name="connsiteY26" fmla="*/ 1395779 h 1575917"/>
              <a:gd name="connsiteX27" fmla="*/ 2993668 w 4383905"/>
              <a:gd name="connsiteY27" fmla="*/ 1433075 h 1575917"/>
              <a:gd name="connsiteX28" fmla="*/ 2935551 w 4383905"/>
              <a:gd name="connsiteY28" fmla="*/ 1454938 h 1575917"/>
              <a:gd name="connsiteX29" fmla="*/ 2923443 w 4383905"/>
              <a:gd name="connsiteY29" fmla="*/ 1417642 h 1575917"/>
              <a:gd name="connsiteX30" fmla="*/ 2980350 w 4383905"/>
              <a:gd name="connsiteY30" fmla="*/ 1395779 h 1575917"/>
              <a:gd name="connsiteX31" fmla="*/ 1203631 w 4383905"/>
              <a:gd name="connsiteY31" fmla="*/ 1324339 h 1575917"/>
              <a:gd name="connsiteX32" fmla="*/ 1262613 w 4383905"/>
              <a:gd name="connsiteY32" fmla="*/ 1348519 h 1575917"/>
              <a:gd name="connsiteX33" fmla="*/ 1247226 w 4383905"/>
              <a:gd name="connsiteY33" fmla="*/ 1383579 h 1575917"/>
              <a:gd name="connsiteX34" fmla="*/ 1186962 w 4383905"/>
              <a:gd name="connsiteY34" fmla="*/ 1356981 h 1575917"/>
              <a:gd name="connsiteX35" fmla="*/ 3211941 w 4383905"/>
              <a:gd name="connsiteY35" fmla="*/ 1296865 h 1575917"/>
              <a:gd name="connsiteX36" fmla="*/ 3229892 w 4383905"/>
              <a:gd name="connsiteY36" fmla="*/ 1328296 h 1575917"/>
              <a:gd name="connsiteX37" fmla="*/ 3170910 w 4383905"/>
              <a:gd name="connsiteY37" fmla="*/ 1356101 h 1575917"/>
              <a:gd name="connsiteX38" fmla="*/ 3154241 w 4383905"/>
              <a:gd name="connsiteY38" fmla="*/ 1323461 h 1575917"/>
              <a:gd name="connsiteX39" fmla="*/ 3211941 w 4383905"/>
              <a:gd name="connsiteY39" fmla="*/ 1296865 h 1575917"/>
              <a:gd name="connsiteX40" fmla="*/ 982172 w 4383905"/>
              <a:gd name="connsiteY40" fmla="*/ 1203445 h 1575917"/>
              <a:gd name="connsiteX41" fmla="*/ 1037308 w 4383905"/>
              <a:gd name="connsiteY41" fmla="*/ 1234550 h 1575917"/>
              <a:gd name="connsiteX42" fmla="*/ 1018075 w 4383905"/>
              <a:gd name="connsiteY42" fmla="*/ 1268143 h 1575917"/>
              <a:gd name="connsiteX43" fmla="*/ 961657 w 4383905"/>
              <a:gd name="connsiteY43" fmla="*/ 1235794 h 1575917"/>
              <a:gd name="connsiteX44" fmla="*/ 3428279 w 4383905"/>
              <a:gd name="connsiteY44" fmla="*/ 1170474 h 1575917"/>
              <a:gd name="connsiteX45" fmla="*/ 3449720 w 4383905"/>
              <a:gd name="connsiteY45" fmla="*/ 1201003 h 1575917"/>
              <a:gd name="connsiteX46" fmla="*/ 3394227 w 4383905"/>
              <a:gd name="connsiteY46" fmla="*/ 1235195 h 1575917"/>
              <a:gd name="connsiteX47" fmla="*/ 3374048 w 4383905"/>
              <a:gd name="connsiteY47" fmla="*/ 1203445 h 1575917"/>
              <a:gd name="connsiteX48" fmla="*/ 3428279 w 4383905"/>
              <a:gd name="connsiteY48" fmla="*/ 1170474 h 1575917"/>
              <a:gd name="connsiteX49" fmla="*/ 775920 w 4383905"/>
              <a:gd name="connsiteY49" fmla="*/ 1060570 h 1575917"/>
              <a:gd name="connsiteX50" fmla="*/ 828491 w 4383905"/>
              <a:gd name="connsiteY50" fmla="*/ 1098841 h 1575917"/>
              <a:gd name="connsiteX51" fmla="*/ 805411 w 4383905"/>
              <a:gd name="connsiteY51" fmla="*/ 1130733 h 1575917"/>
              <a:gd name="connsiteX52" fmla="*/ 752840 w 4383905"/>
              <a:gd name="connsiteY52" fmla="*/ 1091187 h 1575917"/>
              <a:gd name="connsiteX53" fmla="*/ 3630086 w 4383905"/>
              <a:gd name="connsiteY53" fmla="*/ 1016609 h 1575917"/>
              <a:gd name="connsiteX54" fmla="*/ 3653091 w 4383905"/>
              <a:gd name="connsiteY54" fmla="*/ 1046689 h 1575917"/>
              <a:gd name="connsiteX55" fmla="*/ 3605871 w 4383905"/>
              <a:gd name="connsiteY55" fmla="*/ 1086795 h 1575917"/>
              <a:gd name="connsiteX56" fmla="*/ 3582866 w 4383905"/>
              <a:gd name="connsiteY56" fmla="*/ 1056715 h 1575917"/>
              <a:gd name="connsiteX57" fmla="*/ 3630086 w 4383905"/>
              <a:gd name="connsiteY57" fmla="*/ 1016609 h 1575917"/>
              <a:gd name="connsiteX58" fmla="*/ 580440 w 4383905"/>
              <a:gd name="connsiteY58" fmla="*/ 895714 h 1575917"/>
              <a:gd name="connsiteX59" fmla="*/ 625241 w 4383905"/>
              <a:gd name="connsiteY59" fmla="*/ 938824 h 1575917"/>
              <a:gd name="connsiteX60" fmla="*/ 601024 w 4383905"/>
              <a:gd name="connsiteY60" fmla="*/ 965922 h 1575917"/>
              <a:gd name="connsiteX61" fmla="*/ 555013 w 4383905"/>
              <a:gd name="connsiteY61" fmla="*/ 922812 h 1575917"/>
              <a:gd name="connsiteX62" fmla="*/ 3819997 w 4383905"/>
              <a:gd name="connsiteY62" fmla="*/ 851753 h 1575917"/>
              <a:gd name="connsiteX63" fmla="*/ 3845424 w 4383905"/>
              <a:gd name="connsiteY63" fmla="*/ 877181 h 1575917"/>
              <a:gd name="connsiteX64" fmla="*/ 3801834 w 4383905"/>
              <a:gd name="connsiteY64" fmla="*/ 921981 h 1575917"/>
              <a:gd name="connsiteX65" fmla="*/ 3775196 w 4383905"/>
              <a:gd name="connsiteY65" fmla="*/ 895343 h 1575917"/>
              <a:gd name="connsiteX66" fmla="*/ 3819997 w 4383905"/>
              <a:gd name="connsiteY66" fmla="*/ 851753 h 1575917"/>
              <a:gd name="connsiteX67" fmla="*/ 413488 w 4383905"/>
              <a:gd name="connsiteY67" fmla="*/ 708878 h 1575917"/>
              <a:gd name="connsiteX68" fmla="*/ 454845 w 4383905"/>
              <a:gd name="connsiteY68" fmla="*/ 754890 h 1575917"/>
              <a:gd name="connsiteX69" fmla="*/ 426020 w 4383905"/>
              <a:gd name="connsiteY69" fmla="*/ 779106 h 1575917"/>
              <a:gd name="connsiteX70" fmla="*/ 384663 w 4383905"/>
              <a:gd name="connsiteY70" fmla="*/ 731884 h 1575917"/>
              <a:gd name="connsiteX71" fmla="*/ 3985652 w 4383905"/>
              <a:gd name="connsiteY71" fmla="*/ 659423 h 1575917"/>
              <a:gd name="connsiteX72" fmla="*/ 4015731 w 4383905"/>
              <a:gd name="connsiteY72" fmla="*/ 683785 h 1575917"/>
              <a:gd name="connsiteX73" fmla="*/ 3974373 w 4383905"/>
              <a:gd name="connsiteY73" fmla="*/ 735074 h 1575917"/>
              <a:gd name="connsiteX74" fmla="*/ 3945548 w 4383905"/>
              <a:gd name="connsiteY74" fmla="*/ 710712 h 1575917"/>
              <a:gd name="connsiteX75" fmla="*/ 3985652 w 4383905"/>
              <a:gd name="connsiteY75" fmla="*/ 659423 h 1575917"/>
              <a:gd name="connsiteX76" fmla="*/ 260771 w 4383905"/>
              <a:gd name="connsiteY76" fmla="*/ 511051 h 1575917"/>
              <a:gd name="connsiteX77" fmla="*/ 295541 w 4383905"/>
              <a:gd name="connsiteY77" fmla="*/ 563622 h 1575917"/>
              <a:gd name="connsiteX78" fmla="*/ 265567 w 4383905"/>
              <a:gd name="connsiteY78" fmla="*/ 586702 h 1575917"/>
              <a:gd name="connsiteX79" fmla="*/ 230798 w 4383905"/>
              <a:gd name="connsiteY79" fmla="*/ 532849 h 1575917"/>
              <a:gd name="connsiteX80" fmla="*/ 4126888 w 4383905"/>
              <a:gd name="connsiteY80" fmla="*/ 456099 h 1575917"/>
              <a:gd name="connsiteX81" fmla="*/ 4158638 w 4383905"/>
              <a:gd name="connsiteY81" fmla="*/ 476278 h 1575917"/>
              <a:gd name="connsiteX82" fmla="*/ 4124446 w 4383905"/>
              <a:gd name="connsiteY82" fmla="*/ 531771 h 1575917"/>
              <a:gd name="connsiteX83" fmla="*/ 4093917 w 4383905"/>
              <a:gd name="connsiteY83" fmla="*/ 510331 h 1575917"/>
              <a:gd name="connsiteX84" fmla="*/ 4126888 w 4383905"/>
              <a:gd name="connsiteY84" fmla="*/ 456099 h 1575917"/>
              <a:gd name="connsiteX85" fmla="*/ 133152 w 4383905"/>
              <a:gd name="connsiteY85" fmla="*/ 291243 h 1575917"/>
              <a:gd name="connsiteX86" fmla="*/ 163587 w 4383905"/>
              <a:gd name="connsiteY86" fmla="*/ 347997 h 1575917"/>
              <a:gd name="connsiteX87" fmla="*/ 129348 w 4383905"/>
              <a:gd name="connsiteY87" fmla="*/ 366915 h 1575917"/>
              <a:gd name="connsiteX88" fmla="*/ 98913 w 4383905"/>
              <a:gd name="connsiteY88" fmla="*/ 308900 h 1575917"/>
              <a:gd name="connsiteX89" fmla="*/ 4254248 w 4383905"/>
              <a:gd name="connsiteY89" fmla="*/ 236291 h 1575917"/>
              <a:gd name="connsiteX90" fmla="*/ 4290451 w 4383905"/>
              <a:gd name="connsiteY90" fmla="*/ 252960 h 1575917"/>
              <a:gd name="connsiteX91" fmla="*/ 4260712 w 4383905"/>
              <a:gd name="connsiteY91" fmla="*/ 311942 h 1575917"/>
              <a:gd name="connsiteX92" fmla="*/ 4225802 w 4383905"/>
              <a:gd name="connsiteY92" fmla="*/ 293991 h 1575917"/>
              <a:gd name="connsiteX93" fmla="*/ 4254248 w 4383905"/>
              <a:gd name="connsiteY93" fmla="*/ 236291 h 1575917"/>
              <a:gd name="connsiteX94" fmla="*/ 35259 w 4383905"/>
              <a:gd name="connsiteY94" fmla="*/ 60445 h 1575917"/>
              <a:gd name="connsiteX95" fmla="*/ 59185 w 4383905"/>
              <a:gd name="connsiteY95" fmla="*/ 120709 h 1575917"/>
              <a:gd name="connsiteX96" fmla="*/ 23926 w 4383905"/>
              <a:gd name="connsiteY96" fmla="*/ 136096 h 1575917"/>
              <a:gd name="connsiteX97" fmla="*/ 0 w 4383905"/>
              <a:gd name="connsiteY97" fmla="*/ 74550 h 1575917"/>
              <a:gd name="connsiteX98" fmla="*/ 4346124 w 4383905"/>
              <a:gd name="connsiteY98" fmla="*/ 0 h 1575917"/>
              <a:gd name="connsiteX99" fmla="*/ 4383905 w 4383905"/>
              <a:gd name="connsiteY99" fmla="*/ 12108 h 1575917"/>
              <a:gd name="connsiteX100" fmla="*/ 4361236 w 4383905"/>
              <a:gd name="connsiteY100" fmla="*/ 70225 h 1575917"/>
              <a:gd name="connsiteX101" fmla="*/ 4324715 w 4383905"/>
              <a:gd name="connsiteY101" fmla="*/ 56907 h 1575917"/>
              <a:gd name="connsiteX102" fmla="*/ 4346124 w 4383905"/>
              <a:gd name="connsiteY102" fmla="*/ 0 h 157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383905" h="1575917">
                <a:moveTo>
                  <a:pt x="2181590" y="1538654"/>
                </a:moveTo>
                <a:cubicBezTo>
                  <a:pt x="2203148" y="1538654"/>
                  <a:pt x="2224706" y="1538654"/>
                  <a:pt x="2244996" y="1538654"/>
                </a:cubicBezTo>
                <a:lnTo>
                  <a:pt x="2246264" y="1574715"/>
                </a:lnTo>
                <a:cubicBezTo>
                  <a:pt x="2224706" y="1575917"/>
                  <a:pt x="2203148" y="1575917"/>
                  <a:pt x="2181590" y="1575917"/>
                </a:cubicBezTo>
                <a:close/>
                <a:moveTo>
                  <a:pt x="1926914" y="1527663"/>
                </a:moveTo>
                <a:cubicBezTo>
                  <a:pt x="1947296" y="1530105"/>
                  <a:pt x="1966479" y="1531327"/>
                  <a:pt x="1988060" y="1532548"/>
                </a:cubicBezTo>
                <a:lnTo>
                  <a:pt x="1984463" y="1570404"/>
                </a:lnTo>
                <a:cubicBezTo>
                  <a:pt x="1964081" y="1569183"/>
                  <a:pt x="1943699" y="1566740"/>
                  <a:pt x="1923317" y="1564298"/>
                </a:cubicBezTo>
                <a:close/>
                <a:moveTo>
                  <a:pt x="2488822" y="1516673"/>
                </a:moveTo>
                <a:lnTo>
                  <a:pt x="2493618" y="1557018"/>
                </a:lnTo>
                <a:cubicBezTo>
                  <a:pt x="2473236" y="1559621"/>
                  <a:pt x="2452854" y="1562224"/>
                  <a:pt x="2432472" y="1564827"/>
                </a:cubicBezTo>
                <a:lnTo>
                  <a:pt x="2428875" y="1525783"/>
                </a:lnTo>
                <a:cubicBezTo>
                  <a:pt x="2448058" y="1523180"/>
                  <a:pt x="2468440" y="1520577"/>
                  <a:pt x="2488822" y="1516673"/>
                </a:cubicBezTo>
                <a:close/>
                <a:moveTo>
                  <a:pt x="1679312" y="1483702"/>
                </a:moveTo>
                <a:cubicBezTo>
                  <a:pt x="1699364" y="1488527"/>
                  <a:pt x="1720670" y="1492146"/>
                  <a:pt x="1740722" y="1495764"/>
                </a:cubicBezTo>
                <a:lnTo>
                  <a:pt x="1733202" y="1531951"/>
                </a:lnTo>
                <a:cubicBezTo>
                  <a:pt x="1713150" y="1528332"/>
                  <a:pt x="1691844" y="1524713"/>
                  <a:pt x="1670539" y="1519889"/>
                </a:cubicBezTo>
                <a:close/>
                <a:moveTo>
                  <a:pt x="2742005" y="1467214"/>
                </a:moveTo>
                <a:lnTo>
                  <a:pt x="2751858" y="1505553"/>
                </a:lnTo>
                <a:cubicBezTo>
                  <a:pt x="2730920" y="1510664"/>
                  <a:pt x="2709982" y="1515776"/>
                  <a:pt x="2689044" y="1520888"/>
                </a:cubicBezTo>
                <a:lnTo>
                  <a:pt x="2681654" y="1482549"/>
                </a:lnTo>
                <a:cubicBezTo>
                  <a:pt x="2701360" y="1477438"/>
                  <a:pt x="2722299" y="1472326"/>
                  <a:pt x="2742005" y="1467214"/>
                </a:cubicBezTo>
                <a:close/>
                <a:moveTo>
                  <a:pt x="1436572" y="1417759"/>
                </a:moveTo>
                <a:cubicBezTo>
                  <a:pt x="1454735" y="1423865"/>
                  <a:pt x="1474108" y="1429971"/>
                  <a:pt x="1493481" y="1436076"/>
                </a:cubicBezTo>
                <a:lnTo>
                  <a:pt x="1482584" y="1471490"/>
                </a:lnTo>
                <a:cubicBezTo>
                  <a:pt x="1463210" y="1465384"/>
                  <a:pt x="1443837" y="1459278"/>
                  <a:pt x="1423253" y="1451951"/>
                </a:cubicBezTo>
                <a:close/>
                <a:moveTo>
                  <a:pt x="2980350" y="1395779"/>
                </a:moveTo>
                <a:lnTo>
                  <a:pt x="2993668" y="1433075"/>
                </a:lnTo>
                <a:cubicBezTo>
                  <a:pt x="2974296" y="1440791"/>
                  <a:pt x="2954923" y="1448508"/>
                  <a:pt x="2935551" y="1454938"/>
                </a:cubicBezTo>
                <a:lnTo>
                  <a:pt x="2923443" y="1417642"/>
                </a:lnTo>
                <a:cubicBezTo>
                  <a:pt x="2942815" y="1411212"/>
                  <a:pt x="2962188" y="1403495"/>
                  <a:pt x="2980350" y="1395779"/>
                </a:cubicBezTo>
                <a:close/>
                <a:moveTo>
                  <a:pt x="1203631" y="1324339"/>
                </a:moveTo>
                <a:cubicBezTo>
                  <a:pt x="1222864" y="1332802"/>
                  <a:pt x="1242097" y="1341265"/>
                  <a:pt x="1262613" y="1348519"/>
                </a:cubicBezTo>
                <a:lnTo>
                  <a:pt x="1247226" y="1383579"/>
                </a:lnTo>
                <a:cubicBezTo>
                  <a:pt x="1226711" y="1375116"/>
                  <a:pt x="1206195" y="1365444"/>
                  <a:pt x="1186962" y="1356981"/>
                </a:cubicBezTo>
                <a:close/>
                <a:moveTo>
                  <a:pt x="3211941" y="1296865"/>
                </a:moveTo>
                <a:lnTo>
                  <a:pt x="3229892" y="1328296"/>
                </a:lnTo>
                <a:cubicBezTo>
                  <a:pt x="3209376" y="1339177"/>
                  <a:pt x="3190143" y="1347639"/>
                  <a:pt x="3170910" y="1356101"/>
                </a:cubicBezTo>
                <a:lnTo>
                  <a:pt x="3154241" y="1323461"/>
                </a:lnTo>
                <a:cubicBezTo>
                  <a:pt x="3173474" y="1313790"/>
                  <a:pt x="3192708" y="1305327"/>
                  <a:pt x="3211941" y="1296865"/>
                </a:cubicBezTo>
                <a:close/>
                <a:moveTo>
                  <a:pt x="982172" y="1203445"/>
                </a:moveTo>
                <a:cubicBezTo>
                  <a:pt x="1000124" y="1213399"/>
                  <a:pt x="1019357" y="1224596"/>
                  <a:pt x="1037308" y="1234550"/>
                </a:cubicBezTo>
                <a:lnTo>
                  <a:pt x="1018075" y="1268143"/>
                </a:lnTo>
                <a:cubicBezTo>
                  <a:pt x="998841" y="1258189"/>
                  <a:pt x="980890" y="1246992"/>
                  <a:pt x="961657" y="1235794"/>
                </a:cubicBezTo>
                <a:close/>
                <a:moveTo>
                  <a:pt x="3428279" y="1170474"/>
                </a:moveTo>
                <a:lnTo>
                  <a:pt x="3449720" y="1201003"/>
                </a:lnTo>
                <a:cubicBezTo>
                  <a:pt x="3432063" y="1213214"/>
                  <a:pt x="3413145" y="1224205"/>
                  <a:pt x="3394227" y="1235195"/>
                </a:cubicBezTo>
                <a:lnTo>
                  <a:pt x="3374048" y="1203445"/>
                </a:lnTo>
                <a:cubicBezTo>
                  <a:pt x="3391705" y="1192455"/>
                  <a:pt x="3410623" y="1181464"/>
                  <a:pt x="3428279" y="1170474"/>
                </a:cubicBezTo>
                <a:close/>
                <a:moveTo>
                  <a:pt x="775920" y="1060570"/>
                </a:moveTo>
                <a:cubicBezTo>
                  <a:pt x="793871" y="1073327"/>
                  <a:pt x="810540" y="1086084"/>
                  <a:pt x="828491" y="1098841"/>
                </a:cubicBezTo>
                <a:lnTo>
                  <a:pt x="805411" y="1130733"/>
                </a:lnTo>
                <a:cubicBezTo>
                  <a:pt x="787460" y="1117977"/>
                  <a:pt x="770791" y="1105220"/>
                  <a:pt x="752840" y="1091187"/>
                </a:cubicBezTo>
                <a:close/>
                <a:moveTo>
                  <a:pt x="3630086" y="1016609"/>
                </a:moveTo>
                <a:lnTo>
                  <a:pt x="3653091" y="1046689"/>
                </a:lnTo>
                <a:cubicBezTo>
                  <a:pt x="3638562" y="1060475"/>
                  <a:pt x="3621611" y="1074262"/>
                  <a:pt x="3605871" y="1086795"/>
                </a:cubicBezTo>
                <a:lnTo>
                  <a:pt x="3582866" y="1056715"/>
                </a:lnTo>
                <a:cubicBezTo>
                  <a:pt x="3598606" y="1044182"/>
                  <a:pt x="3614346" y="1030396"/>
                  <a:pt x="3630086" y="1016609"/>
                </a:cubicBezTo>
                <a:close/>
                <a:moveTo>
                  <a:pt x="580440" y="895714"/>
                </a:moveTo>
                <a:cubicBezTo>
                  <a:pt x="596181" y="909263"/>
                  <a:pt x="610711" y="924044"/>
                  <a:pt x="625241" y="938824"/>
                </a:cubicBezTo>
                <a:lnTo>
                  <a:pt x="601024" y="965922"/>
                </a:lnTo>
                <a:cubicBezTo>
                  <a:pt x="585284" y="952373"/>
                  <a:pt x="569543" y="936361"/>
                  <a:pt x="555013" y="922812"/>
                </a:cubicBezTo>
                <a:close/>
                <a:moveTo>
                  <a:pt x="3819997" y="851753"/>
                </a:moveTo>
                <a:lnTo>
                  <a:pt x="3845424" y="877181"/>
                </a:lnTo>
                <a:cubicBezTo>
                  <a:pt x="3830894" y="892921"/>
                  <a:pt x="3816364" y="907451"/>
                  <a:pt x="3801834" y="921981"/>
                </a:cubicBezTo>
                <a:lnTo>
                  <a:pt x="3775196" y="895343"/>
                </a:lnTo>
                <a:cubicBezTo>
                  <a:pt x="3790937" y="882024"/>
                  <a:pt x="3804256" y="866283"/>
                  <a:pt x="3819997" y="851753"/>
                </a:cubicBezTo>
                <a:close/>
                <a:moveTo>
                  <a:pt x="413488" y="708878"/>
                </a:moveTo>
                <a:cubicBezTo>
                  <a:pt x="427274" y="723408"/>
                  <a:pt x="441060" y="739149"/>
                  <a:pt x="454845" y="754890"/>
                </a:cubicBezTo>
                <a:lnTo>
                  <a:pt x="426020" y="779106"/>
                </a:lnTo>
                <a:cubicBezTo>
                  <a:pt x="412235" y="763366"/>
                  <a:pt x="398449" y="747625"/>
                  <a:pt x="384663" y="731884"/>
                </a:cubicBezTo>
                <a:close/>
                <a:moveTo>
                  <a:pt x="3985652" y="659423"/>
                </a:moveTo>
                <a:lnTo>
                  <a:pt x="4015731" y="683785"/>
                </a:lnTo>
                <a:cubicBezTo>
                  <a:pt x="4001945" y="701736"/>
                  <a:pt x="3988159" y="718405"/>
                  <a:pt x="3974373" y="735074"/>
                </a:cubicBezTo>
                <a:lnTo>
                  <a:pt x="3945548" y="710712"/>
                </a:lnTo>
                <a:cubicBezTo>
                  <a:pt x="3959334" y="694043"/>
                  <a:pt x="3973120" y="677374"/>
                  <a:pt x="3985652" y="659423"/>
                </a:cubicBezTo>
                <a:close/>
                <a:moveTo>
                  <a:pt x="260771" y="511051"/>
                </a:moveTo>
                <a:cubicBezTo>
                  <a:pt x="272761" y="527720"/>
                  <a:pt x="283551" y="546953"/>
                  <a:pt x="295541" y="563622"/>
                </a:cubicBezTo>
                <a:lnTo>
                  <a:pt x="265567" y="586702"/>
                </a:lnTo>
                <a:cubicBezTo>
                  <a:pt x="253578" y="568751"/>
                  <a:pt x="242787" y="550800"/>
                  <a:pt x="230798" y="532849"/>
                </a:cubicBezTo>
                <a:close/>
                <a:moveTo>
                  <a:pt x="4126888" y="456099"/>
                </a:moveTo>
                <a:lnTo>
                  <a:pt x="4158638" y="476278"/>
                </a:lnTo>
                <a:cubicBezTo>
                  <a:pt x="4147648" y="495196"/>
                  <a:pt x="4135436" y="512853"/>
                  <a:pt x="4124446" y="531771"/>
                </a:cubicBezTo>
                <a:lnTo>
                  <a:pt x="4093917" y="510331"/>
                </a:lnTo>
                <a:cubicBezTo>
                  <a:pt x="4104907" y="491413"/>
                  <a:pt x="4115898" y="473756"/>
                  <a:pt x="4126888" y="456099"/>
                </a:cubicBezTo>
                <a:close/>
                <a:moveTo>
                  <a:pt x="133152" y="291243"/>
                </a:moveTo>
                <a:cubicBezTo>
                  <a:pt x="143297" y="310161"/>
                  <a:pt x="153442" y="329079"/>
                  <a:pt x="163587" y="347997"/>
                </a:cubicBezTo>
                <a:lnTo>
                  <a:pt x="129348" y="366915"/>
                </a:lnTo>
                <a:cubicBezTo>
                  <a:pt x="119203" y="347997"/>
                  <a:pt x="109058" y="329079"/>
                  <a:pt x="98913" y="308900"/>
                </a:cubicBezTo>
                <a:close/>
                <a:moveTo>
                  <a:pt x="4254248" y="236291"/>
                </a:moveTo>
                <a:lnTo>
                  <a:pt x="4290451" y="252960"/>
                </a:lnTo>
                <a:cubicBezTo>
                  <a:pt x="4281400" y="273476"/>
                  <a:pt x="4271056" y="292709"/>
                  <a:pt x="4260712" y="311942"/>
                </a:cubicBezTo>
                <a:lnTo>
                  <a:pt x="4225802" y="293991"/>
                </a:lnTo>
                <a:cubicBezTo>
                  <a:pt x="4236146" y="276040"/>
                  <a:pt x="4245197" y="255524"/>
                  <a:pt x="4254248" y="236291"/>
                </a:cubicBezTo>
                <a:close/>
                <a:moveTo>
                  <a:pt x="35259" y="60445"/>
                </a:moveTo>
                <a:cubicBezTo>
                  <a:pt x="42815" y="79678"/>
                  <a:pt x="51630" y="100194"/>
                  <a:pt x="59185" y="120709"/>
                </a:cubicBezTo>
                <a:lnTo>
                  <a:pt x="23926" y="136096"/>
                </a:lnTo>
                <a:cubicBezTo>
                  <a:pt x="15111" y="115581"/>
                  <a:pt x="7555" y="95065"/>
                  <a:pt x="0" y="74550"/>
                </a:cubicBezTo>
                <a:close/>
                <a:moveTo>
                  <a:pt x="4346124" y="0"/>
                </a:moveTo>
                <a:lnTo>
                  <a:pt x="4383905" y="12108"/>
                </a:lnTo>
                <a:cubicBezTo>
                  <a:pt x="4376349" y="32691"/>
                  <a:pt x="4368792" y="52064"/>
                  <a:pt x="4361236" y="70225"/>
                </a:cubicBezTo>
                <a:lnTo>
                  <a:pt x="4324715" y="56907"/>
                </a:lnTo>
                <a:cubicBezTo>
                  <a:pt x="4332271" y="38745"/>
                  <a:pt x="4339827" y="19373"/>
                  <a:pt x="43461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Freeform: Shape 609">
            <a:extLst>
              <a:ext uri="{FF2B5EF4-FFF2-40B4-BE49-F238E27FC236}">
                <a16:creationId xmlns:a16="http://schemas.microsoft.com/office/drawing/2014/main" id="{25FBCD26-83B9-0E45-B6E6-052934A5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984" y="8754930"/>
            <a:ext cx="2535925" cy="1810130"/>
          </a:xfrm>
          <a:custGeom>
            <a:avLst/>
            <a:gdLst>
              <a:gd name="connsiteX0" fmla="*/ 2144396 w 2207800"/>
              <a:gd name="connsiteY0" fmla="*/ 1538654 h 1575917"/>
              <a:gd name="connsiteX1" fmla="*/ 2207800 w 2207800"/>
              <a:gd name="connsiteY1" fmla="*/ 1538654 h 1575917"/>
              <a:gd name="connsiteX2" fmla="*/ 2207800 w 2207800"/>
              <a:gd name="connsiteY2" fmla="*/ 1575917 h 1575917"/>
              <a:gd name="connsiteX3" fmla="*/ 2143128 w 2207800"/>
              <a:gd name="connsiteY3" fmla="*/ 1574715 h 1575917"/>
              <a:gd name="connsiteX4" fmla="*/ 1889956 w 2207800"/>
              <a:gd name="connsiteY4" fmla="*/ 1516673 h 1575917"/>
              <a:gd name="connsiteX5" fmla="*/ 1955014 w 2207800"/>
              <a:gd name="connsiteY5" fmla="*/ 1523802 h 1575917"/>
              <a:gd name="connsiteX6" fmla="*/ 1951188 w 2207800"/>
              <a:gd name="connsiteY6" fmla="*/ 1559447 h 1575917"/>
              <a:gd name="connsiteX7" fmla="*/ 1884854 w 2207800"/>
              <a:gd name="connsiteY7" fmla="*/ 1552318 h 1575917"/>
              <a:gd name="connsiteX8" fmla="*/ 1641928 w 2207800"/>
              <a:gd name="connsiteY8" fmla="*/ 1467214 h 1575917"/>
              <a:gd name="connsiteX9" fmla="*/ 1702280 w 2207800"/>
              <a:gd name="connsiteY9" fmla="*/ 1482549 h 1575917"/>
              <a:gd name="connsiteX10" fmla="*/ 1693658 w 2207800"/>
              <a:gd name="connsiteY10" fmla="*/ 1520888 h 1575917"/>
              <a:gd name="connsiteX11" fmla="*/ 1632076 w 2207800"/>
              <a:gd name="connsiteY11" fmla="*/ 1505553 h 1575917"/>
              <a:gd name="connsiteX12" fmla="*/ 1404392 w 2207800"/>
              <a:gd name="connsiteY12" fmla="*/ 1395779 h 1575917"/>
              <a:gd name="connsiteX13" fmla="*/ 1465938 w 2207800"/>
              <a:gd name="connsiteY13" fmla="*/ 1418928 h 1575917"/>
              <a:gd name="connsiteX14" fmla="*/ 1453116 w 2207800"/>
              <a:gd name="connsiteY14" fmla="*/ 1454938 h 1575917"/>
              <a:gd name="connsiteX15" fmla="*/ 1390288 w 2207800"/>
              <a:gd name="connsiteY15" fmla="*/ 1433075 h 1575917"/>
              <a:gd name="connsiteX16" fmla="*/ 1171944 w 2207800"/>
              <a:gd name="connsiteY16" fmla="*/ 1296865 h 1575917"/>
              <a:gd name="connsiteX17" fmla="*/ 1229642 w 2207800"/>
              <a:gd name="connsiteY17" fmla="*/ 1323461 h 1575917"/>
              <a:gd name="connsiteX18" fmla="*/ 1212974 w 2207800"/>
              <a:gd name="connsiteY18" fmla="*/ 1356101 h 1575917"/>
              <a:gd name="connsiteX19" fmla="*/ 1153992 w 2207800"/>
              <a:gd name="connsiteY19" fmla="*/ 1328296 h 1575917"/>
              <a:gd name="connsiteX20" fmla="*/ 955624 w 2207800"/>
              <a:gd name="connsiteY20" fmla="*/ 1170474 h 1575917"/>
              <a:gd name="connsiteX21" fmla="*/ 1009856 w 2207800"/>
              <a:gd name="connsiteY21" fmla="*/ 1203445 h 1575917"/>
              <a:gd name="connsiteX22" fmla="*/ 988416 w 2207800"/>
              <a:gd name="connsiteY22" fmla="*/ 1235195 h 1575917"/>
              <a:gd name="connsiteX23" fmla="*/ 934184 w 2207800"/>
              <a:gd name="connsiteY23" fmla="*/ 1201003 h 1575917"/>
              <a:gd name="connsiteX24" fmla="*/ 751012 w 2207800"/>
              <a:gd name="connsiteY24" fmla="*/ 1016609 h 1575917"/>
              <a:gd name="connsiteX25" fmla="*/ 801018 w 2207800"/>
              <a:gd name="connsiteY25" fmla="*/ 1056715 h 1575917"/>
              <a:gd name="connsiteX26" fmla="*/ 776656 w 2207800"/>
              <a:gd name="connsiteY26" fmla="*/ 1086795 h 1575917"/>
              <a:gd name="connsiteX27" fmla="*/ 725368 w 2207800"/>
              <a:gd name="connsiteY27" fmla="*/ 1046689 h 1575917"/>
              <a:gd name="connsiteX28" fmla="*/ 565168 w 2207800"/>
              <a:gd name="connsiteY28" fmla="*/ 851753 h 1575917"/>
              <a:gd name="connsiteX29" fmla="*/ 608758 w 2207800"/>
              <a:gd name="connsiteY29" fmla="*/ 895343 h 1575917"/>
              <a:gd name="connsiteX30" fmla="*/ 583330 w 2207800"/>
              <a:gd name="connsiteY30" fmla="*/ 921981 h 1575917"/>
              <a:gd name="connsiteX31" fmla="*/ 538530 w 2207800"/>
              <a:gd name="connsiteY31" fmla="*/ 877181 h 1575917"/>
              <a:gd name="connsiteX32" fmla="*/ 398260 w 2207800"/>
              <a:gd name="connsiteY32" fmla="*/ 659423 h 1575917"/>
              <a:gd name="connsiteX33" fmla="*/ 438364 w 2207800"/>
              <a:gd name="connsiteY33" fmla="*/ 710712 h 1575917"/>
              <a:gd name="connsiteX34" fmla="*/ 408286 w 2207800"/>
              <a:gd name="connsiteY34" fmla="*/ 735074 h 1575917"/>
              <a:gd name="connsiteX35" fmla="*/ 368180 w 2207800"/>
              <a:gd name="connsiteY35" fmla="*/ 683785 h 1575917"/>
              <a:gd name="connsiteX36" fmla="*/ 251558 w 2207800"/>
              <a:gd name="connsiteY36" fmla="*/ 456099 h 1575917"/>
              <a:gd name="connsiteX37" fmla="*/ 284530 w 2207800"/>
              <a:gd name="connsiteY37" fmla="*/ 511235 h 1575917"/>
              <a:gd name="connsiteX38" fmla="*/ 254002 w 2207800"/>
              <a:gd name="connsiteY38" fmla="*/ 531750 h 1575917"/>
              <a:gd name="connsiteX39" fmla="*/ 219808 w 2207800"/>
              <a:gd name="connsiteY39" fmla="*/ 476615 h 1575917"/>
              <a:gd name="connsiteX40" fmla="*/ 135118 w 2207800"/>
              <a:gd name="connsiteY40" fmla="*/ 236291 h 1575917"/>
              <a:gd name="connsiteX41" fmla="*/ 163564 w 2207800"/>
              <a:gd name="connsiteY41" fmla="*/ 293991 h 1575917"/>
              <a:gd name="connsiteX42" fmla="*/ 128654 w 2207800"/>
              <a:gd name="connsiteY42" fmla="*/ 311942 h 1575917"/>
              <a:gd name="connsiteX43" fmla="*/ 98916 w 2207800"/>
              <a:gd name="connsiteY43" fmla="*/ 252960 h 1575917"/>
              <a:gd name="connsiteX44" fmla="*/ 36014 w 2207800"/>
              <a:gd name="connsiteY44" fmla="*/ 0 h 1575917"/>
              <a:gd name="connsiteX45" fmla="*/ 59164 w 2207800"/>
              <a:gd name="connsiteY45" fmla="*/ 56907 h 1575917"/>
              <a:gd name="connsiteX46" fmla="*/ 21866 w 2207800"/>
              <a:gd name="connsiteY46" fmla="*/ 70225 h 1575917"/>
              <a:gd name="connsiteX47" fmla="*/ 0 w 2207800"/>
              <a:gd name="connsiteY47" fmla="*/ 12108 h 157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07800" h="1575917">
                <a:moveTo>
                  <a:pt x="2144396" y="1538654"/>
                </a:moveTo>
                <a:cubicBezTo>
                  <a:pt x="2165954" y="1538654"/>
                  <a:pt x="2186242" y="1538654"/>
                  <a:pt x="2207800" y="1538654"/>
                </a:cubicBezTo>
                <a:lnTo>
                  <a:pt x="2207800" y="1575917"/>
                </a:lnTo>
                <a:cubicBezTo>
                  <a:pt x="2186242" y="1575917"/>
                  <a:pt x="2164684" y="1575917"/>
                  <a:pt x="2143128" y="1574715"/>
                </a:cubicBezTo>
                <a:close/>
                <a:moveTo>
                  <a:pt x="1889956" y="1516673"/>
                </a:moveTo>
                <a:cubicBezTo>
                  <a:pt x="1911642" y="1519049"/>
                  <a:pt x="1933328" y="1521426"/>
                  <a:pt x="1955014" y="1523802"/>
                </a:cubicBezTo>
                <a:lnTo>
                  <a:pt x="1951188" y="1559447"/>
                </a:lnTo>
                <a:cubicBezTo>
                  <a:pt x="1928226" y="1557071"/>
                  <a:pt x="1906540" y="1554694"/>
                  <a:pt x="1884854" y="1552318"/>
                </a:cubicBezTo>
                <a:close/>
                <a:moveTo>
                  <a:pt x="1641928" y="1467214"/>
                </a:moveTo>
                <a:cubicBezTo>
                  <a:pt x="1661634" y="1473604"/>
                  <a:pt x="1682572" y="1477438"/>
                  <a:pt x="1702280" y="1482549"/>
                </a:cubicBezTo>
                <a:lnTo>
                  <a:pt x="1693658" y="1520888"/>
                </a:lnTo>
                <a:cubicBezTo>
                  <a:pt x="1673952" y="1515776"/>
                  <a:pt x="1653014" y="1510664"/>
                  <a:pt x="1632076" y="1505553"/>
                </a:cubicBezTo>
                <a:close/>
                <a:moveTo>
                  <a:pt x="1404392" y="1395779"/>
                </a:moveTo>
                <a:cubicBezTo>
                  <a:pt x="1424906" y="1403495"/>
                  <a:pt x="1445422" y="1411212"/>
                  <a:pt x="1465938" y="1418928"/>
                </a:cubicBezTo>
                <a:lnTo>
                  <a:pt x="1453116" y="1454938"/>
                </a:lnTo>
                <a:cubicBezTo>
                  <a:pt x="1431318" y="1448508"/>
                  <a:pt x="1410802" y="1440791"/>
                  <a:pt x="1390288" y="1433075"/>
                </a:cubicBezTo>
                <a:close/>
                <a:moveTo>
                  <a:pt x="1171944" y="1296865"/>
                </a:moveTo>
                <a:cubicBezTo>
                  <a:pt x="1189894" y="1305327"/>
                  <a:pt x="1210410" y="1313790"/>
                  <a:pt x="1229642" y="1323461"/>
                </a:cubicBezTo>
                <a:lnTo>
                  <a:pt x="1212974" y="1356101"/>
                </a:lnTo>
                <a:cubicBezTo>
                  <a:pt x="1193740" y="1347639"/>
                  <a:pt x="1173226" y="1339177"/>
                  <a:pt x="1153992" y="1328296"/>
                </a:cubicBezTo>
                <a:close/>
                <a:moveTo>
                  <a:pt x="955624" y="1170474"/>
                </a:moveTo>
                <a:cubicBezTo>
                  <a:pt x="973282" y="1181464"/>
                  <a:pt x="990938" y="1192455"/>
                  <a:pt x="1009856" y="1203445"/>
                </a:cubicBezTo>
                <a:lnTo>
                  <a:pt x="988416" y="1235195"/>
                </a:lnTo>
                <a:cubicBezTo>
                  <a:pt x="970758" y="1224205"/>
                  <a:pt x="951840" y="1213214"/>
                  <a:pt x="934184" y="1201003"/>
                </a:cubicBezTo>
                <a:close/>
                <a:moveTo>
                  <a:pt x="751012" y="1016609"/>
                </a:moveTo>
                <a:cubicBezTo>
                  <a:pt x="766398" y="1030396"/>
                  <a:pt x="784348" y="1042929"/>
                  <a:pt x="801018" y="1056715"/>
                </a:cubicBezTo>
                <a:lnTo>
                  <a:pt x="776656" y="1086795"/>
                </a:lnTo>
                <a:cubicBezTo>
                  <a:pt x="759986" y="1074262"/>
                  <a:pt x="742036" y="1060475"/>
                  <a:pt x="725368" y="1046689"/>
                </a:cubicBezTo>
                <a:close/>
                <a:moveTo>
                  <a:pt x="565168" y="851753"/>
                </a:moveTo>
                <a:cubicBezTo>
                  <a:pt x="579698" y="866283"/>
                  <a:pt x="594228" y="880813"/>
                  <a:pt x="608758" y="895343"/>
                </a:cubicBezTo>
                <a:lnTo>
                  <a:pt x="583330" y="921981"/>
                </a:lnTo>
                <a:cubicBezTo>
                  <a:pt x="568800" y="907451"/>
                  <a:pt x="553060" y="892921"/>
                  <a:pt x="538530" y="877181"/>
                </a:cubicBezTo>
                <a:close/>
                <a:moveTo>
                  <a:pt x="398260" y="659423"/>
                </a:moveTo>
                <a:cubicBezTo>
                  <a:pt x="410792" y="676092"/>
                  <a:pt x="424578" y="694043"/>
                  <a:pt x="438364" y="710712"/>
                </a:cubicBezTo>
                <a:lnTo>
                  <a:pt x="408286" y="735074"/>
                </a:lnTo>
                <a:cubicBezTo>
                  <a:pt x="394500" y="718405"/>
                  <a:pt x="380714" y="701736"/>
                  <a:pt x="368180" y="683785"/>
                </a:cubicBezTo>
                <a:close/>
                <a:moveTo>
                  <a:pt x="251558" y="456099"/>
                </a:moveTo>
                <a:cubicBezTo>
                  <a:pt x="262550" y="474050"/>
                  <a:pt x="273540" y="492001"/>
                  <a:pt x="284530" y="511235"/>
                </a:cubicBezTo>
                <a:lnTo>
                  <a:pt x="254002" y="531750"/>
                </a:lnTo>
                <a:cubicBezTo>
                  <a:pt x="241790" y="513799"/>
                  <a:pt x="230800" y="495848"/>
                  <a:pt x="219808" y="476615"/>
                </a:cubicBezTo>
                <a:close/>
                <a:moveTo>
                  <a:pt x="135118" y="236291"/>
                </a:moveTo>
                <a:cubicBezTo>
                  <a:pt x="144170" y="255524"/>
                  <a:pt x="153220" y="276040"/>
                  <a:pt x="163564" y="293991"/>
                </a:cubicBezTo>
                <a:lnTo>
                  <a:pt x="128654" y="311942"/>
                </a:lnTo>
                <a:cubicBezTo>
                  <a:pt x="118310" y="292709"/>
                  <a:pt x="107966" y="273476"/>
                  <a:pt x="98916" y="252960"/>
                </a:cubicBezTo>
                <a:close/>
                <a:moveTo>
                  <a:pt x="36014" y="0"/>
                </a:moveTo>
                <a:cubicBezTo>
                  <a:pt x="43730" y="19373"/>
                  <a:pt x="50160" y="38745"/>
                  <a:pt x="59164" y="56907"/>
                </a:cubicBezTo>
                <a:lnTo>
                  <a:pt x="21866" y="70225"/>
                </a:lnTo>
                <a:cubicBezTo>
                  <a:pt x="14148" y="52064"/>
                  <a:pt x="6432" y="32691"/>
                  <a:pt x="0" y="121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1" name="Freeform 123">
            <a:extLst>
              <a:ext uri="{FF2B5EF4-FFF2-40B4-BE49-F238E27FC236}">
                <a16:creationId xmlns:a16="http://schemas.microsoft.com/office/drawing/2014/main" id="{A967C3A0-F00F-3949-8709-B9619765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05" y="5188709"/>
            <a:ext cx="5396665" cy="5390354"/>
          </a:xfrm>
          <a:custGeom>
            <a:avLst/>
            <a:gdLst>
              <a:gd name="T0" fmla="*/ 1885 w 3770"/>
              <a:gd name="T1" fmla="*/ 3767 h 3768"/>
              <a:gd name="T2" fmla="*/ 1885 w 3770"/>
              <a:gd name="T3" fmla="*/ 3767 h 3768"/>
              <a:gd name="T4" fmla="*/ 0 w 3770"/>
              <a:gd name="T5" fmla="*/ 1884 h 3768"/>
              <a:gd name="T6" fmla="*/ 0 w 3770"/>
              <a:gd name="T7" fmla="*/ 1884 h 3768"/>
              <a:gd name="T8" fmla="*/ 1885 w 3770"/>
              <a:gd name="T9" fmla="*/ 0 h 3768"/>
              <a:gd name="T10" fmla="*/ 1885 w 3770"/>
              <a:gd name="T11" fmla="*/ 51 h 3768"/>
              <a:gd name="T12" fmla="*/ 1885 w 3770"/>
              <a:gd name="T13" fmla="*/ 51 h 3768"/>
              <a:gd name="T14" fmla="*/ 51 w 3770"/>
              <a:gd name="T15" fmla="*/ 1884 h 3768"/>
              <a:gd name="T16" fmla="*/ 51 w 3770"/>
              <a:gd name="T17" fmla="*/ 1884 h 3768"/>
              <a:gd name="T18" fmla="*/ 1885 w 3770"/>
              <a:gd name="T19" fmla="*/ 3717 h 3768"/>
              <a:gd name="T20" fmla="*/ 1885 w 3770"/>
              <a:gd name="T21" fmla="*/ 3717 h 3768"/>
              <a:gd name="T22" fmla="*/ 3717 w 3770"/>
              <a:gd name="T23" fmla="*/ 1884 h 3768"/>
              <a:gd name="T24" fmla="*/ 3769 w 3770"/>
              <a:gd name="T25" fmla="*/ 1884 h 3768"/>
              <a:gd name="T26" fmla="*/ 3769 w 3770"/>
              <a:gd name="T27" fmla="*/ 1884 h 3768"/>
              <a:gd name="T28" fmla="*/ 1885 w 3770"/>
              <a:gd name="T29" fmla="*/ 3767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0" h="3768">
                <a:moveTo>
                  <a:pt x="1885" y="3767"/>
                </a:moveTo>
                <a:lnTo>
                  <a:pt x="1885" y="3767"/>
                </a:lnTo>
                <a:cubicBezTo>
                  <a:pt x="846" y="3767"/>
                  <a:pt x="0" y="2922"/>
                  <a:pt x="0" y="1884"/>
                </a:cubicBezTo>
                <a:lnTo>
                  <a:pt x="0" y="1884"/>
                </a:lnTo>
                <a:cubicBezTo>
                  <a:pt x="0" y="845"/>
                  <a:pt x="846" y="0"/>
                  <a:pt x="1885" y="0"/>
                </a:cubicBezTo>
                <a:lnTo>
                  <a:pt x="1885" y="51"/>
                </a:lnTo>
                <a:lnTo>
                  <a:pt x="1885" y="51"/>
                </a:lnTo>
                <a:cubicBezTo>
                  <a:pt x="874" y="51"/>
                  <a:pt x="51" y="873"/>
                  <a:pt x="51" y="1884"/>
                </a:cubicBezTo>
                <a:lnTo>
                  <a:pt x="51" y="1884"/>
                </a:lnTo>
                <a:cubicBezTo>
                  <a:pt x="51" y="2894"/>
                  <a:pt x="874" y="3717"/>
                  <a:pt x="1885" y="3717"/>
                </a:cubicBezTo>
                <a:lnTo>
                  <a:pt x="1885" y="3717"/>
                </a:lnTo>
                <a:cubicBezTo>
                  <a:pt x="2895" y="3717"/>
                  <a:pt x="3717" y="2894"/>
                  <a:pt x="3717" y="1884"/>
                </a:cubicBezTo>
                <a:lnTo>
                  <a:pt x="3769" y="1884"/>
                </a:lnTo>
                <a:lnTo>
                  <a:pt x="3769" y="1884"/>
                </a:lnTo>
                <a:cubicBezTo>
                  <a:pt x="3769" y="2922"/>
                  <a:pt x="2924" y="3767"/>
                  <a:pt x="1885" y="37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24">
            <a:extLst>
              <a:ext uri="{FF2B5EF4-FFF2-40B4-BE49-F238E27FC236}">
                <a16:creationId xmlns:a16="http://schemas.microsoft.com/office/drawing/2014/main" id="{A868A8DA-7C6B-C74B-B537-B1EFC6B1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028" y="5188709"/>
            <a:ext cx="5396670" cy="2695179"/>
          </a:xfrm>
          <a:custGeom>
            <a:avLst/>
            <a:gdLst>
              <a:gd name="T0" fmla="*/ 3768 w 3769"/>
              <a:gd name="T1" fmla="*/ 1884 h 1885"/>
              <a:gd name="T2" fmla="*/ 3718 w 3769"/>
              <a:gd name="T3" fmla="*/ 1884 h 1885"/>
              <a:gd name="T4" fmla="*/ 3718 w 3769"/>
              <a:gd name="T5" fmla="*/ 1884 h 1885"/>
              <a:gd name="T6" fmla="*/ 1884 w 3769"/>
              <a:gd name="T7" fmla="*/ 51 h 1885"/>
              <a:gd name="T8" fmla="*/ 1884 w 3769"/>
              <a:gd name="T9" fmla="*/ 51 h 1885"/>
              <a:gd name="T10" fmla="*/ 52 w 3769"/>
              <a:gd name="T11" fmla="*/ 1884 h 1885"/>
              <a:gd name="T12" fmla="*/ 0 w 3769"/>
              <a:gd name="T13" fmla="*/ 1884 h 1885"/>
              <a:gd name="T14" fmla="*/ 0 w 3769"/>
              <a:gd name="T15" fmla="*/ 1884 h 1885"/>
              <a:gd name="T16" fmla="*/ 1884 w 3769"/>
              <a:gd name="T17" fmla="*/ 0 h 1885"/>
              <a:gd name="T18" fmla="*/ 1884 w 3769"/>
              <a:gd name="T19" fmla="*/ 0 h 1885"/>
              <a:gd name="T20" fmla="*/ 3768 w 3769"/>
              <a:gd name="T21" fmla="*/ 1884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9" h="1885">
                <a:moveTo>
                  <a:pt x="3768" y="1884"/>
                </a:moveTo>
                <a:lnTo>
                  <a:pt x="3718" y="1884"/>
                </a:lnTo>
                <a:lnTo>
                  <a:pt x="3718" y="1884"/>
                </a:lnTo>
                <a:cubicBezTo>
                  <a:pt x="3718" y="873"/>
                  <a:pt x="2895" y="51"/>
                  <a:pt x="1884" y="51"/>
                </a:cubicBezTo>
                <a:lnTo>
                  <a:pt x="1884" y="51"/>
                </a:lnTo>
                <a:cubicBezTo>
                  <a:pt x="874" y="51"/>
                  <a:pt x="52" y="873"/>
                  <a:pt x="52" y="1884"/>
                </a:cubicBezTo>
                <a:lnTo>
                  <a:pt x="0" y="1884"/>
                </a:lnTo>
                <a:lnTo>
                  <a:pt x="0" y="1884"/>
                </a:lnTo>
                <a:cubicBezTo>
                  <a:pt x="0" y="845"/>
                  <a:pt x="845" y="0"/>
                  <a:pt x="1884" y="0"/>
                </a:cubicBezTo>
                <a:lnTo>
                  <a:pt x="1884" y="0"/>
                </a:lnTo>
                <a:cubicBezTo>
                  <a:pt x="2923" y="0"/>
                  <a:pt x="3768" y="845"/>
                  <a:pt x="3768" y="1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5">
            <a:extLst>
              <a:ext uri="{FF2B5EF4-FFF2-40B4-BE49-F238E27FC236}">
                <a16:creationId xmlns:a16="http://schemas.microsoft.com/office/drawing/2014/main" id="{A8C49070-0BC5-4B47-91E7-3CBA76AB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955" y="7883888"/>
            <a:ext cx="5390356" cy="2695175"/>
          </a:xfrm>
          <a:custGeom>
            <a:avLst/>
            <a:gdLst>
              <a:gd name="T0" fmla="*/ 1883 w 3768"/>
              <a:gd name="T1" fmla="*/ 1883 h 1884"/>
              <a:gd name="T2" fmla="*/ 1883 w 3768"/>
              <a:gd name="T3" fmla="*/ 1883 h 1884"/>
              <a:gd name="T4" fmla="*/ 0 w 3768"/>
              <a:gd name="T5" fmla="*/ 0 h 1884"/>
              <a:gd name="T6" fmla="*/ 50 w 3768"/>
              <a:gd name="T7" fmla="*/ 0 h 1884"/>
              <a:gd name="T8" fmla="*/ 50 w 3768"/>
              <a:gd name="T9" fmla="*/ 0 h 1884"/>
              <a:gd name="T10" fmla="*/ 1883 w 3768"/>
              <a:gd name="T11" fmla="*/ 1833 h 1884"/>
              <a:gd name="T12" fmla="*/ 1883 w 3768"/>
              <a:gd name="T13" fmla="*/ 1833 h 1884"/>
              <a:gd name="T14" fmla="*/ 3716 w 3768"/>
              <a:gd name="T15" fmla="*/ 0 h 1884"/>
              <a:gd name="T16" fmla="*/ 3767 w 3768"/>
              <a:gd name="T17" fmla="*/ 0 h 1884"/>
              <a:gd name="T18" fmla="*/ 3767 w 3768"/>
              <a:gd name="T19" fmla="*/ 0 h 1884"/>
              <a:gd name="T20" fmla="*/ 1883 w 3768"/>
              <a:gd name="T21" fmla="*/ 1883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8" h="1884">
                <a:moveTo>
                  <a:pt x="1883" y="1883"/>
                </a:moveTo>
                <a:lnTo>
                  <a:pt x="1883" y="1883"/>
                </a:lnTo>
                <a:cubicBezTo>
                  <a:pt x="844" y="1883"/>
                  <a:pt x="0" y="1038"/>
                  <a:pt x="0" y="0"/>
                </a:cubicBezTo>
                <a:lnTo>
                  <a:pt x="50" y="0"/>
                </a:lnTo>
                <a:lnTo>
                  <a:pt x="50" y="0"/>
                </a:lnTo>
                <a:cubicBezTo>
                  <a:pt x="50" y="1010"/>
                  <a:pt x="872" y="1833"/>
                  <a:pt x="1883" y="1833"/>
                </a:cubicBezTo>
                <a:lnTo>
                  <a:pt x="1883" y="1833"/>
                </a:lnTo>
                <a:cubicBezTo>
                  <a:pt x="2894" y="1833"/>
                  <a:pt x="3716" y="1010"/>
                  <a:pt x="3716" y="0"/>
                </a:cubicBezTo>
                <a:lnTo>
                  <a:pt x="3767" y="0"/>
                </a:lnTo>
                <a:lnTo>
                  <a:pt x="3767" y="0"/>
                </a:lnTo>
                <a:cubicBezTo>
                  <a:pt x="3767" y="1038"/>
                  <a:pt x="2922" y="1883"/>
                  <a:pt x="1883" y="18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6">
            <a:extLst>
              <a:ext uri="{FF2B5EF4-FFF2-40B4-BE49-F238E27FC236}">
                <a16:creationId xmlns:a16="http://schemas.microsoft.com/office/drawing/2014/main" id="{E9073916-1C49-3A4A-BBBE-0534867D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877" y="5188709"/>
            <a:ext cx="5396670" cy="5390354"/>
          </a:xfrm>
          <a:custGeom>
            <a:avLst/>
            <a:gdLst>
              <a:gd name="T0" fmla="*/ 1884 w 3770"/>
              <a:gd name="T1" fmla="*/ 3767 h 3768"/>
              <a:gd name="T2" fmla="*/ 1884 w 3770"/>
              <a:gd name="T3" fmla="*/ 3717 h 3768"/>
              <a:gd name="T4" fmla="*/ 1884 w 3770"/>
              <a:gd name="T5" fmla="*/ 3717 h 3768"/>
              <a:gd name="T6" fmla="*/ 3717 w 3770"/>
              <a:gd name="T7" fmla="*/ 1884 h 3768"/>
              <a:gd name="T8" fmla="*/ 3717 w 3770"/>
              <a:gd name="T9" fmla="*/ 1884 h 3768"/>
              <a:gd name="T10" fmla="*/ 1884 w 3770"/>
              <a:gd name="T11" fmla="*/ 51 h 3768"/>
              <a:gd name="T12" fmla="*/ 1884 w 3770"/>
              <a:gd name="T13" fmla="*/ 51 h 3768"/>
              <a:gd name="T14" fmla="*/ 51 w 3770"/>
              <a:gd name="T15" fmla="*/ 1884 h 3768"/>
              <a:gd name="T16" fmla="*/ 0 w 3770"/>
              <a:gd name="T17" fmla="*/ 1884 h 3768"/>
              <a:gd name="T18" fmla="*/ 0 w 3770"/>
              <a:gd name="T19" fmla="*/ 1884 h 3768"/>
              <a:gd name="T20" fmla="*/ 1884 w 3770"/>
              <a:gd name="T21" fmla="*/ 0 h 3768"/>
              <a:gd name="T22" fmla="*/ 1884 w 3770"/>
              <a:gd name="T23" fmla="*/ 0 h 3768"/>
              <a:gd name="T24" fmla="*/ 3769 w 3770"/>
              <a:gd name="T25" fmla="*/ 1884 h 3768"/>
              <a:gd name="T26" fmla="*/ 3769 w 3770"/>
              <a:gd name="T27" fmla="*/ 1884 h 3768"/>
              <a:gd name="T28" fmla="*/ 1884 w 3770"/>
              <a:gd name="T29" fmla="*/ 3767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0" h="3768">
                <a:moveTo>
                  <a:pt x="1884" y="3767"/>
                </a:moveTo>
                <a:lnTo>
                  <a:pt x="1884" y="3717"/>
                </a:lnTo>
                <a:lnTo>
                  <a:pt x="1884" y="3717"/>
                </a:lnTo>
                <a:cubicBezTo>
                  <a:pt x="2895" y="3717"/>
                  <a:pt x="3717" y="2894"/>
                  <a:pt x="3717" y="1884"/>
                </a:cubicBezTo>
                <a:lnTo>
                  <a:pt x="3717" y="1884"/>
                </a:lnTo>
                <a:cubicBezTo>
                  <a:pt x="3717" y="873"/>
                  <a:pt x="2895" y="51"/>
                  <a:pt x="1884" y="51"/>
                </a:cubicBezTo>
                <a:lnTo>
                  <a:pt x="1884" y="51"/>
                </a:lnTo>
                <a:cubicBezTo>
                  <a:pt x="873" y="51"/>
                  <a:pt x="51" y="873"/>
                  <a:pt x="51" y="1884"/>
                </a:cubicBezTo>
                <a:lnTo>
                  <a:pt x="0" y="1884"/>
                </a:lnTo>
                <a:lnTo>
                  <a:pt x="0" y="1884"/>
                </a:lnTo>
                <a:cubicBezTo>
                  <a:pt x="0" y="845"/>
                  <a:pt x="845" y="0"/>
                  <a:pt x="1884" y="0"/>
                </a:cubicBezTo>
                <a:lnTo>
                  <a:pt x="1884" y="0"/>
                </a:lnTo>
                <a:cubicBezTo>
                  <a:pt x="2923" y="0"/>
                  <a:pt x="3769" y="845"/>
                  <a:pt x="3769" y="1884"/>
                </a:cubicBezTo>
                <a:lnTo>
                  <a:pt x="3769" y="1884"/>
                </a:lnTo>
                <a:cubicBezTo>
                  <a:pt x="3769" y="2922"/>
                  <a:pt x="2923" y="3767"/>
                  <a:pt x="1884" y="37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: Shape 608">
            <a:extLst>
              <a:ext uri="{FF2B5EF4-FFF2-40B4-BE49-F238E27FC236}">
                <a16:creationId xmlns:a16="http://schemas.microsoft.com/office/drawing/2014/main" id="{851B56D5-E063-0643-B154-951B3420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065" y="5201334"/>
            <a:ext cx="5041753" cy="1810042"/>
          </a:xfrm>
          <a:custGeom>
            <a:avLst/>
            <a:gdLst>
              <a:gd name="connsiteX0" fmla="*/ 22667 w 4389398"/>
              <a:gd name="connsiteY0" fmla="*/ 1500189 h 1575840"/>
              <a:gd name="connsiteX1" fmla="*/ 59186 w 4389398"/>
              <a:gd name="connsiteY1" fmla="*/ 1514294 h 1575840"/>
              <a:gd name="connsiteX2" fmla="*/ 36519 w 4389398"/>
              <a:gd name="connsiteY2" fmla="*/ 1575840 h 1575840"/>
              <a:gd name="connsiteX3" fmla="*/ 0 w 4389398"/>
              <a:gd name="connsiteY3" fmla="*/ 1561736 h 1575840"/>
              <a:gd name="connsiteX4" fmla="*/ 22667 w 4389398"/>
              <a:gd name="connsiteY4" fmla="*/ 1500189 h 1575840"/>
              <a:gd name="connsiteX5" fmla="*/ 4365472 w 4389398"/>
              <a:gd name="connsiteY5" fmla="*/ 1445237 h 1575840"/>
              <a:gd name="connsiteX6" fmla="*/ 4389398 w 4389398"/>
              <a:gd name="connsiteY6" fmla="*/ 1506784 h 1575840"/>
              <a:gd name="connsiteX7" fmla="*/ 4354138 w 4389398"/>
              <a:gd name="connsiteY7" fmla="*/ 1520888 h 1575840"/>
              <a:gd name="connsiteX8" fmla="*/ 4330212 w 4389398"/>
              <a:gd name="connsiteY8" fmla="*/ 1460624 h 1575840"/>
              <a:gd name="connsiteX9" fmla="*/ 127359 w 4389398"/>
              <a:gd name="connsiteY9" fmla="*/ 1269391 h 1575840"/>
              <a:gd name="connsiteX10" fmla="*/ 163562 w 4389398"/>
              <a:gd name="connsiteY10" fmla="*/ 1287048 h 1575840"/>
              <a:gd name="connsiteX11" fmla="*/ 133823 w 4389398"/>
              <a:gd name="connsiteY11" fmla="*/ 1345063 h 1575840"/>
              <a:gd name="connsiteX12" fmla="*/ 98913 w 4389398"/>
              <a:gd name="connsiteY12" fmla="*/ 1328667 h 1575840"/>
              <a:gd name="connsiteX13" fmla="*/ 127359 w 4389398"/>
              <a:gd name="connsiteY13" fmla="*/ 1269391 h 1575840"/>
              <a:gd name="connsiteX14" fmla="*/ 4255218 w 4389398"/>
              <a:gd name="connsiteY14" fmla="*/ 1214439 h 1575840"/>
              <a:gd name="connsiteX15" fmla="*/ 4284957 w 4389398"/>
              <a:gd name="connsiteY15" fmla="*/ 1272139 h 1575840"/>
              <a:gd name="connsiteX16" fmla="*/ 4251340 w 4389398"/>
              <a:gd name="connsiteY16" fmla="*/ 1290090 h 1575840"/>
              <a:gd name="connsiteX17" fmla="*/ 4220308 w 4389398"/>
              <a:gd name="connsiteY17" fmla="*/ 1233672 h 1575840"/>
              <a:gd name="connsiteX18" fmla="*/ 258272 w 4389398"/>
              <a:gd name="connsiteY18" fmla="*/ 1049583 h 1575840"/>
              <a:gd name="connsiteX19" fmla="*/ 290022 w 4389398"/>
              <a:gd name="connsiteY19" fmla="*/ 1070099 h 1575840"/>
              <a:gd name="connsiteX20" fmla="*/ 257051 w 4389398"/>
              <a:gd name="connsiteY20" fmla="*/ 1125234 h 1575840"/>
              <a:gd name="connsiteX21" fmla="*/ 225301 w 4389398"/>
              <a:gd name="connsiteY21" fmla="*/ 1103436 h 1575840"/>
              <a:gd name="connsiteX22" fmla="*/ 258272 w 4389398"/>
              <a:gd name="connsiteY22" fmla="*/ 1049583 h 1575840"/>
              <a:gd name="connsiteX23" fmla="*/ 4118952 w 4389398"/>
              <a:gd name="connsiteY23" fmla="*/ 994631 h 1575840"/>
              <a:gd name="connsiteX24" fmla="*/ 4153144 w 4389398"/>
              <a:gd name="connsiteY24" fmla="*/ 1049767 h 1575840"/>
              <a:gd name="connsiteX25" fmla="*/ 4123836 w 4389398"/>
              <a:gd name="connsiteY25" fmla="*/ 1070282 h 1575840"/>
              <a:gd name="connsiteX26" fmla="*/ 4088423 w 4389398"/>
              <a:gd name="connsiteY26" fmla="*/ 1017711 h 1575840"/>
              <a:gd name="connsiteX27" fmla="*/ 409535 w 4389398"/>
              <a:gd name="connsiteY27" fmla="*/ 840766 h 1575840"/>
              <a:gd name="connsiteX28" fmla="*/ 438362 w 4389398"/>
              <a:gd name="connsiteY28" fmla="*/ 866411 h 1575840"/>
              <a:gd name="connsiteX29" fmla="*/ 398256 w 4389398"/>
              <a:gd name="connsiteY29" fmla="*/ 916417 h 1575840"/>
              <a:gd name="connsiteX30" fmla="*/ 368176 w 4389398"/>
              <a:gd name="connsiteY30" fmla="*/ 892055 h 1575840"/>
              <a:gd name="connsiteX31" fmla="*/ 409535 w 4389398"/>
              <a:gd name="connsiteY31" fmla="*/ 840766 h 1575840"/>
              <a:gd name="connsiteX32" fmla="*/ 3957887 w 4389398"/>
              <a:gd name="connsiteY32" fmla="*/ 796804 h 1575840"/>
              <a:gd name="connsiteX33" fmla="*/ 3999247 w 4389398"/>
              <a:gd name="connsiteY33" fmla="*/ 842814 h 1575840"/>
              <a:gd name="connsiteX34" fmla="*/ 3970420 w 4389398"/>
              <a:gd name="connsiteY34" fmla="*/ 867029 h 1575840"/>
              <a:gd name="connsiteX35" fmla="*/ 3929061 w 4389398"/>
              <a:gd name="connsiteY35" fmla="*/ 821020 h 1575840"/>
              <a:gd name="connsiteX36" fmla="*/ 582868 w 4389398"/>
              <a:gd name="connsiteY36" fmla="*/ 653929 h 1575840"/>
              <a:gd name="connsiteX37" fmla="*/ 608732 w 4389398"/>
              <a:gd name="connsiteY37" fmla="*/ 681026 h 1575840"/>
              <a:gd name="connsiteX38" fmla="*/ 564393 w 4389398"/>
              <a:gd name="connsiteY38" fmla="*/ 724134 h 1575840"/>
              <a:gd name="connsiteX39" fmla="*/ 538528 w 4389398"/>
              <a:gd name="connsiteY39" fmla="*/ 698269 h 1575840"/>
              <a:gd name="connsiteX40" fmla="*/ 582868 w 4389398"/>
              <a:gd name="connsiteY40" fmla="*/ 653929 h 1575840"/>
              <a:gd name="connsiteX41" fmla="*/ 3778642 w 4389398"/>
              <a:gd name="connsiteY41" fmla="*/ 609968 h 1575840"/>
              <a:gd name="connsiteX42" fmla="*/ 3823443 w 4389398"/>
              <a:gd name="connsiteY42" fmla="*/ 653076 h 1575840"/>
              <a:gd name="connsiteX43" fmla="*/ 3798016 w 4389398"/>
              <a:gd name="connsiteY43" fmla="*/ 680173 h 1575840"/>
              <a:gd name="connsiteX44" fmla="*/ 3753215 w 4389398"/>
              <a:gd name="connsiteY44" fmla="*/ 638296 h 1575840"/>
              <a:gd name="connsiteX45" fmla="*/ 776654 w 4389398"/>
              <a:gd name="connsiteY45" fmla="*/ 489074 h 1575840"/>
              <a:gd name="connsiteX46" fmla="*/ 801016 w 4389398"/>
              <a:gd name="connsiteY46" fmla="*/ 520406 h 1575840"/>
              <a:gd name="connsiteX47" fmla="*/ 749727 w 4389398"/>
              <a:gd name="connsiteY47" fmla="*/ 559257 h 1575840"/>
              <a:gd name="connsiteX48" fmla="*/ 725365 w 4389398"/>
              <a:gd name="connsiteY48" fmla="*/ 530432 h 1575840"/>
              <a:gd name="connsiteX49" fmla="*/ 776654 w 4389398"/>
              <a:gd name="connsiteY49" fmla="*/ 489074 h 1575840"/>
              <a:gd name="connsiteX50" fmla="*/ 3583965 w 4389398"/>
              <a:gd name="connsiteY50" fmla="*/ 450606 h 1575840"/>
              <a:gd name="connsiteX51" fmla="*/ 3636536 w 4389398"/>
              <a:gd name="connsiteY51" fmla="*/ 490153 h 1575840"/>
              <a:gd name="connsiteX52" fmla="*/ 3612174 w 4389398"/>
              <a:gd name="connsiteY52" fmla="*/ 520770 h 1575840"/>
              <a:gd name="connsiteX53" fmla="*/ 3560885 w 4389398"/>
              <a:gd name="connsiteY53" fmla="*/ 481223 h 1575840"/>
              <a:gd name="connsiteX54" fmla="*/ 989317 w 4389398"/>
              <a:gd name="connsiteY54" fmla="*/ 340702 h 1575840"/>
              <a:gd name="connsiteX55" fmla="*/ 1009833 w 4389398"/>
              <a:gd name="connsiteY55" fmla="*/ 372452 h 1575840"/>
              <a:gd name="connsiteX56" fmla="*/ 955980 w 4389398"/>
              <a:gd name="connsiteY56" fmla="*/ 405423 h 1575840"/>
              <a:gd name="connsiteX57" fmla="*/ 934182 w 4389398"/>
              <a:gd name="connsiteY57" fmla="*/ 374894 h 1575840"/>
              <a:gd name="connsiteX58" fmla="*/ 989317 w 4389398"/>
              <a:gd name="connsiteY58" fmla="*/ 340702 h 1575840"/>
              <a:gd name="connsiteX59" fmla="*/ 3365803 w 4389398"/>
              <a:gd name="connsiteY59" fmla="*/ 307731 h 1575840"/>
              <a:gd name="connsiteX60" fmla="*/ 3422221 w 4389398"/>
              <a:gd name="connsiteY60" fmla="*/ 339481 h 1575840"/>
              <a:gd name="connsiteX61" fmla="*/ 3401705 w 4389398"/>
              <a:gd name="connsiteY61" fmla="*/ 372452 h 1575840"/>
              <a:gd name="connsiteX62" fmla="*/ 3346570 w 4389398"/>
              <a:gd name="connsiteY62" fmla="*/ 339481 h 1575840"/>
              <a:gd name="connsiteX63" fmla="*/ 1212972 w 4389398"/>
              <a:gd name="connsiteY63" fmla="*/ 219807 h 1575840"/>
              <a:gd name="connsiteX64" fmla="*/ 1229641 w 4389398"/>
              <a:gd name="connsiteY64" fmla="*/ 252450 h 1575840"/>
              <a:gd name="connsiteX65" fmla="*/ 1171941 w 4389398"/>
              <a:gd name="connsiteY65" fmla="*/ 279047 h 1575840"/>
              <a:gd name="connsiteX66" fmla="*/ 1153990 w 4389398"/>
              <a:gd name="connsiteY66" fmla="*/ 246405 h 1575840"/>
              <a:gd name="connsiteX67" fmla="*/ 1212972 w 4389398"/>
              <a:gd name="connsiteY67" fmla="*/ 219807 h 1575840"/>
              <a:gd name="connsiteX68" fmla="*/ 3136656 w 4389398"/>
              <a:gd name="connsiteY68" fmla="*/ 197827 h 1575840"/>
              <a:gd name="connsiteX69" fmla="*/ 3196920 w 4389398"/>
              <a:gd name="connsiteY69" fmla="*/ 222500 h 1575840"/>
              <a:gd name="connsiteX70" fmla="*/ 3180251 w 4389398"/>
              <a:gd name="connsiteY70" fmla="*/ 257043 h 1575840"/>
              <a:gd name="connsiteX71" fmla="*/ 3121269 w 4389398"/>
              <a:gd name="connsiteY71" fmla="*/ 232370 h 1575840"/>
              <a:gd name="connsiteX72" fmla="*/ 1448402 w 4389398"/>
              <a:gd name="connsiteY72" fmla="*/ 126391 h 1575840"/>
              <a:gd name="connsiteX73" fmla="*/ 1460510 w 4389398"/>
              <a:gd name="connsiteY73" fmla="*/ 163687 h 1575840"/>
              <a:gd name="connsiteX74" fmla="*/ 1403601 w 4389398"/>
              <a:gd name="connsiteY74" fmla="*/ 185550 h 1575840"/>
              <a:gd name="connsiteX75" fmla="*/ 1390282 w 4389398"/>
              <a:gd name="connsiteY75" fmla="*/ 148254 h 1575840"/>
              <a:gd name="connsiteX76" fmla="*/ 1448402 w 4389398"/>
              <a:gd name="connsiteY76" fmla="*/ 126391 h 1575840"/>
              <a:gd name="connsiteX77" fmla="*/ 2900324 w 4389398"/>
              <a:gd name="connsiteY77" fmla="*/ 104410 h 1575840"/>
              <a:gd name="connsiteX78" fmla="*/ 2960675 w 4389398"/>
              <a:gd name="connsiteY78" fmla="*/ 123524 h 1575840"/>
              <a:gd name="connsiteX79" fmla="*/ 2948359 w 4389398"/>
              <a:gd name="connsiteY79" fmla="*/ 158168 h 1575840"/>
              <a:gd name="connsiteX80" fmla="*/ 2890471 w 4389398"/>
              <a:gd name="connsiteY80" fmla="*/ 139054 h 1575840"/>
              <a:gd name="connsiteX81" fmla="*/ 1693655 w 4389398"/>
              <a:gd name="connsiteY81" fmla="*/ 54952 h 1575840"/>
              <a:gd name="connsiteX82" fmla="*/ 1702277 w 4389398"/>
              <a:gd name="connsiteY82" fmla="*/ 93291 h 1575840"/>
              <a:gd name="connsiteX83" fmla="*/ 1640692 w 4389398"/>
              <a:gd name="connsiteY83" fmla="*/ 108626 h 1575840"/>
              <a:gd name="connsiteX84" fmla="*/ 1632070 w 4389398"/>
              <a:gd name="connsiteY84" fmla="*/ 70288 h 1575840"/>
              <a:gd name="connsiteX85" fmla="*/ 1693655 w 4389398"/>
              <a:gd name="connsiteY85" fmla="*/ 54952 h 1575840"/>
              <a:gd name="connsiteX86" fmla="*/ 2650576 w 4389398"/>
              <a:gd name="connsiteY86" fmla="*/ 43961 h 1575840"/>
              <a:gd name="connsiteX87" fmla="*/ 2713393 w 4389398"/>
              <a:gd name="connsiteY87" fmla="*/ 56024 h 1575840"/>
              <a:gd name="connsiteX88" fmla="*/ 2704771 w 4389398"/>
              <a:gd name="connsiteY88" fmla="*/ 92213 h 1575840"/>
              <a:gd name="connsiteX89" fmla="*/ 2643186 w 4389398"/>
              <a:gd name="connsiteY89" fmla="*/ 80150 h 1575840"/>
              <a:gd name="connsiteX90" fmla="*/ 1951185 w 4389398"/>
              <a:gd name="connsiteY90" fmla="*/ 16487 h 1575840"/>
              <a:gd name="connsiteX91" fmla="*/ 1955012 w 4389398"/>
              <a:gd name="connsiteY91" fmla="*/ 52132 h 1575840"/>
              <a:gd name="connsiteX92" fmla="*/ 1891227 w 4389398"/>
              <a:gd name="connsiteY92" fmla="*/ 59261 h 1575840"/>
              <a:gd name="connsiteX93" fmla="*/ 1884849 w 4389398"/>
              <a:gd name="connsiteY93" fmla="*/ 23616 h 1575840"/>
              <a:gd name="connsiteX94" fmla="*/ 1951185 w 4389398"/>
              <a:gd name="connsiteY94" fmla="*/ 16487 h 1575840"/>
              <a:gd name="connsiteX95" fmla="*/ 2399567 w 4389398"/>
              <a:gd name="connsiteY95" fmla="*/ 10990 h 1575840"/>
              <a:gd name="connsiteX96" fmla="*/ 2460625 w 4389398"/>
              <a:gd name="connsiteY96" fmla="*/ 17096 h 1575840"/>
              <a:gd name="connsiteX97" fmla="*/ 2458183 w 4389398"/>
              <a:gd name="connsiteY97" fmla="*/ 53731 h 1575840"/>
              <a:gd name="connsiteX98" fmla="*/ 2395904 w 4389398"/>
              <a:gd name="connsiteY98" fmla="*/ 47625 h 1575840"/>
              <a:gd name="connsiteX99" fmla="*/ 2143125 w 4389398"/>
              <a:gd name="connsiteY99" fmla="*/ 0 h 1575840"/>
              <a:gd name="connsiteX100" fmla="*/ 2207823 w 4389398"/>
              <a:gd name="connsiteY100" fmla="*/ 0 h 1575840"/>
              <a:gd name="connsiteX101" fmla="*/ 2207823 w 4389398"/>
              <a:gd name="connsiteY101" fmla="*/ 36064 h 1575840"/>
              <a:gd name="connsiteX102" fmla="*/ 2145613 w 4389398"/>
              <a:gd name="connsiteY102" fmla="*/ 37266 h 15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389398" h="1575840">
                <a:moveTo>
                  <a:pt x="22667" y="1500189"/>
                </a:moveTo>
                <a:lnTo>
                  <a:pt x="59186" y="1514294"/>
                </a:lnTo>
                <a:cubicBezTo>
                  <a:pt x="50371" y="1534809"/>
                  <a:pt x="44074" y="1555325"/>
                  <a:pt x="36519" y="1575840"/>
                </a:cubicBezTo>
                <a:lnTo>
                  <a:pt x="0" y="1561736"/>
                </a:lnTo>
                <a:cubicBezTo>
                  <a:pt x="7556" y="1541220"/>
                  <a:pt x="15111" y="1520705"/>
                  <a:pt x="22667" y="1500189"/>
                </a:cubicBezTo>
                <a:close/>
                <a:moveTo>
                  <a:pt x="4365472" y="1445237"/>
                </a:moveTo>
                <a:cubicBezTo>
                  <a:pt x="4374286" y="1465753"/>
                  <a:pt x="4381842" y="1486268"/>
                  <a:pt x="4389398" y="1506784"/>
                </a:cubicBezTo>
                <a:lnTo>
                  <a:pt x="4354138" y="1520888"/>
                </a:lnTo>
                <a:cubicBezTo>
                  <a:pt x="4345323" y="1500373"/>
                  <a:pt x="4337768" y="1479857"/>
                  <a:pt x="4330212" y="1460624"/>
                </a:cubicBezTo>
                <a:close/>
                <a:moveTo>
                  <a:pt x="127359" y="1269391"/>
                </a:moveTo>
                <a:lnTo>
                  <a:pt x="163562" y="1287048"/>
                </a:lnTo>
                <a:cubicBezTo>
                  <a:pt x="153218" y="1307227"/>
                  <a:pt x="144167" y="1326145"/>
                  <a:pt x="133823" y="1345063"/>
                </a:cubicBezTo>
                <a:lnTo>
                  <a:pt x="98913" y="1328667"/>
                </a:lnTo>
                <a:cubicBezTo>
                  <a:pt x="107964" y="1308488"/>
                  <a:pt x="118308" y="1288309"/>
                  <a:pt x="127359" y="1269391"/>
                </a:cubicBezTo>
                <a:close/>
                <a:moveTo>
                  <a:pt x="4255218" y="1214439"/>
                </a:moveTo>
                <a:cubicBezTo>
                  <a:pt x="4264269" y="1233672"/>
                  <a:pt x="4275906" y="1254188"/>
                  <a:pt x="4284957" y="1272139"/>
                </a:cubicBezTo>
                <a:lnTo>
                  <a:pt x="4251340" y="1290090"/>
                </a:lnTo>
                <a:cubicBezTo>
                  <a:pt x="4239703" y="1272139"/>
                  <a:pt x="4230652" y="1251624"/>
                  <a:pt x="4220308" y="1233672"/>
                </a:cubicBezTo>
                <a:close/>
                <a:moveTo>
                  <a:pt x="258272" y="1049583"/>
                </a:moveTo>
                <a:lnTo>
                  <a:pt x="290022" y="1070099"/>
                </a:lnTo>
                <a:cubicBezTo>
                  <a:pt x="277810" y="1088050"/>
                  <a:pt x="266820" y="1107283"/>
                  <a:pt x="257051" y="1125234"/>
                </a:cubicBezTo>
                <a:lnTo>
                  <a:pt x="225301" y="1103436"/>
                </a:lnTo>
                <a:cubicBezTo>
                  <a:pt x="235070" y="1085485"/>
                  <a:pt x="247282" y="1067534"/>
                  <a:pt x="258272" y="1049583"/>
                </a:cubicBezTo>
                <a:close/>
                <a:moveTo>
                  <a:pt x="4118952" y="994631"/>
                </a:moveTo>
                <a:cubicBezTo>
                  <a:pt x="4131163" y="1012582"/>
                  <a:pt x="4142154" y="1030533"/>
                  <a:pt x="4153144" y="1049767"/>
                </a:cubicBezTo>
                <a:lnTo>
                  <a:pt x="4123836" y="1070282"/>
                </a:lnTo>
                <a:cubicBezTo>
                  <a:pt x="4111625" y="1053613"/>
                  <a:pt x="4099413" y="1034380"/>
                  <a:pt x="4088423" y="1017711"/>
                </a:cubicBezTo>
                <a:close/>
                <a:moveTo>
                  <a:pt x="409535" y="840766"/>
                </a:moveTo>
                <a:lnTo>
                  <a:pt x="438362" y="866411"/>
                </a:lnTo>
                <a:cubicBezTo>
                  <a:pt x="424575" y="883079"/>
                  <a:pt x="410789" y="899748"/>
                  <a:pt x="398256" y="916417"/>
                </a:cubicBezTo>
                <a:lnTo>
                  <a:pt x="368176" y="892055"/>
                </a:lnTo>
                <a:cubicBezTo>
                  <a:pt x="380709" y="875386"/>
                  <a:pt x="394496" y="857435"/>
                  <a:pt x="409535" y="840766"/>
                </a:cubicBezTo>
                <a:close/>
                <a:moveTo>
                  <a:pt x="3957887" y="796804"/>
                </a:moveTo>
                <a:cubicBezTo>
                  <a:pt x="3971674" y="812544"/>
                  <a:pt x="3985460" y="828285"/>
                  <a:pt x="3999247" y="842814"/>
                </a:cubicBezTo>
                <a:lnTo>
                  <a:pt x="3970420" y="867029"/>
                </a:lnTo>
                <a:cubicBezTo>
                  <a:pt x="3956634" y="851289"/>
                  <a:pt x="3942847" y="835549"/>
                  <a:pt x="3929061" y="821020"/>
                </a:cubicBezTo>
                <a:close/>
                <a:moveTo>
                  <a:pt x="582868" y="653929"/>
                </a:moveTo>
                <a:lnTo>
                  <a:pt x="608732" y="681026"/>
                </a:lnTo>
                <a:cubicBezTo>
                  <a:pt x="593952" y="695806"/>
                  <a:pt x="579173" y="710585"/>
                  <a:pt x="564393" y="724134"/>
                </a:cubicBezTo>
                <a:lnTo>
                  <a:pt x="538528" y="698269"/>
                </a:lnTo>
                <a:cubicBezTo>
                  <a:pt x="552076" y="683489"/>
                  <a:pt x="568088" y="668709"/>
                  <a:pt x="582868" y="653929"/>
                </a:cubicBezTo>
                <a:close/>
                <a:moveTo>
                  <a:pt x="3778642" y="609968"/>
                </a:moveTo>
                <a:cubicBezTo>
                  <a:pt x="3794383" y="624748"/>
                  <a:pt x="3808913" y="638296"/>
                  <a:pt x="3823443" y="653076"/>
                </a:cubicBezTo>
                <a:lnTo>
                  <a:pt x="3798016" y="680173"/>
                </a:lnTo>
                <a:cubicBezTo>
                  <a:pt x="3783486" y="665393"/>
                  <a:pt x="3768956" y="651845"/>
                  <a:pt x="3753215" y="638296"/>
                </a:cubicBezTo>
                <a:close/>
                <a:moveTo>
                  <a:pt x="776654" y="489074"/>
                </a:moveTo>
                <a:lnTo>
                  <a:pt x="801016" y="520406"/>
                </a:lnTo>
                <a:cubicBezTo>
                  <a:pt x="784347" y="532938"/>
                  <a:pt x="766396" y="546724"/>
                  <a:pt x="749727" y="559257"/>
                </a:cubicBezTo>
                <a:lnTo>
                  <a:pt x="725365" y="530432"/>
                </a:lnTo>
                <a:cubicBezTo>
                  <a:pt x="742034" y="516646"/>
                  <a:pt x="759985" y="502860"/>
                  <a:pt x="776654" y="489074"/>
                </a:cubicBezTo>
                <a:close/>
                <a:moveTo>
                  <a:pt x="3583965" y="450606"/>
                </a:moveTo>
                <a:cubicBezTo>
                  <a:pt x="3601916" y="463363"/>
                  <a:pt x="3618585" y="476120"/>
                  <a:pt x="3636536" y="490153"/>
                </a:cubicBezTo>
                <a:lnTo>
                  <a:pt x="3612174" y="520770"/>
                </a:lnTo>
                <a:cubicBezTo>
                  <a:pt x="3595505" y="506737"/>
                  <a:pt x="3577554" y="495256"/>
                  <a:pt x="3560885" y="481223"/>
                </a:cubicBezTo>
                <a:close/>
                <a:moveTo>
                  <a:pt x="989317" y="340702"/>
                </a:moveTo>
                <a:lnTo>
                  <a:pt x="1009833" y="372452"/>
                </a:lnTo>
                <a:cubicBezTo>
                  <a:pt x="991882" y="383442"/>
                  <a:pt x="973931" y="394433"/>
                  <a:pt x="955980" y="405423"/>
                </a:cubicBezTo>
                <a:lnTo>
                  <a:pt x="934182" y="374894"/>
                </a:lnTo>
                <a:cubicBezTo>
                  <a:pt x="952133" y="362683"/>
                  <a:pt x="971366" y="351693"/>
                  <a:pt x="989317" y="340702"/>
                </a:cubicBezTo>
                <a:close/>
                <a:moveTo>
                  <a:pt x="3365803" y="307731"/>
                </a:moveTo>
                <a:cubicBezTo>
                  <a:pt x="3383754" y="317500"/>
                  <a:pt x="3402988" y="328491"/>
                  <a:pt x="3422221" y="339481"/>
                </a:cubicBezTo>
                <a:lnTo>
                  <a:pt x="3401705" y="372452"/>
                </a:lnTo>
                <a:cubicBezTo>
                  <a:pt x="3382472" y="360241"/>
                  <a:pt x="3364521" y="350471"/>
                  <a:pt x="3346570" y="339481"/>
                </a:cubicBezTo>
                <a:close/>
                <a:moveTo>
                  <a:pt x="1212972" y="219807"/>
                </a:moveTo>
                <a:lnTo>
                  <a:pt x="1229641" y="252450"/>
                </a:lnTo>
                <a:cubicBezTo>
                  <a:pt x="1210408" y="260913"/>
                  <a:pt x="1191174" y="270584"/>
                  <a:pt x="1171941" y="279047"/>
                </a:cubicBezTo>
                <a:lnTo>
                  <a:pt x="1153990" y="246405"/>
                </a:lnTo>
                <a:cubicBezTo>
                  <a:pt x="1174505" y="237942"/>
                  <a:pt x="1193739" y="228270"/>
                  <a:pt x="1212972" y="219807"/>
                </a:cubicBezTo>
                <a:close/>
                <a:moveTo>
                  <a:pt x="3136656" y="197827"/>
                </a:moveTo>
                <a:cubicBezTo>
                  <a:pt x="3157171" y="205229"/>
                  <a:pt x="3177687" y="215098"/>
                  <a:pt x="3196920" y="222500"/>
                </a:cubicBezTo>
                <a:lnTo>
                  <a:pt x="3180251" y="257043"/>
                </a:lnTo>
                <a:cubicBezTo>
                  <a:pt x="3161018" y="248407"/>
                  <a:pt x="3140502" y="239771"/>
                  <a:pt x="3121269" y="232370"/>
                </a:cubicBezTo>
                <a:close/>
                <a:moveTo>
                  <a:pt x="1448402" y="126391"/>
                </a:moveTo>
                <a:lnTo>
                  <a:pt x="1460510" y="163687"/>
                </a:lnTo>
                <a:cubicBezTo>
                  <a:pt x="1441137" y="170117"/>
                  <a:pt x="1421764" y="177834"/>
                  <a:pt x="1403601" y="185550"/>
                </a:cubicBezTo>
                <a:lnTo>
                  <a:pt x="1390282" y="148254"/>
                </a:lnTo>
                <a:cubicBezTo>
                  <a:pt x="1409655" y="140538"/>
                  <a:pt x="1429029" y="132822"/>
                  <a:pt x="1448402" y="126391"/>
                </a:cubicBezTo>
                <a:close/>
                <a:moveTo>
                  <a:pt x="2900324" y="104410"/>
                </a:moveTo>
                <a:cubicBezTo>
                  <a:pt x="2921262" y="110383"/>
                  <a:pt x="2940969" y="116356"/>
                  <a:pt x="2960675" y="123524"/>
                </a:cubicBezTo>
                <a:lnTo>
                  <a:pt x="2948359" y="158168"/>
                </a:lnTo>
                <a:cubicBezTo>
                  <a:pt x="2929884" y="151000"/>
                  <a:pt x="2910177" y="145027"/>
                  <a:pt x="2890471" y="139054"/>
                </a:cubicBezTo>
                <a:close/>
                <a:moveTo>
                  <a:pt x="1693655" y="54952"/>
                </a:moveTo>
                <a:lnTo>
                  <a:pt x="1702277" y="93291"/>
                </a:lnTo>
                <a:cubicBezTo>
                  <a:pt x="1681338" y="98403"/>
                  <a:pt x="1660399" y="103514"/>
                  <a:pt x="1640692" y="108626"/>
                </a:cubicBezTo>
                <a:lnTo>
                  <a:pt x="1632070" y="70288"/>
                </a:lnTo>
                <a:cubicBezTo>
                  <a:pt x="1653009" y="65176"/>
                  <a:pt x="1672716" y="60064"/>
                  <a:pt x="1693655" y="54952"/>
                </a:cubicBezTo>
                <a:close/>
                <a:moveTo>
                  <a:pt x="2650576" y="43961"/>
                </a:moveTo>
                <a:cubicBezTo>
                  <a:pt x="2671515" y="47580"/>
                  <a:pt x="2692454" y="52405"/>
                  <a:pt x="2713393" y="56024"/>
                </a:cubicBezTo>
                <a:lnTo>
                  <a:pt x="2704771" y="92213"/>
                </a:lnTo>
                <a:cubicBezTo>
                  <a:pt x="2683832" y="88594"/>
                  <a:pt x="2664125" y="83769"/>
                  <a:pt x="2643186" y="80150"/>
                </a:cubicBezTo>
                <a:close/>
                <a:moveTo>
                  <a:pt x="1951185" y="16487"/>
                </a:moveTo>
                <a:lnTo>
                  <a:pt x="1955012" y="52132"/>
                </a:lnTo>
                <a:cubicBezTo>
                  <a:pt x="1933325" y="54508"/>
                  <a:pt x="1911639" y="56885"/>
                  <a:pt x="1891227" y="59261"/>
                </a:cubicBezTo>
                <a:lnTo>
                  <a:pt x="1884849" y="23616"/>
                </a:lnTo>
                <a:cubicBezTo>
                  <a:pt x="1907812" y="21240"/>
                  <a:pt x="1929498" y="18863"/>
                  <a:pt x="1951185" y="16487"/>
                </a:cubicBezTo>
                <a:close/>
                <a:moveTo>
                  <a:pt x="2399567" y="10990"/>
                </a:moveTo>
                <a:cubicBezTo>
                  <a:pt x="2420327" y="13432"/>
                  <a:pt x="2441086" y="14654"/>
                  <a:pt x="2460625" y="17096"/>
                </a:cubicBezTo>
                <a:lnTo>
                  <a:pt x="2458183" y="53731"/>
                </a:lnTo>
                <a:cubicBezTo>
                  <a:pt x="2437423" y="51289"/>
                  <a:pt x="2416664" y="48846"/>
                  <a:pt x="2395904" y="47625"/>
                </a:cubicBezTo>
                <a:close/>
                <a:moveTo>
                  <a:pt x="2143125" y="0"/>
                </a:moveTo>
                <a:cubicBezTo>
                  <a:pt x="2165520" y="0"/>
                  <a:pt x="2186672" y="0"/>
                  <a:pt x="2207823" y="0"/>
                </a:cubicBezTo>
                <a:lnTo>
                  <a:pt x="2207823" y="36064"/>
                </a:lnTo>
                <a:cubicBezTo>
                  <a:pt x="2186672" y="36064"/>
                  <a:pt x="2165520" y="37266"/>
                  <a:pt x="2145613" y="37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" name="Freeform 150">
            <a:extLst>
              <a:ext uri="{FF2B5EF4-FFF2-40B4-BE49-F238E27FC236}">
                <a16:creationId xmlns:a16="http://schemas.microsoft.com/office/drawing/2014/main" id="{88E461D6-3462-C740-A57C-49CA22A6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93" y="4323983"/>
            <a:ext cx="1805201" cy="1805201"/>
          </a:xfrm>
          <a:custGeom>
            <a:avLst/>
            <a:gdLst>
              <a:gd name="T0" fmla="*/ 631 w 1262"/>
              <a:gd name="T1" fmla="*/ 0 h 1262"/>
              <a:gd name="T2" fmla="*/ 631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1 w 1262"/>
              <a:gd name="T9" fmla="*/ 1261 h 1262"/>
              <a:gd name="T10" fmla="*/ 631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1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1" y="0"/>
                </a:moveTo>
                <a:lnTo>
                  <a:pt x="631" y="0"/>
                </a:lnTo>
                <a:cubicBezTo>
                  <a:pt x="282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2" y="1261"/>
                  <a:pt x="631" y="1261"/>
                </a:cubicBezTo>
                <a:lnTo>
                  <a:pt x="631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3">
            <a:extLst>
              <a:ext uri="{FF2B5EF4-FFF2-40B4-BE49-F238E27FC236}">
                <a16:creationId xmlns:a16="http://schemas.microsoft.com/office/drawing/2014/main" id="{5D092F4C-F4DE-8644-A7BB-78BEA302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919" y="9638594"/>
            <a:ext cx="1805201" cy="18052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3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3" y="1261"/>
                  <a:pt x="630" y="1261"/>
                </a:cubicBezTo>
                <a:lnTo>
                  <a:pt x="630" y="1261"/>
                </a:lnTo>
                <a:cubicBezTo>
                  <a:pt x="979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9" y="0"/>
                  <a:pt x="6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56">
            <a:extLst>
              <a:ext uri="{FF2B5EF4-FFF2-40B4-BE49-F238E27FC236}">
                <a16:creationId xmlns:a16="http://schemas.microsoft.com/office/drawing/2014/main" id="{3B495889-09E8-4945-9DBF-84B49F97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532" y="4323983"/>
            <a:ext cx="1805201" cy="18052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2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2" y="1261"/>
                  <a:pt x="630" y="1261"/>
                </a:cubicBezTo>
                <a:lnTo>
                  <a:pt x="630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59">
            <a:extLst>
              <a:ext uri="{FF2B5EF4-FFF2-40B4-BE49-F238E27FC236}">
                <a16:creationId xmlns:a16="http://schemas.microsoft.com/office/drawing/2014/main" id="{1530B78F-094F-7E45-BF4C-46C6A2FFD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455" y="9638594"/>
            <a:ext cx="1805201" cy="18052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3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3" y="1261"/>
                  <a:pt x="630" y="1261"/>
                </a:cubicBezTo>
                <a:lnTo>
                  <a:pt x="630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1F472-A764-8748-9313-0B8CD5AD2DA2}"/>
              </a:ext>
            </a:extLst>
          </p:cNvPr>
          <p:cNvSpPr txBox="1"/>
          <p:nvPr/>
        </p:nvSpPr>
        <p:spPr>
          <a:xfrm>
            <a:off x="3970835" y="4718750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FA60-98A2-1542-908E-78DB204AF207}"/>
              </a:ext>
            </a:extLst>
          </p:cNvPr>
          <p:cNvSpPr txBox="1"/>
          <p:nvPr/>
        </p:nvSpPr>
        <p:spPr>
          <a:xfrm>
            <a:off x="9216417" y="10071231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A385A-F7C3-374C-B47E-5AC518ADC9CF}"/>
              </a:ext>
            </a:extLst>
          </p:cNvPr>
          <p:cNvSpPr txBox="1"/>
          <p:nvPr/>
        </p:nvSpPr>
        <p:spPr>
          <a:xfrm>
            <a:off x="14524519" y="4718750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41E81-0702-0A4A-9DA4-FEB1CFA2E09B}"/>
              </a:ext>
            </a:extLst>
          </p:cNvPr>
          <p:cNvSpPr txBox="1"/>
          <p:nvPr/>
        </p:nvSpPr>
        <p:spPr>
          <a:xfrm>
            <a:off x="19814233" y="10078233"/>
            <a:ext cx="70564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2DC4A65-206D-3D49-BDEE-3485746460E6}"/>
              </a:ext>
            </a:extLst>
          </p:cNvPr>
          <p:cNvSpPr txBox="1">
            <a:spLocks/>
          </p:cNvSpPr>
          <p:nvPr/>
        </p:nvSpPr>
        <p:spPr>
          <a:xfrm>
            <a:off x="2062822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7CFAD-1371-DB47-AE0F-FC85117FB81C}"/>
              </a:ext>
            </a:extLst>
          </p:cNvPr>
          <p:cNvSpPr txBox="1"/>
          <p:nvPr/>
        </p:nvSpPr>
        <p:spPr>
          <a:xfrm>
            <a:off x="2735546" y="689683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5D78690-1AEF-7A4C-8AEB-CE2146090DA3}"/>
              </a:ext>
            </a:extLst>
          </p:cNvPr>
          <p:cNvSpPr txBox="1">
            <a:spLocks/>
          </p:cNvSpPr>
          <p:nvPr/>
        </p:nvSpPr>
        <p:spPr>
          <a:xfrm>
            <a:off x="7383601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5FF297-A2F2-4644-AC5A-4CB1DC9074DF}"/>
              </a:ext>
            </a:extLst>
          </p:cNvPr>
          <p:cNvSpPr txBox="1"/>
          <p:nvPr/>
        </p:nvSpPr>
        <p:spPr>
          <a:xfrm>
            <a:off x="8016250" y="689683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69284EE-C234-2947-8EB9-CB5746302A1E}"/>
              </a:ext>
            </a:extLst>
          </p:cNvPr>
          <p:cNvSpPr txBox="1">
            <a:spLocks/>
          </p:cNvSpPr>
          <p:nvPr/>
        </p:nvSpPr>
        <p:spPr>
          <a:xfrm>
            <a:off x="12615682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65AFCA-53BD-5A43-AA43-A452DF6B5BE6}"/>
              </a:ext>
            </a:extLst>
          </p:cNvPr>
          <p:cNvSpPr txBox="1"/>
          <p:nvPr/>
        </p:nvSpPr>
        <p:spPr>
          <a:xfrm>
            <a:off x="13241119" y="689683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EC176D8-8C86-084C-9E55-A9527295AD71}"/>
              </a:ext>
            </a:extLst>
          </p:cNvPr>
          <p:cNvSpPr txBox="1">
            <a:spLocks/>
          </p:cNvSpPr>
          <p:nvPr/>
        </p:nvSpPr>
        <p:spPr>
          <a:xfrm>
            <a:off x="18006957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FF72FE-DFD3-5645-B047-955AFE723F3C}"/>
              </a:ext>
            </a:extLst>
          </p:cNvPr>
          <p:cNvSpPr txBox="1"/>
          <p:nvPr/>
        </p:nvSpPr>
        <p:spPr>
          <a:xfrm>
            <a:off x="18617966" y="689683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286674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FE252-6EF3-BE4F-BE3F-54DCA4F02CA8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A4200-D07E-0547-923F-277DDF4B95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E74BC18-4190-B648-8624-4960A911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282101"/>
            <a:ext cx="6239975" cy="3174916"/>
          </a:xfrm>
          <a:custGeom>
            <a:avLst/>
            <a:gdLst>
              <a:gd name="T0" fmla="*/ 4545 w 5010"/>
              <a:gd name="T1" fmla="*/ 742 h 2548"/>
              <a:gd name="T2" fmla="*/ 2262 w 5010"/>
              <a:gd name="T3" fmla="*/ 0 h 2548"/>
              <a:gd name="T4" fmla="*/ 0 w 5010"/>
              <a:gd name="T5" fmla="*/ 0 h 2548"/>
              <a:gd name="T6" fmla="*/ 0 w 5010"/>
              <a:gd name="T7" fmla="*/ 1993 h 2548"/>
              <a:gd name="T8" fmla="*/ 2262 w 5010"/>
              <a:gd name="T9" fmla="*/ 1993 h 2548"/>
              <a:gd name="T10" fmla="*/ 3374 w 5010"/>
              <a:gd name="T11" fmla="*/ 2354 h 2548"/>
              <a:gd name="T12" fmla="*/ 3600 w 5010"/>
              <a:gd name="T13" fmla="*/ 2547 h 2548"/>
              <a:gd name="T14" fmla="*/ 5009 w 5010"/>
              <a:gd name="T15" fmla="*/ 1138 h 2548"/>
              <a:gd name="T16" fmla="*/ 4545 w 5010"/>
              <a:gd name="T17" fmla="*/ 742 h 2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0" h="2548">
                <a:moveTo>
                  <a:pt x="4545" y="742"/>
                </a:moveTo>
                <a:cubicBezTo>
                  <a:pt x="3905" y="276"/>
                  <a:pt x="3116" y="0"/>
                  <a:pt x="2262" y="0"/>
                </a:cubicBezTo>
                <a:lnTo>
                  <a:pt x="0" y="0"/>
                </a:lnTo>
                <a:lnTo>
                  <a:pt x="0" y="1993"/>
                </a:lnTo>
                <a:lnTo>
                  <a:pt x="2262" y="1993"/>
                </a:lnTo>
                <a:cubicBezTo>
                  <a:pt x="2678" y="1993"/>
                  <a:pt x="3062" y="2127"/>
                  <a:pt x="3374" y="2354"/>
                </a:cubicBezTo>
                <a:cubicBezTo>
                  <a:pt x="3454" y="2412"/>
                  <a:pt x="3530" y="2477"/>
                  <a:pt x="3600" y="2547"/>
                </a:cubicBezTo>
                <a:lnTo>
                  <a:pt x="5009" y="1138"/>
                </a:lnTo>
                <a:cubicBezTo>
                  <a:pt x="4865" y="994"/>
                  <a:pt x="4710" y="861"/>
                  <a:pt x="4545" y="7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01C5178-292C-AA47-A0AA-578C1F4E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9785736"/>
            <a:ext cx="6239975" cy="3174916"/>
          </a:xfrm>
          <a:custGeom>
            <a:avLst/>
            <a:gdLst>
              <a:gd name="T0" fmla="*/ 3600 w 5010"/>
              <a:gd name="T1" fmla="*/ 0 h 2548"/>
              <a:gd name="T2" fmla="*/ 3374 w 5010"/>
              <a:gd name="T3" fmla="*/ 193 h 2548"/>
              <a:gd name="T4" fmla="*/ 2262 w 5010"/>
              <a:gd name="T5" fmla="*/ 554 h 2548"/>
              <a:gd name="T6" fmla="*/ 0 w 5010"/>
              <a:gd name="T7" fmla="*/ 554 h 2548"/>
              <a:gd name="T8" fmla="*/ 0 w 5010"/>
              <a:gd name="T9" fmla="*/ 2547 h 2548"/>
              <a:gd name="T10" fmla="*/ 2262 w 5010"/>
              <a:gd name="T11" fmla="*/ 2547 h 2548"/>
              <a:gd name="T12" fmla="*/ 4545 w 5010"/>
              <a:gd name="T13" fmla="*/ 1806 h 2548"/>
              <a:gd name="T14" fmla="*/ 5009 w 5010"/>
              <a:gd name="T15" fmla="*/ 1409 h 2548"/>
              <a:gd name="T16" fmla="*/ 3600 w 5010"/>
              <a:gd name="T17" fmla="*/ 0 h 2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0" h="2548">
                <a:moveTo>
                  <a:pt x="3600" y="0"/>
                </a:moveTo>
                <a:cubicBezTo>
                  <a:pt x="3530" y="71"/>
                  <a:pt x="3454" y="135"/>
                  <a:pt x="3374" y="193"/>
                </a:cubicBezTo>
                <a:cubicBezTo>
                  <a:pt x="3062" y="420"/>
                  <a:pt x="2678" y="554"/>
                  <a:pt x="2262" y="554"/>
                </a:cubicBezTo>
                <a:lnTo>
                  <a:pt x="0" y="554"/>
                </a:lnTo>
                <a:lnTo>
                  <a:pt x="0" y="2547"/>
                </a:lnTo>
                <a:lnTo>
                  <a:pt x="2262" y="2547"/>
                </a:lnTo>
                <a:cubicBezTo>
                  <a:pt x="3116" y="2547"/>
                  <a:pt x="3905" y="2272"/>
                  <a:pt x="4545" y="1806"/>
                </a:cubicBezTo>
                <a:cubicBezTo>
                  <a:pt x="4710" y="1686"/>
                  <a:pt x="4865" y="1553"/>
                  <a:pt x="5009" y="1409"/>
                </a:cubicBezTo>
                <a:lnTo>
                  <a:pt x="360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78">
            <a:extLst>
              <a:ext uri="{FF2B5EF4-FFF2-40B4-BE49-F238E27FC236}">
                <a16:creationId xmlns:a16="http://schemas.microsoft.com/office/drawing/2014/main" id="{473E31D0-B9EC-4442-873B-4E1748EE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237" y="8121375"/>
            <a:ext cx="3174917" cy="3422100"/>
          </a:xfrm>
          <a:custGeom>
            <a:avLst/>
            <a:gdLst>
              <a:gd name="T0" fmla="*/ 461 w 2547"/>
              <a:gd name="T1" fmla="*/ 585 h 2747"/>
              <a:gd name="T2" fmla="*/ 0 w 2547"/>
              <a:gd name="T3" fmla="*/ 1337 h 2747"/>
              <a:gd name="T4" fmla="*/ 1409 w 2547"/>
              <a:gd name="T5" fmla="*/ 2746 h 2747"/>
              <a:gd name="T6" fmla="*/ 2357 w 2547"/>
              <a:gd name="T7" fmla="*/ 1201 h 2747"/>
              <a:gd name="T8" fmla="*/ 2546 w 2547"/>
              <a:gd name="T9" fmla="*/ 0 h 2747"/>
              <a:gd name="T10" fmla="*/ 554 w 2547"/>
              <a:gd name="T11" fmla="*/ 0 h 2747"/>
              <a:gd name="T12" fmla="*/ 461 w 2547"/>
              <a:gd name="T13" fmla="*/ 585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7" h="2747">
                <a:moveTo>
                  <a:pt x="461" y="585"/>
                </a:moveTo>
                <a:cubicBezTo>
                  <a:pt x="369" y="872"/>
                  <a:pt x="208" y="1129"/>
                  <a:pt x="0" y="1337"/>
                </a:cubicBezTo>
                <a:lnTo>
                  <a:pt x="1409" y="2746"/>
                </a:lnTo>
                <a:cubicBezTo>
                  <a:pt x="1837" y="2318"/>
                  <a:pt x="2166" y="1791"/>
                  <a:pt x="2357" y="1201"/>
                </a:cubicBezTo>
                <a:cubicBezTo>
                  <a:pt x="2480" y="822"/>
                  <a:pt x="2546" y="419"/>
                  <a:pt x="2546" y="0"/>
                </a:cubicBezTo>
                <a:lnTo>
                  <a:pt x="554" y="0"/>
                </a:lnTo>
                <a:cubicBezTo>
                  <a:pt x="554" y="204"/>
                  <a:pt x="521" y="400"/>
                  <a:pt x="461" y="5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79">
            <a:extLst>
              <a:ext uri="{FF2B5EF4-FFF2-40B4-BE49-F238E27FC236}">
                <a16:creationId xmlns:a16="http://schemas.microsoft.com/office/drawing/2014/main" id="{11564133-1A0A-A94A-A398-A831A4246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237" y="4699278"/>
            <a:ext cx="3174917" cy="3422097"/>
          </a:xfrm>
          <a:custGeom>
            <a:avLst/>
            <a:gdLst>
              <a:gd name="T0" fmla="*/ 1409 w 2547"/>
              <a:gd name="T1" fmla="*/ 0 h 2747"/>
              <a:gd name="T2" fmla="*/ 0 w 2547"/>
              <a:gd name="T3" fmla="*/ 1409 h 2747"/>
              <a:gd name="T4" fmla="*/ 461 w 2547"/>
              <a:gd name="T5" fmla="*/ 2162 h 2747"/>
              <a:gd name="T6" fmla="*/ 554 w 2547"/>
              <a:gd name="T7" fmla="*/ 2746 h 2747"/>
              <a:gd name="T8" fmla="*/ 2546 w 2547"/>
              <a:gd name="T9" fmla="*/ 2746 h 2747"/>
              <a:gd name="T10" fmla="*/ 2357 w 2547"/>
              <a:gd name="T11" fmla="*/ 1545 h 2747"/>
              <a:gd name="T12" fmla="*/ 1409 w 2547"/>
              <a:gd name="T13" fmla="*/ 0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7" h="2747">
                <a:moveTo>
                  <a:pt x="1409" y="0"/>
                </a:moveTo>
                <a:lnTo>
                  <a:pt x="0" y="1409"/>
                </a:lnTo>
                <a:cubicBezTo>
                  <a:pt x="208" y="1618"/>
                  <a:pt x="369" y="1874"/>
                  <a:pt x="461" y="2162"/>
                </a:cubicBezTo>
                <a:cubicBezTo>
                  <a:pt x="521" y="2346"/>
                  <a:pt x="554" y="2542"/>
                  <a:pt x="554" y="2746"/>
                </a:cubicBezTo>
                <a:lnTo>
                  <a:pt x="2546" y="2746"/>
                </a:lnTo>
                <a:cubicBezTo>
                  <a:pt x="2546" y="2327"/>
                  <a:pt x="2480" y="1924"/>
                  <a:pt x="2357" y="1545"/>
                </a:cubicBezTo>
                <a:cubicBezTo>
                  <a:pt x="2166" y="956"/>
                  <a:pt x="1837" y="428"/>
                  <a:pt x="140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80">
            <a:extLst>
              <a:ext uri="{FF2B5EF4-FFF2-40B4-BE49-F238E27FC236}">
                <a16:creationId xmlns:a16="http://schemas.microsoft.com/office/drawing/2014/main" id="{933D009D-14B1-284B-B324-2646502C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705" y="8626725"/>
            <a:ext cx="3971391" cy="38452"/>
          </a:xfrm>
          <a:custGeom>
            <a:avLst/>
            <a:gdLst>
              <a:gd name="T0" fmla="*/ 0 w 3190"/>
              <a:gd name="T1" fmla="*/ 31 h 32"/>
              <a:gd name="T2" fmla="*/ 9 w 3190"/>
              <a:gd name="T3" fmla="*/ 0 h 32"/>
              <a:gd name="T4" fmla="*/ 254 w 3190"/>
              <a:gd name="T5" fmla="*/ 31 h 32"/>
              <a:gd name="T6" fmla="*/ 131 w 3190"/>
              <a:gd name="T7" fmla="*/ 0 h 32"/>
              <a:gd name="T8" fmla="*/ 254 w 3190"/>
              <a:gd name="T9" fmla="*/ 31 h 32"/>
              <a:gd name="T10" fmla="*/ 376 w 3190"/>
              <a:gd name="T11" fmla="*/ 31 h 32"/>
              <a:gd name="T12" fmla="*/ 498 w 3190"/>
              <a:gd name="T13" fmla="*/ 0 h 32"/>
              <a:gd name="T14" fmla="*/ 743 w 3190"/>
              <a:gd name="T15" fmla="*/ 31 h 32"/>
              <a:gd name="T16" fmla="*/ 621 w 3190"/>
              <a:gd name="T17" fmla="*/ 0 h 32"/>
              <a:gd name="T18" fmla="*/ 743 w 3190"/>
              <a:gd name="T19" fmla="*/ 31 h 32"/>
              <a:gd name="T20" fmla="*/ 865 w 3190"/>
              <a:gd name="T21" fmla="*/ 31 h 32"/>
              <a:gd name="T22" fmla="*/ 988 w 3190"/>
              <a:gd name="T23" fmla="*/ 0 h 32"/>
              <a:gd name="T24" fmla="*/ 1232 w 3190"/>
              <a:gd name="T25" fmla="*/ 31 h 32"/>
              <a:gd name="T26" fmla="*/ 1110 w 3190"/>
              <a:gd name="T27" fmla="*/ 0 h 32"/>
              <a:gd name="T28" fmla="*/ 1232 w 3190"/>
              <a:gd name="T29" fmla="*/ 31 h 32"/>
              <a:gd name="T30" fmla="*/ 1355 w 3190"/>
              <a:gd name="T31" fmla="*/ 31 h 32"/>
              <a:gd name="T32" fmla="*/ 1477 w 3190"/>
              <a:gd name="T33" fmla="*/ 0 h 32"/>
              <a:gd name="T34" fmla="*/ 1722 w 3190"/>
              <a:gd name="T35" fmla="*/ 31 h 32"/>
              <a:gd name="T36" fmla="*/ 1599 w 3190"/>
              <a:gd name="T37" fmla="*/ 0 h 32"/>
              <a:gd name="T38" fmla="*/ 1722 w 3190"/>
              <a:gd name="T39" fmla="*/ 31 h 32"/>
              <a:gd name="T40" fmla="*/ 1844 w 3190"/>
              <a:gd name="T41" fmla="*/ 31 h 32"/>
              <a:gd name="T42" fmla="*/ 1966 w 3190"/>
              <a:gd name="T43" fmla="*/ 0 h 32"/>
              <a:gd name="T44" fmla="*/ 2211 w 3190"/>
              <a:gd name="T45" fmla="*/ 31 h 32"/>
              <a:gd name="T46" fmla="*/ 2089 w 3190"/>
              <a:gd name="T47" fmla="*/ 0 h 32"/>
              <a:gd name="T48" fmla="*/ 2211 w 3190"/>
              <a:gd name="T49" fmla="*/ 31 h 32"/>
              <a:gd name="T50" fmla="*/ 2333 w 3190"/>
              <a:gd name="T51" fmla="*/ 31 h 32"/>
              <a:gd name="T52" fmla="*/ 2456 w 3190"/>
              <a:gd name="T53" fmla="*/ 0 h 32"/>
              <a:gd name="T54" fmla="*/ 2700 w 3190"/>
              <a:gd name="T55" fmla="*/ 31 h 32"/>
              <a:gd name="T56" fmla="*/ 2578 w 3190"/>
              <a:gd name="T57" fmla="*/ 0 h 32"/>
              <a:gd name="T58" fmla="*/ 2700 w 3190"/>
              <a:gd name="T59" fmla="*/ 31 h 32"/>
              <a:gd name="T60" fmla="*/ 2822 w 3190"/>
              <a:gd name="T61" fmla="*/ 31 h 32"/>
              <a:gd name="T62" fmla="*/ 2945 w 3190"/>
              <a:gd name="T63" fmla="*/ 0 h 32"/>
              <a:gd name="T64" fmla="*/ 3189 w 3190"/>
              <a:gd name="T65" fmla="*/ 31 h 32"/>
              <a:gd name="T66" fmla="*/ 3067 w 3190"/>
              <a:gd name="T67" fmla="*/ 0 h 32"/>
              <a:gd name="T68" fmla="*/ 3189 w 3190"/>
              <a:gd name="T6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90" h="32">
                <a:moveTo>
                  <a:pt x="9" y="31"/>
                </a:moveTo>
                <a:lnTo>
                  <a:pt x="0" y="31"/>
                </a:lnTo>
                <a:lnTo>
                  <a:pt x="0" y="0"/>
                </a:lnTo>
                <a:lnTo>
                  <a:pt x="9" y="0"/>
                </a:lnTo>
                <a:lnTo>
                  <a:pt x="9" y="31"/>
                </a:lnTo>
                <a:close/>
                <a:moveTo>
                  <a:pt x="254" y="31"/>
                </a:moveTo>
                <a:lnTo>
                  <a:pt x="131" y="31"/>
                </a:lnTo>
                <a:lnTo>
                  <a:pt x="131" y="0"/>
                </a:lnTo>
                <a:lnTo>
                  <a:pt x="254" y="0"/>
                </a:lnTo>
                <a:lnTo>
                  <a:pt x="254" y="31"/>
                </a:lnTo>
                <a:close/>
                <a:moveTo>
                  <a:pt x="498" y="31"/>
                </a:moveTo>
                <a:lnTo>
                  <a:pt x="376" y="31"/>
                </a:lnTo>
                <a:lnTo>
                  <a:pt x="376" y="0"/>
                </a:lnTo>
                <a:lnTo>
                  <a:pt x="498" y="0"/>
                </a:lnTo>
                <a:lnTo>
                  <a:pt x="498" y="31"/>
                </a:lnTo>
                <a:close/>
                <a:moveTo>
                  <a:pt x="743" y="31"/>
                </a:moveTo>
                <a:lnTo>
                  <a:pt x="621" y="31"/>
                </a:lnTo>
                <a:lnTo>
                  <a:pt x="621" y="0"/>
                </a:lnTo>
                <a:lnTo>
                  <a:pt x="743" y="0"/>
                </a:lnTo>
                <a:lnTo>
                  <a:pt x="743" y="31"/>
                </a:lnTo>
                <a:close/>
                <a:moveTo>
                  <a:pt x="988" y="31"/>
                </a:moveTo>
                <a:lnTo>
                  <a:pt x="865" y="31"/>
                </a:lnTo>
                <a:lnTo>
                  <a:pt x="865" y="0"/>
                </a:lnTo>
                <a:lnTo>
                  <a:pt x="988" y="0"/>
                </a:lnTo>
                <a:lnTo>
                  <a:pt x="988" y="31"/>
                </a:lnTo>
                <a:close/>
                <a:moveTo>
                  <a:pt x="1232" y="31"/>
                </a:moveTo>
                <a:lnTo>
                  <a:pt x="1110" y="31"/>
                </a:lnTo>
                <a:lnTo>
                  <a:pt x="1110" y="0"/>
                </a:lnTo>
                <a:lnTo>
                  <a:pt x="1232" y="0"/>
                </a:lnTo>
                <a:lnTo>
                  <a:pt x="1232" y="31"/>
                </a:lnTo>
                <a:close/>
                <a:moveTo>
                  <a:pt x="1477" y="31"/>
                </a:moveTo>
                <a:lnTo>
                  <a:pt x="1355" y="31"/>
                </a:lnTo>
                <a:lnTo>
                  <a:pt x="1355" y="0"/>
                </a:lnTo>
                <a:lnTo>
                  <a:pt x="1477" y="0"/>
                </a:lnTo>
                <a:lnTo>
                  <a:pt x="1477" y="31"/>
                </a:lnTo>
                <a:close/>
                <a:moveTo>
                  <a:pt x="1722" y="31"/>
                </a:moveTo>
                <a:lnTo>
                  <a:pt x="1599" y="31"/>
                </a:lnTo>
                <a:lnTo>
                  <a:pt x="1599" y="0"/>
                </a:lnTo>
                <a:lnTo>
                  <a:pt x="1722" y="0"/>
                </a:lnTo>
                <a:lnTo>
                  <a:pt x="1722" y="31"/>
                </a:lnTo>
                <a:close/>
                <a:moveTo>
                  <a:pt x="1966" y="31"/>
                </a:moveTo>
                <a:lnTo>
                  <a:pt x="1844" y="31"/>
                </a:lnTo>
                <a:lnTo>
                  <a:pt x="1844" y="0"/>
                </a:lnTo>
                <a:lnTo>
                  <a:pt x="1966" y="0"/>
                </a:lnTo>
                <a:lnTo>
                  <a:pt x="1966" y="31"/>
                </a:lnTo>
                <a:close/>
                <a:moveTo>
                  <a:pt x="2211" y="31"/>
                </a:moveTo>
                <a:lnTo>
                  <a:pt x="2089" y="31"/>
                </a:lnTo>
                <a:lnTo>
                  <a:pt x="2089" y="0"/>
                </a:lnTo>
                <a:lnTo>
                  <a:pt x="2211" y="0"/>
                </a:lnTo>
                <a:lnTo>
                  <a:pt x="2211" y="31"/>
                </a:lnTo>
                <a:close/>
                <a:moveTo>
                  <a:pt x="2456" y="31"/>
                </a:moveTo>
                <a:lnTo>
                  <a:pt x="2333" y="31"/>
                </a:lnTo>
                <a:lnTo>
                  <a:pt x="2333" y="0"/>
                </a:lnTo>
                <a:lnTo>
                  <a:pt x="2456" y="0"/>
                </a:lnTo>
                <a:lnTo>
                  <a:pt x="2456" y="31"/>
                </a:lnTo>
                <a:close/>
                <a:moveTo>
                  <a:pt x="2700" y="31"/>
                </a:moveTo>
                <a:lnTo>
                  <a:pt x="2578" y="31"/>
                </a:lnTo>
                <a:lnTo>
                  <a:pt x="2578" y="0"/>
                </a:lnTo>
                <a:lnTo>
                  <a:pt x="2700" y="0"/>
                </a:lnTo>
                <a:lnTo>
                  <a:pt x="2700" y="31"/>
                </a:lnTo>
                <a:close/>
                <a:moveTo>
                  <a:pt x="2945" y="31"/>
                </a:moveTo>
                <a:lnTo>
                  <a:pt x="2822" y="31"/>
                </a:lnTo>
                <a:lnTo>
                  <a:pt x="2822" y="0"/>
                </a:lnTo>
                <a:lnTo>
                  <a:pt x="2945" y="0"/>
                </a:lnTo>
                <a:lnTo>
                  <a:pt x="2945" y="31"/>
                </a:lnTo>
                <a:close/>
                <a:moveTo>
                  <a:pt x="3189" y="31"/>
                </a:moveTo>
                <a:lnTo>
                  <a:pt x="3067" y="31"/>
                </a:lnTo>
                <a:lnTo>
                  <a:pt x="3067" y="0"/>
                </a:lnTo>
                <a:lnTo>
                  <a:pt x="3189" y="0"/>
                </a:lnTo>
                <a:lnTo>
                  <a:pt x="3189" y="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81">
            <a:extLst>
              <a:ext uri="{FF2B5EF4-FFF2-40B4-BE49-F238E27FC236}">
                <a16:creationId xmlns:a16="http://schemas.microsoft.com/office/drawing/2014/main" id="{B89892F5-77F2-D14A-BF1D-08A39BD10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89" y="6374622"/>
            <a:ext cx="4114207" cy="38452"/>
          </a:xfrm>
          <a:custGeom>
            <a:avLst/>
            <a:gdLst>
              <a:gd name="T0" fmla="*/ 0 w 3303"/>
              <a:gd name="T1" fmla="*/ 30 h 31"/>
              <a:gd name="T2" fmla="*/ 122 w 3303"/>
              <a:gd name="T3" fmla="*/ 0 h 31"/>
              <a:gd name="T4" fmla="*/ 367 w 3303"/>
              <a:gd name="T5" fmla="*/ 30 h 31"/>
              <a:gd name="T6" fmla="*/ 244 w 3303"/>
              <a:gd name="T7" fmla="*/ 0 h 31"/>
              <a:gd name="T8" fmla="*/ 367 w 3303"/>
              <a:gd name="T9" fmla="*/ 30 h 31"/>
              <a:gd name="T10" fmla="*/ 489 w 3303"/>
              <a:gd name="T11" fmla="*/ 30 h 31"/>
              <a:gd name="T12" fmla="*/ 611 w 3303"/>
              <a:gd name="T13" fmla="*/ 0 h 31"/>
              <a:gd name="T14" fmla="*/ 856 w 3303"/>
              <a:gd name="T15" fmla="*/ 30 h 31"/>
              <a:gd name="T16" fmla="*/ 734 w 3303"/>
              <a:gd name="T17" fmla="*/ 0 h 31"/>
              <a:gd name="T18" fmla="*/ 856 w 3303"/>
              <a:gd name="T19" fmla="*/ 30 h 31"/>
              <a:gd name="T20" fmla="*/ 978 w 3303"/>
              <a:gd name="T21" fmla="*/ 30 h 31"/>
              <a:gd name="T22" fmla="*/ 1101 w 3303"/>
              <a:gd name="T23" fmla="*/ 0 h 31"/>
              <a:gd name="T24" fmla="*/ 1345 w 3303"/>
              <a:gd name="T25" fmla="*/ 30 h 31"/>
              <a:gd name="T26" fmla="*/ 1223 w 3303"/>
              <a:gd name="T27" fmla="*/ 0 h 31"/>
              <a:gd name="T28" fmla="*/ 1345 w 3303"/>
              <a:gd name="T29" fmla="*/ 30 h 31"/>
              <a:gd name="T30" fmla="*/ 1468 w 3303"/>
              <a:gd name="T31" fmla="*/ 30 h 31"/>
              <a:gd name="T32" fmla="*/ 1590 w 3303"/>
              <a:gd name="T33" fmla="*/ 0 h 31"/>
              <a:gd name="T34" fmla="*/ 1835 w 3303"/>
              <a:gd name="T35" fmla="*/ 30 h 31"/>
              <a:gd name="T36" fmla="*/ 1712 w 3303"/>
              <a:gd name="T37" fmla="*/ 0 h 31"/>
              <a:gd name="T38" fmla="*/ 1835 w 3303"/>
              <a:gd name="T39" fmla="*/ 30 h 31"/>
              <a:gd name="T40" fmla="*/ 1957 w 3303"/>
              <a:gd name="T41" fmla="*/ 30 h 31"/>
              <a:gd name="T42" fmla="*/ 2079 w 3303"/>
              <a:gd name="T43" fmla="*/ 0 h 31"/>
              <a:gd name="T44" fmla="*/ 2324 w 3303"/>
              <a:gd name="T45" fmla="*/ 30 h 31"/>
              <a:gd name="T46" fmla="*/ 2202 w 3303"/>
              <a:gd name="T47" fmla="*/ 0 h 31"/>
              <a:gd name="T48" fmla="*/ 2324 w 3303"/>
              <a:gd name="T49" fmla="*/ 30 h 31"/>
              <a:gd name="T50" fmla="*/ 2446 w 3303"/>
              <a:gd name="T51" fmla="*/ 30 h 31"/>
              <a:gd name="T52" fmla="*/ 2569 w 3303"/>
              <a:gd name="T53" fmla="*/ 0 h 31"/>
              <a:gd name="T54" fmla="*/ 2813 w 3303"/>
              <a:gd name="T55" fmla="*/ 30 h 31"/>
              <a:gd name="T56" fmla="*/ 2691 w 3303"/>
              <a:gd name="T57" fmla="*/ 0 h 31"/>
              <a:gd name="T58" fmla="*/ 2813 w 3303"/>
              <a:gd name="T59" fmla="*/ 30 h 31"/>
              <a:gd name="T60" fmla="*/ 2935 w 3303"/>
              <a:gd name="T61" fmla="*/ 30 h 31"/>
              <a:gd name="T62" fmla="*/ 3058 w 3303"/>
              <a:gd name="T63" fmla="*/ 0 h 31"/>
              <a:gd name="T64" fmla="*/ 3302 w 3303"/>
              <a:gd name="T65" fmla="*/ 30 h 31"/>
              <a:gd name="T66" fmla="*/ 3180 w 3303"/>
              <a:gd name="T67" fmla="*/ 0 h 31"/>
              <a:gd name="T68" fmla="*/ 3302 w 3303"/>
              <a:gd name="T6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03" h="31">
                <a:moveTo>
                  <a:pt x="122" y="30"/>
                </a:moveTo>
                <a:lnTo>
                  <a:pt x="0" y="30"/>
                </a:lnTo>
                <a:lnTo>
                  <a:pt x="0" y="0"/>
                </a:lnTo>
                <a:lnTo>
                  <a:pt x="122" y="0"/>
                </a:lnTo>
                <a:lnTo>
                  <a:pt x="122" y="30"/>
                </a:lnTo>
                <a:close/>
                <a:moveTo>
                  <a:pt x="367" y="30"/>
                </a:moveTo>
                <a:lnTo>
                  <a:pt x="244" y="30"/>
                </a:lnTo>
                <a:lnTo>
                  <a:pt x="244" y="0"/>
                </a:lnTo>
                <a:lnTo>
                  <a:pt x="367" y="0"/>
                </a:lnTo>
                <a:lnTo>
                  <a:pt x="367" y="30"/>
                </a:lnTo>
                <a:close/>
                <a:moveTo>
                  <a:pt x="611" y="30"/>
                </a:moveTo>
                <a:lnTo>
                  <a:pt x="489" y="30"/>
                </a:lnTo>
                <a:lnTo>
                  <a:pt x="489" y="0"/>
                </a:lnTo>
                <a:lnTo>
                  <a:pt x="611" y="0"/>
                </a:lnTo>
                <a:lnTo>
                  <a:pt x="611" y="30"/>
                </a:lnTo>
                <a:close/>
                <a:moveTo>
                  <a:pt x="856" y="30"/>
                </a:moveTo>
                <a:lnTo>
                  <a:pt x="734" y="30"/>
                </a:lnTo>
                <a:lnTo>
                  <a:pt x="734" y="0"/>
                </a:lnTo>
                <a:lnTo>
                  <a:pt x="856" y="0"/>
                </a:lnTo>
                <a:lnTo>
                  <a:pt x="856" y="30"/>
                </a:lnTo>
                <a:close/>
                <a:moveTo>
                  <a:pt x="1101" y="30"/>
                </a:moveTo>
                <a:lnTo>
                  <a:pt x="978" y="30"/>
                </a:lnTo>
                <a:lnTo>
                  <a:pt x="978" y="0"/>
                </a:lnTo>
                <a:lnTo>
                  <a:pt x="1101" y="0"/>
                </a:lnTo>
                <a:lnTo>
                  <a:pt x="1101" y="30"/>
                </a:lnTo>
                <a:close/>
                <a:moveTo>
                  <a:pt x="1345" y="30"/>
                </a:moveTo>
                <a:lnTo>
                  <a:pt x="1223" y="30"/>
                </a:lnTo>
                <a:lnTo>
                  <a:pt x="1223" y="0"/>
                </a:lnTo>
                <a:lnTo>
                  <a:pt x="1345" y="0"/>
                </a:lnTo>
                <a:lnTo>
                  <a:pt x="1345" y="30"/>
                </a:lnTo>
                <a:close/>
                <a:moveTo>
                  <a:pt x="1590" y="30"/>
                </a:moveTo>
                <a:lnTo>
                  <a:pt x="1468" y="30"/>
                </a:lnTo>
                <a:lnTo>
                  <a:pt x="1468" y="0"/>
                </a:lnTo>
                <a:lnTo>
                  <a:pt x="1590" y="0"/>
                </a:lnTo>
                <a:lnTo>
                  <a:pt x="1590" y="30"/>
                </a:lnTo>
                <a:close/>
                <a:moveTo>
                  <a:pt x="1835" y="30"/>
                </a:moveTo>
                <a:lnTo>
                  <a:pt x="1712" y="30"/>
                </a:lnTo>
                <a:lnTo>
                  <a:pt x="1712" y="0"/>
                </a:lnTo>
                <a:lnTo>
                  <a:pt x="1835" y="0"/>
                </a:lnTo>
                <a:lnTo>
                  <a:pt x="1835" y="30"/>
                </a:lnTo>
                <a:close/>
                <a:moveTo>
                  <a:pt x="2079" y="30"/>
                </a:moveTo>
                <a:lnTo>
                  <a:pt x="1957" y="30"/>
                </a:lnTo>
                <a:lnTo>
                  <a:pt x="1957" y="0"/>
                </a:lnTo>
                <a:lnTo>
                  <a:pt x="2079" y="0"/>
                </a:lnTo>
                <a:lnTo>
                  <a:pt x="2079" y="30"/>
                </a:lnTo>
                <a:close/>
                <a:moveTo>
                  <a:pt x="2324" y="30"/>
                </a:moveTo>
                <a:lnTo>
                  <a:pt x="2202" y="30"/>
                </a:lnTo>
                <a:lnTo>
                  <a:pt x="2202" y="0"/>
                </a:lnTo>
                <a:lnTo>
                  <a:pt x="2324" y="0"/>
                </a:lnTo>
                <a:lnTo>
                  <a:pt x="2324" y="30"/>
                </a:lnTo>
                <a:close/>
                <a:moveTo>
                  <a:pt x="2569" y="30"/>
                </a:moveTo>
                <a:lnTo>
                  <a:pt x="2446" y="30"/>
                </a:lnTo>
                <a:lnTo>
                  <a:pt x="2446" y="0"/>
                </a:lnTo>
                <a:lnTo>
                  <a:pt x="2569" y="0"/>
                </a:lnTo>
                <a:lnTo>
                  <a:pt x="2569" y="30"/>
                </a:lnTo>
                <a:close/>
                <a:moveTo>
                  <a:pt x="2813" y="30"/>
                </a:moveTo>
                <a:lnTo>
                  <a:pt x="2691" y="30"/>
                </a:lnTo>
                <a:lnTo>
                  <a:pt x="2691" y="0"/>
                </a:lnTo>
                <a:lnTo>
                  <a:pt x="2813" y="0"/>
                </a:lnTo>
                <a:lnTo>
                  <a:pt x="2813" y="30"/>
                </a:lnTo>
                <a:close/>
                <a:moveTo>
                  <a:pt x="3058" y="30"/>
                </a:moveTo>
                <a:lnTo>
                  <a:pt x="2935" y="30"/>
                </a:lnTo>
                <a:lnTo>
                  <a:pt x="2935" y="0"/>
                </a:lnTo>
                <a:lnTo>
                  <a:pt x="3058" y="0"/>
                </a:lnTo>
                <a:lnTo>
                  <a:pt x="3058" y="30"/>
                </a:lnTo>
                <a:close/>
                <a:moveTo>
                  <a:pt x="3302" y="30"/>
                </a:moveTo>
                <a:lnTo>
                  <a:pt x="3180" y="30"/>
                </a:lnTo>
                <a:lnTo>
                  <a:pt x="3180" y="0"/>
                </a:lnTo>
                <a:lnTo>
                  <a:pt x="3302" y="0"/>
                </a:lnTo>
                <a:lnTo>
                  <a:pt x="3302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82">
            <a:extLst>
              <a:ext uri="{FF2B5EF4-FFF2-40B4-BE49-F238E27FC236}">
                <a16:creationId xmlns:a16="http://schemas.microsoft.com/office/drawing/2014/main" id="{7623FA5A-9676-FE4F-82A0-9B0289F3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9" y="4111532"/>
            <a:ext cx="5943357" cy="38452"/>
          </a:xfrm>
          <a:custGeom>
            <a:avLst/>
            <a:gdLst>
              <a:gd name="T0" fmla="*/ 0 w 4771"/>
              <a:gd name="T1" fmla="*/ 30 h 31"/>
              <a:gd name="T2" fmla="*/ 122 w 4771"/>
              <a:gd name="T3" fmla="*/ 0 h 31"/>
              <a:gd name="T4" fmla="*/ 367 w 4771"/>
              <a:gd name="T5" fmla="*/ 30 h 31"/>
              <a:gd name="T6" fmla="*/ 245 w 4771"/>
              <a:gd name="T7" fmla="*/ 0 h 31"/>
              <a:gd name="T8" fmla="*/ 367 w 4771"/>
              <a:gd name="T9" fmla="*/ 30 h 31"/>
              <a:gd name="T10" fmla="*/ 489 w 4771"/>
              <a:gd name="T11" fmla="*/ 30 h 31"/>
              <a:gd name="T12" fmla="*/ 612 w 4771"/>
              <a:gd name="T13" fmla="*/ 0 h 31"/>
              <a:gd name="T14" fmla="*/ 856 w 4771"/>
              <a:gd name="T15" fmla="*/ 30 h 31"/>
              <a:gd name="T16" fmla="*/ 734 w 4771"/>
              <a:gd name="T17" fmla="*/ 0 h 31"/>
              <a:gd name="T18" fmla="*/ 856 w 4771"/>
              <a:gd name="T19" fmla="*/ 30 h 31"/>
              <a:gd name="T20" fmla="*/ 978 w 4771"/>
              <a:gd name="T21" fmla="*/ 30 h 31"/>
              <a:gd name="T22" fmla="*/ 1101 w 4771"/>
              <a:gd name="T23" fmla="*/ 0 h 31"/>
              <a:gd name="T24" fmla="*/ 1345 w 4771"/>
              <a:gd name="T25" fmla="*/ 30 h 31"/>
              <a:gd name="T26" fmla="*/ 1223 w 4771"/>
              <a:gd name="T27" fmla="*/ 0 h 31"/>
              <a:gd name="T28" fmla="*/ 1345 w 4771"/>
              <a:gd name="T29" fmla="*/ 30 h 31"/>
              <a:gd name="T30" fmla="*/ 1468 w 4771"/>
              <a:gd name="T31" fmla="*/ 30 h 31"/>
              <a:gd name="T32" fmla="*/ 1590 w 4771"/>
              <a:gd name="T33" fmla="*/ 0 h 31"/>
              <a:gd name="T34" fmla="*/ 1835 w 4771"/>
              <a:gd name="T35" fmla="*/ 30 h 31"/>
              <a:gd name="T36" fmla="*/ 1712 w 4771"/>
              <a:gd name="T37" fmla="*/ 0 h 31"/>
              <a:gd name="T38" fmla="*/ 1835 w 4771"/>
              <a:gd name="T39" fmla="*/ 30 h 31"/>
              <a:gd name="T40" fmla="*/ 1957 w 4771"/>
              <a:gd name="T41" fmla="*/ 30 h 31"/>
              <a:gd name="T42" fmla="*/ 2079 w 4771"/>
              <a:gd name="T43" fmla="*/ 0 h 31"/>
              <a:gd name="T44" fmla="*/ 2324 w 4771"/>
              <a:gd name="T45" fmla="*/ 30 h 31"/>
              <a:gd name="T46" fmla="*/ 2202 w 4771"/>
              <a:gd name="T47" fmla="*/ 0 h 31"/>
              <a:gd name="T48" fmla="*/ 2324 w 4771"/>
              <a:gd name="T49" fmla="*/ 30 h 31"/>
              <a:gd name="T50" fmla="*/ 2446 w 4771"/>
              <a:gd name="T51" fmla="*/ 30 h 31"/>
              <a:gd name="T52" fmla="*/ 2569 w 4771"/>
              <a:gd name="T53" fmla="*/ 0 h 31"/>
              <a:gd name="T54" fmla="*/ 2813 w 4771"/>
              <a:gd name="T55" fmla="*/ 30 h 31"/>
              <a:gd name="T56" fmla="*/ 2691 w 4771"/>
              <a:gd name="T57" fmla="*/ 0 h 31"/>
              <a:gd name="T58" fmla="*/ 2813 w 4771"/>
              <a:gd name="T59" fmla="*/ 30 h 31"/>
              <a:gd name="T60" fmla="*/ 2936 w 4771"/>
              <a:gd name="T61" fmla="*/ 30 h 31"/>
              <a:gd name="T62" fmla="*/ 3058 w 4771"/>
              <a:gd name="T63" fmla="*/ 0 h 31"/>
              <a:gd name="T64" fmla="*/ 3303 w 4771"/>
              <a:gd name="T65" fmla="*/ 30 h 31"/>
              <a:gd name="T66" fmla="*/ 3180 w 4771"/>
              <a:gd name="T67" fmla="*/ 0 h 31"/>
              <a:gd name="T68" fmla="*/ 3303 w 4771"/>
              <a:gd name="T69" fmla="*/ 30 h 31"/>
              <a:gd name="T70" fmla="*/ 3425 w 4771"/>
              <a:gd name="T71" fmla="*/ 30 h 31"/>
              <a:gd name="T72" fmla="*/ 3547 w 4771"/>
              <a:gd name="T73" fmla="*/ 0 h 31"/>
              <a:gd name="T74" fmla="*/ 3792 w 4771"/>
              <a:gd name="T75" fmla="*/ 30 h 31"/>
              <a:gd name="T76" fmla="*/ 3670 w 4771"/>
              <a:gd name="T77" fmla="*/ 0 h 31"/>
              <a:gd name="T78" fmla="*/ 3792 w 4771"/>
              <a:gd name="T79" fmla="*/ 30 h 31"/>
              <a:gd name="T80" fmla="*/ 3914 w 4771"/>
              <a:gd name="T81" fmla="*/ 30 h 31"/>
              <a:gd name="T82" fmla="*/ 4037 w 4771"/>
              <a:gd name="T83" fmla="*/ 0 h 31"/>
              <a:gd name="T84" fmla="*/ 4281 w 4771"/>
              <a:gd name="T85" fmla="*/ 30 h 31"/>
              <a:gd name="T86" fmla="*/ 4159 w 4771"/>
              <a:gd name="T87" fmla="*/ 0 h 31"/>
              <a:gd name="T88" fmla="*/ 4281 w 4771"/>
              <a:gd name="T89" fmla="*/ 30 h 31"/>
              <a:gd name="T90" fmla="*/ 4403 w 4771"/>
              <a:gd name="T91" fmla="*/ 30 h 31"/>
              <a:gd name="T92" fmla="*/ 4526 w 4771"/>
              <a:gd name="T93" fmla="*/ 0 h 31"/>
              <a:gd name="T94" fmla="*/ 4770 w 4771"/>
              <a:gd name="T95" fmla="*/ 30 h 31"/>
              <a:gd name="T96" fmla="*/ 4648 w 4771"/>
              <a:gd name="T97" fmla="*/ 0 h 31"/>
              <a:gd name="T98" fmla="*/ 4770 w 4771"/>
              <a:gd name="T9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71" h="31">
                <a:moveTo>
                  <a:pt x="122" y="30"/>
                </a:moveTo>
                <a:lnTo>
                  <a:pt x="0" y="30"/>
                </a:lnTo>
                <a:lnTo>
                  <a:pt x="0" y="0"/>
                </a:lnTo>
                <a:lnTo>
                  <a:pt x="122" y="0"/>
                </a:lnTo>
                <a:lnTo>
                  <a:pt x="122" y="30"/>
                </a:lnTo>
                <a:close/>
                <a:moveTo>
                  <a:pt x="367" y="30"/>
                </a:moveTo>
                <a:lnTo>
                  <a:pt x="245" y="30"/>
                </a:lnTo>
                <a:lnTo>
                  <a:pt x="245" y="0"/>
                </a:lnTo>
                <a:lnTo>
                  <a:pt x="367" y="0"/>
                </a:lnTo>
                <a:lnTo>
                  <a:pt x="367" y="30"/>
                </a:lnTo>
                <a:close/>
                <a:moveTo>
                  <a:pt x="612" y="30"/>
                </a:moveTo>
                <a:lnTo>
                  <a:pt x="489" y="30"/>
                </a:lnTo>
                <a:lnTo>
                  <a:pt x="489" y="0"/>
                </a:lnTo>
                <a:lnTo>
                  <a:pt x="612" y="0"/>
                </a:lnTo>
                <a:lnTo>
                  <a:pt x="612" y="30"/>
                </a:lnTo>
                <a:close/>
                <a:moveTo>
                  <a:pt x="856" y="30"/>
                </a:moveTo>
                <a:lnTo>
                  <a:pt x="734" y="30"/>
                </a:lnTo>
                <a:lnTo>
                  <a:pt x="734" y="0"/>
                </a:lnTo>
                <a:lnTo>
                  <a:pt x="856" y="0"/>
                </a:lnTo>
                <a:lnTo>
                  <a:pt x="856" y="30"/>
                </a:lnTo>
                <a:close/>
                <a:moveTo>
                  <a:pt x="1101" y="30"/>
                </a:moveTo>
                <a:lnTo>
                  <a:pt x="978" y="30"/>
                </a:lnTo>
                <a:lnTo>
                  <a:pt x="978" y="0"/>
                </a:lnTo>
                <a:lnTo>
                  <a:pt x="1101" y="0"/>
                </a:lnTo>
                <a:lnTo>
                  <a:pt x="1101" y="30"/>
                </a:lnTo>
                <a:close/>
                <a:moveTo>
                  <a:pt x="1345" y="30"/>
                </a:moveTo>
                <a:lnTo>
                  <a:pt x="1223" y="30"/>
                </a:lnTo>
                <a:lnTo>
                  <a:pt x="1223" y="0"/>
                </a:lnTo>
                <a:lnTo>
                  <a:pt x="1345" y="0"/>
                </a:lnTo>
                <a:lnTo>
                  <a:pt x="1345" y="30"/>
                </a:lnTo>
                <a:close/>
                <a:moveTo>
                  <a:pt x="1590" y="30"/>
                </a:moveTo>
                <a:lnTo>
                  <a:pt x="1468" y="30"/>
                </a:lnTo>
                <a:lnTo>
                  <a:pt x="1468" y="0"/>
                </a:lnTo>
                <a:lnTo>
                  <a:pt x="1590" y="0"/>
                </a:lnTo>
                <a:lnTo>
                  <a:pt x="1590" y="30"/>
                </a:lnTo>
                <a:close/>
                <a:moveTo>
                  <a:pt x="1835" y="30"/>
                </a:moveTo>
                <a:lnTo>
                  <a:pt x="1712" y="30"/>
                </a:lnTo>
                <a:lnTo>
                  <a:pt x="1712" y="0"/>
                </a:lnTo>
                <a:lnTo>
                  <a:pt x="1835" y="0"/>
                </a:lnTo>
                <a:lnTo>
                  <a:pt x="1835" y="30"/>
                </a:lnTo>
                <a:close/>
                <a:moveTo>
                  <a:pt x="2079" y="30"/>
                </a:moveTo>
                <a:lnTo>
                  <a:pt x="1957" y="30"/>
                </a:lnTo>
                <a:lnTo>
                  <a:pt x="1957" y="0"/>
                </a:lnTo>
                <a:lnTo>
                  <a:pt x="2079" y="0"/>
                </a:lnTo>
                <a:lnTo>
                  <a:pt x="2079" y="30"/>
                </a:lnTo>
                <a:close/>
                <a:moveTo>
                  <a:pt x="2324" y="30"/>
                </a:moveTo>
                <a:lnTo>
                  <a:pt x="2202" y="30"/>
                </a:lnTo>
                <a:lnTo>
                  <a:pt x="2202" y="0"/>
                </a:lnTo>
                <a:lnTo>
                  <a:pt x="2324" y="0"/>
                </a:lnTo>
                <a:lnTo>
                  <a:pt x="2324" y="30"/>
                </a:lnTo>
                <a:close/>
                <a:moveTo>
                  <a:pt x="2569" y="30"/>
                </a:moveTo>
                <a:lnTo>
                  <a:pt x="2446" y="30"/>
                </a:lnTo>
                <a:lnTo>
                  <a:pt x="2446" y="0"/>
                </a:lnTo>
                <a:lnTo>
                  <a:pt x="2569" y="0"/>
                </a:lnTo>
                <a:lnTo>
                  <a:pt x="2569" y="30"/>
                </a:lnTo>
                <a:close/>
                <a:moveTo>
                  <a:pt x="2813" y="30"/>
                </a:moveTo>
                <a:lnTo>
                  <a:pt x="2691" y="30"/>
                </a:lnTo>
                <a:lnTo>
                  <a:pt x="2691" y="0"/>
                </a:lnTo>
                <a:lnTo>
                  <a:pt x="2813" y="0"/>
                </a:lnTo>
                <a:lnTo>
                  <a:pt x="2813" y="30"/>
                </a:lnTo>
                <a:close/>
                <a:moveTo>
                  <a:pt x="3058" y="30"/>
                </a:moveTo>
                <a:lnTo>
                  <a:pt x="2936" y="30"/>
                </a:lnTo>
                <a:lnTo>
                  <a:pt x="2936" y="0"/>
                </a:lnTo>
                <a:lnTo>
                  <a:pt x="3058" y="0"/>
                </a:lnTo>
                <a:lnTo>
                  <a:pt x="3058" y="30"/>
                </a:lnTo>
                <a:close/>
                <a:moveTo>
                  <a:pt x="3303" y="30"/>
                </a:moveTo>
                <a:lnTo>
                  <a:pt x="3180" y="30"/>
                </a:lnTo>
                <a:lnTo>
                  <a:pt x="3180" y="0"/>
                </a:lnTo>
                <a:lnTo>
                  <a:pt x="3303" y="0"/>
                </a:lnTo>
                <a:lnTo>
                  <a:pt x="3303" y="30"/>
                </a:lnTo>
                <a:close/>
                <a:moveTo>
                  <a:pt x="3547" y="30"/>
                </a:moveTo>
                <a:lnTo>
                  <a:pt x="3425" y="30"/>
                </a:lnTo>
                <a:lnTo>
                  <a:pt x="3425" y="0"/>
                </a:lnTo>
                <a:lnTo>
                  <a:pt x="3547" y="0"/>
                </a:lnTo>
                <a:lnTo>
                  <a:pt x="3547" y="30"/>
                </a:lnTo>
                <a:close/>
                <a:moveTo>
                  <a:pt x="3792" y="30"/>
                </a:moveTo>
                <a:lnTo>
                  <a:pt x="3670" y="30"/>
                </a:lnTo>
                <a:lnTo>
                  <a:pt x="3670" y="0"/>
                </a:lnTo>
                <a:lnTo>
                  <a:pt x="3792" y="0"/>
                </a:lnTo>
                <a:lnTo>
                  <a:pt x="3792" y="30"/>
                </a:lnTo>
                <a:close/>
                <a:moveTo>
                  <a:pt x="4037" y="30"/>
                </a:moveTo>
                <a:lnTo>
                  <a:pt x="3914" y="30"/>
                </a:lnTo>
                <a:lnTo>
                  <a:pt x="3914" y="0"/>
                </a:lnTo>
                <a:lnTo>
                  <a:pt x="4037" y="0"/>
                </a:lnTo>
                <a:lnTo>
                  <a:pt x="4037" y="30"/>
                </a:lnTo>
                <a:close/>
                <a:moveTo>
                  <a:pt x="4281" y="30"/>
                </a:moveTo>
                <a:lnTo>
                  <a:pt x="4159" y="30"/>
                </a:lnTo>
                <a:lnTo>
                  <a:pt x="4159" y="0"/>
                </a:lnTo>
                <a:lnTo>
                  <a:pt x="4281" y="0"/>
                </a:lnTo>
                <a:lnTo>
                  <a:pt x="4281" y="30"/>
                </a:lnTo>
                <a:close/>
                <a:moveTo>
                  <a:pt x="4526" y="30"/>
                </a:moveTo>
                <a:lnTo>
                  <a:pt x="4403" y="30"/>
                </a:lnTo>
                <a:lnTo>
                  <a:pt x="4403" y="0"/>
                </a:lnTo>
                <a:lnTo>
                  <a:pt x="4526" y="0"/>
                </a:lnTo>
                <a:lnTo>
                  <a:pt x="4526" y="30"/>
                </a:lnTo>
                <a:close/>
                <a:moveTo>
                  <a:pt x="4770" y="30"/>
                </a:moveTo>
                <a:lnTo>
                  <a:pt x="4648" y="30"/>
                </a:lnTo>
                <a:lnTo>
                  <a:pt x="4648" y="0"/>
                </a:lnTo>
                <a:lnTo>
                  <a:pt x="4770" y="0"/>
                </a:lnTo>
                <a:lnTo>
                  <a:pt x="4770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83">
            <a:extLst>
              <a:ext uri="{FF2B5EF4-FFF2-40B4-BE49-F238E27FC236}">
                <a16:creationId xmlns:a16="http://schemas.microsoft.com/office/drawing/2014/main" id="{C7F4E7A6-A308-6449-A4CF-7AA15D9A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654" y="10889814"/>
            <a:ext cx="5789555" cy="1104082"/>
          </a:xfrm>
          <a:custGeom>
            <a:avLst/>
            <a:gdLst>
              <a:gd name="T0" fmla="*/ 2568 w 4648"/>
              <a:gd name="T1" fmla="*/ 30 h 888"/>
              <a:gd name="T2" fmla="*/ 2690 w 4648"/>
              <a:gd name="T3" fmla="*/ 0 h 888"/>
              <a:gd name="T4" fmla="*/ 2935 w 4648"/>
              <a:gd name="T5" fmla="*/ 30 h 888"/>
              <a:gd name="T6" fmla="*/ 2812 w 4648"/>
              <a:gd name="T7" fmla="*/ 0 h 888"/>
              <a:gd name="T8" fmla="*/ 2935 w 4648"/>
              <a:gd name="T9" fmla="*/ 30 h 888"/>
              <a:gd name="T10" fmla="*/ 3057 w 4648"/>
              <a:gd name="T11" fmla="*/ 30 h 888"/>
              <a:gd name="T12" fmla="*/ 3179 w 4648"/>
              <a:gd name="T13" fmla="*/ 0 h 888"/>
              <a:gd name="T14" fmla="*/ 3424 w 4648"/>
              <a:gd name="T15" fmla="*/ 30 h 888"/>
              <a:gd name="T16" fmla="*/ 3302 w 4648"/>
              <a:gd name="T17" fmla="*/ 0 h 888"/>
              <a:gd name="T18" fmla="*/ 3424 w 4648"/>
              <a:gd name="T19" fmla="*/ 30 h 888"/>
              <a:gd name="T20" fmla="*/ 3546 w 4648"/>
              <a:gd name="T21" fmla="*/ 30 h 888"/>
              <a:gd name="T22" fmla="*/ 3669 w 4648"/>
              <a:gd name="T23" fmla="*/ 0 h 888"/>
              <a:gd name="T24" fmla="*/ 3913 w 4648"/>
              <a:gd name="T25" fmla="*/ 30 h 888"/>
              <a:gd name="T26" fmla="*/ 3791 w 4648"/>
              <a:gd name="T27" fmla="*/ 0 h 888"/>
              <a:gd name="T28" fmla="*/ 3913 w 4648"/>
              <a:gd name="T29" fmla="*/ 30 h 888"/>
              <a:gd name="T30" fmla="*/ 4036 w 4648"/>
              <a:gd name="T31" fmla="*/ 30 h 888"/>
              <a:gd name="T32" fmla="*/ 4158 w 4648"/>
              <a:gd name="T33" fmla="*/ 0 h 888"/>
              <a:gd name="T34" fmla="*/ 4403 w 4648"/>
              <a:gd name="T35" fmla="*/ 30 h 888"/>
              <a:gd name="T36" fmla="*/ 4280 w 4648"/>
              <a:gd name="T37" fmla="*/ 0 h 888"/>
              <a:gd name="T38" fmla="*/ 4403 w 4648"/>
              <a:gd name="T39" fmla="*/ 30 h 888"/>
              <a:gd name="T40" fmla="*/ 4525 w 4648"/>
              <a:gd name="T41" fmla="*/ 30 h 888"/>
              <a:gd name="T42" fmla="*/ 4647 w 4648"/>
              <a:gd name="T43" fmla="*/ 0 h 888"/>
              <a:gd name="T44" fmla="*/ 2475 w 4648"/>
              <a:gd name="T45" fmla="*/ 152 h 888"/>
              <a:gd name="T46" fmla="*/ 2444 w 4648"/>
              <a:gd name="T47" fmla="*/ 29 h 888"/>
              <a:gd name="T48" fmla="*/ 2475 w 4648"/>
              <a:gd name="T49" fmla="*/ 152 h 888"/>
              <a:gd name="T50" fmla="*/ 2444 w 4648"/>
              <a:gd name="T51" fmla="*/ 396 h 888"/>
              <a:gd name="T52" fmla="*/ 2475 w 4648"/>
              <a:gd name="T53" fmla="*/ 274 h 888"/>
              <a:gd name="T54" fmla="*/ 2475 w 4648"/>
              <a:gd name="T55" fmla="*/ 641 h 888"/>
              <a:gd name="T56" fmla="*/ 2444 w 4648"/>
              <a:gd name="T57" fmla="*/ 518 h 888"/>
              <a:gd name="T58" fmla="*/ 2475 w 4648"/>
              <a:gd name="T59" fmla="*/ 641 h 888"/>
              <a:gd name="T60" fmla="*/ 0 w 4648"/>
              <a:gd name="T61" fmla="*/ 887 h 888"/>
              <a:gd name="T62" fmla="*/ 123 w 4648"/>
              <a:gd name="T63" fmla="*/ 857 h 888"/>
              <a:gd name="T64" fmla="*/ 367 w 4648"/>
              <a:gd name="T65" fmla="*/ 887 h 888"/>
              <a:gd name="T66" fmla="*/ 245 w 4648"/>
              <a:gd name="T67" fmla="*/ 857 h 888"/>
              <a:gd name="T68" fmla="*/ 367 w 4648"/>
              <a:gd name="T69" fmla="*/ 887 h 888"/>
              <a:gd name="T70" fmla="*/ 490 w 4648"/>
              <a:gd name="T71" fmla="*/ 887 h 888"/>
              <a:gd name="T72" fmla="*/ 612 w 4648"/>
              <a:gd name="T73" fmla="*/ 857 h 888"/>
              <a:gd name="T74" fmla="*/ 857 w 4648"/>
              <a:gd name="T75" fmla="*/ 887 h 888"/>
              <a:gd name="T76" fmla="*/ 734 w 4648"/>
              <a:gd name="T77" fmla="*/ 857 h 888"/>
              <a:gd name="T78" fmla="*/ 857 w 4648"/>
              <a:gd name="T79" fmla="*/ 887 h 888"/>
              <a:gd name="T80" fmla="*/ 979 w 4648"/>
              <a:gd name="T81" fmla="*/ 887 h 888"/>
              <a:gd name="T82" fmla="*/ 1101 w 4648"/>
              <a:gd name="T83" fmla="*/ 857 h 888"/>
              <a:gd name="T84" fmla="*/ 1346 w 4648"/>
              <a:gd name="T85" fmla="*/ 887 h 888"/>
              <a:gd name="T86" fmla="*/ 1223 w 4648"/>
              <a:gd name="T87" fmla="*/ 857 h 888"/>
              <a:gd name="T88" fmla="*/ 1346 w 4648"/>
              <a:gd name="T89" fmla="*/ 887 h 888"/>
              <a:gd name="T90" fmla="*/ 1468 w 4648"/>
              <a:gd name="T91" fmla="*/ 887 h 888"/>
              <a:gd name="T92" fmla="*/ 1590 w 4648"/>
              <a:gd name="T93" fmla="*/ 857 h 888"/>
              <a:gd name="T94" fmla="*/ 1835 w 4648"/>
              <a:gd name="T95" fmla="*/ 887 h 888"/>
              <a:gd name="T96" fmla="*/ 1713 w 4648"/>
              <a:gd name="T97" fmla="*/ 857 h 888"/>
              <a:gd name="T98" fmla="*/ 1835 w 4648"/>
              <a:gd name="T99" fmla="*/ 887 h 888"/>
              <a:gd name="T100" fmla="*/ 1957 w 4648"/>
              <a:gd name="T101" fmla="*/ 887 h 888"/>
              <a:gd name="T102" fmla="*/ 2080 w 4648"/>
              <a:gd name="T103" fmla="*/ 857 h 888"/>
              <a:gd name="T104" fmla="*/ 2324 w 4648"/>
              <a:gd name="T105" fmla="*/ 887 h 888"/>
              <a:gd name="T106" fmla="*/ 2202 w 4648"/>
              <a:gd name="T107" fmla="*/ 857 h 888"/>
              <a:gd name="T108" fmla="*/ 2324 w 4648"/>
              <a:gd name="T109" fmla="*/ 887 h 888"/>
              <a:gd name="T110" fmla="*/ 2447 w 4648"/>
              <a:gd name="T111" fmla="*/ 887 h 888"/>
              <a:gd name="T112" fmla="*/ 2444 w 4648"/>
              <a:gd name="T113" fmla="*/ 872 h 888"/>
              <a:gd name="T114" fmla="*/ 2475 w 4648"/>
              <a:gd name="T115" fmla="*/ 763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48" h="888">
                <a:moveTo>
                  <a:pt x="2690" y="30"/>
                </a:moveTo>
                <a:lnTo>
                  <a:pt x="2568" y="30"/>
                </a:lnTo>
                <a:lnTo>
                  <a:pt x="2568" y="0"/>
                </a:lnTo>
                <a:lnTo>
                  <a:pt x="2690" y="0"/>
                </a:lnTo>
                <a:lnTo>
                  <a:pt x="2690" y="30"/>
                </a:lnTo>
                <a:close/>
                <a:moveTo>
                  <a:pt x="2935" y="30"/>
                </a:moveTo>
                <a:lnTo>
                  <a:pt x="2812" y="30"/>
                </a:lnTo>
                <a:lnTo>
                  <a:pt x="2812" y="0"/>
                </a:lnTo>
                <a:lnTo>
                  <a:pt x="2935" y="0"/>
                </a:lnTo>
                <a:lnTo>
                  <a:pt x="2935" y="30"/>
                </a:lnTo>
                <a:close/>
                <a:moveTo>
                  <a:pt x="3179" y="30"/>
                </a:moveTo>
                <a:lnTo>
                  <a:pt x="3057" y="30"/>
                </a:lnTo>
                <a:lnTo>
                  <a:pt x="3057" y="0"/>
                </a:lnTo>
                <a:lnTo>
                  <a:pt x="3179" y="0"/>
                </a:lnTo>
                <a:lnTo>
                  <a:pt x="3179" y="30"/>
                </a:lnTo>
                <a:close/>
                <a:moveTo>
                  <a:pt x="3424" y="30"/>
                </a:moveTo>
                <a:lnTo>
                  <a:pt x="3302" y="30"/>
                </a:lnTo>
                <a:lnTo>
                  <a:pt x="3302" y="0"/>
                </a:lnTo>
                <a:lnTo>
                  <a:pt x="3424" y="0"/>
                </a:lnTo>
                <a:lnTo>
                  <a:pt x="3424" y="30"/>
                </a:lnTo>
                <a:close/>
                <a:moveTo>
                  <a:pt x="3669" y="30"/>
                </a:moveTo>
                <a:lnTo>
                  <a:pt x="3546" y="30"/>
                </a:lnTo>
                <a:lnTo>
                  <a:pt x="3546" y="0"/>
                </a:lnTo>
                <a:lnTo>
                  <a:pt x="3669" y="0"/>
                </a:lnTo>
                <a:lnTo>
                  <a:pt x="3669" y="30"/>
                </a:lnTo>
                <a:close/>
                <a:moveTo>
                  <a:pt x="3913" y="30"/>
                </a:moveTo>
                <a:lnTo>
                  <a:pt x="3791" y="30"/>
                </a:lnTo>
                <a:lnTo>
                  <a:pt x="3791" y="0"/>
                </a:lnTo>
                <a:lnTo>
                  <a:pt x="3913" y="0"/>
                </a:lnTo>
                <a:lnTo>
                  <a:pt x="3913" y="30"/>
                </a:lnTo>
                <a:close/>
                <a:moveTo>
                  <a:pt x="4158" y="30"/>
                </a:moveTo>
                <a:lnTo>
                  <a:pt x="4036" y="30"/>
                </a:lnTo>
                <a:lnTo>
                  <a:pt x="4036" y="0"/>
                </a:lnTo>
                <a:lnTo>
                  <a:pt x="4158" y="0"/>
                </a:lnTo>
                <a:lnTo>
                  <a:pt x="4158" y="30"/>
                </a:lnTo>
                <a:close/>
                <a:moveTo>
                  <a:pt x="4403" y="30"/>
                </a:moveTo>
                <a:lnTo>
                  <a:pt x="4280" y="30"/>
                </a:lnTo>
                <a:lnTo>
                  <a:pt x="4280" y="0"/>
                </a:lnTo>
                <a:lnTo>
                  <a:pt x="4403" y="0"/>
                </a:lnTo>
                <a:lnTo>
                  <a:pt x="4403" y="30"/>
                </a:lnTo>
                <a:close/>
                <a:moveTo>
                  <a:pt x="4647" y="30"/>
                </a:moveTo>
                <a:lnTo>
                  <a:pt x="4525" y="30"/>
                </a:lnTo>
                <a:lnTo>
                  <a:pt x="4525" y="0"/>
                </a:lnTo>
                <a:lnTo>
                  <a:pt x="4647" y="0"/>
                </a:lnTo>
                <a:lnTo>
                  <a:pt x="4647" y="30"/>
                </a:lnTo>
                <a:close/>
                <a:moveTo>
                  <a:pt x="2475" y="152"/>
                </a:moveTo>
                <a:lnTo>
                  <a:pt x="2444" y="152"/>
                </a:lnTo>
                <a:lnTo>
                  <a:pt x="2444" y="29"/>
                </a:lnTo>
                <a:lnTo>
                  <a:pt x="2475" y="29"/>
                </a:lnTo>
                <a:lnTo>
                  <a:pt x="2475" y="152"/>
                </a:lnTo>
                <a:close/>
                <a:moveTo>
                  <a:pt x="2475" y="396"/>
                </a:moveTo>
                <a:lnTo>
                  <a:pt x="2444" y="396"/>
                </a:lnTo>
                <a:lnTo>
                  <a:pt x="2444" y="274"/>
                </a:lnTo>
                <a:lnTo>
                  <a:pt x="2475" y="274"/>
                </a:lnTo>
                <a:lnTo>
                  <a:pt x="2475" y="396"/>
                </a:lnTo>
                <a:close/>
                <a:moveTo>
                  <a:pt x="2475" y="641"/>
                </a:moveTo>
                <a:lnTo>
                  <a:pt x="2444" y="641"/>
                </a:lnTo>
                <a:lnTo>
                  <a:pt x="2444" y="518"/>
                </a:lnTo>
                <a:lnTo>
                  <a:pt x="2475" y="518"/>
                </a:lnTo>
                <a:lnTo>
                  <a:pt x="2475" y="641"/>
                </a:lnTo>
                <a:close/>
                <a:moveTo>
                  <a:pt x="123" y="887"/>
                </a:moveTo>
                <a:lnTo>
                  <a:pt x="0" y="887"/>
                </a:lnTo>
                <a:lnTo>
                  <a:pt x="0" y="857"/>
                </a:lnTo>
                <a:lnTo>
                  <a:pt x="123" y="857"/>
                </a:lnTo>
                <a:lnTo>
                  <a:pt x="123" y="887"/>
                </a:lnTo>
                <a:close/>
                <a:moveTo>
                  <a:pt x="367" y="887"/>
                </a:moveTo>
                <a:lnTo>
                  <a:pt x="245" y="887"/>
                </a:lnTo>
                <a:lnTo>
                  <a:pt x="245" y="857"/>
                </a:lnTo>
                <a:lnTo>
                  <a:pt x="367" y="857"/>
                </a:lnTo>
                <a:lnTo>
                  <a:pt x="367" y="887"/>
                </a:lnTo>
                <a:close/>
                <a:moveTo>
                  <a:pt x="612" y="887"/>
                </a:moveTo>
                <a:lnTo>
                  <a:pt x="490" y="887"/>
                </a:lnTo>
                <a:lnTo>
                  <a:pt x="490" y="857"/>
                </a:lnTo>
                <a:lnTo>
                  <a:pt x="612" y="857"/>
                </a:lnTo>
                <a:lnTo>
                  <a:pt x="612" y="887"/>
                </a:lnTo>
                <a:close/>
                <a:moveTo>
                  <a:pt x="857" y="887"/>
                </a:moveTo>
                <a:lnTo>
                  <a:pt x="734" y="887"/>
                </a:lnTo>
                <a:lnTo>
                  <a:pt x="734" y="857"/>
                </a:lnTo>
                <a:lnTo>
                  <a:pt x="857" y="857"/>
                </a:lnTo>
                <a:lnTo>
                  <a:pt x="857" y="887"/>
                </a:lnTo>
                <a:close/>
                <a:moveTo>
                  <a:pt x="1101" y="887"/>
                </a:moveTo>
                <a:lnTo>
                  <a:pt x="979" y="887"/>
                </a:lnTo>
                <a:lnTo>
                  <a:pt x="979" y="857"/>
                </a:lnTo>
                <a:lnTo>
                  <a:pt x="1101" y="857"/>
                </a:lnTo>
                <a:lnTo>
                  <a:pt x="1101" y="887"/>
                </a:lnTo>
                <a:close/>
                <a:moveTo>
                  <a:pt x="1346" y="887"/>
                </a:moveTo>
                <a:lnTo>
                  <a:pt x="1223" y="887"/>
                </a:lnTo>
                <a:lnTo>
                  <a:pt x="1223" y="857"/>
                </a:lnTo>
                <a:lnTo>
                  <a:pt x="1346" y="857"/>
                </a:lnTo>
                <a:lnTo>
                  <a:pt x="1346" y="887"/>
                </a:lnTo>
                <a:close/>
                <a:moveTo>
                  <a:pt x="1590" y="887"/>
                </a:moveTo>
                <a:lnTo>
                  <a:pt x="1468" y="887"/>
                </a:lnTo>
                <a:lnTo>
                  <a:pt x="1468" y="857"/>
                </a:lnTo>
                <a:lnTo>
                  <a:pt x="1590" y="857"/>
                </a:lnTo>
                <a:lnTo>
                  <a:pt x="1590" y="887"/>
                </a:lnTo>
                <a:close/>
                <a:moveTo>
                  <a:pt x="1835" y="887"/>
                </a:moveTo>
                <a:lnTo>
                  <a:pt x="1713" y="887"/>
                </a:lnTo>
                <a:lnTo>
                  <a:pt x="1713" y="857"/>
                </a:lnTo>
                <a:lnTo>
                  <a:pt x="1835" y="857"/>
                </a:lnTo>
                <a:lnTo>
                  <a:pt x="1835" y="887"/>
                </a:lnTo>
                <a:close/>
                <a:moveTo>
                  <a:pt x="2080" y="887"/>
                </a:moveTo>
                <a:lnTo>
                  <a:pt x="1957" y="887"/>
                </a:lnTo>
                <a:lnTo>
                  <a:pt x="1957" y="857"/>
                </a:lnTo>
                <a:lnTo>
                  <a:pt x="2080" y="857"/>
                </a:lnTo>
                <a:lnTo>
                  <a:pt x="2080" y="887"/>
                </a:lnTo>
                <a:close/>
                <a:moveTo>
                  <a:pt x="2324" y="887"/>
                </a:moveTo>
                <a:lnTo>
                  <a:pt x="2202" y="887"/>
                </a:lnTo>
                <a:lnTo>
                  <a:pt x="2202" y="857"/>
                </a:lnTo>
                <a:lnTo>
                  <a:pt x="2324" y="857"/>
                </a:lnTo>
                <a:lnTo>
                  <a:pt x="2324" y="887"/>
                </a:lnTo>
                <a:close/>
                <a:moveTo>
                  <a:pt x="2475" y="887"/>
                </a:moveTo>
                <a:lnTo>
                  <a:pt x="2447" y="887"/>
                </a:lnTo>
                <a:lnTo>
                  <a:pt x="2447" y="872"/>
                </a:lnTo>
                <a:lnTo>
                  <a:pt x="2444" y="872"/>
                </a:lnTo>
                <a:lnTo>
                  <a:pt x="2444" y="763"/>
                </a:lnTo>
                <a:lnTo>
                  <a:pt x="2475" y="763"/>
                </a:lnTo>
                <a:lnTo>
                  <a:pt x="2475" y="8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50E330D-9C81-1046-B524-1DA406D10012}"/>
              </a:ext>
            </a:extLst>
          </p:cNvPr>
          <p:cNvSpPr txBox="1">
            <a:spLocks/>
          </p:cNvSpPr>
          <p:nvPr/>
        </p:nvSpPr>
        <p:spPr>
          <a:xfrm>
            <a:off x="12188825" y="3969282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E74B8C-82AE-0D44-B6DE-7E6136D67C8B}"/>
              </a:ext>
            </a:extLst>
          </p:cNvPr>
          <p:cNvSpPr txBox="1"/>
          <p:nvPr/>
        </p:nvSpPr>
        <p:spPr>
          <a:xfrm>
            <a:off x="12188825" y="338735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D8F5043-F4A6-B04E-95B2-1F08F7B9F6BF}"/>
              </a:ext>
            </a:extLst>
          </p:cNvPr>
          <p:cNvSpPr txBox="1">
            <a:spLocks/>
          </p:cNvSpPr>
          <p:nvPr/>
        </p:nvSpPr>
        <p:spPr>
          <a:xfrm>
            <a:off x="12188825" y="6193920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C310F4-B526-0742-8EF7-3F1AB43F3E35}"/>
              </a:ext>
            </a:extLst>
          </p:cNvPr>
          <p:cNvSpPr txBox="1"/>
          <p:nvPr/>
        </p:nvSpPr>
        <p:spPr>
          <a:xfrm>
            <a:off x="12188825" y="561198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0077951-F384-5141-97B2-8C4938F6B584}"/>
              </a:ext>
            </a:extLst>
          </p:cNvPr>
          <p:cNvSpPr txBox="1">
            <a:spLocks/>
          </p:cNvSpPr>
          <p:nvPr/>
        </p:nvSpPr>
        <p:spPr>
          <a:xfrm>
            <a:off x="12188825" y="8446023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EEB8B2-0D9A-6748-B68D-EE7D380A6912}"/>
              </a:ext>
            </a:extLst>
          </p:cNvPr>
          <p:cNvSpPr txBox="1"/>
          <p:nvPr/>
        </p:nvSpPr>
        <p:spPr>
          <a:xfrm>
            <a:off x="12188825" y="786409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0F2770FA-D16C-334E-BAB8-31EDF538CACC}"/>
              </a:ext>
            </a:extLst>
          </p:cNvPr>
          <p:cNvSpPr txBox="1">
            <a:spLocks/>
          </p:cNvSpPr>
          <p:nvPr/>
        </p:nvSpPr>
        <p:spPr>
          <a:xfrm>
            <a:off x="12188825" y="10709112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23E61E-30F3-D746-99A3-76C9AD09D8A8}"/>
              </a:ext>
            </a:extLst>
          </p:cNvPr>
          <p:cNvSpPr txBox="1"/>
          <p:nvPr/>
        </p:nvSpPr>
        <p:spPr>
          <a:xfrm>
            <a:off x="12188825" y="1012718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1B7AA-AE45-7343-9419-F8E634769DE8}"/>
              </a:ext>
            </a:extLst>
          </p:cNvPr>
          <p:cNvSpPr txBox="1"/>
          <p:nvPr/>
        </p:nvSpPr>
        <p:spPr>
          <a:xfrm>
            <a:off x="2699379" y="3969282"/>
            <a:ext cx="546945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2280D-1C58-2345-B7F1-28C79210FC75}"/>
              </a:ext>
            </a:extLst>
          </p:cNvPr>
          <p:cNvSpPr txBox="1"/>
          <p:nvPr/>
        </p:nvSpPr>
        <p:spPr>
          <a:xfrm>
            <a:off x="5901547" y="6136920"/>
            <a:ext cx="734496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381FAD-264E-9345-8705-73EAB3010518}"/>
              </a:ext>
            </a:extLst>
          </p:cNvPr>
          <p:cNvSpPr txBox="1"/>
          <p:nvPr/>
        </p:nvSpPr>
        <p:spPr>
          <a:xfrm>
            <a:off x="5846312" y="8840117"/>
            <a:ext cx="766557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75A0B-BC50-1A45-9DC4-FD0E50DF4638}"/>
              </a:ext>
            </a:extLst>
          </p:cNvPr>
          <p:cNvSpPr txBox="1"/>
          <p:nvPr/>
        </p:nvSpPr>
        <p:spPr>
          <a:xfrm>
            <a:off x="2555108" y="11029199"/>
            <a:ext cx="835485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665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2CC39-D069-254A-AD00-E783E55B8B3D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EFD82-EFAF-3B4A-877E-E6B4EC0DE41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D74DBBB-E8C9-1F4E-965E-58A74944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345" y="6638610"/>
            <a:ext cx="2873209" cy="2873205"/>
          </a:xfrm>
          <a:custGeom>
            <a:avLst/>
            <a:gdLst>
              <a:gd name="T0" fmla="*/ 1883 w 1884"/>
              <a:gd name="T1" fmla="*/ 942 h 1885"/>
              <a:gd name="T2" fmla="*/ 942 w 1884"/>
              <a:gd name="T3" fmla="*/ 1884 h 1885"/>
              <a:gd name="T4" fmla="*/ 0 w 1884"/>
              <a:gd name="T5" fmla="*/ 942 h 1885"/>
              <a:gd name="T6" fmla="*/ 942 w 1884"/>
              <a:gd name="T7" fmla="*/ 0 h 1885"/>
              <a:gd name="T8" fmla="*/ 1883 w 1884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1885">
                <a:moveTo>
                  <a:pt x="1883" y="942"/>
                </a:moveTo>
                <a:cubicBezTo>
                  <a:pt x="1883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3" y="422"/>
                  <a:pt x="1883" y="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3F2F0B0-92F6-0E49-BB12-242234F5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788" y="5784047"/>
            <a:ext cx="4589055" cy="2294531"/>
          </a:xfrm>
          <a:custGeom>
            <a:avLst/>
            <a:gdLst>
              <a:gd name="T0" fmla="*/ 1503 w 3006"/>
              <a:gd name="T1" fmla="*/ 0 h 1503"/>
              <a:gd name="T2" fmla="*/ 0 w 3006"/>
              <a:gd name="T3" fmla="*/ 1502 h 1503"/>
              <a:gd name="T4" fmla="*/ 455 w 3006"/>
              <a:gd name="T5" fmla="*/ 1502 h 1503"/>
              <a:gd name="T6" fmla="*/ 1503 w 3006"/>
              <a:gd name="T7" fmla="*/ 455 h 1503"/>
              <a:gd name="T8" fmla="*/ 2549 w 3006"/>
              <a:gd name="T9" fmla="*/ 1502 h 1503"/>
              <a:gd name="T10" fmla="*/ 3005 w 3006"/>
              <a:gd name="T11" fmla="*/ 1502 h 1503"/>
              <a:gd name="T12" fmla="*/ 1503 w 3006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3">
                <a:moveTo>
                  <a:pt x="1503" y="0"/>
                </a:moveTo>
                <a:cubicBezTo>
                  <a:pt x="672" y="0"/>
                  <a:pt x="0" y="673"/>
                  <a:pt x="0" y="1502"/>
                </a:cubicBezTo>
                <a:lnTo>
                  <a:pt x="455" y="1502"/>
                </a:lnTo>
                <a:cubicBezTo>
                  <a:pt x="455" y="924"/>
                  <a:pt x="924" y="455"/>
                  <a:pt x="1503" y="455"/>
                </a:cubicBezTo>
                <a:cubicBezTo>
                  <a:pt x="2081" y="455"/>
                  <a:pt x="2549" y="924"/>
                  <a:pt x="2549" y="1502"/>
                </a:cubicBezTo>
                <a:lnTo>
                  <a:pt x="3005" y="1502"/>
                </a:lnTo>
                <a:cubicBezTo>
                  <a:pt x="3005" y="673"/>
                  <a:pt x="2332" y="0"/>
                  <a:pt x="150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CBAB736-0344-A345-892B-F9D793A8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604" y="6638610"/>
            <a:ext cx="2873209" cy="2873205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4" y="422"/>
                  <a:pt x="1884" y="9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B118C8D-D872-6D46-A14B-F7CDEE60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046" y="8071846"/>
            <a:ext cx="4589055" cy="2294531"/>
          </a:xfrm>
          <a:custGeom>
            <a:avLst/>
            <a:gdLst>
              <a:gd name="T0" fmla="*/ 2550 w 3006"/>
              <a:gd name="T1" fmla="*/ 0 h 1504"/>
              <a:gd name="T2" fmla="*/ 1503 w 3006"/>
              <a:gd name="T3" fmla="*/ 1047 h 1504"/>
              <a:gd name="T4" fmla="*/ 456 w 3006"/>
              <a:gd name="T5" fmla="*/ 0 h 1504"/>
              <a:gd name="T6" fmla="*/ 0 w 3006"/>
              <a:gd name="T7" fmla="*/ 0 h 1504"/>
              <a:gd name="T8" fmla="*/ 1503 w 3006"/>
              <a:gd name="T9" fmla="*/ 1503 h 1504"/>
              <a:gd name="T10" fmla="*/ 3005 w 3006"/>
              <a:gd name="T11" fmla="*/ 0 h 1504"/>
              <a:gd name="T12" fmla="*/ 2550 w 3006"/>
              <a:gd name="T13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4">
                <a:moveTo>
                  <a:pt x="2550" y="0"/>
                </a:moveTo>
                <a:cubicBezTo>
                  <a:pt x="2550" y="578"/>
                  <a:pt x="2081" y="1047"/>
                  <a:pt x="1503" y="1047"/>
                </a:cubicBezTo>
                <a:cubicBezTo>
                  <a:pt x="924" y="1047"/>
                  <a:pt x="456" y="578"/>
                  <a:pt x="456" y="0"/>
                </a:cubicBezTo>
                <a:lnTo>
                  <a:pt x="0" y="0"/>
                </a:lnTo>
                <a:cubicBezTo>
                  <a:pt x="0" y="830"/>
                  <a:pt x="673" y="1503"/>
                  <a:pt x="1503" y="1503"/>
                </a:cubicBezTo>
                <a:cubicBezTo>
                  <a:pt x="2333" y="1503"/>
                  <a:pt x="3005" y="830"/>
                  <a:pt x="3005" y="0"/>
                </a:cubicBezTo>
                <a:lnTo>
                  <a:pt x="25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B4B962A-B756-0E4C-8BAB-F3935856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862" y="6638610"/>
            <a:ext cx="2873209" cy="2873205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3" y="1884"/>
                  <a:pt x="942" y="1884"/>
                </a:cubicBezTo>
                <a:cubicBezTo>
                  <a:pt x="422" y="1884"/>
                  <a:pt x="0" y="1462"/>
                  <a:pt x="0" y="942"/>
                </a:cubicBezTo>
                <a:cubicBezTo>
                  <a:pt x="0" y="422"/>
                  <a:pt x="422" y="0"/>
                  <a:pt x="942" y="0"/>
                </a:cubicBez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FFA0FCAE-AC70-5941-8A6D-4CF421A1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04" y="5784047"/>
            <a:ext cx="4589055" cy="2294531"/>
          </a:xfrm>
          <a:custGeom>
            <a:avLst/>
            <a:gdLst>
              <a:gd name="T0" fmla="*/ 1502 w 3006"/>
              <a:gd name="T1" fmla="*/ 0 h 1503"/>
              <a:gd name="T2" fmla="*/ 0 w 3006"/>
              <a:gd name="T3" fmla="*/ 1502 h 1503"/>
              <a:gd name="T4" fmla="*/ 456 w 3006"/>
              <a:gd name="T5" fmla="*/ 1502 h 1503"/>
              <a:gd name="T6" fmla="*/ 1503 w 3006"/>
              <a:gd name="T7" fmla="*/ 455 h 1503"/>
              <a:gd name="T8" fmla="*/ 2550 w 3006"/>
              <a:gd name="T9" fmla="*/ 1502 h 1503"/>
              <a:gd name="T10" fmla="*/ 3005 w 3006"/>
              <a:gd name="T11" fmla="*/ 1502 h 1503"/>
              <a:gd name="T12" fmla="*/ 1502 w 3006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3">
                <a:moveTo>
                  <a:pt x="1502" y="0"/>
                </a:moveTo>
                <a:cubicBezTo>
                  <a:pt x="673" y="0"/>
                  <a:pt x="0" y="673"/>
                  <a:pt x="0" y="1502"/>
                </a:cubicBezTo>
                <a:lnTo>
                  <a:pt x="456" y="1502"/>
                </a:lnTo>
                <a:cubicBezTo>
                  <a:pt x="456" y="924"/>
                  <a:pt x="924" y="455"/>
                  <a:pt x="1503" y="455"/>
                </a:cubicBezTo>
                <a:cubicBezTo>
                  <a:pt x="2081" y="455"/>
                  <a:pt x="2550" y="924"/>
                  <a:pt x="2550" y="1502"/>
                </a:cubicBezTo>
                <a:lnTo>
                  <a:pt x="3005" y="1502"/>
                </a:lnTo>
                <a:cubicBezTo>
                  <a:pt x="3005" y="673"/>
                  <a:pt x="2332" y="0"/>
                  <a:pt x="15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BB63C2D-0683-1940-B68B-40AEBFA9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562" y="8071846"/>
            <a:ext cx="4589055" cy="2294531"/>
          </a:xfrm>
          <a:custGeom>
            <a:avLst/>
            <a:gdLst>
              <a:gd name="T0" fmla="*/ 2550 w 3006"/>
              <a:gd name="T1" fmla="*/ 0 h 1504"/>
              <a:gd name="T2" fmla="*/ 1503 w 3006"/>
              <a:gd name="T3" fmla="*/ 1047 h 1504"/>
              <a:gd name="T4" fmla="*/ 456 w 3006"/>
              <a:gd name="T5" fmla="*/ 0 h 1504"/>
              <a:gd name="T6" fmla="*/ 0 w 3006"/>
              <a:gd name="T7" fmla="*/ 0 h 1504"/>
              <a:gd name="T8" fmla="*/ 1503 w 3006"/>
              <a:gd name="T9" fmla="*/ 1503 h 1504"/>
              <a:gd name="T10" fmla="*/ 3005 w 3006"/>
              <a:gd name="T11" fmla="*/ 0 h 1504"/>
              <a:gd name="T12" fmla="*/ 2550 w 3006"/>
              <a:gd name="T13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4">
                <a:moveTo>
                  <a:pt x="2550" y="0"/>
                </a:moveTo>
                <a:cubicBezTo>
                  <a:pt x="2550" y="578"/>
                  <a:pt x="2081" y="1047"/>
                  <a:pt x="1503" y="1047"/>
                </a:cubicBezTo>
                <a:cubicBezTo>
                  <a:pt x="924" y="1047"/>
                  <a:pt x="456" y="578"/>
                  <a:pt x="456" y="0"/>
                </a:cubicBezTo>
                <a:lnTo>
                  <a:pt x="0" y="0"/>
                </a:lnTo>
                <a:cubicBezTo>
                  <a:pt x="0" y="830"/>
                  <a:pt x="673" y="1503"/>
                  <a:pt x="1503" y="1503"/>
                </a:cubicBezTo>
                <a:cubicBezTo>
                  <a:pt x="2333" y="1503"/>
                  <a:pt x="3005" y="830"/>
                  <a:pt x="3005" y="0"/>
                </a:cubicBezTo>
                <a:lnTo>
                  <a:pt x="25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BF8B743-F883-CE42-8217-04250D98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9109" y="6638610"/>
            <a:ext cx="2873204" cy="2873205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2" y="1884"/>
                  <a:pt x="942" y="1884"/>
                </a:cubicBezTo>
                <a:cubicBezTo>
                  <a:pt x="422" y="1884"/>
                  <a:pt x="0" y="1462"/>
                  <a:pt x="0" y="942"/>
                </a:cubicBezTo>
                <a:cubicBezTo>
                  <a:pt x="0" y="422"/>
                  <a:pt x="422" y="0"/>
                  <a:pt x="942" y="0"/>
                </a:cubicBezTo>
                <a:cubicBezTo>
                  <a:pt x="1462" y="0"/>
                  <a:pt x="1884" y="422"/>
                  <a:pt x="1884" y="9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D9831C3-0ACE-A342-A9AB-BF50922F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47" y="5784047"/>
            <a:ext cx="4582329" cy="2294531"/>
          </a:xfrm>
          <a:custGeom>
            <a:avLst/>
            <a:gdLst>
              <a:gd name="T0" fmla="*/ 1502 w 3005"/>
              <a:gd name="T1" fmla="*/ 0 h 1503"/>
              <a:gd name="T2" fmla="*/ 0 w 3005"/>
              <a:gd name="T3" fmla="*/ 1502 h 1503"/>
              <a:gd name="T4" fmla="*/ 455 w 3005"/>
              <a:gd name="T5" fmla="*/ 1502 h 1503"/>
              <a:gd name="T6" fmla="*/ 1502 w 3005"/>
              <a:gd name="T7" fmla="*/ 455 h 1503"/>
              <a:gd name="T8" fmla="*/ 2549 w 3005"/>
              <a:gd name="T9" fmla="*/ 1502 h 1503"/>
              <a:gd name="T10" fmla="*/ 3004 w 3005"/>
              <a:gd name="T11" fmla="*/ 1502 h 1503"/>
              <a:gd name="T12" fmla="*/ 1502 w 3005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5" h="1503">
                <a:moveTo>
                  <a:pt x="1502" y="0"/>
                </a:moveTo>
                <a:cubicBezTo>
                  <a:pt x="673" y="0"/>
                  <a:pt x="0" y="673"/>
                  <a:pt x="0" y="1502"/>
                </a:cubicBezTo>
                <a:lnTo>
                  <a:pt x="455" y="1502"/>
                </a:lnTo>
                <a:cubicBezTo>
                  <a:pt x="455" y="924"/>
                  <a:pt x="924" y="455"/>
                  <a:pt x="1502" y="455"/>
                </a:cubicBezTo>
                <a:cubicBezTo>
                  <a:pt x="2080" y="455"/>
                  <a:pt x="2549" y="924"/>
                  <a:pt x="2549" y="1502"/>
                </a:cubicBezTo>
                <a:lnTo>
                  <a:pt x="3004" y="1502"/>
                </a:lnTo>
                <a:cubicBezTo>
                  <a:pt x="3004" y="673"/>
                  <a:pt x="2332" y="0"/>
                  <a:pt x="150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B47C18B-861E-FB4B-8941-81547D4E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120" y="6638610"/>
            <a:ext cx="2873209" cy="2873205"/>
          </a:xfrm>
          <a:custGeom>
            <a:avLst/>
            <a:gdLst>
              <a:gd name="T0" fmla="*/ 1883 w 1884"/>
              <a:gd name="T1" fmla="*/ 942 h 1885"/>
              <a:gd name="T2" fmla="*/ 942 w 1884"/>
              <a:gd name="T3" fmla="*/ 1884 h 1885"/>
              <a:gd name="T4" fmla="*/ 0 w 1884"/>
              <a:gd name="T5" fmla="*/ 942 h 1885"/>
              <a:gd name="T6" fmla="*/ 942 w 1884"/>
              <a:gd name="T7" fmla="*/ 0 h 1885"/>
              <a:gd name="T8" fmla="*/ 1883 w 1884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1885">
                <a:moveTo>
                  <a:pt x="1883" y="942"/>
                </a:moveTo>
                <a:cubicBezTo>
                  <a:pt x="1883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3" y="422"/>
                  <a:pt x="1883" y="9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8F07D01-4FDB-6B40-80A4-D55CC8B92827}"/>
              </a:ext>
            </a:extLst>
          </p:cNvPr>
          <p:cNvSpPr txBox="1">
            <a:spLocks/>
          </p:cNvSpPr>
          <p:nvPr/>
        </p:nvSpPr>
        <p:spPr>
          <a:xfrm>
            <a:off x="2261095" y="1112058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B48F6-01DC-984D-BD4B-C5AE77847950}"/>
              </a:ext>
            </a:extLst>
          </p:cNvPr>
          <p:cNvSpPr txBox="1"/>
          <p:nvPr/>
        </p:nvSpPr>
        <p:spPr>
          <a:xfrm>
            <a:off x="2933819" y="1053865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00DF682-58AB-7E4A-BA30-BD5E4B1EBBC5}"/>
              </a:ext>
            </a:extLst>
          </p:cNvPr>
          <p:cNvSpPr txBox="1">
            <a:spLocks/>
          </p:cNvSpPr>
          <p:nvPr/>
        </p:nvSpPr>
        <p:spPr>
          <a:xfrm>
            <a:off x="10064064" y="1112058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08527-309D-2146-914D-8631C2B058C1}"/>
              </a:ext>
            </a:extLst>
          </p:cNvPr>
          <p:cNvSpPr txBox="1"/>
          <p:nvPr/>
        </p:nvSpPr>
        <p:spPr>
          <a:xfrm>
            <a:off x="10689499" y="1053865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327479B-1636-7C47-8183-6C295CA69305}"/>
              </a:ext>
            </a:extLst>
          </p:cNvPr>
          <p:cNvSpPr txBox="1">
            <a:spLocks/>
          </p:cNvSpPr>
          <p:nvPr/>
        </p:nvSpPr>
        <p:spPr>
          <a:xfrm>
            <a:off x="17824856" y="1112058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45D450-342E-074C-9945-DC84409AAA1E}"/>
              </a:ext>
            </a:extLst>
          </p:cNvPr>
          <p:cNvSpPr txBox="1"/>
          <p:nvPr/>
        </p:nvSpPr>
        <p:spPr>
          <a:xfrm>
            <a:off x="18441475" y="1053865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9DAC168-E4A3-764C-B3D4-4D51A03DB541}"/>
              </a:ext>
            </a:extLst>
          </p:cNvPr>
          <p:cNvSpPr txBox="1">
            <a:spLocks/>
          </p:cNvSpPr>
          <p:nvPr/>
        </p:nvSpPr>
        <p:spPr>
          <a:xfrm>
            <a:off x="6150353" y="4251177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84B52-743E-3349-AE25-A59E1E226ECB}"/>
              </a:ext>
            </a:extLst>
          </p:cNvPr>
          <p:cNvSpPr txBox="1"/>
          <p:nvPr/>
        </p:nvSpPr>
        <p:spPr>
          <a:xfrm>
            <a:off x="6783002" y="366924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E529C7E-7310-2646-8AF2-8F787C9D0E31}"/>
              </a:ext>
            </a:extLst>
          </p:cNvPr>
          <p:cNvSpPr txBox="1">
            <a:spLocks/>
          </p:cNvSpPr>
          <p:nvPr/>
        </p:nvSpPr>
        <p:spPr>
          <a:xfrm>
            <a:off x="13928869" y="4251177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DFD54C-A110-4748-AA74-DA4A83C48376}"/>
              </a:ext>
            </a:extLst>
          </p:cNvPr>
          <p:cNvSpPr txBox="1"/>
          <p:nvPr/>
        </p:nvSpPr>
        <p:spPr>
          <a:xfrm>
            <a:off x="14539878" y="366924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B8CEE-E904-0E4F-B127-06B4B85FBAFC}"/>
              </a:ext>
            </a:extLst>
          </p:cNvPr>
          <p:cNvSpPr txBox="1"/>
          <p:nvPr/>
        </p:nvSpPr>
        <p:spPr>
          <a:xfrm>
            <a:off x="3726508" y="7344602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E939D-FA88-ED4D-A8E5-488B13D9D631}"/>
              </a:ext>
            </a:extLst>
          </p:cNvPr>
          <p:cNvSpPr txBox="1"/>
          <p:nvPr/>
        </p:nvSpPr>
        <p:spPr>
          <a:xfrm>
            <a:off x="7503552" y="7344602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ABA39B-5674-EB4B-9A35-B18B001EC8AF}"/>
              </a:ext>
            </a:extLst>
          </p:cNvPr>
          <p:cNvSpPr txBox="1"/>
          <p:nvPr/>
        </p:nvSpPr>
        <p:spPr>
          <a:xfrm>
            <a:off x="11371131" y="7344602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99B2E7-EE4D-AA49-82A0-D7D788B1B3AF}"/>
              </a:ext>
            </a:extLst>
          </p:cNvPr>
          <p:cNvSpPr txBox="1"/>
          <p:nvPr/>
        </p:nvSpPr>
        <p:spPr>
          <a:xfrm>
            <a:off x="15221154" y="7344602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37E644-02F3-D849-ACA1-218A219006A9}"/>
              </a:ext>
            </a:extLst>
          </p:cNvPr>
          <p:cNvSpPr txBox="1"/>
          <p:nvPr/>
        </p:nvSpPr>
        <p:spPr>
          <a:xfrm>
            <a:off x="19132370" y="7344602"/>
            <a:ext cx="16866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7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1303CF2-F146-6C45-9CDA-771C562C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87" y="3470455"/>
            <a:ext cx="5194280" cy="5901728"/>
          </a:xfrm>
          <a:custGeom>
            <a:avLst/>
            <a:gdLst>
              <a:gd name="T0" fmla="*/ 2411 w 4823"/>
              <a:gd name="T1" fmla="*/ 3618 h 5480"/>
              <a:gd name="T2" fmla="*/ 1203 w 4823"/>
              <a:gd name="T3" fmla="*/ 2410 h 5480"/>
              <a:gd name="T4" fmla="*/ 2411 w 4823"/>
              <a:gd name="T5" fmla="*/ 1203 h 5480"/>
              <a:gd name="T6" fmla="*/ 3619 w 4823"/>
              <a:gd name="T7" fmla="*/ 2410 h 5480"/>
              <a:gd name="T8" fmla="*/ 2411 w 4823"/>
              <a:gd name="T9" fmla="*/ 3618 h 5480"/>
              <a:gd name="T10" fmla="*/ 4822 w 4823"/>
              <a:gd name="T11" fmla="*/ 2410 h 5480"/>
              <a:gd name="T12" fmla="*/ 2411 w 4823"/>
              <a:gd name="T13" fmla="*/ 0 h 5480"/>
              <a:gd name="T14" fmla="*/ 0 w 4823"/>
              <a:gd name="T15" fmla="*/ 2410 h 5480"/>
              <a:gd name="T16" fmla="*/ 1760 w 4823"/>
              <a:gd name="T17" fmla="*/ 4732 h 5480"/>
              <a:gd name="T18" fmla="*/ 1754 w 4823"/>
              <a:gd name="T19" fmla="*/ 4821 h 5480"/>
              <a:gd name="T20" fmla="*/ 2411 w 4823"/>
              <a:gd name="T21" fmla="*/ 5479 h 5480"/>
              <a:gd name="T22" fmla="*/ 3068 w 4823"/>
              <a:gd name="T23" fmla="*/ 4821 h 5480"/>
              <a:gd name="T24" fmla="*/ 3062 w 4823"/>
              <a:gd name="T25" fmla="*/ 4732 h 5480"/>
              <a:gd name="T26" fmla="*/ 4822 w 4823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3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8" y="1203"/>
                  <a:pt x="3619" y="1743"/>
                  <a:pt x="3619" y="2410"/>
                </a:cubicBezTo>
                <a:cubicBezTo>
                  <a:pt x="3619" y="3077"/>
                  <a:pt x="3078" y="3618"/>
                  <a:pt x="2411" y="3618"/>
                </a:cubicBezTo>
                <a:close/>
                <a:moveTo>
                  <a:pt x="4822" y="2410"/>
                </a:moveTo>
                <a:cubicBezTo>
                  <a:pt x="4822" y="1079"/>
                  <a:pt x="3742" y="0"/>
                  <a:pt x="2411" y="0"/>
                </a:cubicBezTo>
                <a:cubicBezTo>
                  <a:pt x="1080" y="0"/>
                  <a:pt x="0" y="1079"/>
                  <a:pt x="0" y="2410"/>
                </a:cubicBezTo>
                <a:cubicBezTo>
                  <a:pt x="0" y="3516"/>
                  <a:pt x="744" y="4448"/>
                  <a:pt x="1760" y="4732"/>
                </a:cubicBezTo>
                <a:cubicBezTo>
                  <a:pt x="1755" y="4761"/>
                  <a:pt x="1754" y="4791"/>
                  <a:pt x="1754" y="4821"/>
                </a:cubicBezTo>
                <a:cubicBezTo>
                  <a:pt x="1754" y="5184"/>
                  <a:pt x="2048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7" y="4761"/>
                  <a:pt x="3062" y="4732"/>
                </a:cubicBezTo>
                <a:cubicBezTo>
                  <a:pt x="4078" y="4448"/>
                  <a:pt x="4822" y="3516"/>
                  <a:pt x="4822" y="24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F5833CC-0DD3-BC4A-800A-122AC73A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435" y="3470455"/>
            <a:ext cx="5189530" cy="5901728"/>
          </a:xfrm>
          <a:custGeom>
            <a:avLst/>
            <a:gdLst>
              <a:gd name="T0" fmla="*/ 2410 w 4822"/>
              <a:gd name="T1" fmla="*/ 3618 h 5480"/>
              <a:gd name="T2" fmla="*/ 1203 w 4822"/>
              <a:gd name="T3" fmla="*/ 2410 h 5480"/>
              <a:gd name="T4" fmla="*/ 2410 w 4822"/>
              <a:gd name="T5" fmla="*/ 1203 h 5480"/>
              <a:gd name="T6" fmla="*/ 3618 w 4822"/>
              <a:gd name="T7" fmla="*/ 2410 h 5480"/>
              <a:gd name="T8" fmla="*/ 2410 w 4822"/>
              <a:gd name="T9" fmla="*/ 3618 h 5480"/>
              <a:gd name="T10" fmla="*/ 4821 w 4822"/>
              <a:gd name="T11" fmla="*/ 2410 h 5480"/>
              <a:gd name="T12" fmla="*/ 2410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0 w 4822"/>
              <a:gd name="T21" fmla="*/ 5479 h 5480"/>
              <a:gd name="T22" fmla="*/ 3068 w 4822"/>
              <a:gd name="T23" fmla="*/ 4821 h 5480"/>
              <a:gd name="T24" fmla="*/ 3061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0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0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0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0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0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1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D7A7807-C161-E54B-84B0-EDD29780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733" y="3470455"/>
            <a:ext cx="5189530" cy="5901728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8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8" y="5479"/>
                  <a:pt x="2411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D94D9-7C67-F542-B4BC-3AFC8528A94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7A592-03D9-C148-A24C-665B274D44F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BDD77-166F-184C-B6D3-42080E0300CC}"/>
              </a:ext>
            </a:extLst>
          </p:cNvPr>
          <p:cNvSpPr txBox="1"/>
          <p:nvPr/>
        </p:nvSpPr>
        <p:spPr>
          <a:xfrm>
            <a:off x="4058082" y="5331244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77C6F-B924-E14F-AEC5-F70810E8C636}"/>
              </a:ext>
            </a:extLst>
          </p:cNvPr>
          <p:cNvSpPr txBox="1"/>
          <p:nvPr/>
        </p:nvSpPr>
        <p:spPr>
          <a:xfrm>
            <a:off x="11325866" y="5331244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E58E3-88EF-8C43-95D7-30721759C878}"/>
              </a:ext>
            </a:extLst>
          </p:cNvPr>
          <p:cNvSpPr txBox="1"/>
          <p:nvPr/>
        </p:nvSpPr>
        <p:spPr>
          <a:xfrm>
            <a:off x="18818806" y="5331244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ADE836-2941-E34F-AD33-A7308F2275B1}"/>
              </a:ext>
            </a:extLst>
          </p:cNvPr>
          <p:cNvSpPr txBox="1">
            <a:spLocks/>
          </p:cNvSpPr>
          <p:nvPr/>
        </p:nvSpPr>
        <p:spPr>
          <a:xfrm>
            <a:off x="1814964" y="10827849"/>
            <a:ext cx="5857124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5277-2952-8745-A300-D5FEE1B3D903}"/>
              </a:ext>
            </a:extLst>
          </p:cNvPr>
          <p:cNvSpPr txBox="1"/>
          <p:nvPr/>
        </p:nvSpPr>
        <p:spPr>
          <a:xfrm>
            <a:off x="3265396" y="1024591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6A9FEA0-38DB-E44B-923D-D4AC1F69AF57}"/>
              </a:ext>
            </a:extLst>
          </p:cNvPr>
          <p:cNvSpPr txBox="1">
            <a:spLocks/>
          </p:cNvSpPr>
          <p:nvPr/>
        </p:nvSpPr>
        <p:spPr>
          <a:xfrm>
            <a:off x="9260263" y="10827849"/>
            <a:ext cx="5857124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860AE-F97F-1F4D-B0A2-17FB2DED4462}"/>
              </a:ext>
            </a:extLst>
          </p:cNvPr>
          <p:cNvSpPr txBox="1"/>
          <p:nvPr/>
        </p:nvSpPr>
        <p:spPr>
          <a:xfrm>
            <a:off x="10670620" y="1024591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9BED858-2914-CB44-8C46-7F86E77955D7}"/>
              </a:ext>
            </a:extLst>
          </p:cNvPr>
          <p:cNvSpPr txBox="1">
            <a:spLocks/>
          </p:cNvSpPr>
          <p:nvPr/>
        </p:nvSpPr>
        <p:spPr>
          <a:xfrm>
            <a:off x="16705562" y="10827849"/>
            <a:ext cx="5857124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9F83E-EF08-5348-8C1A-31E666995F67}"/>
              </a:ext>
            </a:extLst>
          </p:cNvPr>
          <p:cNvSpPr txBox="1"/>
          <p:nvPr/>
        </p:nvSpPr>
        <p:spPr>
          <a:xfrm>
            <a:off x="18108706" y="1024591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</p:spTree>
    <p:extLst>
      <p:ext uri="{BB962C8B-B14F-4D97-AF65-F5344CB8AC3E}">
        <p14:creationId xmlns:p14="http://schemas.microsoft.com/office/powerpoint/2010/main" val="107284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B94CD-1498-CB4B-96D4-EE7741C552B8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438A1-9788-1D4D-A84E-3715C61E3A3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: Shape 122">
            <a:extLst>
              <a:ext uri="{FF2B5EF4-FFF2-40B4-BE49-F238E27FC236}">
                <a16:creationId xmlns:a16="http://schemas.microsoft.com/office/drawing/2014/main" id="{63F4332E-3188-BF4F-9D63-C6933CD9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347" y="4320291"/>
            <a:ext cx="4338217" cy="927064"/>
          </a:xfrm>
          <a:custGeom>
            <a:avLst/>
            <a:gdLst>
              <a:gd name="connsiteX0" fmla="*/ 0 w 4338217"/>
              <a:gd name="connsiteY0" fmla="*/ 774502 h 927064"/>
              <a:gd name="connsiteX1" fmla="*/ 37167 w 4338217"/>
              <a:gd name="connsiteY1" fmla="*/ 774502 h 927064"/>
              <a:gd name="connsiteX2" fmla="*/ 37167 w 4338217"/>
              <a:gd name="connsiteY2" fmla="*/ 927064 h 927064"/>
              <a:gd name="connsiteX3" fmla="*/ 0 w 4338217"/>
              <a:gd name="connsiteY3" fmla="*/ 927064 h 927064"/>
              <a:gd name="connsiteX4" fmla="*/ 4300967 w 4338217"/>
              <a:gd name="connsiteY4" fmla="*/ 576756 h 927064"/>
              <a:gd name="connsiteX5" fmla="*/ 4338217 w 4338217"/>
              <a:gd name="connsiteY5" fmla="*/ 576756 h 927064"/>
              <a:gd name="connsiteX6" fmla="*/ 4338217 w 4338217"/>
              <a:gd name="connsiteY6" fmla="*/ 729318 h 927064"/>
              <a:gd name="connsiteX7" fmla="*/ 4300967 w 4338217"/>
              <a:gd name="connsiteY7" fmla="*/ 729318 h 927064"/>
              <a:gd name="connsiteX8" fmla="*/ 0 w 4338217"/>
              <a:gd name="connsiteY8" fmla="*/ 472392 h 927064"/>
              <a:gd name="connsiteX9" fmla="*/ 37167 w 4338217"/>
              <a:gd name="connsiteY9" fmla="*/ 472392 h 927064"/>
              <a:gd name="connsiteX10" fmla="*/ 37167 w 4338217"/>
              <a:gd name="connsiteY10" fmla="*/ 624944 h 927064"/>
              <a:gd name="connsiteX11" fmla="*/ 0 w 4338217"/>
              <a:gd name="connsiteY11" fmla="*/ 624944 h 927064"/>
              <a:gd name="connsiteX12" fmla="*/ 4328010 w 4338217"/>
              <a:gd name="connsiteY12" fmla="*/ 269152 h 927064"/>
              <a:gd name="connsiteX13" fmla="*/ 4338151 w 4338217"/>
              <a:gd name="connsiteY13" fmla="*/ 349129 h 927064"/>
              <a:gd name="connsiteX14" fmla="*/ 4338151 w 4338217"/>
              <a:gd name="connsiteY14" fmla="*/ 421724 h 927064"/>
              <a:gd name="connsiteX15" fmla="*/ 4298854 w 4338217"/>
              <a:gd name="connsiteY15" fmla="*/ 421724 h 927064"/>
              <a:gd name="connsiteX16" fmla="*/ 4298854 w 4338217"/>
              <a:gd name="connsiteY16" fmla="*/ 349129 h 927064"/>
              <a:gd name="connsiteX17" fmla="*/ 4289981 w 4338217"/>
              <a:gd name="connsiteY17" fmla="*/ 276535 h 927064"/>
              <a:gd name="connsiteX18" fmla="*/ 49189 w 4338217"/>
              <a:gd name="connsiteY18" fmla="*/ 164788 h 927064"/>
              <a:gd name="connsiteX19" fmla="*/ 81162 w 4338217"/>
              <a:gd name="connsiteY19" fmla="*/ 186280 h 927064"/>
              <a:gd name="connsiteX20" fmla="*/ 35662 w 4338217"/>
              <a:gd name="connsiteY20" fmla="*/ 322817 h 927064"/>
              <a:gd name="connsiteX21" fmla="*/ 0 w 4338217"/>
              <a:gd name="connsiteY21" fmla="*/ 319024 h 927064"/>
              <a:gd name="connsiteX22" fmla="*/ 49189 w 4338217"/>
              <a:gd name="connsiteY22" fmla="*/ 164788 h 927064"/>
              <a:gd name="connsiteX23" fmla="*/ 4128982 w 4338217"/>
              <a:gd name="connsiteY23" fmla="*/ 27463 h 927064"/>
              <a:gd name="connsiteX24" fmla="*/ 4255793 w 4338217"/>
              <a:gd name="connsiteY24" fmla="*/ 122413 h 927064"/>
              <a:gd name="connsiteX25" fmla="*/ 4227476 w 4338217"/>
              <a:gd name="connsiteY25" fmla="*/ 147075 h 927064"/>
              <a:gd name="connsiteX26" fmla="*/ 4114208 w 4338217"/>
              <a:gd name="connsiteY26" fmla="*/ 61990 h 927064"/>
              <a:gd name="connsiteX27" fmla="*/ 3823084 w 4338217"/>
              <a:gd name="connsiteY27" fmla="*/ 0 h 927064"/>
              <a:gd name="connsiteX28" fmla="*/ 3975636 w 4338217"/>
              <a:gd name="connsiteY28" fmla="*/ 0 h 927064"/>
              <a:gd name="connsiteX29" fmla="*/ 3975636 w 4338217"/>
              <a:gd name="connsiteY29" fmla="*/ 37248 h 927064"/>
              <a:gd name="connsiteX30" fmla="*/ 3823084 w 4338217"/>
              <a:gd name="connsiteY30" fmla="*/ 37248 h 927064"/>
              <a:gd name="connsiteX31" fmla="*/ 3515479 w 4338217"/>
              <a:gd name="connsiteY31" fmla="*/ 0 h 927064"/>
              <a:gd name="connsiteX32" fmla="*/ 3668041 w 4338217"/>
              <a:gd name="connsiteY32" fmla="*/ 0 h 927064"/>
              <a:gd name="connsiteX33" fmla="*/ 3668041 w 4338217"/>
              <a:gd name="connsiteY33" fmla="*/ 37248 h 927064"/>
              <a:gd name="connsiteX34" fmla="*/ 3515479 w 4338217"/>
              <a:gd name="connsiteY34" fmla="*/ 37248 h 927064"/>
              <a:gd name="connsiteX35" fmla="*/ 3213366 w 4338217"/>
              <a:gd name="connsiteY35" fmla="*/ 0 h 927064"/>
              <a:gd name="connsiteX36" fmla="*/ 3365918 w 4338217"/>
              <a:gd name="connsiteY36" fmla="*/ 0 h 927064"/>
              <a:gd name="connsiteX37" fmla="*/ 3365918 w 4338217"/>
              <a:gd name="connsiteY37" fmla="*/ 37248 h 927064"/>
              <a:gd name="connsiteX38" fmla="*/ 3213366 w 4338217"/>
              <a:gd name="connsiteY38" fmla="*/ 37248 h 927064"/>
              <a:gd name="connsiteX39" fmla="*/ 2905762 w 4338217"/>
              <a:gd name="connsiteY39" fmla="*/ 0 h 927064"/>
              <a:gd name="connsiteX40" fmla="*/ 3058314 w 4338217"/>
              <a:gd name="connsiteY40" fmla="*/ 0 h 927064"/>
              <a:gd name="connsiteX41" fmla="*/ 3058314 w 4338217"/>
              <a:gd name="connsiteY41" fmla="*/ 37248 h 927064"/>
              <a:gd name="connsiteX42" fmla="*/ 2905762 w 4338217"/>
              <a:gd name="connsiteY42" fmla="*/ 37248 h 927064"/>
              <a:gd name="connsiteX43" fmla="*/ 2603652 w 4338217"/>
              <a:gd name="connsiteY43" fmla="*/ 0 h 927064"/>
              <a:gd name="connsiteX44" fmla="*/ 2756214 w 4338217"/>
              <a:gd name="connsiteY44" fmla="*/ 0 h 927064"/>
              <a:gd name="connsiteX45" fmla="*/ 2756214 w 4338217"/>
              <a:gd name="connsiteY45" fmla="*/ 37248 h 927064"/>
              <a:gd name="connsiteX46" fmla="*/ 2603652 w 4338217"/>
              <a:gd name="connsiteY46" fmla="*/ 37248 h 927064"/>
              <a:gd name="connsiteX47" fmla="*/ 2296047 w 4338217"/>
              <a:gd name="connsiteY47" fmla="*/ 0 h 927064"/>
              <a:gd name="connsiteX48" fmla="*/ 2448599 w 4338217"/>
              <a:gd name="connsiteY48" fmla="*/ 0 h 927064"/>
              <a:gd name="connsiteX49" fmla="*/ 2448599 w 4338217"/>
              <a:gd name="connsiteY49" fmla="*/ 37248 h 927064"/>
              <a:gd name="connsiteX50" fmla="*/ 2296047 w 4338217"/>
              <a:gd name="connsiteY50" fmla="*/ 37248 h 927064"/>
              <a:gd name="connsiteX51" fmla="*/ 1993934 w 4338217"/>
              <a:gd name="connsiteY51" fmla="*/ 0 h 927064"/>
              <a:gd name="connsiteX52" fmla="*/ 2146496 w 4338217"/>
              <a:gd name="connsiteY52" fmla="*/ 0 h 927064"/>
              <a:gd name="connsiteX53" fmla="*/ 2146496 w 4338217"/>
              <a:gd name="connsiteY53" fmla="*/ 37248 h 927064"/>
              <a:gd name="connsiteX54" fmla="*/ 1993934 w 4338217"/>
              <a:gd name="connsiteY54" fmla="*/ 37248 h 927064"/>
              <a:gd name="connsiteX55" fmla="*/ 1686330 w 4338217"/>
              <a:gd name="connsiteY55" fmla="*/ 0 h 927064"/>
              <a:gd name="connsiteX56" fmla="*/ 1838882 w 4338217"/>
              <a:gd name="connsiteY56" fmla="*/ 0 h 927064"/>
              <a:gd name="connsiteX57" fmla="*/ 1838882 w 4338217"/>
              <a:gd name="connsiteY57" fmla="*/ 37248 h 927064"/>
              <a:gd name="connsiteX58" fmla="*/ 1686330 w 4338217"/>
              <a:gd name="connsiteY58" fmla="*/ 37248 h 927064"/>
              <a:gd name="connsiteX59" fmla="*/ 1384220 w 4338217"/>
              <a:gd name="connsiteY59" fmla="*/ 0 h 927064"/>
              <a:gd name="connsiteX60" fmla="*/ 1536772 w 4338217"/>
              <a:gd name="connsiteY60" fmla="*/ 0 h 927064"/>
              <a:gd name="connsiteX61" fmla="*/ 1536772 w 4338217"/>
              <a:gd name="connsiteY61" fmla="*/ 37248 h 927064"/>
              <a:gd name="connsiteX62" fmla="*/ 1384220 w 4338217"/>
              <a:gd name="connsiteY62" fmla="*/ 37248 h 927064"/>
              <a:gd name="connsiteX63" fmla="*/ 1076616 w 4338217"/>
              <a:gd name="connsiteY63" fmla="*/ 0 h 927064"/>
              <a:gd name="connsiteX64" fmla="*/ 1229178 w 4338217"/>
              <a:gd name="connsiteY64" fmla="*/ 0 h 927064"/>
              <a:gd name="connsiteX65" fmla="*/ 1229178 w 4338217"/>
              <a:gd name="connsiteY65" fmla="*/ 37248 h 927064"/>
              <a:gd name="connsiteX66" fmla="*/ 1076616 w 4338217"/>
              <a:gd name="connsiteY66" fmla="*/ 37248 h 927064"/>
              <a:gd name="connsiteX67" fmla="*/ 774502 w 4338217"/>
              <a:gd name="connsiteY67" fmla="*/ 0 h 927064"/>
              <a:gd name="connsiteX68" fmla="*/ 927054 w 4338217"/>
              <a:gd name="connsiteY68" fmla="*/ 0 h 927064"/>
              <a:gd name="connsiteX69" fmla="*/ 927054 w 4338217"/>
              <a:gd name="connsiteY69" fmla="*/ 37248 h 927064"/>
              <a:gd name="connsiteX70" fmla="*/ 774502 w 4338217"/>
              <a:gd name="connsiteY70" fmla="*/ 37248 h 927064"/>
              <a:gd name="connsiteX71" fmla="*/ 466898 w 4338217"/>
              <a:gd name="connsiteY71" fmla="*/ 0 h 927064"/>
              <a:gd name="connsiteX72" fmla="*/ 619450 w 4338217"/>
              <a:gd name="connsiteY72" fmla="*/ 0 h 927064"/>
              <a:gd name="connsiteX73" fmla="*/ 619450 w 4338217"/>
              <a:gd name="connsiteY73" fmla="*/ 37248 h 927064"/>
              <a:gd name="connsiteX74" fmla="*/ 466898 w 4338217"/>
              <a:gd name="connsiteY74" fmla="*/ 37248 h 927064"/>
              <a:gd name="connsiteX75" fmla="*/ 314899 w 4338217"/>
              <a:gd name="connsiteY75" fmla="*/ 0 h 927064"/>
              <a:gd name="connsiteX76" fmla="*/ 317360 w 4338217"/>
              <a:gd name="connsiteY76" fmla="*/ 38122 h 927064"/>
              <a:gd name="connsiteX77" fmla="*/ 184475 w 4338217"/>
              <a:gd name="connsiteY77" fmla="*/ 81163 h 927064"/>
              <a:gd name="connsiteX78" fmla="*/ 164788 w 4338217"/>
              <a:gd name="connsiteY78" fmla="*/ 50419 h 927064"/>
              <a:gd name="connsiteX79" fmla="*/ 314899 w 4338217"/>
              <a:gd name="connsiteY79" fmla="*/ 0 h 92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338217" h="927064">
                <a:moveTo>
                  <a:pt x="0" y="774502"/>
                </a:moveTo>
                <a:lnTo>
                  <a:pt x="37167" y="774502"/>
                </a:lnTo>
                <a:lnTo>
                  <a:pt x="37167" y="927064"/>
                </a:lnTo>
                <a:lnTo>
                  <a:pt x="0" y="927064"/>
                </a:lnTo>
                <a:close/>
                <a:moveTo>
                  <a:pt x="4300967" y="576756"/>
                </a:moveTo>
                <a:lnTo>
                  <a:pt x="4338217" y="576756"/>
                </a:lnTo>
                <a:lnTo>
                  <a:pt x="4338217" y="729318"/>
                </a:lnTo>
                <a:lnTo>
                  <a:pt x="4300967" y="729318"/>
                </a:lnTo>
                <a:close/>
                <a:moveTo>
                  <a:pt x="0" y="472392"/>
                </a:moveTo>
                <a:lnTo>
                  <a:pt x="37167" y="472392"/>
                </a:lnTo>
                <a:lnTo>
                  <a:pt x="37167" y="624944"/>
                </a:lnTo>
                <a:lnTo>
                  <a:pt x="0" y="624944"/>
                </a:lnTo>
                <a:close/>
                <a:moveTo>
                  <a:pt x="4328010" y="269152"/>
                </a:moveTo>
                <a:cubicBezTo>
                  <a:pt x="4334348" y="294991"/>
                  <a:pt x="4338151" y="322060"/>
                  <a:pt x="4338151" y="349129"/>
                </a:cubicBezTo>
                <a:lnTo>
                  <a:pt x="4338151" y="421724"/>
                </a:lnTo>
                <a:lnTo>
                  <a:pt x="4298854" y="421724"/>
                </a:lnTo>
                <a:lnTo>
                  <a:pt x="4298854" y="349129"/>
                </a:lnTo>
                <a:cubicBezTo>
                  <a:pt x="4298854" y="325751"/>
                  <a:pt x="4296319" y="301143"/>
                  <a:pt x="4289981" y="276535"/>
                </a:cubicBezTo>
                <a:close/>
                <a:moveTo>
                  <a:pt x="49189" y="164788"/>
                </a:moveTo>
                <a:lnTo>
                  <a:pt x="81162" y="186280"/>
                </a:lnTo>
                <a:cubicBezTo>
                  <a:pt x="55338" y="228000"/>
                  <a:pt x="39351" y="273512"/>
                  <a:pt x="35662" y="322817"/>
                </a:cubicBezTo>
                <a:lnTo>
                  <a:pt x="0" y="319024"/>
                </a:lnTo>
                <a:cubicBezTo>
                  <a:pt x="3689" y="264662"/>
                  <a:pt x="22135" y="211565"/>
                  <a:pt x="49189" y="164788"/>
                </a:cubicBezTo>
                <a:close/>
                <a:moveTo>
                  <a:pt x="4128982" y="27463"/>
                </a:moveTo>
                <a:cubicBezTo>
                  <a:pt x="4178229" y="48426"/>
                  <a:pt x="4222551" y="81720"/>
                  <a:pt x="4255793" y="122413"/>
                </a:cubicBezTo>
                <a:lnTo>
                  <a:pt x="4227476" y="147075"/>
                </a:lnTo>
                <a:cubicBezTo>
                  <a:pt x="4196697" y="110082"/>
                  <a:pt x="4158530" y="81720"/>
                  <a:pt x="4114208" y="61990"/>
                </a:cubicBezTo>
                <a:close/>
                <a:moveTo>
                  <a:pt x="3823084" y="0"/>
                </a:moveTo>
                <a:lnTo>
                  <a:pt x="3975636" y="0"/>
                </a:lnTo>
                <a:lnTo>
                  <a:pt x="3975636" y="37248"/>
                </a:lnTo>
                <a:lnTo>
                  <a:pt x="3823084" y="37248"/>
                </a:lnTo>
                <a:close/>
                <a:moveTo>
                  <a:pt x="3515479" y="0"/>
                </a:moveTo>
                <a:lnTo>
                  <a:pt x="3668041" y="0"/>
                </a:lnTo>
                <a:lnTo>
                  <a:pt x="3668041" y="37248"/>
                </a:lnTo>
                <a:lnTo>
                  <a:pt x="3515479" y="37248"/>
                </a:lnTo>
                <a:close/>
                <a:moveTo>
                  <a:pt x="3213366" y="0"/>
                </a:moveTo>
                <a:lnTo>
                  <a:pt x="3365918" y="0"/>
                </a:lnTo>
                <a:lnTo>
                  <a:pt x="3365918" y="37248"/>
                </a:lnTo>
                <a:lnTo>
                  <a:pt x="3213366" y="37248"/>
                </a:lnTo>
                <a:close/>
                <a:moveTo>
                  <a:pt x="2905762" y="0"/>
                </a:moveTo>
                <a:lnTo>
                  <a:pt x="3058314" y="0"/>
                </a:lnTo>
                <a:lnTo>
                  <a:pt x="3058314" y="37248"/>
                </a:lnTo>
                <a:lnTo>
                  <a:pt x="2905762" y="37248"/>
                </a:lnTo>
                <a:close/>
                <a:moveTo>
                  <a:pt x="2603652" y="0"/>
                </a:moveTo>
                <a:lnTo>
                  <a:pt x="2756214" y="0"/>
                </a:lnTo>
                <a:lnTo>
                  <a:pt x="2756214" y="37248"/>
                </a:lnTo>
                <a:lnTo>
                  <a:pt x="2603652" y="37248"/>
                </a:lnTo>
                <a:close/>
                <a:moveTo>
                  <a:pt x="2296047" y="0"/>
                </a:moveTo>
                <a:lnTo>
                  <a:pt x="2448599" y="0"/>
                </a:lnTo>
                <a:lnTo>
                  <a:pt x="2448599" y="37248"/>
                </a:lnTo>
                <a:lnTo>
                  <a:pt x="2296047" y="37248"/>
                </a:lnTo>
                <a:close/>
                <a:moveTo>
                  <a:pt x="1993934" y="0"/>
                </a:moveTo>
                <a:lnTo>
                  <a:pt x="2146496" y="0"/>
                </a:lnTo>
                <a:lnTo>
                  <a:pt x="2146496" y="37248"/>
                </a:lnTo>
                <a:lnTo>
                  <a:pt x="1993934" y="37248"/>
                </a:lnTo>
                <a:close/>
                <a:moveTo>
                  <a:pt x="1686330" y="0"/>
                </a:moveTo>
                <a:lnTo>
                  <a:pt x="1838882" y="0"/>
                </a:lnTo>
                <a:lnTo>
                  <a:pt x="1838882" y="37248"/>
                </a:lnTo>
                <a:lnTo>
                  <a:pt x="1686330" y="37248"/>
                </a:lnTo>
                <a:close/>
                <a:moveTo>
                  <a:pt x="1384220" y="0"/>
                </a:moveTo>
                <a:lnTo>
                  <a:pt x="1536772" y="0"/>
                </a:lnTo>
                <a:lnTo>
                  <a:pt x="1536772" y="37248"/>
                </a:lnTo>
                <a:lnTo>
                  <a:pt x="1384220" y="37248"/>
                </a:lnTo>
                <a:close/>
                <a:moveTo>
                  <a:pt x="1076616" y="0"/>
                </a:moveTo>
                <a:lnTo>
                  <a:pt x="1229178" y="0"/>
                </a:lnTo>
                <a:lnTo>
                  <a:pt x="1229178" y="37248"/>
                </a:lnTo>
                <a:lnTo>
                  <a:pt x="1076616" y="37248"/>
                </a:lnTo>
                <a:close/>
                <a:moveTo>
                  <a:pt x="774502" y="0"/>
                </a:moveTo>
                <a:lnTo>
                  <a:pt x="927054" y="0"/>
                </a:lnTo>
                <a:lnTo>
                  <a:pt x="927054" y="37248"/>
                </a:lnTo>
                <a:lnTo>
                  <a:pt x="774502" y="37248"/>
                </a:lnTo>
                <a:close/>
                <a:moveTo>
                  <a:pt x="466898" y="0"/>
                </a:moveTo>
                <a:lnTo>
                  <a:pt x="619450" y="0"/>
                </a:lnTo>
                <a:lnTo>
                  <a:pt x="619450" y="37248"/>
                </a:lnTo>
                <a:lnTo>
                  <a:pt x="466898" y="37248"/>
                </a:lnTo>
                <a:close/>
                <a:moveTo>
                  <a:pt x="314899" y="0"/>
                </a:moveTo>
                <a:lnTo>
                  <a:pt x="317360" y="38122"/>
                </a:lnTo>
                <a:cubicBezTo>
                  <a:pt x="270604" y="41811"/>
                  <a:pt x="225078" y="56568"/>
                  <a:pt x="184475" y="81163"/>
                </a:cubicBezTo>
                <a:lnTo>
                  <a:pt x="164788" y="50419"/>
                </a:lnTo>
                <a:cubicBezTo>
                  <a:pt x="209083" y="22135"/>
                  <a:pt x="261991" y="4919"/>
                  <a:pt x="3148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5" name="Freeform: Shape 121">
            <a:extLst>
              <a:ext uri="{FF2B5EF4-FFF2-40B4-BE49-F238E27FC236}">
                <a16:creationId xmlns:a16="http://schemas.microsoft.com/office/drawing/2014/main" id="{A8F88457-E462-BE4F-882A-2615FD06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24" y="4320291"/>
            <a:ext cx="4343709" cy="927064"/>
          </a:xfrm>
          <a:custGeom>
            <a:avLst/>
            <a:gdLst>
              <a:gd name="connsiteX0" fmla="*/ 0 w 4343709"/>
              <a:gd name="connsiteY0" fmla="*/ 774502 h 927064"/>
              <a:gd name="connsiteX1" fmla="*/ 37247 w 4343709"/>
              <a:gd name="connsiteY1" fmla="*/ 774502 h 927064"/>
              <a:gd name="connsiteX2" fmla="*/ 37247 w 4343709"/>
              <a:gd name="connsiteY2" fmla="*/ 927064 h 927064"/>
              <a:gd name="connsiteX3" fmla="*/ 0 w 4343709"/>
              <a:gd name="connsiteY3" fmla="*/ 927064 h 927064"/>
              <a:gd name="connsiteX4" fmla="*/ 4306461 w 4343709"/>
              <a:gd name="connsiteY4" fmla="*/ 576756 h 927064"/>
              <a:gd name="connsiteX5" fmla="*/ 4343709 w 4343709"/>
              <a:gd name="connsiteY5" fmla="*/ 576756 h 927064"/>
              <a:gd name="connsiteX6" fmla="*/ 4343709 w 4343709"/>
              <a:gd name="connsiteY6" fmla="*/ 729318 h 927064"/>
              <a:gd name="connsiteX7" fmla="*/ 4306461 w 4343709"/>
              <a:gd name="connsiteY7" fmla="*/ 729318 h 927064"/>
              <a:gd name="connsiteX8" fmla="*/ 0 w 4343709"/>
              <a:gd name="connsiteY8" fmla="*/ 472392 h 927064"/>
              <a:gd name="connsiteX9" fmla="*/ 37247 w 4343709"/>
              <a:gd name="connsiteY9" fmla="*/ 472392 h 927064"/>
              <a:gd name="connsiteX10" fmla="*/ 37247 w 4343709"/>
              <a:gd name="connsiteY10" fmla="*/ 624944 h 927064"/>
              <a:gd name="connsiteX11" fmla="*/ 0 w 4343709"/>
              <a:gd name="connsiteY11" fmla="*/ 624944 h 927064"/>
              <a:gd name="connsiteX12" fmla="*/ 4334503 w 4343709"/>
              <a:gd name="connsiteY12" fmla="*/ 269152 h 927064"/>
              <a:gd name="connsiteX13" fmla="*/ 4343609 w 4343709"/>
              <a:gd name="connsiteY13" fmla="*/ 349129 h 927064"/>
              <a:gd name="connsiteX14" fmla="*/ 4343609 w 4343709"/>
              <a:gd name="connsiteY14" fmla="*/ 421724 h 927064"/>
              <a:gd name="connsiteX15" fmla="*/ 4303281 w 4343709"/>
              <a:gd name="connsiteY15" fmla="*/ 421724 h 927064"/>
              <a:gd name="connsiteX16" fmla="*/ 4303281 w 4343709"/>
              <a:gd name="connsiteY16" fmla="*/ 349129 h 927064"/>
              <a:gd name="connsiteX17" fmla="*/ 4295475 w 4343709"/>
              <a:gd name="connsiteY17" fmla="*/ 276535 h 927064"/>
              <a:gd name="connsiteX18" fmla="*/ 55171 w 4343709"/>
              <a:gd name="connsiteY18" fmla="*/ 164788 h 927064"/>
              <a:gd name="connsiteX19" fmla="*/ 86675 w 4343709"/>
              <a:gd name="connsiteY19" fmla="*/ 186280 h 927064"/>
              <a:gd name="connsiteX20" fmla="*/ 41842 w 4343709"/>
              <a:gd name="connsiteY20" fmla="*/ 322817 h 927064"/>
              <a:gd name="connsiteX21" fmla="*/ 5491 w 4343709"/>
              <a:gd name="connsiteY21" fmla="*/ 319024 h 927064"/>
              <a:gd name="connsiteX22" fmla="*/ 55171 w 4343709"/>
              <a:gd name="connsiteY22" fmla="*/ 164788 h 927064"/>
              <a:gd name="connsiteX23" fmla="*/ 4135707 w 4343709"/>
              <a:gd name="connsiteY23" fmla="*/ 27463 h 927064"/>
              <a:gd name="connsiteX24" fmla="*/ 4261287 w 4343709"/>
              <a:gd name="connsiteY24" fmla="*/ 122413 h 927064"/>
              <a:gd name="connsiteX25" fmla="*/ 4232970 w 4343709"/>
              <a:gd name="connsiteY25" fmla="*/ 147075 h 927064"/>
              <a:gd name="connsiteX26" fmla="*/ 4119702 w 4343709"/>
              <a:gd name="connsiteY26" fmla="*/ 61990 h 927064"/>
              <a:gd name="connsiteX27" fmla="*/ 3828574 w 4343709"/>
              <a:gd name="connsiteY27" fmla="*/ 0 h 927064"/>
              <a:gd name="connsiteX28" fmla="*/ 3981136 w 4343709"/>
              <a:gd name="connsiteY28" fmla="*/ 0 h 927064"/>
              <a:gd name="connsiteX29" fmla="*/ 3981136 w 4343709"/>
              <a:gd name="connsiteY29" fmla="*/ 37248 h 927064"/>
              <a:gd name="connsiteX30" fmla="*/ 3828574 w 4343709"/>
              <a:gd name="connsiteY30" fmla="*/ 37248 h 927064"/>
              <a:gd name="connsiteX31" fmla="*/ 3520970 w 4343709"/>
              <a:gd name="connsiteY31" fmla="*/ 0 h 927064"/>
              <a:gd name="connsiteX32" fmla="*/ 3673522 w 4343709"/>
              <a:gd name="connsiteY32" fmla="*/ 0 h 927064"/>
              <a:gd name="connsiteX33" fmla="*/ 3673522 w 4343709"/>
              <a:gd name="connsiteY33" fmla="*/ 37248 h 927064"/>
              <a:gd name="connsiteX34" fmla="*/ 3520970 w 4343709"/>
              <a:gd name="connsiteY34" fmla="*/ 37248 h 927064"/>
              <a:gd name="connsiteX35" fmla="*/ 3218860 w 4343709"/>
              <a:gd name="connsiteY35" fmla="*/ 0 h 927064"/>
              <a:gd name="connsiteX36" fmla="*/ 3371412 w 4343709"/>
              <a:gd name="connsiteY36" fmla="*/ 0 h 927064"/>
              <a:gd name="connsiteX37" fmla="*/ 3371412 w 4343709"/>
              <a:gd name="connsiteY37" fmla="*/ 37248 h 927064"/>
              <a:gd name="connsiteX38" fmla="*/ 3218860 w 4343709"/>
              <a:gd name="connsiteY38" fmla="*/ 37248 h 927064"/>
              <a:gd name="connsiteX39" fmla="*/ 2911256 w 4343709"/>
              <a:gd name="connsiteY39" fmla="*/ 0 h 927064"/>
              <a:gd name="connsiteX40" fmla="*/ 3063818 w 4343709"/>
              <a:gd name="connsiteY40" fmla="*/ 0 h 927064"/>
              <a:gd name="connsiteX41" fmla="*/ 3063818 w 4343709"/>
              <a:gd name="connsiteY41" fmla="*/ 37248 h 927064"/>
              <a:gd name="connsiteX42" fmla="*/ 2911256 w 4343709"/>
              <a:gd name="connsiteY42" fmla="*/ 37248 h 927064"/>
              <a:gd name="connsiteX43" fmla="*/ 2609142 w 4343709"/>
              <a:gd name="connsiteY43" fmla="*/ 0 h 927064"/>
              <a:gd name="connsiteX44" fmla="*/ 2761694 w 4343709"/>
              <a:gd name="connsiteY44" fmla="*/ 0 h 927064"/>
              <a:gd name="connsiteX45" fmla="*/ 2761694 w 4343709"/>
              <a:gd name="connsiteY45" fmla="*/ 37248 h 927064"/>
              <a:gd name="connsiteX46" fmla="*/ 2609142 w 4343709"/>
              <a:gd name="connsiteY46" fmla="*/ 37248 h 927064"/>
              <a:gd name="connsiteX47" fmla="*/ 2301538 w 4343709"/>
              <a:gd name="connsiteY47" fmla="*/ 0 h 927064"/>
              <a:gd name="connsiteX48" fmla="*/ 2454090 w 4343709"/>
              <a:gd name="connsiteY48" fmla="*/ 0 h 927064"/>
              <a:gd name="connsiteX49" fmla="*/ 2454090 w 4343709"/>
              <a:gd name="connsiteY49" fmla="*/ 37248 h 927064"/>
              <a:gd name="connsiteX50" fmla="*/ 2301538 w 4343709"/>
              <a:gd name="connsiteY50" fmla="*/ 37248 h 927064"/>
              <a:gd name="connsiteX51" fmla="*/ 1999428 w 4343709"/>
              <a:gd name="connsiteY51" fmla="*/ 0 h 927064"/>
              <a:gd name="connsiteX52" fmla="*/ 2151990 w 4343709"/>
              <a:gd name="connsiteY52" fmla="*/ 0 h 927064"/>
              <a:gd name="connsiteX53" fmla="*/ 2151990 w 4343709"/>
              <a:gd name="connsiteY53" fmla="*/ 37248 h 927064"/>
              <a:gd name="connsiteX54" fmla="*/ 1999428 w 4343709"/>
              <a:gd name="connsiteY54" fmla="*/ 37248 h 927064"/>
              <a:gd name="connsiteX55" fmla="*/ 1691824 w 4343709"/>
              <a:gd name="connsiteY55" fmla="*/ 0 h 927064"/>
              <a:gd name="connsiteX56" fmla="*/ 1844376 w 4343709"/>
              <a:gd name="connsiteY56" fmla="*/ 0 h 927064"/>
              <a:gd name="connsiteX57" fmla="*/ 1844376 w 4343709"/>
              <a:gd name="connsiteY57" fmla="*/ 37248 h 927064"/>
              <a:gd name="connsiteX58" fmla="*/ 1691824 w 4343709"/>
              <a:gd name="connsiteY58" fmla="*/ 37248 h 927064"/>
              <a:gd name="connsiteX59" fmla="*/ 1389711 w 4343709"/>
              <a:gd name="connsiteY59" fmla="*/ 0 h 927064"/>
              <a:gd name="connsiteX60" fmla="*/ 1542273 w 4343709"/>
              <a:gd name="connsiteY60" fmla="*/ 0 h 927064"/>
              <a:gd name="connsiteX61" fmla="*/ 1542273 w 4343709"/>
              <a:gd name="connsiteY61" fmla="*/ 37248 h 927064"/>
              <a:gd name="connsiteX62" fmla="*/ 1389711 w 4343709"/>
              <a:gd name="connsiteY62" fmla="*/ 37248 h 927064"/>
              <a:gd name="connsiteX63" fmla="*/ 1082106 w 4343709"/>
              <a:gd name="connsiteY63" fmla="*/ 0 h 927064"/>
              <a:gd name="connsiteX64" fmla="*/ 1234658 w 4343709"/>
              <a:gd name="connsiteY64" fmla="*/ 0 h 927064"/>
              <a:gd name="connsiteX65" fmla="*/ 1234658 w 4343709"/>
              <a:gd name="connsiteY65" fmla="*/ 37248 h 927064"/>
              <a:gd name="connsiteX66" fmla="*/ 1082106 w 4343709"/>
              <a:gd name="connsiteY66" fmla="*/ 37248 h 927064"/>
              <a:gd name="connsiteX67" fmla="*/ 779996 w 4343709"/>
              <a:gd name="connsiteY67" fmla="*/ 0 h 927064"/>
              <a:gd name="connsiteX68" fmla="*/ 932548 w 4343709"/>
              <a:gd name="connsiteY68" fmla="*/ 0 h 927064"/>
              <a:gd name="connsiteX69" fmla="*/ 932548 w 4343709"/>
              <a:gd name="connsiteY69" fmla="*/ 37248 h 927064"/>
              <a:gd name="connsiteX70" fmla="*/ 779996 w 4343709"/>
              <a:gd name="connsiteY70" fmla="*/ 37248 h 927064"/>
              <a:gd name="connsiteX71" fmla="*/ 472392 w 4343709"/>
              <a:gd name="connsiteY71" fmla="*/ 0 h 927064"/>
              <a:gd name="connsiteX72" fmla="*/ 624954 w 4343709"/>
              <a:gd name="connsiteY72" fmla="*/ 0 h 927064"/>
              <a:gd name="connsiteX73" fmla="*/ 624954 w 4343709"/>
              <a:gd name="connsiteY73" fmla="*/ 37248 h 927064"/>
              <a:gd name="connsiteX74" fmla="*/ 472392 w 4343709"/>
              <a:gd name="connsiteY74" fmla="*/ 37248 h 927064"/>
              <a:gd name="connsiteX75" fmla="*/ 320390 w 4343709"/>
              <a:gd name="connsiteY75" fmla="*/ 0 h 927064"/>
              <a:gd name="connsiteX76" fmla="*/ 322850 w 4343709"/>
              <a:gd name="connsiteY76" fmla="*/ 38122 h 927064"/>
              <a:gd name="connsiteX77" fmla="*/ 189966 w 4343709"/>
              <a:gd name="connsiteY77" fmla="*/ 81163 h 927064"/>
              <a:gd name="connsiteX78" fmla="*/ 170279 w 4343709"/>
              <a:gd name="connsiteY78" fmla="*/ 50419 h 927064"/>
              <a:gd name="connsiteX79" fmla="*/ 320390 w 4343709"/>
              <a:gd name="connsiteY79" fmla="*/ 0 h 92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343709" h="927064">
                <a:moveTo>
                  <a:pt x="0" y="774502"/>
                </a:moveTo>
                <a:lnTo>
                  <a:pt x="37247" y="774502"/>
                </a:lnTo>
                <a:lnTo>
                  <a:pt x="37247" y="927064"/>
                </a:lnTo>
                <a:lnTo>
                  <a:pt x="0" y="927064"/>
                </a:lnTo>
                <a:close/>
                <a:moveTo>
                  <a:pt x="4306461" y="576756"/>
                </a:moveTo>
                <a:lnTo>
                  <a:pt x="4343709" y="576756"/>
                </a:lnTo>
                <a:lnTo>
                  <a:pt x="4343709" y="729318"/>
                </a:lnTo>
                <a:lnTo>
                  <a:pt x="4306461" y="729318"/>
                </a:lnTo>
                <a:close/>
                <a:moveTo>
                  <a:pt x="0" y="472392"/>
                </a:moveTo>
                <a:lnTo>
                  <a:pt x="37247" y="472392"/>
                </a:lnTo>
                <a:lnTo>
                  <a:pt x="37247" y="624944"/>
                </a:lnTo>
                <a:lnTo>
                  <a:pt x="0" y="624944"/>
                </a:lnTo>
                <a:close/>
                <a:moveTo>
                  <a:pt x="4334503" y="269152"/>
                </a:moveTo>
                <a:cubicBezTo>
                  <a:pt x="4339707" y="294991"/>
                  <a:pt x="4343609" y="322060"/>
                  <a:pt x="4343609" y="349129"/>
                </a:cubicBezTo>
                <a:lnTo>
                  <a:pt x="4343609" y="421724"/>
                </a:lnTo>
                <a:lnTo>
                  <a:pt x="4303281" y="421724"/>
                </a:lnTo>
                <a:lnTo>
                  <a:pt x="4303281" y="349129"/>
                </a:lnTo>
                <a:cubicBezTo>
                  <a:pt x="4303281" y="325751"/>
                  <a:pt x="4301980" y="301143"/>
                  <a:pt x="4295475" y="276535"/>
                </a:cubicBezTo>
                <a:close/>
                <a:moveTo>
                  <a:pt x="55171" y="164788"/>
                </a:moveTo>
                <a:lnTo>
                  <a:pt x="86675" y="186280"/>
                </a:lnTo>
                <a:cubicBezTo>
                  <a:pt x="61229" y="228000"/>
                  <a:pt x="46689" y="273512"/>
                  <a:pt x="41842" y="322817"/>
                </a:cubicBezTo>
                <a:lnTo>
                  <a:pt x="5491" y="319024"/>
                </a:lnTo>
                <a:cubicBezTo>
                  <a:pt x="10338" y="264662"/>
                  <a:pt x="27302" y="211565"/>
                  <a:pt x="55171" y="164788"/>
                </a:cubicBezTo>
                <a:close/>
                <a:moveTo>
                  <a:pt x="4135707" y="27463"/>
                </a:moveTo>
                <a:cubicBezTo>
                  <a:pt x="4184954" y="48426"/>
                  <a:pt x="4228045" y="81720"/>
                  <a:pt x="4261287" y="122413"/>
                </a:cubicBezTo>
                <a:lnTo>
                  <a:pt x="4232970" y="147075"/>
                </a:lnTo>
                <a:cubicBezTo>
                  <a:pt x="4202191" y="110082"/>
                  <a:pt x="4164024" y="81720"/>
                  <a:pt x="4119702" y="61990"/>
                </a:cubicBezTo>
                <a:close/>
                <a:moveTo>
                  <a:pt x="3828574" y="0"/>
                </a:moveTo>
                <a:lnTo>
                  <a:pt x="3981136" y="0"/>
                </a:lnTo>
                <a:lnTo>
                  <a:pt x="3981136" y="37248"/>
                </a:lnTo>
                <a:lnTo>
                  <a:pt x="3828574" y="37248"/>
                </a:lnTo>
                <a:close/>
                <a:moveTo>
                  <a:pt x="3520970" y="0"/>
                </a:moveTo>
                <a:lnTo>
                  <a:pt x="3673522" y="0"/>
                </a:lnTo>
                <a:lnTo>
                  <a:pt x="3673522" y="37248"/>
                </a:lnTo>
                <a:lnTo>
                  <a:pt x="3520970" y="37248"/>
                </a:lnTo>
                <a:close/>
                <a:moveTo>
                  <a:pt x="3218860" y="0"/>
                </a:moveTo>
                <a:lnTo>
                  <a:pt x="3371412" y="0"/>
                </a:lnTo>
                <a:lnTo>
                  <a:pt x="3371412" y="37248"/>
                </a:lnTo>
                <a:lnTo>
                  <a:pt x="3218860" y="37248"/>
                </a:lnTo>
                <a:close/>
                <a:moveTo>
                  <a:pt x="2911256" y="0"/>
                </a:moveTo>
                <a:lnTo>
                  <a:pt x="3063818" y="0"/>
                </a:lnTo>
                <a:lnTo>
                  <a:pt x="3063818" y="37248"/>
                </a:lnTo>
                <a:lnTo>
                  <a:pt x="2911256" y="37248"/>
                </a:lnTo>
                <a:close/>
                <a:moveTo>
                  <a:pt x="2609142" y="0"/>
                </a:moveTo>
                <a:lnTo>
                  <a:pt x="2761694" y="0"/>
                </a:lnTo>
                <a:lnTo>
                  <a:pt x="2761694" y="37248"/>
                </a:lnTo>
                <a:lnTo>
                  <a:pt x="2609142" y="37248"/>
                </a:lnTo>
                <a:close/>
                <a:moveTo>
                  <a:pt x="2301538" y="0"/>
                </a:moveTo>
                <a:lnTo>
                  <a:pt x="2454090" y="0"/>
                </a:lnTo>
                <a:lnTo>
                  <a:pt x="2454090" y="37248"/>
                </a:lnTo>
                <a:lnTo>
                  <a:pt x="2301538" y="37248"/>
                </a:lnTo>
                <a:close/>
                <a:moveTo>
                  <a:pt x="1999428" y="0"/>
                </a:moveTo>
                <a:lnTo>
                  <a:pt x="2151990" y="0"/>
                </a:lnTo>
                <a:lnTo>
                  <a:pt x="2151990" y="37248"/>
                </a:lnTo>
                <a:lnTo>
                  <a:pt x="1999428" y="37248"/>
                </a:lnTo>
                <a:close/>
                <a:moveTo>
                  <a:pt x="1691824" y="0"/>
                </a:moveTo>
                <a:lnTo>
                  <a:pt x="1844376" y="0"/>
                </a:lnTo>
                <a:lnTo>
                  <a:pt x="1844376" y="37248"/>
                </a:lnTo>
                <a:lnTo>
                  <a:pt x="1691824" y="37248"/>
                </a:lnTo>
                <a:close/>
                <a:moveTo>
                  <a:pt x="1389711" y="0"/>
                </a:moveTo>
                <a:lnTo>
                  <a:pt x="1542273" y="0"/>
                </a:lnTo>
                <a:lnTo>
                  <a:pt x="1542273" y="37248"/>
                </a:lnTo>
                <a:lnTo>
                  <a:pt x="1389711" y="37248"/>
                </a:lnTo>
                <a:close/>
                <a:moveTo>
                  <a:pt x="1082106" y="0"/>
                </a:moveTo>
                <a:lnTo>
                  <a:pt x="1234658" y="0"/>
                </a:lnTo>
                <a:lnTo>
                  <a:pt x="1234658" y="37248"/>
                </a:lnTo>
                <a:lnTo>
                  <a:pt x="1082106" y="37248"/>
                </a:lnTo>
                <a:close/>
                <a:moveTo>
                  <a:pt x="779996" y="0"/>
                </a:moveTo>
                <a:lnTo>
                  <a:pt x="932548" y="0"/>
                </a:lnTo>
                <a:lnTo>
                  <a:pt x="932548" y="37248"/>
                </a:lnTo>
                <a:lnTo>
                  <a:pt x="779996" y="37248"/>
                </a:lnTo>
                <a:close/>
                <a:moveTo>
                  <a:pt x="472392" y="0"/>
                </a:moveTo>
                <a:lnTo>
                  <a:pt x="624954" y="0"/>
                </a:lnTo>
                <a:lnTo>
                  <a:pt x="624954" y="37248"/>
                </a:lnTo>
                <a:lnTo>
                  <a:pt x="472392" y="37248"/>
                </a:lnTo>
                <a:close/>
                <a:moveTo>
                  <a:pt x="320390" y="0"/>
                </a:moveTo>
                <a:lnTo>
                  <a:pt x="322850" y="38122"/>
                </a:lnTo>
                <a:cubicBezTo>
                  <a:pt x="276095" y="41811"/>
                  <a:pt x="230569" y="56568"/>
                  <a:pt x="189966" y="81163"/>
                </a:cubicBezTo>
                <a:lnTo>
                  <a:pt x="170279" y="50419"/>
                </a:lnTo>
                <a:cubicBezTo>
                  <a:pt x="215804" y="22135"/>
                  <a:pt x="267482" y="4919"/>
                  <a:pt x="3203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Freeform: Shape 120">
            <a:extLst>
              <a:ext uri="{FF2B5EF4-FFF2-40B4-BE49-F238E27FC236}">
                <a16:creationId xmlns:a16="http://schemas.microsoft.com/office/drawing/2014/main" id="{05135EA6-C336-1241-B8A4-2199804B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85" y="9796747"/>
            <a:ext cx="4343629" cy="1234709"/>
          </a:xfrm>
          <a:custGeom>
            <a:avLst/>
            <a:gdLst>
              <a:gd name="connsiteX0" fmla="*/ 3718716 w 4343629"/>
              <a:gd name="connsiteY0" fmla="*/ 1197459 h 1234709"/>
              <a:gd name="connsiteX1" fmla="*/ 3871278 w 4343629"/>
              <a:gd name="connsiteY1" fmla="*/ 1197459 h 1234709"/>
              <a:gd name="connsiteX2" fmla="*/ 3871278 w 4343629"/>
              <a:gd name="connsiteY2" fmla="*/ 1234709 h 1234709"/>
              <a:gd name="connsiteX3" fmla="*/ 3718716 w 4343629"/>
              <a:gd name="connsiteY3" fmla="*/ 1234709 h 1234709"/>
              <a:gd name="connsiteX4" fmla="*/ 3411112 w 4343629"/>
              <a:gd name="connsiteY4" fmla="*/ 1197459 h 1234709"/>
              <a:gd name="connsiteX5" fmla="*/ 3563664 w 4343629"/>
              <a:gd name="connsiteY5" fmla="*/ 1197459 h 1234709"/>
              <a:gd name="connsiteX6" fmla="*/ 3563664 w 4343629"/>
              <a:gd name="connsiteY6" fmla="*/ 1234709 h 1234709"/>
              <a:gd name="connsiteX7" fmla="*/ 3411112 w 4343629"/>
              <a:gd name="connsiteY7" fmla="*/ 1234709 h 1234709"/>
              <a:gd name="connsiteX8" fmla="*/ 3109002 w 4343629"/>
              <a:gd name="connsiteY8" fmla="*/ 1197459 h 1234709"/>
              <a:gd name="connsiteX9" fmla="*/ 3261564 w 4343629"/>
              <a:gd name="connsiteY9" fmla="*/ 1197459 h 1234709"/>
              <a:gd name="connsiteX10" fmla="*/ 3261564 w 4343629"/>
              <a:gd name="connsiteY10" fmla="*/ 1234709 h 1234709"/>
              <a:gd name="connsiteX11" fmla="*/ 3109002 w 4343629"/>
              <a:gd name="connsiteY11" fmla="*/ 1234709 h 1234709"/>
              <a:gd name="connsiteX12" fmla="*/ 2806889 w 4343629"/>
              <a:gd name="connsiteY12" fmla="*/ 1197459 h 1234709"/>
              <a:gd name="connsiteX13" fmla="*/ 2959441 w 4343629"/>
              <a:gd name="connsiteY13" fmla="*/ 1197459 h 1234709"/>
              <a:gd name="connsiteX14" fmla="*/ 2959441 w 4343629"/>
              <a:gd name="connsiteY14" fmla="*/ 1234709 h 1234709"/>
              <a:gd name="connsiteX15" fmla="*/ 2806889 w 4343629"/>
              <a:gd name="connsiteY15" fmla="*/ 1234709 h 1234709"/>
              <a:gd name="connsiteX16" fmla="*/ 2499285 w 4343629"/>
              <a:gd name="connsiteY16" fmla="*/ 1197459 h 1234709"/>
              <a:gd name="connsiteX17" fmla="*/ 2651837 w 4343629"/>
              <a:gd name="connsiteY17" fmla="*/ 1197459 h 1234709"/>
              <a:gd name="connsiteX18" fmla="*/ 2651837 w 4343629"/>
              <a:gd name="connsiteY18" fmla="*/ 1234709 h 1234709"/>
              <a:gd name="connsiteX19" fmla="*/ 2499285 w 4343629"/>
              <a:gd name="connsiteY19" fmla="*/ 1234709 h 1234709"/>
              <a:gd name="connsiteX20" fmla="*/ 2191680 w 4343629"/>
              <a:gd name="connsiteY20" fmla="*/ 1197459 h 1234709"/>
              <a:gd name="connsiteX21" fmla="*/ 2344242 w 4343629"/>
              <a:gd name="connsiteY21" fmla="*/ 1197459 h 1234709"/>
              <a:gd name="connsiteX22" fmla="*/ 2344242 w 4343629"/>
              <a:gd name="connsiteY22" fmla="*/ 1234709 h 1234709"/>
              <a:gd name="connsiteX23" fmla="*/ 2191680 w 4343629"/>
              <a:gd name="connsiteY23" fmla="*/ 1234709 h 1234709"/>
              <a:gd name="connsiteX24" fmla="*/ 1889570 w 4343629"/>
              <a:gd name="connsiteY24" fmla="*/ 1197459 h 1234709"/>
              <a:gd name="connsiteX25" fmla="*/ 2042122 w 4343629"/>
              <a:gd name="connsiteY25" fmla="*/ 1197459 h 1234709"/>
              <a:gd name="connsiteX26" fmla="*/ 2042122 w 4343629"/>
              <a:gd name="connsiteY26" fmla="*/ 1234709 h 1234709"/>
              <a:gd name="connsiteX27" fmla="*/ 1889570 w 4343629"/>
              <a:gd name="connsiteY27" fmla="*/ 1234709 h 1234709"/>
              <a:gd name="connsiteX28" fmla="*/ 1587457 w 4343629"/>
              <a:gd name="connsiteY28" fmla="*/ 1197459 h 1234709"/>
              <a:gd name="connsiteX29" fmla="*/ 1740009 w 4343629"/>
              <a:gd name="connsiteY29" fmla="*/ 1197459 h 1234709"/>
              <a:gd name="connsiteX30" fmla="*/ 1740009 w 4343629"/>
              <a:gd name="connsiteY30" fmla="*/ 1234709 h 1234709"/>
              <a:gd name="connsiteX31" fmla="*/ 1587457 w 4343629"/>
              <a:gd name="connsiteY31" fmla="*/ 1234709 h 1234709"/>
              <a:gd name="connsiteX32" fmla="*/ 1279853 w 4343629"/>
              <a:gd name="connsiteY32" fmla="*/ 1197459 h 1234709"/>
              <a:gd name="connsiteX33" fmla="*/ 1432415 w 4343629"/>
              <a:gd name="connsiteY33" fmla="*/ 1197459 h 1234709"/>
              <a:gd name="connsiteX34" fmla="*/ 1432415 w 4343629"/>
              <a:gd name="connsiteY34" fmla="*/ 1234709 h 1234709"/>
              <a:gd name="connsiteX35" fmla="*/ 1279853 w 4343629"/>
              <a:gd name="connsiteY35" fmla="*/ 1234709 h 1234709"/>
              <a:gd name="connsiteX36" fmla="*/ 977743 w 4343629"/>
              <a:gd name="connsiteY36" fmla="*/ 1197459 h 1234709"/>
              <a:gd name="connsiteX37" fmla="*/ 1130295 w 4343629"/>
              <a:gd name="connsiteY37" fmla="*/ 1197459 h 1234709"/>
              <a:gd name="connsiteX38" fmla="*/ 1130295 w 4343629"/>
              <a:gd name="connsiteY38" fmla="*/ 1234709 h 1234709"/>
              <a:gd name="connsiteX39" fmla="*/ 977743 w 4343629"/>
              <a:gd name="connsiteY39" fmla="*/ 1234709 h 1234709"/>
              <a:gd name="connsiteX40" fmla="*/ 670139 w 4343629"/>
              <a:gd name="connsiteY40" fmla="*/ 1197459 h 1234709"/>
              <a:gd name="connsiteX41" fmla="*/ 822701 w 4343629"/>
              <a:gd name="connsiteY41" fmla="*/ 1197459 h 1234709"/>
              <a:gd name="connsiteX42" fmla="*/ 822701 w 4343629"/>
              <a:gd name="connsiteY42" fmla="*/ 1234709 h 1234709"/>
              <a:gd name="connsiteX43" fmla="*/ 670139 w 4343629"/>
              <a:gd name="connsiteY43" fmla="*/ 1234709 h 1234709"/>
              <a:gd name="connsiteX44" fmla="*/ 368025 w 4343629"/>
              <a:gd name="connsiteY44" fmla="*/ 1197459 h 1234709"/>
              <a:gd name="connsiteX45" fmla="*/ 520577 w 4343629"/>
              <a:gd name="connsiteY45" fmla="*/ 1197459 h 1234709"/>
              <a:gd name="connsiteX46" fmla="*/ 520577 w 4343629"/>
              <a:gd name="connsiteY46" fmla="*/ 1234709 h 1234709"/>
              <a:gd name="connsiteX47" fmla="*/ 368025 w 4343629"/>
              <a:gd name="connsiteY47" fmla="*/ 1234709 h 1234709"/>
              <a:gd name="connsiteX48" fmla="*/ 4158631 w 4343629"/>
              <a:gd name="connsiteY48" fmla="*/ 1148025 h 1234709"/>
              <a:gd name="connsiteX49" fmla="*/ 4178859 w 4343629"/>
              <a:gd name="connsiteY49" fmla="*/ 1179528 h 1234709"/>
              <a:gd name="connsiteX50" fmla="*/ 4024623 w 4343629"/>
              <a:gd name="connsiteY50" fmla="*/ 1229205 h 1234709"/>
              <a:gd name="connsiteX51" fmla="*/ 4020830 w 4343629"/>
              <a:gd name="connsiteY51" fmla="*/ 1191644 h 1234709"/>
              <a:gd name="connsiteX52" fmla="*/ 4158631 w 4343629"/>
              <a:gd name="connsiteY52" fmla="*/ 1148025 h 1234709"/>
              <a:gd name="connsiteX53" fmla="*/ 110710 w 4343629"/>
              <a:gd name="connsiteY53" fmla="*/ 1082109 h 1234709"/>
              <a:gd name="connsiteX54" fmla="*/ 223978 w 4343629"/>
              <a:gd name="connsiteY54" fmla="*/ 1165961 h 1234709"/>
              <a:gd name="connsiteX55" fmla="*/ 207973 w 4343629"/>
              <a:gd name="connsiteY55" fmla="*/ 1201721 h 1234709"/>
              <a:gd name="connsiteX56" fmla="*/ 82393 w 4343629"/>
              <a:gd name="connsiteY56" fmla="*/ 1106771 h 1234709"/>
              <a:gd name="connsiteX57" fmla="*/ 4302526 w 4343629"/>
              <a:gd name="connsiteY57" fmla="*/ 917321 h 1234709"/>
              <a:gd name="connsiteX58" fmla="*/ 4338190 w 4343629"/>
              <a:gd name="connsiteY58" fmla="*/ 921012 h 1234709"/>
              <a:gd name="connsiteX59" fmla="*/ 4288999 w 4343629"/>
              <a:gd name="connsiteY59" fmla="*/ 1069893 h 1234709"/>
              <a:gd name="connsiteX60" fmla="*/ 4257024 w 4343629"/>
              <a:gd name="connsiteY60" fmla="*/ 1050206 h 1234709"/>
              <a:gd name="connsiteX61" fmla="*/ 4302526 w 4343629"/>
              <a:gd name="connsiteY61" fmla="*/ 917321 h 1234709"/>
              <a:gd name="connsiteX62" fmla="*/ 0 w 4343629"/>
              <a:gd name="connsiteY62" fmla="*/ 812954 h 1234709"/>
              <a:gd name="connsiteX63" fmla="*/ 39295 w 4343629"/>
              <a:gd name="connsiteY63" fmla="*/ 812954 h 1234709"/>
              <a:gd name="connsiteX64" fmla="*/ 39295 w 4343629"/>
              <a:gd name="connsiteY64" fmla="*/ 887545 h 1234709"/>
              <a:gd name="connsiteX65" fmla="*/ 48168 w 4343629"/>
              <a:gd name="connsiteY65" fmla="*/ 962137 h 1234709"/>
              <a:gd name="connsiteX66" fmla="*/ 11408 w 4343629"/>
              <a:gd name="connsiteY66" fmla="*/ 970987 h 1234709"/>
              <a:gd name="connsiteX67" fmla="*/ 0 w 4343629"/>
              <a:gd name="connsiteY67" fmla="*/ 887545 h 1234709"/>
              <a:gd name="connsiteX68" fmla="*/ 4306462 w 4343629"/>
              <a:gd name="connsiteY68" fmla="*/ 615208 h 1234709"/>
              <a:gd name="connsiteX69" fmla="*/ 4343629 w 4343629"/>
              <a:gd name="connsiteY69" fmla="*/ 615208 h 1234709"/>
              <a:gd name="connsiteX70" fmla="*/ 4343629 w 4343629"/>
              <a:gd name="connsiteY70" fmla="*/ 767760 h 1234709"/>
              <a:gd name="connsiteX71" fmla="*/ 4306462 w 4343629"/>
              <a:gd name="connsiteY71" fmla="*/ 767760 h 1234709"/>
              <a:gd name="connsiteX72" fmla="*/ 0 w 4343629"/>
              <a:gd name="connsiteY72" fmla="*/ 505350 h 1234709"/>
              <a:gd name="connsiteX73" fmla="*/ 37248 w 4343629"/>
              <a:gd name="connsiteY73" fmla="*/ 505350 h 1234709"/>
              <a:gd name="connsiteX74" fmla="*/ 37248 w 4343629"/>
              <a:gd name="connsiteY74" fmla="*/ 657912 h 1234709"/>
              <a:gd name="connsiteX75" fmla="*/ 0 w 4343629"/>
              <a:gd name="connsiteY75" fmla="*/ 657912 h 1234709"/>
              <a:gd name="connsiteX76" fmla="*/ 4306462 w 4343629"/>
              <a:gd name="connsiteY76" fmla="*/ 307604 h 1234709"/>
              <a:gd name="connsiteX77" fmla="*/ 4343629 w 4343629"/>
              <a:gd name="connsiteY77" fmla="*/ 307604 h 1234709"/>
              <a:gd name="connsiteX78" fmla="*/ 4343629 w 4343629"/>
              <a:gd name="connsiteY78" fmla="*/ 460156 h 1234709"/>
              <a:gd name="connsiteX79" fmla="*/ 4306462 w 4343629"/>
              <a:gd name="connsiteY79" fmla="*/ 460156 h 1234709"/>
              <a:gd name="connsiteX80" fmla="*/ 0 w 4343629"/>
              <a:gd name="connsiteY80" fmla="*/ 203240 h 1234709"/>
              <a:gd name="connsiteX81" fmla="*/ 37248 w 4343629"/>
              <a:gd name="connsiteY81" fmla="*/ 203240 h 1234709"/>
              <a:gd name="connsiteX82" fmla="*/ 37248 w 4343629"/>
              <a:gd name="connsiteY82" fmla="*/ 355792 h 1234709"/>
              <a:gd name="connsiteX83" fmla="*/ 0 w 4343629"/>
              <a:gd name="connsiteY83" fmla="*/ 355792 h 1234709"/>
              <a:gd name="connsiteX84" fmla="*/ 4306462 w 4343629"/>
              <a:gd name="connsiteY84" fmla="*/ 0 h 1234709"/>
              <a:gd name="connsiteX85" fmla="*/ 4343629 w 4343629"/>
              <a:gd name="connsiteY85" fmla="*/ 0 h 1234709"/>
              <a:gd name="connsiteX86" fmla="*/ 4343629 w 4343629"/>
              <a:gd name="connsiteY86" fmla="*/ 152562 h 1234709"/>
              <a:gd name="connsiteX87" fmla="*/ 4306462 w 4343629"/>
              <a:gd name="connsiteY87" fmla="*/ 152562 h 1234709"/>
              <a:gd name="connsiteX88" fmla="*/ 0 w 4343629"/>
              <a:gd name="connsiteY88" fmla="*/ 0 h 1234709"/>
              <a:gd name="connsiteX89" fmla="*/ 37248 w 4343629"/>
              <a:gd name="connsiteY89" fmla="*/ 0 h 1234709"/>
              <a:gd name="connsiteX90" fmla="*/ 37248 w 4343629"/>
              <a:gd name="connsiteY90" fmla="*/ 48137 h 1234709"/>
              <a:gd name="connsiteX91" fmla="*/ 0 w 4343629"/>
              <a:gd name="connsiteY91" fmla="*/ 48137 h 12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3629" h="1234709">
                <a:moveTo>
                  <a:pt x="3718716" y="1197459"/>
                </a:moveTo>
                <a:lnTo>
                  <a:pt x="3871278" y="1197459"/>
                </a:lnTo>
                <a:lnTo>
                  <a:pt x="3871278" y="1234709"/>
                </a:lnTo>
                <a:lnTo>
                  <a:pt x="3718716" y="1234709"/>
                </a:lnTo>
                <a:close/>
                <a:moveTo>
                  <a:pt x="3411112" y="1197459"/>
                </a:moveTo>
                <a:lnTo>
                  <a:pt x="3563664" y="1197459"/>
                </a:lnTo>
                <a:lnTo>
                  <a:pt x="3563664" y="1234709"/>
                </a:lnTo>
                <a:lnTo>
                  <a:pt x="3411112" y="1234709"/>
                </a:lnTo>
                <a:close/>
                <a:moveTo>
                  <a:pt x="3109002" y="1197459"/>
                </a:moveTo>
                <a:lnTo>
                  <a:pt x="3261564" y="1197459"/>
                </a:lnTo>
                <a:lnTo>
                  <a:pt x="3261564" y="1234709"/>
                </a:lnTo>
                <a:lnTo>
                  <a:pt x="3109002" y="1234709"/>
                </a:lnTo>
                <a:close/>
                <a:moveTo>
                  <a:pt x="2806889" y="1197459"/>
                </a:moveTo>
                <a:lnTo>
                  <a:pt x="2959441" y="1197459"/>
                </a:lnTo>
                <a:lnTo>
                  <a:pt x="2959441" y="1234709"/>
                </a:lnTo>
                <a:lnTo>
                  <a:pt x="2806889" y="1234709"/>
                </a:lnTo>
                <a:close/>
                <a:moveTo>
                  <a:pt x="2499285" y="1197459"/>
                </a:moveTo>
                <a:lnTo>
                  <a:pt x="2651837" y="1197459"/>
                </a:lnTo>
                <a:lnTo>
                  <a:pt x="2651837" y="1234709"/>
                </a:lnTo>
                <a:lnTo>
                  <a:pt x="2499285" y="1234709"/>
                </a:lnTo>
                <a:close/>
                <a:moveTo>
                  <a:pt x="2191680" y="1197459"/>
                </a:moveTo>
                <a:lnTo>
                  <a:pt x="2344242" y="1197459"/>
                </a:lnTo>
                <a:lnTo>
                  <a:pt x="2344242" y="1234709"/>
                </a:lnTo>
                <a:lnTo>
                  <a:pt x="2191680" y="1234709"/>
                </a:lnTo>
                <a:close/>
                <a:moveTo>
                  <a:pt x="1889570" y="1197459"/>
                </a:moveTo>
                <a:lnTo>
                  <a:pt x="2042122" y="1197459"/>
                </a:lnTo>
                <a:lnTo>
                  <a:pt x="2042122" y="1234709"/>
                </a:lnTo>
                <a:lnTo>
                  <a:pt x="1889570" y="1234709"/>
                </a:lnTo>
                <a:close/>
                <a:moveTo>
                  <a:pt x="1587457" y="1197459"/>
                </a:moveTo>
                <a:lnTo>
                  <a:pt x="1740009" y="1197459"/>
                </a:lnTo>
                <a:lnTo>
                  <a:pt x="1740009" y="1234709"/>
                </a:lnTo>
                <a:lnTo>
                  <a:pt x="1587457" y="1234709"/>
                </a:lnTo>
                <a:close/>
                <a:moveTo>
                  <a:pt x="1279853" y="1197459"/>
                </a:moveTo>
                <a:lnTo>
                  <a:pt x="1432415" y="1197459"/>
                </a:lnTo>
                <a:lnTo>
                  <a:pt x="1432415" y="1234709"/>
                </a:lnTo>
                <a:lnTo>
                  <a:pt x="1279853" y="1234709"/>
                </a:lnTo>
                <a:close/>
                <a:moveTo>
                  <a:pt x="977743" y="1197459"/>
                </a:moveTo>
                <a:lnTo>
                  <a:pt x="1130295" y="1197459"/>
                </a:lnTo>
                <a:lnTo>
                  <a:pt x="1130295" y="1234709"/>
                </a:lnTo>
                <a:lnTo>
                  <a:pt x="977743" y="1234709"/>
                </a:lnTo>
                <a:close/>
                <a:moveTo>
                  <a:pt x="670139" y="1197459"/>
                </a:moveTo>
                <a:lnTo>
                  <a:pt x="822701" y="1197459"/>
                </a:lnTo>
                <a:lnTo>
                  <a:pt x="822701" y="1234709"/>
                </a:lnTo>
                <a:lnTo>
                  <a:pt x="670139" y="1234709"/>
                </a:lnTo>
                <a:close/>
                <a:moveTo>
                  <a:pt x="368025" y="1197459"/>
                </a:moveTo>
                <a:lnTo>
                  <a:pt x="520577" y="1197459"/>
                </a:lnTo>
                <a:lnTo>
                  <a:pt x="520577" y="1234709"/>
                </a:lnTo>
                <a:lnTo>
                  <a:pt x="368025" y="1234709"/>
                </a:lnTo>
                <a:close/>
                <a:moveTo>
                  <a:pt x="4158631" y="1148025"/>
                </a:moveTo>
                <a:lnTo>
                  <a:pt x="4178859" y="1179528"/>
                </a:lnTo>
                <a:cubicBezTo>
                  <a:pt x="4132082" y="1207396"/>
                  <a:pt x="4078985" y="1224359"/>
                  <a:pt x="4024623" y="1229205"/>
                </a:cubicBezTo>
                <a:lnTo>
                  <a:pt x="4020830" y="1191644"/>
                </a:lnTo>
                <a:cubicBezTo>
                  <a:pt x="4070135" y="1186798"/>
                  <a:pt x="4116911" y="1173470"/>
                  <a:pt x="4158631" y="1148025"/>
                </a:cubicBezTo>
                <a:close/>
                <a:moveTo>
                  <a:pt x="110710" y="1082109"/>
                </a:moveTo>
                <a:cubicBezTo>
                  <a:pt x="140258" y="1117869"/>
                  <a:pt x="179656" y="1147464"/>
                  <a:pt x="223978" y="1165961"/>
                </a:cubicBezTo>
                <a:lnTo>
                  <a:pt x="207973" y="1201721"/>
                </a:lnTo>
                <a:cubicBezTo>
                  <a:pt x="159957" y="1179525"/>
                  <a:pt x="115635" y="1147464"/>
                  <a:pt x="82393" y="1106771"/>
                </a:cubicBezTo>
                <a:close/>
                <a:moveTo>
                  <a:pt x="4302526" y="917321"/>
                </a:moveTo>
                <a:lnTo>
                  <a:pt x="4338190" y="921012"/>
                </a:lnTo>
                <a:cubicBezTo>
                  <a:pt x="4334501" y="972690"/>
                  <a:pt x="4317284" y="1025598"/>
                  <a:pt x="4288999" y="1069893"/>
                </a:cubicBezTo>
                <a:lnTo>
                  <a:pt x="4257024" y="1050206"/>
                </a:lnTo>
                <a:cubicBezTo>
                  <a:pt x="4282850" y="1009602"/>
                  <a:pt x="4297607" y="964077"/>
                  <a:pt x="4302526" y="917321"/>
                </a:cubicBezTo>
                <a:close/>
                <a:moveTo>
                  <a:pt x="0" y="812954"/>
                </a:moveTo>
                <a:lnTo>
                  <a:pt x="39295" y="812954"/>
                </a:lnTo>
                <a:lnTo>
                  <a:pt x="39295" y="887545"/>
                </a:lnTo>
                <a:cubicBezTo>
                  <a:pt x="39295" y="912831"/>
                  <a:pt x="41830" y="938116"/>
                  <a:pt x="48168" y="962137"/>
                </a:cubicBezTo>
                <a:lnTo>
                  <a:pt x="11408" y="970987"/>
                </a:lnTo>
                <a:cubicBezTo>
                  <a:pt x="5071" y="944437"/>
                  <a:pt x="0" y="916623"/>
                  <a:pt x="0" y="887545"/>
                </a:cubicBezTo>
                <a:close/>
                <a:moveTo>
                  <a:pt x="4306462" y="615208"/>
                </a:moveTo>
                <a:lnTo>
                  <a:pt x="4343629" y="615208"/>
                </a:lnTo>
                <a:lnTo>
                  <a:pt x="4343629" y="767760"/>
                </a:lnTo>
                <a:lnTo>
                  <a:pt x="4306462" y="767760"/>
                </a:lnTo>
                <a:close/>
                <a:moveTo>
                  <a:pt x="0" y="505350"/>
                </a:moveTo>
                <a:lnTo>
                  <a:pt x="37248" y="505350"/>
                </a:lnTo>
                <a:lnTo>
                  <a:pt x="37248" y="657912"/>
                </a:lnTo>
                <a:lnTo>
                  <a:pt x="0" y="657912"/>
                </a:lnTo>
                <a:close/>
                <a:moveTo>
                  <a:pt x="4306462" y="307604"/>
                </a:moveTo>
                <a:lnTo>
                  <a:pt x="4343629" y="307604"/>
                </a:lnTo>
                <a:lnTo>
                  <a:pt x="4343629" y="460156"/>
                </a:lnTo>
                <a:lnTo>
                  <a:pt x="4306462" y="460156"/>
                </a:lnTo>
                <a:close/>
                <a:moveTo>
                  <a:pt x="0" y="203240"/>
                </a:moveTo>
                <a:lnTo>
                  <a:pt x="37248" y="203240"/>
                </a:lnTo>
                <a:lnTo>
                  <a:pt x="37248" y="355792"/>
                </a:lnTo>
                <a:lnTo>
                  <a:pt x="0" y="355792"/>
                </a:lnTo>
                <a:close/>
                <a:moveTo>
                  <a:pt x="4306462" y="0"/>
                </a:moveTo>
                <a:lnTo>
                  <a:pt x="4343629" y="0"/>
                </a:lnTo>
                <a:lnTo>
                  <a:pt x="4343629" y="152562"/>
                </a:lnTo>
                <a:lnTo>
                  <a:pt x="4306462" y="152562"/>
                </a:lnTo>
                <a:close/>
                <a:moveTo>
                  <a:pt x="0" y="0"/>
                </a:moveTo>
                <a:lnTo>
                  <a:pt x="37248" y="0"/>
                </a:lnTo>
                <a:lnTo>
                  <a:pt x="37248" y="48137"/>
                </a:lnTo>
                <a:lnTo>
                  <a:pt x="0" y="481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: Shape 119">
            <a:extLst>
              <a:ext uri="{FF2B5EF4-FFF2-40B4-BE49-F238E27FC236}">
                <a16:creationId xmlns:a16="http://schemas.microsoft.com/office/drawing/2014/main" id="{6CB74EBC-4731-0947-B6B4-FC83E45D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314" y="9796747"/>
            <a:ext cx="4343674" cy="1234709"/>
          </a:xfrm>
          <a:custGeom>
            <a:avLst/>
            <a:gdLst>
              <a:gd name="connsiteX0" fmla="*/ 3718720 w 4343674"/>
              <a:gd name="connsiteY0" fmla="*/ 1197459 h 1234709"/>
              <a:gd name="connsiteX1" fmla="*/ 3871282 w 4343674"/>
              <a:gd name="connsiteY1" fmla="*/ 1197459 h 1234709"/>
              <a:gd name="connsiteX2" fmla="*/ 3871282 w 4343674"/>
              <a:gd name="connsiteY2" fmla="*/ 1234709 h 1234709"/>
              <a:gd name="connsiteX3" fmla="*/ 3718720 w 4343674"/>
              <a:gd name="connsiteY3" fmla="*/ 1234709 h 1234709"/>
              <a:gd name="connsiteX4" fmla="*/ 3411114 w 4343674"/>
              <a:gd name="connsiteY4" fmla="*/ 1197459 h 1234709"/>
              <a:gd name="connsiteX5" fmla="*/ 3563666 w 4343674"/>
              <a:gd name="connsiteY5" fmla="*/ 1197459 h 1234709"/>
              <a:gd name="connsiteX6" fmla="*/ 3563666 w 4343674"/>
              <a:gd name="connsiteY6" fmla="*/ 1234709 h 1234709"/>
              <a:gd name="connsiteX7" fmla="*/ 3411114 w 4343674"/>
              <a:gd name="connsiteY7" fmla="*/ 1234709 h 1234709"/>
              <a:gd name="connsiteX8" fmla="*/ 3109002 w 4343674"/>
              <a:gd name="connsiteY8" fmla="*/ 1197459 h 1234709"/>
              <a:gd name="connsiteX9" fmla="*/ 3261554 w 4343674"/>
              <a:gd name="connsiteY9" fmla="*/ 1197459 h 1234709"/>
              <a:gd name="connsiteX10" fmla="*/ 3261554 w 4343674"/>
              <a:gd name="connsiteY10" fmla="*/ 1234709 h 1234709"/>
              <a:gd name="connsiteX11" fmla="*/ 3109002 w 4343674"/>
              <a:gd name="connsiteY11" fmla="*/ 1234709 h 1234709"/>
              <a:gd name="connsiteX12" fmla="*/ 2801398 w 4343674"/>
              <a:gd name="connsiteY12" fmla="*/ 1197459 h 1234709"/>
              <a:gd name="connsiteX13" fmla="*/ 2953960 w 4343674"/>
              <a:gd name="connsiteY13" fmla="*/ 1197459 h 1234709"/>
              <a:gd name="connsiteX14" fmla="*/ 2953960 w 4343674"/>
              <a:gd name="connsiteY14" fmla="*/ 1234709 h 1234709"/>
              <a:gd name="connsiteX15" fmla="*/ 2801398 w 4343674"/>
              <a:gd name="connsiteY15" fmla="*/ 1234709 h 1234709"/>
              <a:gd name="connsiteX16" fmla="*/ 2499288 w 4343674"/>
              <a:gd name="connsiteY16" fmla="*/ 1197459 h 1234709"/>
              <a:gd name="connsiteX17" fmla="*/ 2651840 w 4343674"/>
              <a:gd name="connsiteY17" fmla="*/ 1197459 h 1234709"/>
              <a:gd name="connsiteX18" fmla="*/ 2651840 w 4343674"/>
              <a:gd name="connsiteY18" fmla="*/ 1234709 h 1234709"/>
              <a:gd name="connsiteX19" fmla="*/ 2499288 w 4343674"/>
              <a:gd name="connsiteY19" fmla="*/ 1234709 h 1234709"/>
              <a:gd name="connsiteX20" fmla="*/ 2191684 w 4343674"/>
              <a:gd name="connsiteY20" fmla="*/ 1197459 h 1234709"/>
              <a:gd name="connsiteX21" fmla="*/ 2344236 w 4343674"/>
              <a:gd name="connsiteY21" fmla="*/ 1197459 h 1234709"/>
              <a:gd name="connsiteX22" fmla="*/ 2344236 w 4343674"/>
              <a:gd name="connsiteY22" fmla="*/ 1234709 h 1234709"/>
              <a:gd name="connsiteX23" fmla="*/ 2191684 w 4343674"/>
              <a:gd name="connsiteY23" fmla="*/ 1234709 h 1234709"/>
              <a:gd name="connsiteX24" fmla="*/ 1889570 w 4343674"/>
              <a:gd name="connsiteY24" fmla="*/ 1197459 h 1234709"/>
              <a:gd name="connsiteX25" fmla="*/ 2042132 w 4343674"/>
              <a:gd name="connsiteY25" fmla="*/ 1197459 h 1234709"/>
              <a:gd name="connsiteX26" fmla="*/ 2042132 w 4343674"/>
              <a:gd name="connsiteY26" fmla="*/ 1234709 h 1234709"/>
              <a:gd name="connsiteX27" fmla="*/ 1889570 w 4343674"/>
              <a:gd name="connsiteY27" fmla="*/ 1234709 h 1234709"/>
              <a:gd name="connsiteX28" fmla="*/ 1587462 w 4343674"/>
              <a:gd name="connsiteY28" fmla="*/ 1197459 h 1234709"/>
              <a:gd name="connsiteX29" fmla="*/ 1740012 w 4343674"/>
              <a:gd name="connsiteY29" fmla="*/ 1197459 h 1234709"/>
              <a:gd name="connsiteX30" fmla="*/ 1740012 w 4343674"/>
              <a:gd name="connsiteY30" fmla="*/ 1234709 h 1234709"/>
              <a:gd name="connsiteX31" fmla="*/ 1587462 w 4343674"/>
              <a:gd name="connsiteY31" fmla="*/ 1234709 h 1234709"/>
              <a:gd name="connsiteX32" fmla="*/ 1279856 w 4343674"/>
              <a:gd name="connsiteY32" fmla="*/ 1197459 h 1234709"/>
              <a:gd name="connsiteX33" fmla="*/ 1432418 w 4343674"/>
              <a:gd name="connsiteY33" fmla="*/ 1197459 h 1234709"/>
              <a:gd name="connsiteX34" fmla="*/ 1432418 w 4343674"/>
              <a:gd name="connsiteY34" fmla="*/ 1234709 h 1234709"/>
              <a:gd name="connsiteX35" fmla="*/ 1279856 w 4343674"/>
              <a:gd name="connsiteY35" fmla="*/ 1234709 h 1234709"/>
              <a:gd name="connsiteX36" fmla="*/ 977742 w 4343674"/>
              <a:gd name="connsiteY36" fmla="*/ 1197459 h 1234709"/>
              <a:gd name="connsiteX37" fmla="*/ 1130294 w 4343674"/>
              <a:gd name="connsiteY37" fmla="*/ 1197459 h 1234709"/>
              <a:gd name="connsiteX38" fmla="*/ 1130294 w 4343674"/>
              <a:gd name="connsiteY38" fmla="*/ 1234709 h 1234709"/>
              <a:gd name="connsiteX39" fmla="*/ 977742 w 4343674"/>
              <a:gd name="connsiteY39" fmla="*/ 1234709 h 1234709"/>
              <a:gd name="connsiteX40" fmla="*/ 670138 w 4343674"/>
              <a:gd name="connsiteY40" fmla="*/ 1197459 h 1234709"/>
              <a:gd name="connsiteX41" fmla="*/ 822690 w 4343674"/>
              <a:gd name="connsiteY41" fmla="*/ 1197459 h 1234709"/>
              <a:gd name="connsiteX42" fmla="*/ 822690 w 4343674"/>
              <a:gd name="connsiteY42" fmla="*/ 1234709 h 1234709"/>
              <a:gd name="connsiteX43" fmla="*/ 670138 w 4343674"/>
              <a:gd name="connsiteY43" fmla="*/ 1234709 h 1234709"/>
              <a:gd name="connsiteX44" fmla="*/ 362534 w 4343674"/>
              <a:gd name="connsiteY44" fmla="*/ 1197459 h 1234709"/>
              <a:gd name="connsiteX45" fmla="*/ 515096 w 4343674"/>
              <a:gd name="connsiteY45" fmla="*/ 1197459 h 1234709"/>
              <a:gd name="connsiteX46" fmla="*/ 515096 w 4343674"/>
              <a:gd name="connsiteY46" fmla="*/ 1234709 h 1234709"/>
              <a:gd name="connsiteX47" fmla="*/ 362534 w 4343674"/>
              <a:gd name="connsiteY47" fmla="*/ 1234709 h 1234709"/>
              <a:gd name="connsiteX48" fmla="*/ 4158634 w 4343674"/>
              <a:gd name="connsiteY48" fmla="*/ 1148025 h 1234709"/>
              <a:gd name="connsiteX49" fmla="*/ 4178862 w 4343674"/>
              <a:gd name="connsiteY49" fmla="*/ 1179528 h 1234709"/>
              <a:gd name="connsiteX50" fmla="*/ 4024622 w 4343674"/>
              <a:gd name="connsiteY50" fmla="*/ 1229205 h 1234709"/>
              <a:gd name="connsiteX51" fmla="*/ 4020830 w 4343674"/>
              <a:gd name="connsiteY51" fmla="*/ 1191644 h 1234709"/>
              <a:gd name="connsiteX52" fmla="*/ 4158634 w 4343674"/>
              <a:gd name="connsiteY52" fmla="*/ 1148025 h 1234709"/>
              <a:gd name="connsiteX53" fmla="*/ 111944 w 4343674"/>
              <a:gd name="connsiteY53" fmla="*/ 1082109 h 1234709"/>
              <a:gd name="connsiteX54" fmla="*/ 223981 w 4343674"/>
              <a:gd name="connsiteY54" fmla="*/ 1166825 h 1234709"/>
              <a:gd name="connsiteX55" fmla="*/ 209207 w 4343674"/>
              <a:gd name="connsiteY55" fmla="*/ 1201708 h 1234709"/>
              <a:gd name="connsiteX56" fmla="*/ 82396 w 4343674"/>
              <a:gd name="connsiteY56" fmla="*/ 1107025 h 1234709"/>
              <a:gd name="connsiteX57" fmla="*/ 4300646 w 4343674"/>
              <a:gd name="connsiteY57" fmla="*/ 917321 h 1234709"/>
              <a:gd name="connsiteX58" fmla="*/ 4338208 w 4343674"/>
              <a:gd name="connsiteY58" fmla="*/ 921012 h 1234709"/>
              <a:gd name="connsiteX59" fmla="*/ 4288530 w 4343674"/>
              <a:gd name="connsiteY59" fmla="*/ 1069893 h 1234709"/>
              <a:gd name="connsiteX60" fmla="*/ 4257026 w 4343674"/>
              <a:gd name="connsiteY60" fmla="*/ 1050206 h 1234709"/>
              <a:gd name="connsiteX61" fmla="*/ 4300646 w 4343674"/>
              <a:gd name="connsiteY61" fmla="*/ 917321 h 1234709"/>
              <a:gd name="connsiteX62" fmla="*/ 0 w 4343674"/>
              <a:gd name="connsiteY62" fmla="*/ 812954 h 1234709"/>
              <a:gd name="connsiteX63" fmla="*/ 39297 w 4343674"/>
              <a:gd name="connsiteY63" fmla="*/ 812954 h 1234709"/>
              <a:gd name="connsiteX64" fmla="*/ 39297 w 4343674"/>
              <a:gd name="connsiteY64" fmla="*/ 887545 h 1234709"/>
              <a:gd name="connsiteX65" fmla="*/ 48170 w 4343674"/>
              <a:gd name="connsiteY65" fmla="*/ 962137 h 1234709"/>
              <a:gd name="connsiteX66" fmla="*/ 10141 w 4343674"/>
              <a:gd name="connsiteY66" fmla="*/ 970987 h 1234709"/>
              <a:gd name="connsiteX67" fmla="*/ 0 w 4343674"/>
              <a:gd name="connsiteY67" fmla="*/ 887545 h 1234709"/>
              <a:gd name="connsiteX68" fmla="*/ 4306462 w 4343674"/>
              <a:gd name="connsiteY68" fmla="*/ 615208 h 1234709"/>
              <a:gd name="connsiteX69" fmla="*/ 4343674 w 4343674"/>
              <a:gd name="connsiteY69" fmla="*/ 615208 h 1234709"/>
              <a:gd name="connsiteX70" fmla="*/ 4343674 w 4343674"/>
              <a:gd name="connsiteY70" fmla="*/ 767760 h 1234709"/>
              <a:gd name="connsiteX71" fmla="*/ 4306462 w 4343674"/>
              <a:gd name="connsiteY71" fmla="*/ 767760 h 1234709"/>
              <a:gd name="connsiteX72" fmla="*/ 0 w 4343674"/>
              <a:gd name="connsiteY72" fmla="*/ 505350 h 1234709"/>
              <a:gd name="connsiteX73" fmla="*/ 37250 w 4343674"/>
              <a:gd name="connsiteY73" fmla="*/ 505350 h 1234709"/>
              <a:gd name="connsiteX74" fmla="*/ 37250 w 4343674"/>
              <a:gd name="connsiteY74" fmla="*/ 657912 h 1234709"/>
              <a:gd name="connsiteX75" fmla="*/ 0 w 4343674"/>
              <a:gd name="connsiteY75" fmla="*/ 657912 h 1234709"/>
              <a:gd name="connsiteX76" fmla="*/ 4306462 w 4343674"/>
              <a:gd name="connsiteY76" fmla="*/ 307604 h 1234709"/>
              <a:gd name="connsiteX77" fmla="*/ 4343674 w 4343674"/>
              <a:gd name="connsiteY77" fmla="*/ 307604 h 1234709"/>
              <a:gd name="connsiteX78" fmla="*/ 4343674 w 4343674"/>
              <a:gd name="connsiteY78" fmla="*/ 460156 h 1234709"/>
              <a:gd name="connsiteX79" fmla="*/ 4306462 w 4343674"/>
              <a:gd name="connsiteY79" fmla="*/ 460156 h 1234709"/>
              <a:gd name="connsiteX80" fmla="*/ 0 w 4343674"/>
              <a:gd name="connsiteY80" fmla="*/ 203240 h 1234709"/>
              <a:gd name="connsiteX81" fmla="*/ 37250 w 4343674"/>
              <a:gd name="connsiteY81" fmla="*/ 203240 h 1234709"/>
              <a:gd name="connsiteX82" fmla="*/ 37250 w 4343674"/>
              <a:gd name="connsiteY82" fmla="*/ 355792 h 1234709"/>
              <a:gd name="connsiteX83" fmla="*/ 0 w 4343674"/>
              <a:gd name="connsiteY83" fmla="*/ 355792 h 1234709"/>
              <a:gd name="connsiteX84" fmla="*/ 4306462 w 4343674"/>
              <a:gd name="connsiteY84" fmla="*/ 0 h 1234709"/>
              <a:gd name="connsiteX85" fmla="*/ 4343674 w 4343674"/>
              <a:gd name="connsiteY85" fmla="*/ 0 h 1234709"/>
              <a:gd name="connsiteX86" fmla="*/ 4343674 w 4343674"/>
              <a:gd name="connsiteY86" fmla="*/ 152562 h 1234709"/>
              <a:gd name="connsiteX87" fmla="*/ 4306462 w 4343674"/>
              <a:gd name="connsiteY87" fmla="*/ 152562 h 1234709"/>
              <a:gd name="connsiteX88" fmla="*/ 0 w 4343674"/>
              <a:gd name="connsiteY88" fmla="*/ 0 h 1234709"/>
              <a:gd name="connsiteX89" fmla="*/ 37250 w 4343674"/>
              <a:gd name="connsiteY89" fmla="*/ 0 h 1234709"/>
              <a:gd name="connsiteX90" fmla="*/ 37250 w 4343674"/>
              <a:gd name="connsiteY90" fmla="*/ 48137 h 1234709"/>
              <a:gd name="connsiteX91" fmla="*/ 0 w 4343674"/>
              <a:gd name="connsiteY91" fmla="*/ 48137 h 12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3674" h="1234709">
                <a:moveTo>
                  <a:pt x="3718720" y="1197459"/>
                </a:moveTo>
                <a:lnTo>
                  <a:pt x="3871282" y="1197459"/>
                </a:lnTo>
                <a:lnTo>
                  <a:pt x="3871282" y="1234709"/>
                </a:lnTo>
                <a:lnTo>
                  <a:pt x="3718720" y="1234709"/>
                </a:lnTo>
                <a:close/>
                <a:moveTo>
                  <a:pt x="3411114" y="1197459"/>
                </a:moveTo>
                <a:lnTo>
                  <a:pt x="3563666" y="1197459"/>
                </a:lnTo>
                <a:lnTo>
                  <a:pt x="3563666" y="1234709"/>
                </a:lnTo>
                <a:lnTo>
                  <a:pt x="3411114" y="1234709"/>
                </a:lnTo>
                <a:close/>
                <a:moveTo>
                  <a:pt x="3109002" y="1197459"/>
                </a:moveTo>
                <a:lnTo>
                  <a:pt x="3261554" y="1197459"/>
                </a:lnTo>
                <a:lnTo>
                  <a:pt x="3261554" y="1234709"/>
                </a:lnTo>
                <a:lnTo>
                  <a:pt x="3109002" y="1234709"/>
                </a:lnTo>
                <a:close/>
                <a:moveTo>
                  <a:pt x="2801398" y="1197459"/>
                </a:moveTo>
                <a:lnTo>
                  <a:pt x="2953960" y="1197459"/>
                </a:lnTo>
                <a:lnTo>
                  <a:pt x="2953960" y="1234709"/>
                </a:lnTo>
                <a:lnTo>
                  <a:pt x="2801398" y="1234709"/>
                </a:lnTo>
                <a:close/>
                <a:moveTo>
                  <a:pt x="2499288" y="1197459"/>
                </a:moveTo>
                <a:lnTo>
                  <a:pt x="2651840" y="1197459"/>
                </a:lnTo>
                <a:lnTo>
                  <a:pt x="2651840" y="1234709"/>
                </a:lnTo>
                <a:lnTo>
                  <a:pt x="2499288" y="1234709"/>
                </a:lnTo>
                <a:close/>
                <a:moveTo>
                  <a:pt x="2191684" y="1197459"/>
                </a:moveTo>
                <a:lnTo>
                  <a:pt x="2344236" y="1197459"/>
                </a:lnTo>
                <a:lnTo>
                  <a:pt x="2344236" y="1234709"/>
                </a:lnTo>
                <a:lnTo>
                  <a:pt x="2191684" y="1234709"/>
                </a:lnTo>
                <a:close/>
                <a:moveTo>
                  <a:pt x="1889570" y="1197459"/>
                </a:moveTo>
                <a:lnTo>
                  <a:pt x="2042132" y="1197459"/>
                </a:lnTo>
                <a:lnTo>
                  <a:pt x="2042132" y="1234709"/>
                </a:lnTo>
                <a:lnTo>
                  <a:pt x="1889570" y="1234709"/>
                </a:lnTo>
                <a:close/>
                <a:moveTo>
                  <a:pt x="1587462" y="1197459"/>
                </a:moveTo>
                <a:lnTo>
                  <a:pt x="1740012" y="1197459"/>
                </a:lnTo>
                <a:lnTo>
                  <a:pt x="1740012" y="1234709"/>
                </a:lnTo>
                <a:lnTo>
                  <a:pt x="1587462" y="1234709"/>
                </a:lnTo>
                <a:close/>
                <a:moveTo>
                  <a:pt x="1279856" y="1197459"/>
                </a:moveTo>
                <a:lnTo>
                  <a:pt x="1432418" y="1197459"/>
                </a:lnTo>
                <a:lnTo>
                  <a:pt x="1432418" y="1234709"/>
                </a:lnTo>
                <a:lnTo>
                  <a:pt x="1279856" y="1234709"/>
                </a:lnTo>
                <a:close/>
                <a:moveTo>
                  <a:pt x="977742" y="1197459"/>
                </a:moveTo>
                <a:lnTo>
                  <a:pt x="1130294" y="1197459"/>
                </a:lnTo>
                <a:lnTo>
                  <a:pt x="1130294" y="1234709"/>
                </a:lnTo>
                <a:lnTo>
                  <a:pt x="977742" y="1234709"/>
                </a:lnTo>
                <a:close/>
                <a:moveTo>
                  <a:pt x="670138" y="1197459"/>
                </a:moveTo>
                <a:lnTo>
                  <a:pt x="822690" y="1197459"/>
                </a:lnTo>
                <a:lnTo>
                  <a:pt x="822690" y="1234709"/>
                </a:lnTo>
                <a:lnTo>
                  <a:pt x="670138" y="1234709"/>
                </a:lnTo>
                <a:close/>
                <a:moveTo>
                  <a:pt x="362534" y="1197459"/>
                </a:moveTo>
                <a:lnTo>
                  <a:pt x="515096" y="1197459"/>
                </a:lnTo>
                <a:lnTo>
                  <a:pt x="515096" y="1234709"/>
                </a:lnTo>
                <a:lnTo>
                  <a:pt x="362534" y="1234709"/>
                </a:lnTo>
                <a:close/>
                <a:moveTo>
                  <a:pt x="4158634" y="1148025"/>
                </a:moveTo>
                <a:lnTo>
                  <a:pt x="4178862" y="1179528"/>
                </a:lnTo>
                <a:cubicBezTo>
                  <a:pt x="4132086" y="1207396"/>
                  <a:pt x="4078986" y="1224359"/>
                  <a:pt x="4024622" y="1229205"/>
                </a:cubicBezTo>
                <a:lnTo>
                  <a:pt x="4020830" y="1191644"/>
                </a:lnTo>
                <a:cubicBezTo>
                  <a:pt x="4068872" y="1186798"/>
                  <a:pt x="4116914" y="1172258"/>
                  <a:pt x="4158634" y="1148025"/>
                </a:cubicBezTo>
                <a:close/>
                <a:moveTo>
                  <a:pt x="111944" y="1082109"/>
                </a:moveTo>
                <a:cubicBezTo>
                  <a:pt x="141492" y="1118238"/>
                  <a:pt x="180890" y="1148138"/>
                  <a:pt x="223981" y="1166825"/>
                </a:cubicBezTo>
                <a:lnTo>
                  <a:pt x="209207" y="1201708"/>
                </a:lnTo>
                <a:cubicBezTo>
                  <a:pt x="159960" y="1180529"/>
                  <a:pt x="116869" y="1148138"/>
                  <a:pt x="82396" y="1107025"/>
                </a:cubicBezTo>
                <a:close/>
                <a:moveTo>
                  <a:pt x="4300646" y="917321"/>
                </a:moveTo>
                <a:lnTo>
                  <a:pt x="4338208" y="921012"/>
                </a:lnTo>
                <a:cubicBezTo>
                  <a:pt x="4333360" y="972690"/>
                  <a:pt x="4316398" y="1025598"/>
                  <a:pt x="4288530" y="1069893"/>
                </a:cubicBezTo>
                <a:lnTo>
                  <a:pt x="4257026" y="1050206"/>
                </a:lnTo>
                <a:cubicBezTo>
                  <a:pt x="4281260" y="1010833"/>
                  <a:pt x="4297012" y="964077"/>
                  <a:pt x="4300646" y="917321"/>
                </a:cubicBezTo>
                <a:close/>
                <a:moveTo>
                  <a:pt x="0" y="812954"/>
                </a:moveTo>
                <a:lnTo>
                  <a:pt x="39297" y="812954"/>
                </a:lnTo>
                <a:lnTo>
                  <a:pt x="39297" y="887545"/>
                </a:lnTo>
                <a:cubicBezTo>
                  <a:pt x="39297" y="912831"/>
                  <a:pt x="41832" y="938116"/>
                  <a:pt x="48170" y="962137"/>
                </a:cubicBezTo>
                <a:lnTo>
                  <a:pt x="10141" y="970987"/>
                </a:lnTo>
                <a:cubicBezTo>
                  <a:pt x="3803" y="944437"/>
                  <a:pt x="0" y="916623"/>
                  <a:pt x="0" y="887545"/>
                </a:cubicBezTo>
                <a:close/>
                <a:moveTo>
                  <a:pt x="4306462" y="615208"/>
                </a:moveTo>
                <a:lnTo>
                  <a:pt x="4343674" y="615208"/>
                </a:lnTo>
                <a:lnTo>
                  <a:pt x="4343674" y="767760"/>
                </a:lnTo>
                <a:lnTo>
                  <a:pt x="4306462" y="767760"/>
                </a:lnTo>
                <a:close/>
                <a:moveTo>
                  <a:pt x="0" y="505350"/>
                </a:moveTo>
                <a:lnTo>
                  <a:pt x="37250" y="505350"/>
                </a:lnTo>
                <a:lnTo>
                  <a:pt x="37250" y="657912"/>
                </a:lnTo>
                <a:lnTo>
                  <a:pt x="0" y="657912"/>
                </a:lnTo>
                <a:close/>
                <a:moveTo>
                  <a:pt x="4306462" y="307604"/>
                </a:moveTo>
                <a:lnTo>
                  <a:pt x="4343674" y="307604"/>
                </a:lnTo>
                <a:lnTo>
                  <a:pt x="4343674" y="460156"/>
                </a:lnTo>
                <a:lnTo>
                  <a:pt x="4306462" y="460156"/>
                </a:lnTo>
                <a:close/>
                <a:moveTo>
                  <a:pt x="0" y="203240"/>
                </a:moveTo>
                <a:lnTo>
                  <a:pt x="37250" y="203240"/>
                </a:lnTo>
                <a:lnTo>
                  <a:pt x="37250" y="355792"/>
                </a:lnTo>
                <a:lnTo>
                  <a:pt x="0" y="355792"/>
                </a:lnTo>
                <a:close/>
                <a:moveTo>
                  <a:pt x="4306462" y="0"/>
                </a:moveTo>
                <a:lnTo>
                  <a:pt x="4343674" y="0"/>
                </a:lnTo>
                <a:lnTo>
                  <a:pt x="4343674" y="152562"/>
                </a:lnTo>
                <a:lnTo>
                  <a:pt x="4306462" y="152562"/>
                </a:lnTo>
                <a:close/>
                <a:moveTo>
                  <a:pt x="0" y="0"/>
                </a:moveTo>
                <a:lnTo>
                  <a:pt x="37250" y="0"/>
                </a:lnTo>
                <a:lnTo>
                  <a:pt x="37250" y="48137"/>
                </a:lnTo>
                <a:lnTo>
                  <a:pt x="0" y="481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E826A7C-CA7B-7A49-9970-3057A22C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24" y="9796747"/>
            <a:ext cx="38449" cy="1213940"/>
          </a:xfrm>
          <a:custGeom>
            <a:avLst/>
            <a:gdLst>
              <a:gd name="T0" fmla="*/ 31 w 32"/>
              <a:gd name="T1" fmla="*/ 974 h 975"/>
              <a:gd name="T2" fmla="*/ 0 w 32"/>
              <a:gd name="T3" fmla="*/ 974 h 975"/>
              <a:gd name="T4" fmla="*/ 0 w 32"/>
              <a:gd name="T5" fmla="*/ 0 h 975"/>
              <a:gd name="T6" fmla="*/ 31 w 32"/>
              <a:gd name="T7" fmla="*/ 0 h 975"/>
              <a:gd name="T8" fmla="*/ 31 w 32"/>
              <a:gd name="T9" fmla="*/ 974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975">
                <a:moveTo>
                  <a:pt x="31" y="974"/>
                </a:moveTo>
                <a:lnTo>
                  <a:pt x="0" y="974"/>
                </a:lnTo>
                <a:lnTo>
                  <a:pt x="0" y="0"/>
                </a:lnTo>
                <a:lnTo>
                  <a:pt x="31" y="0"/>
                </a:lnTo>
                <a:lnTo>
                  <a:pt x="31" y="97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9D8A1A4-3F57-7F4D-A992-AA6A2175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678" y="10790970"/>
            <a:ext cx="439435" cy="439435"/>
          </a:xfrm>
          <a:custGeom>
            <a:avLst/>
            <a:gdLst>
              <a:gd name="T0" fmla="*/ 353 w 354"/>
              <a:gd name="T1" fmla="*/ 177 h 354"/>
              <a:gd name="T2" fmla="*/ 353 w 354"/>
              <a:gd name="T3" fmla="*/ 177 h 354"/>
              <a:gd name="T4" fmla="*/ 176 w 354"/>
              <a:gd name="T5" fmla="*/ 353 h 354"/>
              <a:gd name="T6" fmla="*/ 176 w 354"/>
              <a:gd name="T7" fmla="*/ 353 h 354"/>
              <a:gd name="T8" fmla="*/ 0 w 354"/>
              <a:gd name="T9" fmla="*/ 177 h 354"/>
              <a:gd name="T10" fmla="*/ 0 w 354"/>
              <a:gd name="T11" fmla="*/ 177 h 354"/>
              <a:gd name="T12" fmla="*/ 176 w 354"/>
              <a:gd name="T13" fmla="*/ 0 h 354"/>
              <a:gd name="T14" fmla="*/ 176 w 354"/>
              <a:gd name="T15" fmla="*/ 0 h 354"/>
              <a:gd name="T16" fmla="*/ 353 w 354"/>
              <a:gd name="T17" fmla="*/ 17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354">
                <a:moveTo>
                  <a:pt x="353" y="177"/>
                </a:moveTo>
                <a:lnTo>
                  <a:pt x="353" y="177"/>
                </a:lnTo>
                <a:cubicBezTo>
                  <a:pt x="353" y="274"/>
                  <a:pt x="274" y="353"/>
                  <a:pt x="176" y="353"/>
                </a:cubicBezTo>
                <a:lnTo>
                  <a:pt x="176" y="353"/>
                </a:lnTo>
                <a:cubicBezTo>
                  <a:pt x="79" y="353"/>
                  <a:pt x="0" y="274"/>
                  <a:pt x="0" y="177"/>
                </a:cubicBezTo>
                <a:lnTo>
                  <a:pt x="0" y="177"/>
                </a:lnTo>
                <a:cubicBezTo>
                  <a:pt x="0" y="79"/>
                  <a:pt x="79" y="0"/>
                  <a:pt x="176" y="0"/>
                </a:cubicBezTo>
                <a:lnTo>
                  <a:pt x="176" y="0"/>
                </a:lnTo>
                <a:cubicBezTo>
                  <a:pt x="274" y="0"/>
                  <a:pt x="353" y="79"/>
                  <a:pt x="353" y="1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B06D54-E94B-2842-8E47-F43D255E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9776" y="4336769"/>
            <a:ext cx="38452" cy="1213940"/>
          </a:xfrm>
          <a:custGeom>
            <a:avLst/>
            <a:gdLst>
              <a:gd name="T0" fmla="*/ 30 w 31"/>
              <a:gd name="T1" fmla="*/ 973 h 974"/>
              <a:gd name="T2" fmla="*/ 0 w 31"/>
              <a:gd name="T3" fmla="*/ 973 h 974"/>
              <a:gd name="T4" fmla="*/ 0 w 31"/>
              <a:gd name="T5" fmla="*/ 0 h 974"/>
              <a:gd name="T6" fmla="*/ 30 w 31"/>
              <a:gd name="T7" fmla="*/ 0 h 974"/>
              <a:gd name="T8" fmla="*/ 30 w 31"/>
              <a:gd name="T9" fmla="*/ 973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974">
                <a:moveTo>
                  <a:pt x="30" y="973"/>
                </a:moveTo>
                <a:lnTo>
                  <a:pt x="0" y="973"/>
                </a:lnTo>
                <a:lnTo>
                  <a:pt x="0" y="0"/>
                </a:lnTo>
                <a:lnTo>
                  <a:pt x="30" y="0"/>
                </a:lnTo>
                <a:lnTo>
                  <a:pt x="30" y="97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E3F0F09-BAFC-9F45-B78D-2C983FEE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539" y="4117052"/>
            <a:ext cx="439435" cy="444929"/>
          </a:xfrm>
          <a:custGeom>
            <a:avLst/>
            <a:gdLst>
              <a:gd name="T0" fmla="*/ 0 w 354"/>
              <a:gd name="T1" fmla="*/ 177 h 355"/>
              <a:gd name="T2" fmla="*/ 0 w 354"/>
              <a:gd name="T3" fmla="*/ 177 h 355"/>
              <a:gd name="T4" fmla="*/ 176 w 354"/>
              <a:gd name="T5" fmla="*/ 0 h 355"/>
              <a:gd name="T6" fmla="*/ 176 w 354"/>
              <a:gd name="T7" fmla="*/ 0 h 355"/>
              <a:gd name="T8" fmla="*/ 353 w 354"/>
              <a:gd name="T9" fmla="*/ 177 h 355"/>
              <a:gd name="T10" fmla="*/ 353 w 354"/>
              <a:gd name="T11" fmla="*/ 177 h 355"/>
              <a:gd name="T12" fmla="*/ 176 w 354"/>
              <a:gd name="T13" fmla="*/ 354 h 355"/>
              <a:gd name="T14" fmla="*/ 176 w 354"/>
              <a:gd name="T15" fmla="*/ 354 h 355"/>
              <a:gd name="T16" fmla="*/ 0 w 354"/>
              <a:gd name="T17" fmla="*/ 177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355">
                <a:moveTo>
                  <a:pt x="0" y="177"/>
                </a:moveTo>
                <a:lnTo>
                  <a:pt x="0" y="177"/>
                </a:lnTo>
                <a:cubicBezTo>
                  <a:pt x="0" y="79"/>
                  <a:pt x="79" y="0"/>
                  <a:pt x="176" y="0"/>
                </a:cubicBezTo>
                <a:lnTo>
                  <a:pt x="176" y="0"/>
                </a:lnTo>
                <a:cubicBezTo>
                  <a:pt x="274" y="0"/>
                  <a:pt x="353" y="79"/>
                  <a:pt x="353" y="177"/>
                </a:cubicBezTo>
                <a:lnTo>
                  <a:pt x="353" y="177"/>
                </a:lnTo>
                <a:cubicBezTo>
                  <a:pt x="353" y="274"/>
                  <a:pt x="274" y="354"/>
                  <a:pt x="176" y="354"/>
                </a:cubicBezTo>
                <a:lnTo>
                  <a:pt x="176" y="354"/>
                </a:lnTo>
                <a:cubicBezTo>
                  <a:pt x="79" y="354"/>
                  <a:pt x="0" y="274"/>
                  <a:pt x="0" y="1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F3B342-F625-A94D-8F9B-50885367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994" y="5550709"/>
            <a:ext cx="3482521" cy="4251532"/>
          </a:xfrm>
          <a:custGeom>
            <a:avLst/>
            <a:gdLst>
              <a:gd name="T0" fmla="*/ 2752 w 2794"/>
              <a:gd name="T1" fmla="*/ 3089 h 3411"/>
              <a:gd name="T2" fmla="*/ 2752 w 2794"/>
              <a:gd name="T3" fmla="*/ 3089 h 3411"/>
              <a:gd name="T4" fmla="*/ 2471 w 2794"/>
              <a:gd name="T5" fmla="*/ 3370 h 3411"/>
              <a:gd name="T6" fmla="*/ 321 w 2794"/>
              <a:gd name="T7" fmla="*/ 3370 h 3411"/>
              <a:gd name="T8" fmla="*/ 321 w 2794"/>
              <a:gd name="T9" fmla="*/ 3370 h 3411"/>
              <a:gd name="T10" fmla="*/ 41 w 2794"/>
              <a:gd name="T11" fmla="*/ 3089 h 3411"/>
              <a:gd name="T12" fmla="*/ 41 w 2794"/>
              <a:gd name="T13" fmla="*/ 935 h 3411"/>
              <a:gd name="T14" fmla="*/ 2752 w 2794"/>
              <a:gd name="T15" fmla="*/ 935 h 3411"/>
              <a:gd name="T16" fmla="*/ 2752 w 2794"/>
              <a:gd name="T17" fmla="*/ 3089 h 3411"/>
              <a:gd name="T18" fmla="*/ 2471 w 2794"/>
              <a:gd name="T19" fmla="*/ 0 h 3411"/>
              <a:gd name="T20" fmla="*/ 1725 w 2794"/>
              <a:gd name="T21" fmla="*/ 0 h 3411"/>
              <a:gd name="T22" fmla="*/ 1725 w 2794"/>
              <a:gd name="T23" fmla="*/ 0 h 3411"/>
              <a:gd name="T24" fmla="*/ 1396 w 2794"/>
              <a:gd name="T25" fmla="*/ 239 h 3411"/>
              <a:gd name="T26" fmla="*/ 1396 w 2794"/>
              <a:gd name="T27" fmla="*/ 239 h 3411"/>
              <a:gd name="T28" fmla="*/ 1067 w 2794"/>
              <a:gd name="T29" fmla="*/ 0 h 3411"/>
              <a:gd name="T30" fmla="*/ 321 w 2794"/>
              <a:gd name="T31" fmla="*/ 0 h 3411"/>
              <a:gd name="T32" fmla="*/ 321 w 2794"/>
              <a:gd name="T33" fmla="*/ 0 h 3411"/>
              <a:gd name="T34" fmla="*/ 0 w 2794"/>
              <a:gd name="T35" fmla="*/ 321 h 3411"/>
              <a:gd name="T36" fmla="*/ 0 w 2794"/>
              <a:gd name="T37" fmla="*/ 3089 h 3411"/>
              <a:gd name="T38" fmla="*/ 0 w 2794"/>
              <a:gd name="T39" fmla="*/ 3089 h 3411"/>
              <a:gd name="T40" fmla="*/ 321 w 2794"/>
              <a:gd name="T41" fmla="*/ 3410 h 3411"/>
              <a:gd name="T42" fmla="*/ 2471 w 2794"/>
              <a:gd name="T43" fmla="*/ 3410 h 3411"/>
              <a:gd name="T44" fmla="*/ 2471 w 2794"/>
              <a:gd name="T45" fmla="*/ 3410 h 3411"/>
              <a:gd name="T46" fmla="*/ 2793 w 2794"/>
              <a:gd name="T47" fmla="*/ 3089 h 3411"/>
              <a:gd name="T48" fmla="*/ 2793 w 2794"/>
              <a:gd name="T49" fmla="*/ 321 h 3411"/>
              <a:gd name="T50" fmla="*/ 2793 w 2794"/>
              <a:gd name="T51" fmla="*/ 321 h 3411"/>
              <a:gd name="T52" fmla="*/ 2471 w 2794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" h="3411">
                <a:moveTo>
                  <a:pt x="2752" y="3089"/>
                </a:moveTo>
                <a:lnTo>
                  <a:pt x="2752" y="3089"/>
                </a:lnTo>
                <a:cubicBezTo>
                  <a:pt x="2752" y="3244"/>
                  <a:pt x="2626" y="3370"/>
                  <a:pt x="2471" y="3370"/>
                </a:cubicBezTo>
                <a:lnTo>
                  <a:pt x="321" y="3370"/>
                </a:lnTo>
                <a:lnTo>
                  <a:pt x="321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2" y="935"/>
                </a:lnTo>
                <a:lnTo>
                  <a:pt x="2752" y="3089"/>
                </a:lnTo>
                <a:close/>
                <a:moveTo>
                  <a:pt x="2471" y="0"/>
                </a:moveTo>
                <a:lnTo>
                  <a:pt x="1725" y="0"/>
                </a:lnTo>
                <a:lnTo>
                  <a:pt x="1725" y="0"/>
                </a:lnTo>
                <a:cubicBezTo>
                  <a:pt x="1680" y="139"/>
                  <a:pt x="1550" y="239"/>
                  <a:pt x="1396" y="239"/>
                </a:cubicBezTo>
                <a:lnTo>
                  <a:pt x="1396" y="239"/>
                </a:lnTo>
                <a:cubicBezTo>
                  <a:pt x="1242" y="239"/>
                  <a:pt x="1112" y="139"/>
                  <a:pt x="1067" y="0"/>
                </a:cubicBezTo>
                <a:lnTo>
                  <a:pt x="321" y="0"/>
                </a:lnTo>
                <a:lnTo>
                  <a:pt x="321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1" y="3410"/>
                </a:cubicBezTo>
                <a:lnTo>
                  <a:pt x="2471" y="3410"/>
                </a:lnTo>
                <a:lnTo>
                  <a:pt x="2471" y="3410"/>
                </a:lnTo>
                <a:cubicBezTo>
                  <a:pt x="2648" y="3410"/>
                  <a:pt x="2793" y="3266"/>
                  <a:pt x="2793" y="3089"/>
                </a:cubicBezTo>
                <a:lnTo>
                  <a:pt x="2793" y="321"/>
                </a:lnTo>
                <a:lnTo>
                  <a:pt x="2793" y="321"/>
                </a:lnTo>
                <a:cubicBezTo>
                  <a:pt x="2793" y="145"/>
                  <a:pt x="2648" y="0"/>
                  <a:pt x="24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09EF414-6564-1643-ACF5-648D3C92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027" y="5550709"/>
            <a:ext cx="3482521" cy="4251532"/>
          </a:xfrm>
          <a:custGeom>
            <a:avLst/>
            <a:gdLst>
              <a:gd name="T0" fmla="*/ 2752 w 2794"/>
              <a:gd name="T1" fmla="*/ 3089 h 3411"/>
              <a:gd name="T2" fmla="*/ 2752 w 2794"/>
              <a:gd name="T3" fmla="*/ 3089 h 3411"/>
              <a:gd name="T4" fmla="*/ 2472 w 2794"/>
              <a:gd name="T5" fmla="*/ 3370 h 3411"/>
              <a:gd name="T6" fmla="*/ 322 w 2794"/>
              <a:gd name="T7" fmla="*/ 3370 h 3411"/>
              <a:gd name="T8" fmla="*/ 322 w 2794"/>
              <a:gd name="T9" fmla="*/ 3370 h 3411"/>
              <a:gd name="T10" fmla="*/ 41 w 2794"/>
              <a:gd name="T11" fmla="*/ 3089 h 3411"/>
              <a:gd name="T12" fmla="*/ 41 w 2794"/>
              <a:gd name="T13" fmla="*/ 935 h 3411"/>
              <a:gd name="T14" fmla="*/ 2752 w 2794"/>
              <a:gd name="T15" fmla="*/ 935 h 3411"/>
              <a:gd name="T16" fmla="*/ 2752 w 2794"/>
              <a:gd name="T17" fmla="*/ 3089 h 3411"/>
              <a:gd name="T18" fmla="*/ 2472 w 2794"/>
              <a:gd name="T19" fmla="*/ 0 h 3411"/>
              <a:gd name="T20" fmla="*/ 1726 w 2794"/>
              <a:gd name="T21" fmla="*/ 0 h 3411"/>
              <a:gd name="T22" fmla="*/ 1726 w 2794"/>
              <a:gd name="T23" fmla="*/ 0 h 3411"/>
              <a:gd name="T24" fmla="*/ 1397 w 2794"/>
              <a:gd name="T25" fmla="*/ 239 h 3411"/>
              <a:gd name="T26" fmla="*/ 1397 w 2794"/>
              <a:gd name="T27" fmla="*/ 239 h 3411"/>
              <a:gd name="T28" fmla="*/ 1067 w 2794"/>
              <a:gd name="T29" fmla="*/ 0 h 3411"/>
              <a:gd name="T30" fmla="*/ 322 w 2794"/>
              <a:gd name="T31" fmla="*/ 0 h 3411"/>
              <a:gd name="T32" fmla="*/ 322 w 2794"/>
              <a:gd name="T33" fmla="*/ 0 h 3411"/>
              <a:gd name="T34" fmla="*/ 0 w 2794"/>
              <a:gd name="T35" fmla="*/ 321 h 3411"/>
              <a:gd name="T36" fmla="*/ 0 w 2794"/>
              <a:gd name="T37" fmla="*/ 3089 h 3411"/>
              <a:gd name="T38" fmla="*/ 0 w 2794"/>
              <a:gd name="T39" fmla="*/ 3089 h 3411"/>
              <a:gd name="T40" fmla="*/ 322 w 2794"/>
              <a:gd name="T41" fmla="*/ 3410 h 3411"/>
              <a:gd name="T42" fmla="*/ 2472 w 2794"/>
              <a:gd name="T43" fmla="*/ 3410 h 3411"/>
              <a:gd name="T44" fmla="*/ 2472 w 2794"/>
              <a:gd name="T45" fmla="*/ 3410 h 3411"/>
              <a:gd name="T46" fmla="*/ 2793 w 2794"/>
              <a:gd name="T47" fmla="*/ 3089 h 3411"/>
              <a:gd name="T48" fmla="*/ 2793 w 2794"/>
              <a:gd name="T49" fmla="*/ 321 h 3411"/>
              <a:gd name="T50" fmla="*/ 2793 w 2794"/>
              <a:gd name="T51" fmla="*/ 321 h 3411"/>
              <a:gd name="T52" fmla="*/ 2472 w 2794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" h="3411">
                <a:moveTo>
                  <a:pt x="2752" y="3089"/>
                </a:moveTo>
                <a:lnTo>
                  <a:pt x="2752" y="3089"/>
                </a:lnTo>
                <a:cubicBezTo>
                  <a:pt x="2752" y="3244"/>
                  <a:pt x="2626" y="3370"/>
                  <a:pt x="2472" y="3370"/>
                </a:cubicBezTo>
                <a:lnTo>
                  <a:pt x="322" y="3370"/>
                </a:lnTo>
                <a:lnTo>
                  <a:pt x="322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2" y="935"/>
                </a:lnTo>
                <a:lnTo>
                  <a:pt x="2752" y="3089"/>
                </a:lnTo>
                <a:close/>
                <a:moveTo>
                  <a:pt x="2472" y="0"/>
                </a:moveTo>
                <a:lnTo>
                  <a:pt x="1726" y="0"/>
                </a:lnTo>
                <a:lnTo>
                  <a:pt x="1726" y="0"/>
                </a:lnTo>
                <a:cubicBezTo>
                  <a:pt x="1681" y="139"/>
                  <a:pt x="1551" y="239"/>
                  <a:pt x="1397" y="239"/>
                </a:cubicBezTo>
                <a:lnTo>
                  <a:pt x="1397" y="239"/>
                </a:lnTo>
                <a:cubicBezTo>
                  <a:pt x="1243" y="239"/>
                  <a:pt x="1113" y="139"/>
                  <a:pt x="1067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145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5" y="3410"/>
                  <a:pt x="322" y="3410"/>
                </a:cubicBezTo>
                <a:lnTo>
                  <a:pt x="2472" y="3410"/>
                </a:lnTo>
                <a:lnTo>
                  <a:pt x="2472" y="3410"/>
                </a:lnTo>
                <a:cubicBezTo>
                  <a:pt x="2649" y="3410"/>
                  <a:pt x="2793" y="3266"/>
                  <a:pt x="2793" y="3089"/>
                </a:cubicBezTo>
                <a:lnTo>
                  <a:pt x="2793" y="321"/>
                </a:lnTo>
                <a:lnTo>
                  <a:pt x="2793" y="321"/>
                </a:lnTo>
                <a:cubicBezTo>
                  <a:pt x="2793" y="145"/>
                  <a:pt x="2649" y="0"/>
                  <a:pt x="24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69EC464-772C-8243-907C-8F72A190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781" y="5039865"/>
            <a:ext cx="763520" cy="763520"/>
          </a:xfrm>
          <a:custGeom>
            <a:avLst/>
            <a:gdLst>
              <a:gd name="T0" fmla="*/ 306 w 612"/>
              <a:gd name="T1" fmla="*/ 0 h 611"/>
              <a:gd name="T2" fmla="*/ 306 w 612"/>
              <a:gd name="T3" fmla="*/ 0 h 611"/>
              <a:gd name="T4" fmla="*/ 0 w 612"/>
              <a:gd name="T5" fmla="*/ 305 h 611"/>
              <a:gd name="T6" fmla="*/ 0 w 612"/>
              <a:gd name="T7" fmla="*/ 305 h 611"/>
              <a:gd name="T8" fmla="*/ 306 w 612"/>
              <a:gd name="T9" fmla="*/ 610 h 611"/>
              <a:gd name="T10" fmla="*/ 306 w 612"/>
              <a:gd name="T11" fmla="*/ 610 h 611"/>
              <a:gd name="T12" fmla="*/ 611 w 612"/>
              <a:gd name="T13" fmla="*/ 305 h 611"/>
              <a:gd name="T14" fmla="*/ 611 w 612"/>
              <a:gd name="T15" fmla="*/ 305 h 611"/>
              <a:gd name="T16" fmla="*/ 306 w 612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" h="611">
                <a:moveTo>
                  <a:pt x="306" y="0"/>
                </a:moveTo>
                <a:lnTo>
                  <a:pt x="306" y="0"/>
                </a:lnTo>
                <a:cubicBezTo>
                  <a:pt x="137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7" y="610"/>
                  <a:pt x="306" y="610"/>
                </a:cubicBezTo>
                <a:lnTo>
                  <a:pt x="306" y="610"/>
                </a:lnTo>
                <a:cubicBezTo>
                  <a:pt x="474" y="610"/>
                  <a:pt x="611" y="474"/>
                  <a:pt x="611" y="305"/>
                </a:cubicBezTo>
                <a:lnTo>
                  <a:pt x="611" y="305"/>
                </a:lnTo>
                <a:cubicBezTo>
                  <a:pt x="611" y="136"/>
                  <a:pt x="474" y="0"/>
                  <a:pt x="30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DC8B93E-1831-7843-BDD7-7F22A9C3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595" y="5550709"/>
            <a:ext cx="3477030" cy="4251532"/>
          </a:xfrm>
          <a:custGeom>
            <a:avLst/>
            <a:gdLst>
              <a:gd name="T0" fmla="*/ 2751 w 2793"/>
              <a:gd name="T1" fmla="*/ 3089 h 3411"/>
              <a:gd name="T2" fmla="*/ 2751 w 2793"/>
              <a:gd name="T3" fmla="*/ 3089 h 3411"/>
              <a:gd name="T4" fmla="*/ 2471 w 2793"/>
              <a:gd name="T5" fmla="*/ 3370 h 3411"/>
              <a:gd name="T6" fmla="*/ 321 w 2793"/>
              <a:gd name="T7" fmla="*/ 3370 h 3411"/>
              <a:gd name="T8" fmla="*/ 321 w 2793"/>
              <a:gd name="T9" fmla="*/ 3370 h 3411"/>
              <a:gd name="T10" fmla="*/ 41 w 2793"/>
              <a:gd name="T11" fmla="*/ 3089 h 3411"/>
              <a:gd name="T12" fmla="*/ 41 w 2793"/>
              <a:gd name="T13" fmla="*/ 935 h 3411"/>
              <a:gd name="T14" fmla="*/ 2751 w 2793"/>
              <a:gd name="T15" fmla="*/ 935 h 3411"/>
              <a:gd name="T16" fmla="*/ 2751 w 2793"/>
              <a:gd name="T17" fmla="*/ 3089 h 3411"/>
              <a:gd name="T18" fmla="*/ 2471 w 2793"/>
              <a:gd name="T19" fmla="*/ 0 h 3411"/>
              <a:gd name="T20" fmla="*/ 1725 w 2793"/>
              <a:gd name="T21" fmla="*/ 0 h 3411"/>
              <a:gd name="T22" fmla="*/ 1725 w 2793"/>
              <a:gd name="T23" fmla="*/ 0 h 3411"/>
              <a:gd name="T24" fmla="*/ 1396 w 2793"/>
              <a:gd name="T25" fmla="*/ 239 h 3411"/>
              <a:gd name="T26" fmla="*/ 1396 w 2793"/>
              <a:gd name="T27" fmla="*/ 239 h 3411"/>
              <a:gd name="T28" fmla="*/ 1067 w 2793"/>
              <a:gd name="T29" fmla="*/ 0 h 3411"/>
              <a:gd name="T30" fmla="*/ 321 w 2793"/>
              <a:gd name="T31" fmla="*/ 0 h 3411"/>
              <a:gd name="T32" fmla="*/ 321 w 2793"/>
              <a:gd name="T33" fmla="*/ 0 h 3411"/>
              <a:gd name="T34" fmla="*/ 0 w 2793"/>
              <a:gd name="T35" fmla="*/ 321 h 3411"/>
              <a:gd name="T36" fmla="*/ 0 w 2793"/>
              <a:gd name="T37" fmla="*/ 3089 h 3411"/>
              <a:gd name="T38" fmla="*/ 0 w 2793"/>
              <a:gd name="T39" fmla="*/ 3089 h 3411"/>
              <a:gd name="T40" fmla="*/ 321 w 2793"/>
              <a:gd name="T41" fmla="*/ 3410 h 3411"/>
              <a:gd name="T42" fmla="*/ 2471 w 2793"/>
              <a:gd name="T43" fmla="*/ 3410 h 3411"/>
              <a:gd name="T44" fmla="*/ 2471 w 2793"/>
              <a:gd name="T45" fmla="*/ 3410 h 3411"/>
              <a:gd name="T46" fmla="*/ 2792 w 2793"/>
              <a:gd name="T47" fmla="*/ 3089 h 3411"/>
              <a:gd name="T48" fmla="*/ 2792 w 2793"/>
              <a:gd name="T49" fmla="*/ 321 h 3411"/>
              <a:gd name="T50" fmla="*/ 2792 w 2793"/>
              <a:gd name="T51" fmla="*/ 321 h 3411"/>
              <a:gd name="T52" fmla="*/ 2471 w 2793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3" h="3411">
                <a:moveTo>
                  <a:pt x="2751" y="3089"/>
                </a:moveTo>
                <a:lnTo>
                  <a:pt x="2751" y="3089"/>
                </a:lnTo>
                <a:cubicBezTo>
                  <a:pt x="2751" y="3244"/>
                  <a:pt x="2625" y="3370"/>
                  <a:pt x="2471" y="3370"/>
                </a:cubicBezTo>
                <a:lnTo>
                  <a:pt x="321" y="3370"/>
                </a:lnTo>
                <a:lnTo>
                  <a:pt x="321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1" y="935"/>
                </a:lnTo>
                <a:lnTo>
                  <a:pt x="2751" y="3089"/>
                </a:lnTo>
                <a:close/>
                <a:moveTo>
                  <a:pt x="2471" y="0"/>
                </a:moveTo>
                <a:lnTo>
                  <a:pt x="1725" y="0"/>
                </a:lnTo>
                <a:lnTo>
                  <a:pt x="1725" y="0"/>
                </a:lnTo>
                <a:cubicBezTo>
                  <a:pt x="1680" y="139"/>
                  <a:pt x="1550" y="239"/>
                  <a:pt x="1396" y="239"/>
                </a:cubicBezTo>
                <a:lnTo>
                  <a:pt x="1396" y="239"/>
                </a:lnTo>
                <a:cubicBezTo>
                  <a:pt x="1242" y="239"/>
                  <a:pt x="1112" y="139"/>
                  <a:pt x="1067" y="0"/>
                </a:cubicBezTo>
                <a:lnTo>
                  <a:pt x="321" y="0"/>
                </a:lnTo>
                <a:lnTo>
                  <a:pt x="321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1" y="3410"/>
                </a:cubicBezTo>
                <a:lnTo>
                  <a:pt x="2471" y="3410"/>
                </a:lnTo>
                <a:lnTo>
                  <a:pt x="2471" y="3410"/>
                </a:lnTo>
                <a:cubicBezTo>
                  <a:pt x="2648" y="3410"/>
                  <a:pt x="2792" y="3266"/>
                  <a:pt x="2792" y="3089"/>
                </a:cubicBezTo>
                <a:lnTo>
                  <a:pt x="2792" y="321"/>
                </a:lnTo>
                <a:lnTo>
                  <a:pt x="2792" y="321"/>
                </a:lnTo>
                <a:cubicBezTo>
                  <a:pt x="2792" y="145"/>
                  <a:pt x="2648" y="0"/>
                  <a:pt x="24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DDDCA1F-9A37-514B-B55C-A46AE57A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65" y="5550709"/>
            <a:ext cx="3477027" cy="4251532"/>
          </a:xfrm>
          <a:custGeom>
            <a:avLst/>
            <a:gdLst>
              <a:gd name="T0" fmla="*/ 2751 w 2793"/>
              <a:gd name="T1" fmla="*/ 3089 h 3411"/>
              <a:gd name="T2" fmla="*/ 2751 w 2793"/>
              <a:gd name="T3" fmla="*/ 3089 h 3411"/>
              <a:gd name="T4" fmla="*/ 2470 w 2793"/>
              <a:gd name="T5" fmla="*/ 3370 h 3411"/>
              <a:gd name="T6" fmla="*/ 322 w 2793"/>
              <a:gd name="T7" fmla="*/ 3370 h 3411"/>
              <a:gd name="T8" fmla="*/ 322 w 2793"/>
              <a:gd name="T9" fmla="*/ 3370 h 3411"/>
              <a:gd name="T10" fmla="*/ 41 w 2793"/>
              <a:gd name="T11" fmla="*/ 3089 h 3411"/>
              <a:gd name="T12" fmla="*/ 41 w 2793"/>
              <a:gd name="T13" fmla="*/ 935 h 3411"/>
              <a:gd name="T14" fmla="*/ 2751 w 2793"/>
              <a:gd name="T15" fmla="*/ 935 h 3411"/>
              <a:gd name="T16" fmla="*/ 2751 w 2793"/>
              <a:gd name="T17" fmla="*/ 3089 h 3411"/>
              <a:gd name="T18" fmla="*/ 2470 w 2793"/>
              <a:gd name="T19" fmla="*/ 0 h 3411"/>
              <a:gd name="T20" fmla="*/ 1725 w 2793"/>
              <a:gd name="T21" fmla="*/ 0 h 3411"/>
              <a:gd name="T22" fmla="*/ 1725 w 2793"/>
              <a:gd name="T23" fmla="*/ 0 h 3411"/>
              <a:gd name="T24" fmla="*/ 1396 w 2793"/>
              <a:gd name="T25" fmla="*/ 239 h 3411"/>
              <a:gd name="T26" fmla="*/ 1396 w 2793"/>
              <a:gd name="T27" fmla="*/ 239 h 3411"/>
              <a:gd name="T28" fmla="*/ 1067 w 2793"/>
              <a:gd name="T29" fmla="*/ 0 h 3411"/>
              <a:gd name="T30" fmla="*/ 322 w 2793"/>
              <a:gd name="T31" fmla="*/ 0 h 3411"/>
              <a:gd name="T32" fmla="*/ 322 w 2793"/>
              <a:gd name="T33" fmla="*/ 0 h 3411"/>
              <a:gd name="T34" fmla="*/ 0 w 2793"/>
              <a:gd name="T35" fmla="*/ 321 h 3411"/>
              <a:gd name="T36" fmla="*/ 0 w 2793"/>
              <a:gd name="T37" fmla="*/ 3089 h 3411"/>
              <a:gd name="T38" fmla="*/ 0 w 2793"/>
              <a:gd name="T39" fmla="*/ 3089 h 3411"/>
              <a:gd name="T40" fmla="*/ 322 w 2793"/>
              <a:gd name="T41" fmla="*/ 3410 h 3411"/>
              <a:gd name="T42" fmla="*/ 2470 w 2793"/>
              <a:gd name="T43" fmla="*/ 3410 h 3411"/>
              <a:gd name="T44" fmla="*/ 2470 w 2793"/>
              <a:gd name="T45" fmla="*/ 3410 h 3411"/>
              <a:gd name="T46" fmla="*/ 2792 w 2793"/>
              <a:gd name="T47" fmla="*/ 3089 h 3411"/>
              <a:gd name="T48" fmla="*/ 2792 w 2793"/>
              <a:gd name="T49" fmla="*/ 321 h 3411"/>
              <a:gd name="T50" fmla="*/ 2792 w 2793"/>
              <a:gd name="T51" fmla="*/ 321 h 3411"/>
              <a:gd name="T52" fmla="*/ 2470 w 2793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3" h="3411">
                <a:moveTo>
                  <a:pt x="2751" y="3089"/>
                </a:moveTo>
                <a:lnTo>
                  <a:pt x="2751" y="3089"/>
                </a:lnTo>
                <a:cubicBezTo>
                  <a:pt x="2751" y="3244"/>
                  <a:pt x="2625" y="3370"/>
                  <a:pt x="2470" y="3370"/>
                </a:cubicBezTo>
                <a:lnTo>
                  <a:pt x="322" y="3370"/>
                </a:lnTo>
                <a:lnTo>
                  <a:pt x="322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1" y="935"/>
                </a:lnTo>
                <a:lnTo>
                  <a:pt x="2751" y="3089"/>
                </a:lnTo>
                <a:close/>
                <a:moveTo>
                  <a:pt x="2470" y="0"/>
                </a:moveTo>
                <a:lnTo>
                  <a:pt x="1725" y="0"/>
                </a:lnTo>
                <a:lnTo>
                  <a:pt x="1725" y="0"/>
                </a:lnTo>
                <a:cubicBezTo>
                  <a:pt x="1679" y="139"/>
                  <a:pt x="1549" y="239"/>
                  <a:pt x="1396" y="239"/>
                </a:cubicBezTo>
                <a:lnTo>
                  <a:pt x="1396" y="239"/>
                </a:lnTo>
                <a:cubicBezTo>
                  <a:pt x="1242" y="239"/>
                  <a:pt x="1112" y="139"/>
                  <a:pt x="1067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2" y="3410"/>
                </a:cubicBezTo>
                <a:lnTo>
                  <a:pt x="2470" y="3410"/>
                </a:lnTo>
                <a:lnTo>
                  <a:pt x="2470" y="3410"/>
                </a:lnTo>
                <a:cubicBezTo>
                  <a:pt x="2648" y="3410"/>
                  <a:pt x="2792" y="3266"/>
                  <a:pt x="2792" y="3089"/>
                </a:cubicBezTo>
                <a:lnTo>
                  <a:pt x="2792" y="321"/>
                </a:lnTo>
                <a:lnTo>
                  <a:pt x="2792" y="321"/>
                </a:lnTo>
                <a:cubicBezTo>
                  <a:pt x="2792" y="145"/>
                  <a:pt x="2648" y="0"/>
                  <a:pt x="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D2D9928-2EE8-6C4B-9CC8-438A2A47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33" y="5550709"/>
            <a:ext cx="3482521" cy="4251532"/>
          </a:xfrm>
          <a:custGeom>
            <a:avLst/>
            <a:gdLst>
              <a:gd name="T0" fmla="*/ 2752 w 2794"/>
              <a:gd name="T1" fmla="*/ 3089 h 3411"/>
              <a:gd name="T2" fmla="*/ 2752 w 2794"/>
              <a:gd name="T3" fmla="*/ 3089 h 3411"/>
              <a:gd name="T4" fmla="*/ 2471 w 2794"/>
              <a:gd name="T5" fmla="*/ 3370 h 3411"/>
              <a:gd name="T6" fmla="*/ 322 w 2794"/>
              <a:gd name="T7" fmla="*/ 3370 h 3411"/>
              <a:gd name="T8" fmla="*/ 322 w 2794"/>
              <a:gd name="T9" fmla="*/ 3370 h 3411"/>
              <a:gd name="T10" fmla="*/ 41 w 2794"/>
              <a:gd name="T11" fmla="*/ 3089 h 3411"/>
              <a:gd name="T12" fmla="*/ 41 w 2794"/>
              <a:gd name="T13" fmla="*/ 935 h 3411"/>
              <a:gd name="T14" fmla="*/ 2752 w 2794"/>
              <a:gd name="T15" fmla="*/ 935 h 3411"/>
              <a:gd name="T16" fmla="*/ 2752 w 2794"/>
              <a:gd name="T17" fmla="*/ 3089 h 3411"/>
              <a:gd name="T18" fmla="*/ 2471 w 2794"/>
              <a:gd name="T19" fmla="*/ 0 h 3411"/>
              <a:gd name="T20" fmla="*/ 1726 w 2794"/>
              <a:gd name="T21" fmla="*/ 0 h 3411"/>
              <a:gd name="T22" fmla="*/ 1726 w 2794"/>
              <a:gd name="T23" fmla="*/ 0 h 3411"/>
              <a:gd name="T24" fmla="*/ 1396 w 2794"/>
              <a:gd name="T25" fmla="*/ 239 h 3411"/>
              <a:gd name="T26" fmla="*/ 1396 w 2794"/>
              <a:gd name="T27" fmla="*/ 239 h 3411"/>
              <a:gd name="T28" fmla="*/ 1067 w 2794"/>
              <a:gd name="T29" fmla="*/ 0 h 3411"/>
              <a:gd name="T30" fmla="*/ 322 w 2794"/>
              <a:gd name="T31" fmla="*/ 0 h 3411"/>
              <a:gd name="T32" fmla="*/ 322 w 2794"/>
              <a:gd name="T33" fmla="*/ 0 h 3411"/>
              <a:gd name="T34" fmla="*/ 0 w 2794"/>
              <a:gd name="T35" fmla="*/ 321 h 3411"/>
              <a:gd name="T36" fmla="*/ 0 w 2794"/>
              <a:gd name="T37" fmla="*/ 3089 h 3411"/>
              <a:gd name="T38" fmla="*/ 0 w 2794"/>
              <a:gd name="T39" fmla="*/ 3089 h 3411"/>
              <a:gd name="T40" fmla="*/ 322 w 2794"/>
              <a:gd name="T41" fmla="*/ 3410 h 3411"/>
              <a:gd name="T42" fmla="*/ 2471 w 2794"/>
              <a:gd name="T43" fmla="*/ 3410 h 3411"/>
              <a:gd name="T44" fmla="*/ 2471 w 2794"/>
              <a:gd name="T45" fmla="*/ 3410 h 3411"/>
              <a:gd name="T46" fmla="*/ 2793 w 2794"/>
              <a:gd name="T47" fmla="*/ 3089 h 3411"/>
              <a:gd name="T48" fmla="*/ 2793 w 2794"/>
              <a:gd name="T49" fmla="*/ 321 h 3411"/>
              <a:gd name="T50" fmla="*/ 2793 w 2794"/>
              <a:gd name="T51" fmla="*/ 321 h 3411"/>
              <a:gd name="T52" fmla="*/ 2471 w 2794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" h="3411">
                <a:moveTo>
                  <a:pt x="2752" y="3089"/>
                </a:moveTo>
                <a:lnTo>
                  <a:pt x="2752" y="3089"/>
                </a:lnTo>
                <a:cubicBezTo>
                  <a:pt x="2752" y="3244"/>
                  <a:pt x="2626" y="3370"/>
                  <a:pt x="2471" y="3370"/>
                </a:cubicBezTo>
                <a:lnTo>
                  <a:pt x="322" y="3370"/>
                </a:lnTo>
                <a:lnTo>
                  <a:pt x="322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2" y="935"/>
                </a:lnTo>
                <a:lnTo>
                  <a:pt x="2752" y="3089"/>
                </a:lnTo>
                <a:close/>
                <a:moveTo>
                  <a:pt x="2471" y="0"/>
                </a:moveTo>
                <a:lnTo>
                  <a:pt x="1726" y="0"/>
                </a:lnTo>
                <a:lnTo>
                  <a:pt x="1726" y="0"/>
                </a:lnTo>
                <a:cubicBezTo>
                  <a:pt x="1681" y="139"/>
                  <a:pt x="1550" y="239"/>
                  <a:pt x="1396" y="239"/>
                </a:cubicBezTo>
                <a:lnTo>
                  <a:pt x="1396" y="239"/>
                </a:lnTo>
                <a:cubicBezTo>
                  <a:pt x="1243" y="239"/>
                  <a:pt x="1113" y="139"/>
                  <a:pt x="1067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2" y="3410"/>
                </a:cubicBezTo>
                <a:lnTo>
                  <a:pt x="2471" y="3410"/>
                </a:lnTo>
                <a:lnTo>
                  <a:pt x="2471" y="3410"/>
                </a:lnTo>
                <a:cubicBezTo>
                  <a:pt x="2649" y="3410"/>
                  <a:pt x="2793" y="3266"/>
                  <a:pt x="2793" y="3089"/>
                </a:cubicBezTo>
                <a:lnTo>
                  <a:pt x="2793" y="321"/>
                </a:lnTo>
                <a:lnTo>
                  <a:pt x="2793" y="321"/>
                </a:lnTo>
                <a:cubicBezTo>
                  <a:pt x="2793" y="145"/>
                  <a:pt x="2649" y="0"/>
                  <a:pt x="24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53DFEA6-A935-AD4A-9346-FAAF0AF4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5039865"/>
            <a:ext cx="763520" cy="763520"/>
          </a:xfrm>
          <a:custGeom>
            <a:avLst/>
            <a:gdLst>
              <a:gd name="T0" fmla="*/ 305 w 612"/>
              <a:gd name="T1" fmla="*/ 0 h 611"/>
              <a:gd name="T2" fmla="*/ 305 w 612"/>
              <a:gd name="T3" fmla="*/ 0 h 611"/>
              <a:gd name="T4" fmla="*/ 0 w 612"/>
              <a:gd name="T5" fmla="*/ 305 h 611"/>
              <a:gd name="T6" fmla="*/ 0 w 612"/>
              <a:gd name="T7" fmla="*/ 305 h 611"/>
              <a:gd name="T8" fmla="*/ 305 w 612"/>
              <a:gd name="T9" fmla="*/ 610 h 611"/>
              <a:gd name="T10" fmla="*/ 305 w 612"/>
              <a:gd name="T11" fmla="*/ 610 h 611"/>
              <a:gd name="T12" fmla="*/ 611 w 612"/>
              <a:gd name="T13" fmla="*/ 305 h 611"/>
              <a:gd name="T14" fmla="*/ 611 w 612"/>
              <a:gd name="T15" fmla="*/ 305 h 611"/>
              <a:gd name="T16" fmla="*/ 305 w 612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" h="611">
                <a:moveTo>
                  <a:pt x="305" y="0"/>
                </a:moveTo>
                <a:lnTo>
                  <a:pt x="305" y="0"/>
                </a:lnTo>
                <a:cubicBezTo>
                  <a:pt x="137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7" y="610"/>
                  <a:pt x="305" y="610"/>
                </a:cubicBezTo>
                <a:lnTo>
                  <a:pt x="305" y="610"/>
                </a:lnTo>
                <a:cubicBezTo>
                  <a:pt x="474" y="610"/>
                  <a:pt x="611" y="474"/>
                  <a:pt x="611" y="305"/>
                </a:cubicBezTo>
                <a:lnTo>
                  <a:pt x="611" y="305"/>
                </a:lnTo>
                <a:cubicBezTo>
                  <a:pt x="611" y="136"/>
                  <a:pt x="474" y="0"/>
                  <a:pt x="3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ECD90CE-ED66-8A42-A054-C9DF67F6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352" y="5039865"/>
            <a:ext cx="763516" cy="763520"/>
          </a:xfrm>
          <a:custGeom>
            <a:avLst/>
            <a:gdLst>
              <a:gd name="T0" fmla="*/ 305 w 611"/>
              <a:gd name="T1" fmla="*/ 0 h 611"/>
              <a:gd name="T2" fmla="*/ 305 w 611"/>
              <a:gd name="T3" fmla="*/ 0 h 611"/>
              <a:gd name="T4" fmla="*/ 0 w 611"/>
              <a:gd name="T5" fmla="*/ 305 h 611"/>
              <a:gd name="T6" fmla="*/ 0 w 611"/>
              <a:gd name="T7" fmla="*/ 305 h 611"/>
              <a:gd name="T8" fmla="*/ 305 w 611"/>
              <a:gd name="T9" fmla="*/ 610 h 611"/>
              <a:gd name="T10" fmla="*/ 305 w 611"/>
              <a:gd name="T11" fmla="*/ 610 h 611"/>
              <a:gd name="T12" fmla="*/ 610 w 611"/>
              <a:gd name="T13" fmla="*/ 305 h 611"/>
              <a:gd name="T14" fmla="*/ 610 w 611"/>
              <a:gd name="T15" fmla="*/ 305 h 611"/>
              <a:gd name="T16" fmla="*/ 305 w 611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1">
                <a:moveTo>
                  <a:pt x="305" y="0"/>
                </a:moveTo>
                <a:lnTo>
                  <a:pt x="305" y="0"/>
                </a:lnTo>
                <a:cubicBezTo>
                  <a:pt x="136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6" y="610"/>
                  <a:pt x="305" y="610"/>
                </a:cubicBezTo>
                <a:lnTo>
                  <a:pt x="305" y="610"/>
                </a:lnTo>
                <a:cubicBezTo>
                  <a:pt x="474" y="610"/>
                  <a:pt x="610" y="474"/>
                  <a:pt x="610" y="305"/>
                </a:cubicBezTo>
                <a:lnTo>
                  <a:pt x="610" y="305"/>
                </a:lnTo>
                <a:cubicBezTo>
                  <a:pt x="610" y="136"/>
                  <a:pt x="474" y="0"/>
                  <a:pt x="3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4D2DD5-8469-1445-85C5-EC1BB9E7C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813" y="5039865"/>
            <a:ext cx="763516" cy="763520"/>
          </a:xfrm>
          <a:custGeom>
            <a:avLst/>
            <a:gdLst>
              <a:gd name="T0" fmla="*/ 305 w 611"/>
              <a:gd name="T1" fmla="*/ 0 h 611"/>
              <a:gd name="T2" fmla="*/ 305 w 611"/>
              <a:gd name="T3" fmla="*/ 0 h 611"/>
              <a:gd name="T4" fmla="*/ 0 w 611"/>
              <a:gd name="T5" fmla="*/ 305 h 611"/>
              <a:gd name="T6" fmla="*/ 0 w 611"/>
              <a:gd name="T7" fmla="*/ 305 h 611"/>
              <a:gd name="T8" fmla="*/ 305 w 611"/>
              <a:gd name="T9" fmla="*/ 610 h 611"/>
              <a:gd name="T10" fmla="*/ 305 w 611"/>
              <a:gd name="T11" fmla="*/ 610 h 611"/>
              <a:gd name="T12" fmla="*/ 610 w 611"/>
              <a:gd name="T13" fmla="*/ 305 h 611"/>
              <a:gd name="T14" fmla="*/ 610 w 611"/>
              <a:gd name="T15" fmla="*/ 305 h 611"/>
              <a:gd name="T16" fmla="*/ 305 w 611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1">
                <a:moveTo>
                  <a:pt x="305" y="0"/>
                </a:moveTo>
                <a:lnTo>
                  <a:pt x="305" y="0"/>
                </a:lnTo>
                <a:cubicBezTo>
                  <a:pt x="136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6" y="610"/>
                  <a:pt x="305" y="610"/>
                </a:cubicBezTo>
                <a:lnTo>
                  <a:pt x="305" y="610"/>
                </a:lnTo>
                <a:cubicBezTo>
                  <a:pt x="473" y="610"/>
                  <a:pt x="610" y="474"/>
                  <a:pt x="610" y="305"/>
                </a:cubicBezTo>
                <a:lnTo>
                  <a:pt x="610" y="305"/>
                </a:lnTo>
                <a:cubicBezTo>
                  <a:pt x="610" y="136"/>
                  <a:pt x="473" y="0"/>
                  <a:pt x="30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72291F1-8438-A84F-B552-AB72D79C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7242" y="5039865"/>
            <a:ext cx="763520" cy="763520"/>
          </a:xfrm>
          <a:custGeom>
            <a:avLst/>
            <a:gdLst>
              <a:gd name="T0" fmla="*/ 305 w 612"/>
              <a:gd name="T1" fmla="*/ 0 h 611"/>
              <a:gd name="T2" fmla="*/ 305 w 612"/>
              <a:gd name="T3" fmla="*/ 0 h 611"/>
              <a:gd name="T4" fmla="*/ 0 w 612"/>
              <a:gd name="T5" fmla="*/ 305 h 611"/>
              <a:gd name="T6" fmla="*/ 0 w 612"/>
              <a:gd name="T7" fmla="*/ 305 h 611"/>
              <a:gd name="T8" fmla="*/ 305 w 612"/>
              <a:gd name="T9" fmla="*/ 610 h 611"/>
              <a:gd name="T10" fmla="*/ 305 w 612"/>
              <a:gd name="T11" fmla="*/ 610 h 611"/>
              <a:gd name="T12" fmla="*/ 611 w 612"/>
              <a:gd name="T13" fmla="*/ 305 h 611"/>
              <a:gd name="T14" fmla="*/ 611 w 612"/>
              <a:gd name="T15" fmla="*/ 305 h 611"/>
              <a:gd name="T16" fmla="*/ 305 w 612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" h="611">
                <a:moveTo>
                  <a:pt x="305" y="0"/>
                </a:moveTo>
                <a:lnTo>
                  <a:pt x="305" y="0"/>
                </a:lnTo>
                <a:cubicBezTo>
                  <a:pt x="136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6" y="610"/>
                  <a:pt x="305" y="610"/>
                </a:cubicBezTo>
                <a:lnTo>
                  <a:pt x="305" y="610"/>
                </a:lnTo>
                <a:cubicBezTo>
                  <a:pt x="474" y="610"/>
                  <a:pt x="611" y="474"/>
                  <a:pt x="611" y="305"/>
                </a:cubicBezTo>
                <a:lnTo>
                  <a:pt x="611" y="305"/>
                </a:lnTo>
                <a:cubicBezTo>
                  <a:pt x="611" y="136"/>
                  <a:pt x="474" y="0"/>
                  <a:pt x="3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70672EF-1A48-0446-BD62-76FB39FE4593}"/>
              </a:ext>
            </a:extLst>
          </p:cNvPr>
          <p:cNvSpPr txBox="1">
            <a:spLocks/>
          </p:cNvSpPr>
          <p:nvPr/>
        </p:nvSpPr>
        <p:spPr>
          <a:xfrm>
            <a:off x="2103265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FA8A26-B119-3447-92E3-AD7A6FC26C0A}"/>
              </a:ext>
            </a:extLst>
          </p:cNvPr>
          <p:cNvSpPr txBox="1"/>
          <p:nvPr/>
        </p:nvSpPr>
        <p:spPr>
          <a:xfrm>
            <a:off x="2103264" y="602254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CA9D582-AE50-2245-91CA-8E1AA0B10B34}"/>
              </a:ext>
            </a:extLst>
          </p:cNvPr>
          <p:cNvSpPr txBox="1">
            <a:spLocks/>
          </p:cNvSpPr>
          <p:nvPr/>
        </p:nvSpPr>
        <p:spPr>
          <a:xfrm>
            <a:off x="6406982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AD1316-04CE-F14E-95B3-D18AE65E1C4B}"/>
              </a:ext>
            </a:extLst>
          </p:cNvPr>
          <p:cNvSpPr txBox="1"/>
          <p:nvPr/>
        </p:nvSpPr>
        <p:spPr>
          <a:xfrm>
            <a:off x="6366906" y="602254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0BB3114-6A20-C248-ACBD-217A4803CFB9}"/>
              </a:ext>
            </a:extLst>
          </p:cNvPr>
          <p:cNvSpPr txBox="1">
            <a:spLocks/>
          </p:cNvSpPr>
          <p:nvPr/>
        </p:nvSpPr>
        <p:spPr>
          <a:xfrm>
            <a:off x="10707950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F1FB4-92B2-584C-87A0-9F6291E4580F}"/>
              </a:ext>
            </a:extLst>
          </p:cNvPr>
          <p:cNvSpPr txBox="1"/>
          <p:nvPr/>
        </p:nvSpPr>
        <p:spPr>
          <a:xfrm>
            <a:off x="10660661" y="602254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F75251A-9FD0-7B4F-9DEC-B5D5E37D5519}"/>
              </a:ext>
            </a:extLst>
          </p:cNvPr>
          <p:cNvSpPr txBox="1">
            <a:spLocks/>
          </p:cNvSpPr>
          <p:nvPr/>
        </p:nvSpPr>
        <p:spPr>
          <a:xfrm>
            <a:off x="15017159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E3C17E-5CF8-684D-9618-5DF0EB1688DE}"/>
              </a:ext>
            </a:extLst>
          </p:cNvPr>
          <p:cNvSpPr txBox="1"/>
          <p:nvPr/>
        </p:nvSpPr>
        <p:spPr>
          <a:xfrm>
            <a:off x="14955443" y="602254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2960430-CBB6-CA41-A4BC-E0A1605B6B2A}"/>
              </a:ext>
            </a:extLst>
          </p:cNvPr>
          <p:cNvSpPr txBox="1">
            <a:spLocks/>
          </p:cNvSpPr>
          <p:nvPr/>
        </p:nvSpPr>
        <p:spPr>
          <a:xfrm>
            <a:off x="19318126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875029-B5D4-9146-BFF2-737B9A910C8F}"/>
              </a:ext>
            </a:extLst>
          </p:cNvPr>
          <p:cNvSpPr txBox="1"/>
          <p:nvPr/>
        </p:nvSpPr>
        <p:spPr>
          <a:xfrm>
            <a:off x="19262020" y="602254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C3EE7-5B7D-B949-ACAF-405B4A6F748C}"/>
              </a:ext>
            </a:extLst>
          </p:cNvPr>
          <p:cNvSpPr txBox="1"/>
          <p:nvPr/>
        </p:nvSpPr>
        <p:spPr>
          <a:xfrm>
            <a:off x="3409371" y="5134415"/>
            <a:ext cx="3385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B16C5-BEFC-7B44-9792-C4BD29A74513}"/>
              </a:ext>
            </a:extLst>
          </p:cNvPr>
          <p:cNvSpPr txBox="1"/>
          <p:nvPr/>
        </p:nvSpPr>
        <p:spPr>
          <a:xfrm>
            <a:off x="7675758" y="5134415"/>
            <a:ext cx="4187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62B2C5-6486-A84E-9302-68ED3195BB5D}"/>
              </a:ext>
            </a:extLst>
          </p:cNvPr>
          <p:cNvSpPr txBox="1"/>
          <p:nvPr/>
        </p:nvSpPr>
        <p:spPr>
          <a:xfrm>
            <a:off x="11972259" y="5134415"/>
            <a:ext cx="4331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EE43AD-67A1-E144-8A0F-CD104F04921A}"/>
              </a:ext>
            </a:extLst>
          </p:cNvPr>
          <p:cNvSpPr txBox="1"/>
          <p:nvPr/>
        </p:nvSpPr>
        <p:spPr>
          <a:xfrm>
            <a:off x="16261548" y="5134415"/>
            <a:ext cx="4619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E50A95-4F71-2B46-8D70-F9BF0EFFC51D}"/>
              </a:ext>
            </a:extLst>
          </p:cNvPr>
          <p:cNvSpPr txBox="1"/>
          <p:nvPr/>
        </p:nvSpPr>
        <p:spPr>
          <a:xfrm>
            <a:off x="20570872" y="5134415"/>
            <a:ext cx="4507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198BE5-B2CC-D542-AAFF-F274CAD6BB91}"/>
              </a:ext>
            </a:extLst>
          </p:cNvPr>
          <p:cNvSpPr txBox="1"/>
          <p:nvPr/>
        </p:nvSpPr>
        <p:spPr>
          <a:xfrm>
            <a:off x="2833091" y="11462722"/>
            <a:ext cx="14911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9BBD2-F0D9-8A47-9976-04186F0C30D0}"/>
              </a:ext>
            </a:extLst>
          </p:cNvPr>
          <p:cNvSpPr txBox="1"/>
          <p:nvPr/>
        </p:nvSpPr>
        <p:spPr>
          <a:xfrm>
            <a:off x="19556526" y="3276855"/>
            <a:ext cx="2446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2833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79BA7-84A2-E644-ADAD-95458E7C9B63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10098-58D9-AC40-AF9F-474F26EAD9F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A154424-1FD2-884D-B0D5-A5121915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0" y="3287592"/>
            <a:ext cx="21433436" cy="9738972"/>
          </a:xfrm>
          <a:custGeom>
            <a:avLst/>
            <a:gdLst>
              <a:gd name="T0" fmla="*/ 16598 w 17205"/>
              <a:gd name="T1" fmla="*/ 932 h 7820"/>
              <a:gd name="T2" fmla="*/ 17204 w 17205"/>
              <a:gd name="T3" fmla="*/ 116 h 7820"/>
              <a:gd name="T4" fmla="*/ 16194 w 17205"/>
              <a:gd name="T5" fmla="*/ 0 h 7820"/>
              <a:gd name="T6" fmla="*/ 16356 w 17205"/>
              <a:gd name="T7" fmla="*/ 373 h 7820"/>
              <a:gd name="T8" fmla="*/ 734 w 17205"/>
              <a:gd name="T9" fmla="*/ 7143 h 7820"/>
              <a:gd name="T10" fmla="*/ 283 w 17205"/>
              <a:gd name="T11" fmla="*/ 7032 h 7820"/>
              <a:gd name="T12" fmla="*/ 84 w 17205"/>
              <a:gd name="T13" fmla="*/ 7536 h 7820"/>
              <a:gd name="T14" fmla="*/ 588 w 17205"/>
              <a:gd name="T15" fmla="*/ 7736 h 7820"/>
              <a:gd name="T16" fmla="*/ 815 w 17205"/>
              <a:gd name="T17" fmla="*/ 7330 h 7820"/>
              <a:gd name="T18" fmla="*/ 16437 w 17205"/>
              <a:gd name="T19" fmla="*/ 559 h 7820"/>
              <a:gd name="T20" fmla="*/ 16598 w 17205"/>
              <a:gd name="T21" fmla="*/ 932 h 7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05" h="7820">
                <a:moveTo>
                  <a:pt x="16598" y="932"/>
                </a:moveTo>
                <a:lnTo>
                  <a:pt x="17204" y="116"/>
                </a:lnTo>
                <a:lnTo>
                  <a:pt x="16194" y="0"/>
                </a:lnTo>
                <a:lnTo>
                  <a:pt x="16356" y="373"/>
                </a:lnTo>
                <a:lnTo>
                  <a:pt x="734" y="7143"/>
                </a:lnTo>
                <a:cubicBezTo>
                  <a:pt x="628" y="7012"/>
                  <a:pt x="445" y="6962"/>
                  <a:pt x="283" y="7032"/>
                </a:cubicBezTo>
                <a:cubicBezTo>
                  <a:pt x="89" y="7116"/>
                  <a:pt x="0" y="7342"/>
                  <a:pt x="84" y="7536"/>
                </a:cubicBezTo>
                <a:cubicBezTo>
                  <a:pt x="168" y="7730"/>
                  <a:pt x="394" y="7819"/>
                  <a:pt x="588" y="7736"/>
                </a:cubicBezTo>
                <a:cubicBezTo>
                  <a:pt x="750" y="7665"/>
                  <a:pt x="839" y="7497"/>
                  <a:pt x="815" y="7330"/>
                </a:cubicBezTo>
                <a:lnTo>
                  <a:pt x="16437" y="559"/>
                </a:lnTo>
                <a:lnTo>
                  <a:pt x="16598" y="93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6316C3B-D9C8-AE4E-855A-6333E923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50" y="9912072"/>
            <a:ext cx="2933228" cy="2933227"/>
          </a:xfrm>
          <a:custGeom>
            <a:avLst/>
            <a:gdLst>
              <a:gd name="T0" fmla="*/ 2353 w 2354"/>
              <a:gd name="T1" fmla="*/ 1176 h 2355"/>
              <a:gd name="T2" fmla="*/ 1177 w 2354"/>
              <a:gd name="T3" fmla="*/ 2354 h 2355"/>
              <a:gd name="T4" fmla="*/ 0 w 2354"/>
              <a:gd name="T5" fmla="*/ 1176 h 2355"/>
              <a:gd name="T6" fmla="*/ 1177 w 2354"/>
              <a:gd name="T7" fmla="*/ 0 h 2355"/>
              <a:gd name="T8" fmla="*/ 2353 w 2354"/>
              <a:gd name="T9" fmla="*/ 1176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4" h="2355">
                <a:moveTo>
                  <a:pt x="2353" y="1176"/>
                </a:moveTo>
                <a:cubicBezTo>
                  <a:pt x="2353" y="1826"/>
                  <a:pt x="1826" y="2354"/>
                  <a:pt x="1177" y="2354"/>
                </a:cubicBezTo>
                <a:cubicBezTo>
                  <a:pt x="527" y="2354"/>
                  <a:pt x="0" y="1826"/>
                  <a:pt x="0" y="1176"/>
                </a:cubicBezTo>
                <a:cubicBezTo>
                  <a:pt x="0" y="527"/>
                  <a:pt x="527" y="0"/>
                  <a:pt x="1177" y="0"/>
                </a:cubicBezTo>
                <a:cubicBezTo>
                  <a:pt x="1826" y="0"/>
                  <a:pt x="2353" y="527"/>
                  <a:pt x="2353" y="1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0462F67-F3CF-5A43-BE2B-2AD0A545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981" y="7698417"/>
            <a:ext cx="2933228" cy="2933227"/>
          </a:xfrm>
          <a:custGeom>
            <a:avLst/>
            <a:gdLst>
              <a:gd name="T0" fmla="*/ 2354 w 2355"/>
              <a:gd name="T1" fmla="*/ 1177 h 2355"/>
              <a:gd name="T2" fmla="*/ 1177 w 2355"/>
              <a:gd name="T3" fmla="*/ 2354 h 2355"/>
              <a:gd name="T4" fmla="*/ 0 w 2355"/>
              <a:gd name="T5" fmla="*/ 1177 h 2355"/>
              <a:gd name="T6" fmla="*/ 1177 w 2355"/>
              <a:gd name="T7" fmla="*/ 0 h 2355"/>
              <a:gd name="T8" fmla="*/ 2354 w 2355"/>
              <a:gd name="T9" fmla="*/ 1177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5" h="2355">
                <a:moveTo>
                  <a:pt x="2354" y="1177"/>
                </a:moveTo>
                <a:cubicBezTo>
                  <a:pt x="2354" y="1827"/>
                  <a:pt x="1827" y="2354"/>
                  <a:pt x="1177" y="2354"/>
                </a:cubicBezTo>
                <a:cubicBezTo>
                  <a:pt x="527" y="2354"/>
                  <a:pt x="0" y="1827"/>
                  <a:pt x="0" y="1177"/>
                </a:cubicBezTo>
                <a:cubicBezTo>
                  <a:pt x="0" y="527"/>
                  <a:pt x="527" y="0"/>
                  <a:pt x="1177" y="0"/>
                </a:cubicBezTo>
                <a:cubicBezTo>
                  <a:pt x="1827" y="0"/>
                  <a:pt x="2354" y="527"/>
                  <a:pt x="2354" y="11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89EFD36-FF81-D141-B3A6-E7E9A14A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20" y="5484766"/>
            <a:ext cx="2933228" cy="2933227"/>
          </a:xfrm>
          <a:custGeom>
            <a:avLst/>
            <a:gdLst>
              <a:gd name="T0" fmla="*/ 2353 w 2354"/>
              <a:gd name="T1" fmla="*/ 1178 h 2355"/>
              <a:gd name="T2" fmla="*/ 1176 w 2354"/>
              <a:gd name="T3" fmla="*/ 2354 h 2355"/>
              <a:gd name="T4" fmla="*/ 0 w 2354"/>
              <a:gd name="T5" fmla="*/ 1178 h 2355"/>
              <a:gd name="T6" fmla="*/ 1176 w 2354"/>
              <a:gd name="T7" fmla="*/ 0 h 2355"/>
              <a:gd name="T8" fmla="*/ 2353 w 2354"/>
              <a:gd name="T9" fmla="*/ 1178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4" h="2355">
                <a:moveTo>
                  <a:pt x="2353" y="1178"/>
                </a:moveTo>
                <a:cubicBezTo>
                  <a:pt x="2353" y="1827"/>
                  <a:pt x="1826" y="2354"/>
                  <a:pt x="1176" y="2354"/>
                </a:cubicBezTo>
                <a:cubicBezTo>
                  <a:pt x="526" y="2354"/>
                  <a:pt x="0" y="1827"/>
                  <a:pt x="0" y="1178"/>
                </a:cubicBezTo>
                <a:cubicBezTo>
                  <a:pt x="0" y="527"/>
                  <a:pt x="526" y="0"/>
                  <a:pt x="1176" y="0"/>
                </a:cubicBezTo>
                <a:cubicBezTo>
                  <a:pt x="1826" y="0"/>
                  <a:pt x="2353" y="527"/>
                  <a:pt x="2353" y="1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BFB984B-F5AB-A642-A2DB-CAE9F287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856" y="3271112"/>
            <a:ext cx="2933228" cy="2933227"/>
          </a:xfrm>
          <a:custGeom>
            <a:avLst/>
            <a:gdLst>
              <a:gd name="T0" fmla="*/ 2354 w 2355"/>
              <a:gd name="T1" fmla="*/ 1177 h 2355"/>
              <a:gd name="T2" fmla="*/ 1177 w 2355"/>
              <a:gd name="T3" fmla="*/ 2354 h 2355"/>
              <a:gd name="T4" fmla="*/ 0 w 2355"/>
              <a:gd name="T5" fmla="*/ 1177 h 2355"/>
              <a:gd name="T6" fmla="*/ 1177 w 2355"/>
              <a:gd name="T7" fmla="*/ 0 h 2355"/>
              <a:gd name="T8" fmla="*/ 2354 w 2355"/>
              <a:gd name="T9" fmla="*/ 1177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5" h="2355">
                <a:moveTo>
                  <a:pt x="2354" y="1177"/>
                </a:moveTo>
                <a:cubicBezTo>
                  <a:pt x="2354" y="1826"/>
                  <a:pt x="1827" y="2354"/>
                  <a:pt x="1177" y="2354"/>
                </a:cubicBezTo>
                <a:cubicBezTo>
                  <a:pt x="527" y="2354"/>
                  <a:pt x="0" y="1826"/>
                  <a:pt x="0" y="1177"/>
                </a:cubicBezTo>
                <a:cubicBezTo>
                  <a:pt x="0" y="527"/>
                  <a:pt x="527" y="0"/>
                  <a:pt x="1177" y="0"/>
                </a:cubicBezTo>
                <a:cubicBezTo>
                  <a:pt x="1827" y="0"/>
                  <a:pt x="2354" y="527"/>
                  <a:pt x="2354" y="1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58CF0F8-EF89-F542-AAC9-2F84D349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08" y="10670097"/>
            <a:ext cx="2208160" cy="2175202"/>
          </a:xfrm>
          <a:custGeom>
            <a:avLst/>
            <a:gdLst>
              <a:gd name="T0" fmla="*/ 1773 w 1774"/>
              <a:gd name="T1" fmla="*/ 539 h 1746"/>
              <a:gd name="T2" fmla="*/ 1234 w 1774"/>
              <a:gd name="T3" fmla="*/ 0 h 1746"/>
              <a:gd name="T4" fmla="*/ 1450 w 1774"/>
              <a:gd name="T5" fmla="*/ 567 h 1746"/>
              <a:gd name="T6" fmla="*/ 597 w 1774"/>
              <a:gd name="T7" fmla="*/ 1421 h 1746"/>
              <a:gd name="T8" fmla="*/ 0 w 1774"/>
              <a:gd name="T9" fmla="*/ 1177 h 1746"/>
              <a:gd name="T10" fmla="*/ 567 w 1774"/>
              <a:gd name="T11" fmla="*/ 1744 h 1746"/>
              <a:gd name="T12" fmla="*/ 597 w 1774"/>
              <a:gd name="T13" fmla="*/ 1745 h 1746"/>
              <a:gd name="T14" fmla="*/ 1773 w 1774"/>
              <a:gd name="T15" fmla="*/ 567 h 1746"/>
              <a:gd name="T16" fmla="*/ 1773 w 1774"/>
              <a:gd name="T17" fmla="*/ 539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6">
                <a:moveTo>
                  <a:pt x="1773" y="539"/>
                </a:moveTo>
                <a:lnTo>
                  <a:pt x="1234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9"/>
                  <a:pt x="1068" y="1421"/>
                  <a:pt x="597" y="1421"/>
                </a:cubicBezTo>
                <a:cubicBezTo>
                  <a:pt x="364" y="1421"/>
                  <a:pt x="153" y="1327"/>
                  <a:pt x="0" y="1177"/>
                </a:cubicBezTo>
                <a:lnTo>
                  <a:pt x="567" y="1744"/>
                </a:lnTo>
                <a:cubicBezTo>
                  <a:pt x="576" y="1744"/>
                  <a:pt x="586" y="1745"/>
                  <a:pt x="597" y="1745"/>
                </a:cubicBezTo>
                <a:cubicBezTo>
                  <a:pt x="1246" y="1745"/>
                  <a:pt x="1773" y="1217"/>
                  <a:pt x="1773" y="567"/>
                </a:cubicBezTo>
                <a:cubicBezTo>
                  <a:pt x="1773" y="558"/>
                  <a:pt x="1773" y="549"/>
                  <a:pt x="1773" y="5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AC42582-E86C-E048-B8B2-63E5E1ED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747" y="8456442"/>
            <a:ext cx="2213651" cy="2175202"/>
          </a:xfrm>
          <a:custGeom>
            <a:avLst/>
            <a:gdLst>
              <a:gd name="T0" fmla="*/ 1773 w 1775"/>
              <a:gd name="T1" fmla="*/ 539 h 1745"/>
              <a:gd name="T2" fmla="*/ 1235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7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5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7" y="1743"/>
                </a:lnTo>
                <a:cubicBezTo>
                  <a:pt x="577" y="1743"/>
                  <a:pt x="587" y="1744"/>
                  <a:pt x="597" y="1744"/>
                </a:cubicBezTo>
                <a:cubicBezTo>
                  <a:pt x="1247" y="1744"/>
                  <a:pt x="1774" y="1217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C801221-099D-5A47-9793-DB10B73B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178" y="6242791"/>
            <a:ext cx="2208160" cy="2169708"/>
          </a:xfrm>
          <a:custGeom>
            <a:avLst/>
            <a:gdLst>
              <a:gd name="T0" fmla="*/ 1773 w 1774"/>
              <a:gd name="T1" fmla="*/ 539 h 1744"/>
              <a:gd name="T2" fmla="*/ 1234 w 1774"/>
              <a:gd name="T3" fmla="*/ 0 h 1744"/>
              <a:gd name="T4" fmla="*/ 1449 w 1774"/>
              <a:gd name="T5" fmla="*/ 567 h 1744"/>
              <a:gd name="T6" fmla="*/ 596 w 1774"/>
              <a:gd name="T7" fmla="*/ 1420 h 1744"/>
              <a:gd name="T8" fmla="*/ 0 w 1774"/>
              <a:gd name="T9" fmla="*/ 1176 h 1744"/>
              <a:gd name="T10" fmla="*/ 566 w 1774"/>
              <a:gd name="T11" fmla="*/ 1743 h 1744"/>
              <a:gd name="T12" fmla="*/ 596 w 1774"/>
              <a:gd name="T13" fmla="*/ 1743 h 1744"/>
              <a:gd name="T14" fmla="*/ 1773 w 1774"/>
              <a:gd name="T15" fmla="*/ 567 h 1744"/>
              <a:gd name="T16" fmla="*/ 1773 w 1774"/>
              <a:gd name="T17" fmla="*/ 539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4">
                <a:moveTo>
                  <a:pt x="1773" y="539"/>
                </a:moveTo>
                <a:lnTo>
                  <a:pt x="1234" y="0"/>
                </a:lnTo>
                <a:cubicBezTo>
                  <a:pt x="1368" y="150"/>
                  <a:pt x="1449" y="349"/>
                  <a:pt x="1449" y="567"/>
                </a:cubicBezTo>
                <a:cubicBezTo>
                  <a:pt x="1449" y="1037"/>
                  <a:pt x="1068" y="1420"/>
                  <a:pt x="596" y="1420"/>
                </a:cubicBezTo>
                <a:cubicBezTo>
                  <a:pt x="364" y="1420"/>
                  <a:pt x="153" y="1327"/>
                  <a:pt x="0" y="1176"/>
                </a:cubicBezTo>
                <a:lnTo>
                  <a:pt x="566" y="1743"/>
                </a:lnTo>
                <a:cubicBezTo>
                  <a:pt x="576" y="1743"/>
                  <a:pt x="587" y="1743"/>
                  <a:pt x="596" y="1743"/>
                </a:cubicBezTo>
                <a:cubicBezTo>
                  <a:pt x="1246" y="1743"/>
                  <a:pt x="1773" y="1216"/>
                  <a:pt x="1773" y="567"/>
                </a:cubicBezTo>
                <a:cubicBezTo>
                  <a:pt x="1773" y="557"/>
                  <a:pt x="1773" y="548"/>
                  <a:pt x="1773" y="5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70F3A32-C9A8-AD47-A2E9-0ECEFD9A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6114" y="4029137"/>
            <a:ext cx="2213655" cy="2175202"/>
          </a:xfrm>
          <a:custGeom>
            <a:avLst/>
            <a:gdLst>
              <a:gd name="T0" fmla="*/ 1773 w 1775"/>
              <a:gd name="T1" fmla="*/ 539 h 1745"/>
              <a:gd name="T2" fmla="*/ 1234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6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4" y="0"/>
                </a:lnTo>
                <a:cubicBezTo>
                  <a:pt x="1369" y="151"/>
                  <a:pt x="1450" y="349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6" y="1743"/>
                </a:lnTo>
                <a:cubicBezTo>
                  <a:pt x="577" y="1744"/>
                  <a:pt x="587" y="1744"/>
                  <a:pt x="597" y="1744"/>
                </a:cubicBezTo>
                <a:cubicBezTo>
                  <a:pt x="1247" y="1744"/>
                  <a:pt x="1774" y="1216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69">
            <a:extLst>
              <a:ext uri="{FF2B5EF4-FFF2-40B4-BE49-F238E27FC236}">
                <a16:creationId xmlns:a16="http://schemas.microsoft.com/office/drawing/2014/main" id="{444431C5-3E04-A544-88F0-47B728397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55" y="10673526"/>
            <a:ext cx="2208160" cy="2175202"/>
          </a:xfrm>
          <a:custGeom>
            <a:avLst/>
            <a:gdLst>
              <a:gd name="T0" fmla="*/ 1773 w 1774"/>
              <a:gd name="T1" fmla="*/ 539 h 1746"/>
              <a:gd name="T2" fmla="*/ 1234 w 1774"/>
              <a:gd name="T3" fmla="*/ 0 h 1746"/>
              <a:gd name="T4" fmla="*/ 1450 w 1774"/>
              <a:gd name="T5" fmla="*/ 567 h 1746"/>
              <a:gd name="T6" fmla="*/ 597 w 1774"/>
              <a:gd name="T7" fmla="*/ 1421 h 1746"/>
              <a:gd name="T8" fmla="*/ 0 w 1774"/>
              <a:gd name="T9" fmla="*/ 1177 h 1746"/>
              <a:gd name="T10" fmla="*/ 567 w 1774"/>
              <a:gd name="T11" fmla="*/ 1744 h 1746"/>
              <a:gd name="T12" fmla="*/ 597 w 1774"/>
              <a:gd name="T13" fmla="*/ 1745 h 1746"/>
              <a:gd name="T14" fmla="*/ 1773 w 1774"/>
              <a:gd name="T15" fmla="*/ 567 h 1746"/>
              <a:gd name="T16" fmla="*/ 1773 w 1774"/>
              <a:gd name="T17" fmla="*/ 539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6">
                <a:moveTo>
                  <a:pt x="1773" y="539"/>
                </a:moveTo>
                <a:lnTo>
                  <a:pt x="1234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9"/>
                  <a:pt x="1068" y="1421"/>
                  <a:pt x="597" y="1421"/>
                </a:cubicBezTo>
                <a:cubicBezTo>
                  <a:pt x="364" y="1421"/>
                  <a:pt x="153" y="1327"/>
                  <a:pt x="0" y="1177"/>
                </a:cubicBezTo>
                <a:lnTo>
                  <a:pt x="567" y="1744"/>
                </a:lnTo>
                <a:cubicBezTo>
                  <a:pt x="576" y="1744"/>
                  <a:pt x="586" y="1745"/>
                  <a:pt x="597" y="1745"/>
                </a:cubicBezTo>
                <a:cubicBezTo>
                  <a:pt x="1246" y="1745"/>
                  <a:pt x="1773" y="1217"/>
                  <a:pt x="1773" y="567"/>
                </a:cubicBezTo>
                <a:cubicBezTo>
                  <a:pt x="1773" y="558"/>
                  <a:pt x="1773" y="549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71">
            <a:extLst>
              <a:ext uri="{FF2B5EF4-FFF2-40B4-BE49-F238E27FC236}">
                <a16:creationId xmlns:a16="http://schemas.microsoft.com/office/drawing/2014/main" id="{C3BAD819-ED6C-404A-95E2-894FB27F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094" y="8459871"/>
            <a:ext cx="2213651" cy="2175202"/>
          </a:xfrm>
          <a:custGeom>
            <a:avLst/>
            <a:gdLst>
              <a:gd name="T0" fmla="*/ 1773 w 1775"/>
              <a:gd name="T1" fmla="*/ 539 h 1745"/>
              <a:gd name="T2" fmla="*/ 1235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7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5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7" y="1743"/>
                </a:lnTo>
                <a:cubicBezTo>
                  <a:pt x="577" y="1743"/>
                  <a:pt x="587" y="1744"/>
                  <a:pt x="597" y="1744"/>
                </a:cubicBezTo>
                <a:cubicBezTo>
                  <a:pt x="1247" y="1744"/>
                  <a:pt x="1774" y="1217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73">
            <a:extLst>
              <a:ext uri="{FF2B5EF4-FFF2-40B4-BE49-F238E27FC236}">
                <a16:creationId xmlns:a16="http://schemas.microsoft.com/office/drawing/2014/main" id="{DBC362F5-DFE3-284E-AFD0-47050643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525" y="6246220"/>
            <a:ext cx="2208160" cy="2169708"/>
          </a:xfrm>
          <a:custGeom>
            <a:avLst/>
            <a:gdLst>
              <a:gd name="T0" fmla="*/ 1773 w 1774"/>
              <a:gd name="T1" fmla="*/ 539 h 1744"/>
              <a:gd name="T2" fmla="*/ 1234 w 1774"/>
              <a:gd name="T3" fmla="*/ 0 h 1744"/>
              <a:gd name="T4" fmla="*/ 1449 w 1774"/>
              <a:gd name="T5" fmla="*/ 567 h 1744"/>
              <a:gd name="T6" fmla="*/ 596 w 1774"/>
              <a:gd name="T7" fmla="*/ 1420 h 1744"/>
              <a:gd name="T8" fmla="*/ 0 w 1774"/>
              <a:gd name="T9" fmla="*/ 1176 h 1744"/>
              <a:gd name="T10" fmla="*/ 566 w 1774"/>
              <a:gd name="T11" fmla="*/ 1743 h 1744"/>
              <a:gd name="T12" fmla="*/ 596 w 1774"/>
              <a:gd name="T13" fmla="*/ 1743 h 1744"/>
              <a:gd name="T14" fmla="*/ 1773 w 1774"/>
              <a:gd name="T15" fmla="*/ 567 h 1744"/>
              <a:gd name="T16" fmla="*/ 1773 w 1774"/>
              <a:gd name="T17" fmla="*/ 539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4">
                <a:moveTo>
                  <a:pt x="1773" y="539"/>
                </a:moveTo>
                <a:lnTo>
                  <a:pt x="1234" y="0"/>
                </a:lnTo>
                <a:cubicBezTo>
                  <a:pt x="1368" y="150"/>
                  <a:pt x="1449" y="349"/>
                  <a:pt x="1449" y="567"/>
                </a:cubicBezTo>
                <a:cubicBezTo>
                  <a:pt x="1449" y="1037"/>
                  <a:pt x="1068" y="1420"/>
                  <a:pt x="596" y="1420"/>
                </a:cubicBezTo>
                <a:cubicBezTo>
                  <a:pt x="364" y="1420"/>
                  <a:pt x="153" y="1327"/>
                  <a:pt x="0" y="1176"/>
                </a:cubicBezTo>
                <a:lnTo>
                  <a:pt x="566" y="1743"/>
                </a:lnTo>
                <a:cubicBezTo>
                  <a:pt x="576" y="1743"/>
                  <a:pt x="587" y="1743"/>
                  <a:pt x="596" y="1743"/>
                </a:cubicBezTo>
                <a:cubicBezTo>
                  <a:pt x="1246" y="1743"/>
                  <a:pt x="1773" y="1216"/>
                  <a:pt x="1773" y="567"/>
                </a:cubicBezTo>
                <a:cubicBezTo>
                  <a:pt x="1773" y="557"/>
                  <a:pt x="1773" y="548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375">
            <a:extLst>
              <a:ext uri="{FF2B5EF4-FFF2-40B4-BE49-F238E27FC236}">
                <a16:creationId xmlns:a16="http://schemas.microsoft.com/office/drawing/2014/main" id="{3C5DD182-761F-774C-B960-8B9DAEA9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4461" y="4032566"/>
            <a:ext cx="2213655" cy="2175202"/>
          </a:xfrm>
          <a:custGeom>
            <a:avLst/>
            <a:gdLst>
              <a:gd name="T0" fmla="*/ 1773 w 1775"/>
              <a:gd name="T1" fmla="*/ 539 h 1745"/>
              <a:gd name="T2" fmla="*/ 1234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6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4" y="0"/>
                </a:lnTo>
                <a:cubicBezTo>
                  <a:pt x="1369" y="151"/>
                  <a:pt x="1450" y="349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6" y="1743"/>
                </a:lnTo>
                <a:cubicBezTo>
                  <a:pt x="577" y="1744"/>
                  <a:pt x="587" y="1744"/>
                  <a:pt x="597" y="1744"/>
                </a:cubicBezTo>
                <a:cubicBezTo>
                  <a:pt x="1247" y="1744"/>
                  <a:pt x="1774" y="1216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46ED3DA-57FD-3F42-A511-7894D7C934FD}"/>
              </a:ext>
            </a:extLst>
          </p:cNvPr>
          <p:cNvSpPr txBox="1">
            <a:spLocks/>
          </p:cNvSpPr>
          <p:nvPr/>
        </p:nvSpPr>
        <p:spPr>
          <a:xfrm>
            <a:off x="6561990" y="11960616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8DCCB-E14C-3245-B7F8-6595932C79D6}"/>
              </a:ext>
            </a:extLst>
          </p:cNvPr>
          <p:cNvSpPr txBox="1"/>
          <p:nvPr/>
        </p:nvSpPr>
        <p:spPr>
          <a:xfrm>
            <a:off x="6561990" y="1137868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7A1F2DD-4F20-9146-A611-51595DB07FCE}"/>
              </a:ext>
            </a:extLst>
          </p:cNvPr>
          <p:cNvSpPr txBox="1">
            <a:spLocks/>
          </p:cNvSpPr>
          <p:nvPr/>
        </p:nvSpPr>
        <p:spPr>
          <a:xfrm>
            <a:off x="11650976" y="9688309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82EC9-2773-B747-B870-35907A4BC728}"/>
              </a:ext>
            </a:extLst>
          </p:cNvPr>
          <p:cNvSpPr txBox="1"/>
          <p:nvPr/>
        </p:nvSpPr>
        <p:spPr>
          <a:xfrm>
            <a:off x="11650976" y="910637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0FB675E-63FE-B64F-A018-A823EC8BCD84}"/>
              </a:ext>
            </a:extLst>
          </p:cNvPr>
          <p:cNvSpPr txBox="1">
            <a:spLocks/>
          </p:cNvSpPr>
          <p:nvPr/>
        </p:nvSpPr>
        <p:spPr>
          <a:xfrm>
            <a:off x="5272182" y="6062089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3D022F-C675-7241-9244-49DAB21D0182}"/>
              </a:ext>
            </a:extLst>
          </p:cNvPr>
          <p:cNvSpPr txBox="1"/>
          <p:nvPr/>
        </p:nvSpPr>
        <p:spPr>
          <a:xfrm>
            <a:off x="9660882" y="548015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FE6097E-CCCF-B64C-93AF-C8A27DAE62ED}"/>
              </a:ext>
            </a:extLst>
          </p:cNvPr>
          <p:cNvSpPr txBox="1">
            <a:spLocks/>
          </p:cNvSpPr>
          <p:nvPr/>
        </p:nvSpPr>
        <p:spPr>
          <a:xfrm>
            <a:off x="10281757" y="3787133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03AEBB-2897-0244-AF09-1E35F4FA2E91}"/>
              </a:ext>
            </a:extLst>
          </p:cNvPr>
          <p:cNvSpPr txBox="1"/>
          <p:nvPr/>
        </p:nvSpPr>
        <p:spPr>
          <a:xfrm>
            <a:off x="14641603" y="320520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FCF81-7556-5944-9C6A-B26490ABC429}"/>
              </a:ext>
            </a:extLst>
          </p:cNvPr>
          <p:cNvSpPr txBox="1"/>
          <p:nvPr/>
        </p:nvSpPr>
        <p:spPr>
          <a:xfrm>
            <a:off x="4227624" y="10640021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FB0C6-1326-1A4F-82D3-A7CE478E28A8}"/>
              </a:ext>
            </a:extLst>
          </p:cNvPr>
          <p:cNvSpPr txBox="1"/>
          <p:nvPr/>
        </p:nvSpPr>
        <p:spPr>
          <a:xfrm>
            <a:off x="9223845" y="8426366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F4E26-A685-6E44-BC90-E978CCFB895F}"/>
              </a:ext>
            </a:extLst>
          </p:cNvPr>
          <p:cNvSpPr txBox="1"/>
          <p:nvPr/>
        </p:nvSpPr>
        <p:spPr>
          <a:xfrm>
            <a:off x="14306746" y="6212715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3B64CF-7002-4F44-96FC-34E46FED7195}"/>
              </a:ext>
            </a:extLst>
          </p:cNvPr>
          <p:cNvSpPr txBox="1"/>
          <p:nvPr/>
        </p:nvSpPr>
        <p:spPr>
          <a:xfrm>
            <a:off x="19368806" y="3999061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144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1CCE7-0048-A246-8500-CDB23F409EF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D769B-59F5-6E46-8E9B-0E07A401AE9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1950176-BF40-3246-97AA-C36BCD98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101" y="6152830"/>
            <a:ext cx="4174716" cy="2090505"/>
          </a:xfrm>
          <a:custGeom>
            <a:avLst/>
            <a:gdLst>
              <a:gd name="T0" fmla="*/ 2908 w 2922"/>
              <a:gd name="T1" fmla="*/ 1465 h 1466"/>
              <a:gd name="T2" fmla="*/ 0 w 2922"/>
              <a:gd name="T3" fmla="*/ 28 h 1466"/>
              <a:gd name="T4" fmla="*/ 13 w 2922"/>
              <a:gd name="T5" fmla="*/ 0 h 1466"/>
              <a:gd name="T6" fmla="*/ 2921 w 2922"/>
              <a:gd name="T7" fmla="*/ 1438 h 1466"/>
              <a:gd name="T8" fmla="*/ 2908 w 2922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1466">
                <a:moveTo>
                  <a:pt x="2908" y="1465"/>
                </a:moveTo>
                <a:lnTo>
                  <a:pt x="0" y="28"/>
                </a:lnTo>
                <a:lnTo>
                  <a:pt x="13" y="0"/>
                </a:lnTo>
                <a:lnTo>
                  <a:pt x="2921" y="1438"/>
                </a:lnTo>
                <a:lnTo>
                  <a:pt x="2908" y="14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E881F97-8ECF-9C4C-A9FE-2C0BC956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277" y="6152830"/>
            <a:ext cx="4174713" cy="2090505"/>
          </a:xfrm>
          <a:custGeom>
            <a:avLst/>
            <a:gdLst>
              <a:gd name="T0" fmla="*/ 2908 w 2924"/>
              <a:gd name="T1" fmla="*/ 1465 h 1466"/>
              <a:gd name="T2" fmla="*/ 0 w 2924"/>
              <a:gd name="T3" fmla="*/ 28 h 1466"/>
              <a:gd name="T4" fmla="*/ 14 w 2924"/>
              <a:gd name="T5" fmla="*/ 0 h 1466"/>
              <a:gd name="T6" fmla="*/ 2923 w 2924"/>
              <a:gd name="T7" fmla="*/ 1438 h 1466"/>
              <a:gd name="T8" fmla="*/ 2908 w 2924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466">
                <a:moveTo>
                  <a:pt x="2908" y="1465"/>
                </a:moveTo>
                <a:lnTo>
                  <a:pt x="0" y="28"/>
                </a:lnTo>
                <a:lnTo>
                  <a:pt x="14" y="0"/>
                </a:lnTo>
                <a:lnTo>
                  <a:pt x="2923" y="1438"/>
                </a:lnTo>
                <a:lnTo>
                  <a:pt x="2908" y="1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5F7E659-EA54-614A-8BFD-C7B2A651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16" y="6152830"/>
            <a:ext cx="4174716" cy="2090505"/>
          </a:xfrm>
          <a:custGeom>
            <a:avLst/>
            <a:gdLst>
              <a:gd name="T0" fmla="*/ 14 w 2923"/>
              <a:gd name="T1" fmla="*/ 1465 h 1466"/>
              <a:gd name="T2" fmla="*/ 0 w 2923"/>
              <a:gd name="T3" fmla="*/ 1438 h 1466"/>
              <a:gd name="T4" fmla="*/ 2908 w 2923"/>
              <a:gd name="T5" fmla="*/ 0 h 1466"/>
              <a:gd name="T6" fmla="*/ 2922 w 2923"/>
              <a:gd name="T7" fmla="*/ 28 h 1466"/>
              <a:gd name="T8" fmla="*/ 14 w 2923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3" h="1466">
                <a:moveTo>
                  <a:pt x="14" y="1465"/>
                </a:moveTo>
                <a:lnTo>
                  <a:pt x="0" y="1438"/>
                </a:lnTo>
                <a:lnTo>
                  <a:pt x="2908" y="0"/>
                </a:lnTo>
                <a:lnTo>
                  <a:pt x="2922" y="28"/>
                </a:lnTo>
                <a:lnTo>
                  <a:pt x="14" y="14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882DEE2-147A-4843-B99E-0AAAC1EB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86" y="6171723"/>
            <a:ext cx="100747" cy="396690"/>
          </a:xfrm>
          <a:custGeom>
            <a:avLst/>
            <a:gdLst>
              <a:gd name="T0" fmla="*/ 67 w 69"/>
              <a:gd name="T1" fmla="*/ 10 h 278"/>
              <a:gd name="T2" fmla="*/ 67 w 69"/>
              <a:gd name="T3" fmla="*/ 12 h 278"/>
              <a:gd name="T4" fmla="*/ 64 w 69"/>
              <a:gd name="T5" fmla="*/ 22 h 278"/>
              <a:gd name="T6" fmla="*/ 62 w 69"/>
              <a:gd name="T7" fmla="*/ 25 h 278"/>
              <a:gd name="T8" fmla="*/ 59 w 69"/>
              <a:gd name="T9" fmla="*/ 32 h 278"/>
              <a:gd name="T10" fmla="*/ 57 w 69"/>
              <a:gd name="T11" fmla="*/ 36 h 278"/>
              <a:gd name="T12" fmla="*/ 52 w 69"/>
              <a:gd name="T13" fmla="*/ 42 h 278"/>
              <a:gd name="T14" fmla="*/ 49 w 69"/>
              <a:gd name="T15" fmla="*/ 47 h 278"/>
              <a:gd name="T16" fmla="*/ 44 w 69"/>
              <a:gd name="T17" fmla="*/ 52 h 278"/>
              <a:gd name="T18" fmla="*/ 38 w 69"/>
              <a:gd name="T19" fmla="*/ 57 h 278"/>
              <a:gd name="T20" fmla="*/ 31 w 69"/>
              <a:gd name="T21" fmla="*/ 63 h 278"/>
              <a:gd name="T22" fmla="*/ 29 w 69"/>
              <a:gd name="T23" fmla="*/ 65 h 278"/>
              <a:gd name="T24" fmla="*/ 17 w 69"/>
              <a:gd name="T25" fmla="*/ 73 h 278"/>
              <a:gd name="T26" fmla="*/ 14 w 69"/>
              <a:gd name="T27" fmla="*/ 75 h 278"/>
              <a:gd name="T28" fmla="*/ 0 w 69"/>
              <a:gd name="T29" fmla="*/ 82 h 278"/>
              <a:gd name="T30" fmla="*/ 0 w 69"/>
              <a:gd name="T31" fmla="*/ 277 h 278"/>
              <a:gd name="T32" fmla="*/ 14 w 69"/>
              <a:gd name="T33" fmla="*/ 268 h 278"/>
              <a:gd name="T34" fmla="*/ 17 w 69"/>
              <a:gd name="T35" fmla="*/ 267 h 278"/>
              <a:gd name="T36" fmla="*/ 19 w 69"/>
              <a:gd name="T37" fmla="*/ 266 h 278"/>
              <a:gd name="T38" fmla="*/ 29 w 69"/>
              <a:gd name="T39" fmla="*/ 259 h 278"/>
              <a:gd name="T40" fmla="*/ 31 w 69"/>
              <a:gd name="T41" fmla="*/ 258 h 278"/>
              <a:gd name="T42" fmla="*/ 35 w 69"/>
              <a:gd name="T43" fmla="*/ 254 h 278"/>
              <a:gd name="T44" fmla="*/ 38 w 69"/>
              <a:gd name="T45" fmla="*/ 251 h 278"/>
              <a:gd name="T46" fmla="*/ 44 w 69"/>
              <a:gd name="T47" fmla="*/ 246 h 278"/>
              <a:gd name="T48" fmla="*/ 46 w 69"/>
              <a:gd name="T49" fmla="*/ 243 h 278"/>
              <a:gd name="T50" fmla="*/ 49 w 69"/>
              <a:gd name="T51" fmla="*/ 240 h 278"/>
              <a:gd name="T52" fmla="*/ 52 w 69"/>
              <a:gd name="T53" fmla="*/ 236 h 278"/>
              <a:gd name="T54" fmla="*/ 54 w 69"/>
              <a:gd name="T55" fmla="*/ 234 h 278"/>
              <a:gd name="T56" fmla="*/ 57 w 69"/>
              <a:gd name="T57" fmla="*/ 230 h 278"/>
              <a:gd name="T58" fmla="*/ 59 w 69"/>
              <a:gd name="T59" fmla="*/ 226 h 278"/>
              <a:gd name="T60" fmla="*/ 60 w 69"/>
              <a:gd name="T61" fmla="*/ 225 h 278"/>
              <a:gd name="T62" fmla="*/ 62 w 69"/>
              <a:gd name="T63" fmla="*/ 219 h 278"/>
              <a:gd name="T64" fmla="*/ 64 w 69"/>
              <a:gd name="T65" fmla="*/ 216 h 278"/>
              <a:gd name="T66" fmla="*/ 64 w 69"/>
              <a:gd name="T67" fmla="*/ 215 h 278"/>
              <a:gd name="T68" fmla="*/ 67 w 69"/>
              <a:gd name="T69" fmla="*/ 206 h 278"/>
              <a:gd name="T70" fmla="*/ 67 w 69"/>
              <a:gd name="T71" fmla="*/ 204 h 278"/>
              <a:gd name="T72" fmla="*/ 68 w 69"/>
              <a:gd name="T73" fmla="*/ 196 h 278"/>
              <a:gd name="T74" fmla="*/ 68 w 69"/>
              <a:gd name="T75" fmla="*/ 195 h 278"/>
              <a:gd name="T76" fmla="*/ 68 w 69"/>
              <a:gd name="T77" fmla="*/ 0 h 278"/>
              <a:gd name="T78" fmla="*/ 67 w 69"/>
              <a:gd name="T79" fmla="*/ 1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8">
                <a:moveTo>
                  <a:pt x="67" y="10"/>
                </a:moveTo>
                <a:cubicBezTo>
                  <a:pt x="67" y="10"/>
                  <a:pt x="67" y="11"/>
                  <a:pt x="67" y="12"/>
                </a:cubicBezTo>
                <a:cubicBezTo>
                  <a:pt x="66" y="15"/>
                  <a:pt x="65" y="19"/>
                  <a:pt x="64" y="22"/>
                </a:cubicBezTo>
                <a:cubicBezTo>
                  <a:pt x="63" y="23"/>
                  <a:pt x="63" y="24"/>
                  <a:pt x="62" y="25"/>
                </a:cubicBezTo>
                <a:cubicBezTo>
                  <a:pt x="62" y="28"/>
                  <a:pt x="60" y="30"/>
                  <a:pt x="59" y="32"/>
                </a:cubicBezTo>
                <a:cubicBezTo>
                  <a:pt x="58" y="33"/>
                  <a:pt x="57" y="34"/>
                  <a:pt x="57" y="36"/>
                </a:cubicBezTo>
                <a:cubicBezTo>
                  <a:pt x="55" y="38"/>
                  <a:pt x="53" y="40"/>
                  <a:pt x="52" y="42"/>
                </a:cubicBezTo>
                <a:cubicBezTo>
                  <a:pt x="51" y="43"/>
                  <a:pt x="50" y="45"/>
                  <a:pt x="49" y="47"/>
                </a:cubicBezTo>
                <a:cubicBezTo>
                  <a:pt x="47" y="48"/>
                  <a:pt x="46" y="50"/>
                  <a:pt x="44" y="52"/>
                </a:cubicBezTo>
                <a:cubicBezTo>
                  <a:pt x="42" y="53"/>
                  <a:pt x="40" y="55"/>
                  <a:pt x="38" y="57"/>
                </a:cubicBezTo>
                <a:cubicBezTo>
                  <a:pt x="36" y="59"/>
                  <a:pt x="33" y="61"/>
                  <a:pt x="31" y="63"/>
                </a:cubicBezTo>
                <a:cubicBezTo>
                  <a:pt x="30" y="64"/>
                  <a:pt x="30" y="64"/>
                  <a:pt x="29" y="65"/>
                </a:cubicBezTo>
                <a:cubicBezTo>
                  <a:pt x="25" y="67"/>
                  <a:pt x="21" y="70"/>
                  <a:pt x="17" y="73"/>
                </a:cubicBezTo>
                <a:cubicBezTo>
                  <a:pt x="16" y="73"/>
                  <a:pt x="15" y="74"/>
                  <a:pt x="14" y="75"/>
                </a:cubicBezTo>
                <a:cubicBezTo>
                  <a:pt x="10" y="77"/>
                  <a:pt x="5" y="80"/>
                  <a:pt x="0" y="82"/>
                </a:cubicBezTo>
                <a:lnTo>
                  <a:pt x="0" y="277"/>
                </a:lnTo>
                <a:cubicBezTo>
                  <a:pt x="5" y="274"/>
                  <a:pt x="10" y="272"/>
                  <a:pt x="14" y="268"/>
                </a:cubicBezTo>
                <a:cubicBezTo>
                  <a:pt x="15" y="268"/>
                  <a:pt x="16" y="267"/>
                  <a:pt x="17" y="267"/>
                </a:cubicBezTo>
                <a:lnTo>
                  <a:pt x="19" y="266"/>
                </a:lnTo>
                <a:cubicBezTo>
                  <a:pt x="23" y="263"/>
                  <a:pt x="26" y="261"/>
                  <a:pt x="29" y="259"/>
                </a:cubicBezTo>
                <a:cubicBezTo>
                  <a:pt x="30" y="258"/>
                  <a:pt x="30" y="258"/>
                  <a:pt x="31" y="258"/>
                </a:cubicBezTo>
                <a:cubicBezTo>
                  <a:pt x="32" y="256"/>
                  <a:pt x="34" y="255"/>
                  <a:pt x="35" y="254"/>
                </a:cubicBezTo>
                <a:cubicBezTo>
                  <a:pt x="36" y="253"/>
                  <a:pt x="37" y="252"/>
                  <a:pt x="38" y="251"/>
                </a:cubicBezTo>
                <a:cubicBezTo>
                  <a:pt x="40" y="250"/>
                  <a:pt x="42" y="248"/>
                  <a:pt x="44" y="246"/>
                </a:cubicBezTo>
                <a:cubicBezTo>
                  <a:pt x="44" y="245"/>
                  <a:pt x="46" y="245"/>
                  <a:pt x="46" y="243"/>
                </a:cubicBezTo>
                <a:cubicBezTo>
                  <a:pt x="47" y="243"/>
                  <a:pt x="47" y="242"/>
                  <a:pt x="49" y="240"/>
                </a:cubicBezTo>
                <a:cubicBezTo>
                  <a:pt x="50" y="239"/>
                  <a:pt x="51" y="238"/>
                  <a:pt x="52" y="236"/>
                </a:cubicBezTo>
                <a:cubicBezTo>
                  <a:pt x="53" y="236"/>
                  <a:pt x="53" y="235"/>
                  <a:pt x="54" y="234"/>
                </a:cubicBezTo>
                <a:cubicBezTo>
                  <a:pt x="55" y="232"/>
                  <a:pt x="55" y="231"/>
                  <a:pt x="57" y="230"/>
                </a:cubicBezTo>
                <a:cubicBezTo>
                  <a:pt x="57" y="229"/>
                  <a:pt x="58" y="227"/>
                  <a:pt x="59" y="226"/>
                </a:cubicBezTo>
                <a:lnTo>
                  <a:pt x="60" y="225"/>
                </a:lnTo>
                <a:cubicBezTo>
                  <a:pt x="61" y="223"/>
                  <a:pt x="62" y="221"/>
                  <a:pt x="62" y="219"/>
                </a:cubicBezTo>
                <a:cubicBezTo>
                  <a:pt x="63" y="219"/>
                  <a:pt x="63" y="217"/>
                  <a:pt x="64" y="216"/>
                </a:cubicBezTo>
                <a:lnTo>
                  <a:pt x="64" y="215"/>
                </a:lnTo>
                <a:cubicBezTo>
                  <a:pt x="65" y="212"/>
                  <a:pt x="66" y="209"/>
                  <a:pt x="67" y="206"/>
                </a:cubicBezTo>
                <a:cubicBezTo>
                  <a:pt x="67" y="206"/>
                  <a:pt x="67" y="205"/>
                  <a:pt x="67" y="204"/>
                </a:cubicBezTo>
                <a:cubicBezTo>
                  <a:pt x="68" y="202"/>
                  <a:pt x="68" y="199"/>
                  <a:pt x="68" y="196"/>
                </a:cubicBezTo>
                <a:cubicBezTo>
                  <a:pt x="68" y="195"/>
                  <a:pt x="68" y="195"/>
                  <a:pt x="68" y="195"/>
                </a:cubicBezTo>
                <a:lnTo>
                  <a:pt x="68" y="0"/>
                </a:lnTo>
                <a:cubicBezTo>
                  <a:pt x="68" y="4"/>
                  <a:pt x="68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861421-ECFF-C948-B529-9CF59819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013" y="6171723"/>
            <a:ext cx="100747" cy="396690"/>
          </a:xfrm>
          <a:custGeom>
            <a:avLst/>
            <a:gdLst>
              <a:gd name="T0" fmla="*/ 0 w 69"/>
              <a:gd name="T1" fmla="*/ 195 h 278"/>
              <a:gd name="T2" fmla="*/ 0 w 69"/>
              <a:gd name="T3" fmla="*/ 0 h 278"/>
              <a:gd name="T4" fmla="*/ 68 w 69"/>
              <a:gd name="T5" fmla="*/ 82 h 278"/>
              <a:gd name="T6" fmla="*/ 68 w 69"/>
              <a:gd name="T7" fmla="*/ 277 h 278"/>
              <a:gd name="T8" fmla="*/ 0 w 69"/>
              <a:gd name="T9" fmla="*/ 19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8">
                <a:moveTo>
                  <a:pt x="0" y="195"/>
                </a:moveTo>
                <a:lnTo>
                  <a:pt x="0" y="0"/>
                </a:lnTo>
                <a:cubicBezTo>
                  <a:pt x="0" y="30"/>
                  <a:pt x="22" y="59"/>
                  <a:pt x="68" y="82"/>
                </a:cubicBezTo>
                <a:lnTo>
                  <a:pt x="68" y="277"/>
                </a:lnTo>
                <a:cubicBezTo>
                  <a:pt x="22" y="254"/>
                  <a:pt x="0" y="224"/>
                  <a:pt x="0" y="19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5D95A94-446A-7642-A95B-85C10D8E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102" y="6285064"/>
            <a:ext cx="1939384" cy="1246747"/>
          </a:xfrm>
          <a:custGeom>
            <a:avLst/>
            <a:gdLst>
              <a:gd name="T0" fmla="*/ 1359 w 1360"/>
              <a:gd name="T1" fmla="*/ 0 h 875"/>
              <a:gd name="T2" fmla="*/ 1359 w 1360"/>
              <a:gd name="T3" fmla="*/ 195 h 875"/>
              <a:gd name="T4" fmla="*/ 0 w 1360"/>
              <a:gd name="T5" fmla="*/ 874 h 875"/>
              <a:gd name="T6" fmla="*/ 0 w 1360"/>
              <a:gd name="T7" fmla="*/ 679 h 875"/>
              <a:gd name="T8" fmla="*/ 1359 w 1360"/>
              <a:gd name="T9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75">
                <a:moveTo>
                  <a:pt x="1359" y="0"/>
                </a:moveTo>
                <a:lnTo>
                  <a:pt x="1359" y="195"/>
                </a:lnTo>
                <a:lnTo>
                  <a:pt x="0" y="874"/>
                </a:lnTo>
                <a:lnTo>
                  <a:pt x="0" y="679"/>
                </a:lnTo>
                <a:lnTo>
                  <a:pt x="1359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D985101-007A-CC4B-8E51-A60673AD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60" y="6285064"/>
            <a:ext cx="1939384" cy="1246747"/>
          </a:xfrm>
          <a:custGeom>
            <a:avLst/>
            <a:gdLst>
              <a:gd name="T0" fmla="*/ 1358 w 1359"/>
              <a:gd name="T1" fmla="*/ 679 h 875"/>
              <a:gd name="T2" fmla="*/ 1358 w 1359"/>
              <a:gd name="T3" fmla="*/ 874 h 875"/>
              <a:gd name="T4" fmla="*/ 0 w 1359"/>
              <a:gd name="T5" fmla="*/ 195 h 875"/>
              <a:gd name="T6" fmla="*/ 0 w 1359"/>
              <a:gd name="T7" fmla="*/ 0 h 875"/>
              <a:gd name="T8" fmla="*/ 1358 w 1359"/>
              <a:gd name="T9" fmla="*/ 679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679"/>
                </a:moveTo>
                <a:lnTo>
                  <a:pt x="1358" y="874"/>
                </a:lnTo>
                <a:lnTo>
                  <a:pt x="0" y="195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9BDC3A-7D62-AF4F-98DE-5984EB7F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28" y="5038316"/>
            <a:ext cx="4609187" cy="2273108"/>
          </a:xfrm>
          <a:custGeom>
            <a:avLst/>
            <a:gdLst>
              <a:gd name="T0" fmla="*/ 1614 w 3228"/>
              <a:gd name="T1" fmla="*/ 0 h 1592"/>
              <a:gd name="T2" fmla="*/ 1777 w 3228"/>
              <a:gd name="T3" fmla="*/ 34 h 1592"/>
              <a:gd name="T4" fmla="*/ 3136 w 3228"/>
              <a:gd name="T5" fmla="*/ 713 h 1592"/>
              <a:gd name="T6" fmla="*/ 3136 w 3228"/>
              <a:gd name="T7" fmla="*/ 877 h 1592"/>
              <a:gd name="T8" fmla="*/ 1777 w 3228"/>
              <a:gd name="T9" fmla="*/ 1556 h 1592"/>
              <a:gd name="T10" fmla="*/ 1614 w 3228"/>
              <a:gd name="T11" fmla="*/ 1591 h 1592"/>
              <a:gd name="T12" fmla="*/ 1449 w 3228"/>
              <a:gd name="T13" fmla="*/ 1556 h 1592"/>
              <a:gd name="T14" fmla="*/ 91 w 3228"/>
              <a:gd name="T15" fmla="*/ 877 h 1592"/>
              <a:gd name="T16" fmla="*/ 91 w 3228"/>
              <a:gd name="T17" fmla="*/ 713 h 1592"/>
              <a:gd name="T18" fmla="*/ 1449 w 3228"/>
              <a:gd name="T19" fmla="*/ 34 h 1592"/>
              <a:gd name="T20" fmla="*/ 1614 w 3228"/>
              <a:gd name="T21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8" h="1592">
                <a:moveTo>
                  <a:pt x="1614" y="0"/>
                </a:moveTo>
                <a:cubicBezTo>
                  <a:pt x="1673" y="0"/>
                  <a:pt x="1732" y="12"/>
                  <a:pt x="1777" y="34"/>
                </a:cubicBezTo>
                <a:lnTo>
                  <a:pt x="3136" y="713"/>
                </a:lnTo>
                <a:cubicBezTo>
                  <a:pt x="3227" y="758"/>
                  <a:pt x="3227" y="832"/>
                  <a:pt x="3136" y="877"/>
                </a:cubicBezTo>
                <a:lnTo>
                  <a:pt x="1777" y="1556"/>
                </a:lnTo>
                <a:cubicBezTo>
                  <a:pt x="1732" y="1579"/>
                  <a:pt x="1673" y="1591"/>
                  <a:pt x="1614" y="1591"/>
                </a:cubicBezTo>
                <a:cubicBezTo>
                  <a:pt x="1554" y="1591"/>
                  <a:pt x="1495" y="1579"/>
                  <a:pt x="1449" y="1556"/>
                </a:cubicBezTo>
                <a:lnTo>
                  <a:pt x="91" y="877"/>
                </a:lnTo>
                <a:cubicBezTo>
                  <a:pt x="0" y="832"/>
                  <a:pt x="0" y="758"/>
                  <a:pt x="91" y="713"/>
                </a:cubicBezTo>
                <a:lnTo>
                  <a:pt x="1449" y="34"/>
                </a:lnTo>
                <a:cubicBezTo>
                  <a:pt x="1495" y="12"/>
                  <a:pt x="1554" y="0"/>
                  <a:pt x="161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02258A-E0B7-B54C-9EF2-1F7FF40C7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146" y="7254756"/>
            <a:ext cx="472250" cy="327429"/>
          </a:xfrm>
          <a:custGeom>
            <a:avLst/>
            <a:gdLst>
              <a:gd name="T0" fmla="*/ 300 w 329"/>
              <a:gd name="T1" fmla="*/ 12 h 230"/>
              <a:gd name="T2" fmla="*/ 276 w 329"/>
              <a:gd name="T3" fmla="*/ 20 h 230"/>
              <a:gd name="T4" fmla="*/ 254 w 329"/>
              <a:gd name="T5" fmla="*/ 26 h 230"/>
              <a:gd name="T6" fmla="*/ 230 w 329"/>
              <a:gd name="T7" fmla="*/ 30 h 230"/>
              <a:gd name="T8" fmla="*/ 205 w 329"/>
              <a:gd name="T9" fmla="*/ 33 h 230"/>
              <a:gd name="T10" fmla="*/ 183 w 329"/>
              <a:gd name="T11" fmla="*/ 34 h 230"/>
              <a:gd name="T12" fmla="*/ 148 w 329"/>
              <a:gd name="T13" fmla="*/ 34 h 230"/>
              <a:gd name="T14" fmla="*/ 122 w 329"/>
              <a:gd name="T15" fmla="*/ 32 h 230"/>
              <a:gd name="T16" fmla="*/ 100 w 329"/>
              <a:gd name="T17" fmla="*/ 30 h 230"/>
              <a:gd name="T18" fmla="*/ 79 w 329"/>
              <a:gd name="T19" fmla="*/ 26 h 230"/>
              <a:gd name="T20" fmla="*/ 60 w 329"/>
              <a:gd name="T21" fmla="*/ 22 h 230"/>
              <a:gd name="T22" fmla="*/ 40 w 329"/>
              <a:gd name="T23" fmla="*/ 16 h 230"/>
              <a:gd name="T24" fmla="*/ 18 w 329"/>
              <a:gd name="T25" fmla="*/ 8 h 230"/>
              <a:gd name="T26" fmla="*/ 0 w 329"/>
              <a:gd name="T27" fmla="*/ 195 h 230"/>
              <a:gd name="T28" fmla="*/ 20 w 329"/>
              <a:gd name="T29" fmla="*/ 204 h 230"/>
              <a:gd name="T30" fmla="*/ 42 w 329"/>
              <a:gd name="T31" fmla="*/ 212 h 230"/>
              <a:gd name="T32" fmla="*/ 60 w 329"/>
              <a:gd name="T33" fmla="*/ 216 h 230"/>
              <a:gd name="T34" fmla="*/ 71 w 329"/>
              <a:gd name="T35" fmla="*/ 219 h 230"/>
              <a:gd name="T36" fmla="*/ 83 w 329"/>
              <a:gd name="T37" fmla="*/ 221 h 230"/>
              <a:gd name="T38" fmla="*/ 100 w 329"/>
              <a:gd name="T39" fmla="*/ 224 h 230"/>
              <a:gd name="T40" fmla="*/ 120 w 329"/>
              <a:gd name="T41" fmla="*/ 227 h 230"/>
              <a:gd name="T42" fmla="*/ 139 w 329"/>
              <a:gd name="T43" fmla="*/ 228 h 230"/>
              <a:gd name="T44" fmla="*/ 148 w 329"/>
              <a:gd name="T45" fmla="*/ 228 h 230"/>
              <a:gd name="T46" fmla="*/ 165 w 329"/>
              <a:gd name="T47" fmla="*/ 229 h 230"/>
              <a:gd name="T48" fmla="*/ 183 w 329"/>
              <a:gd name="T49" fmla="*/ 228 h 230"/>
              <a:gd name="T50" fmla="*/ 202 w 329"/>
              <a:gd name="T51" fmla="*/ 227 h 230"/>
              <a:gd name="T52" fmla="*/ 229 w 329"/>
              <a:gd name="T53" fmla="*/ 224 h 230"/>
              <a:gd name="T54" fmla="*/ 252 w 329"/>
              <a:gd name="T55" fmla="*/ 220 h 230"/>
              <a:gd name="T56" fmla="*/ 273 w 329"/>
              <a:gd name="T57" fmla="*/ 215 h 230"/>
              <a:gd name="T58" fmla="*/ 293 w 329"/>
              <a:gd name="T59" fmla="*/ 209 h 230"/>
              <a:gd name="T60" fmla="*/ 314 w 329"/>
              <a:gd name="T61" fmla="*/ 202 h 230"/>
              <a:gd name="T62" fmla="*/ 328 w 329"/>
              <a:gd name="T63" fmla="*/ 195 h 230"/>
              <a:gd name="T64" fmla="*/ 314 w 329"/>
              <a:gd name="T65" fmla="*/ 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9" h="230">
                <a:moveTo>
                  <a:pt x="314" y="7"/>
                </a:moveTo>
                <a:cubicBezTo>
                  <a:pt x="309" y="9"/>
                  <a:pt x="304" y="11"/>
                  <a:pt x="300" y="12"/>
                </a:cubicBezTo>
                <a:cubicBezTo>
                  <a:pt x="298" y="13"/>
                  <a:pt x="296" y="14"/>
                  <a:pt x="293" y="15"/>
                </a:cubicBezTo>
                <a:cubicBezTo>
                  <a:pt x="288" y="17"/>
                  <a:pt x="282" y="19"/>
                  <a:pt x="276" y="20"/>
                </a:cubicBezTo>
                <a:cubicBezTo>
                  <a:pt x="275" y="21"/>
                  <a:pt x="273" y="21"/>
                  <a:pt x="273" y="21"/>
                </a:cubicBezTo>
                <a:cubicBezTo>
                  <a:pt x="267" y="23"/>
                  <a:pt x="260" y="24"/>
                  <a:pt x="254" y="26"/>
                </a:cubicBezTo>
                <a:cubicBezTo>
                  <a:pt x="253" y="26"/>
                  <a:pt x="252" y="26"/>
                  <a:pt x="252" y="26"/>
                </a:cubicBezTo>
                <a:cubicBezTo>
                  <a:pt x="245" y="27"/>
                  <a:pt x="237" y="29"/>
                  <a:pt x="230" y="30"/>
                </a:cubicBezTo>
                <a:lnTo>
                  <a:pt x="229" y="30"/>
                </a:lnTo>
                <a:cubicBezTo>
                  <a:pt x="221" y="31"/>
                  <a:pt x="213" y="32"/>
                  <a:pt x="205" y="33"/>
                </a:cubicBezTo>
                <a:cubicBezTo>
                  <a:pt x="202" y="33"/>
                  <a:pt x="199" y="33"/>
                  <a:pt x="195" y="34"/>
                </a:cubicBezTo>
                <a:cubicBezTo>
                  <a:pt x="191" y="34"/>
                  <a:pt x="187" y="34"/>
                  <a:pt x="183" y="34"/>
                </a:cubicBezTo>
                <a:cubicBezTo>
                  <a:pt x="177" y="34"/>
                  <a:pt x="171" y="35"/>
                  <a:pt x="165" y="35"/>
                </a:cubicBezTo>
                <a:cubicBezTo>
                  <a:pt x="159" y="35"/>
                  <a:pt x="154" y="34"/>
                  <a:pt x="148" y="34"/>
                </a:cubicBezTo>
                <a:cubicBezTo>
                  <a:pt x="145" y="34"/>
                  <a:pt x="143" y="34"/>
                  <a:pt x="141" y="34"/>
                </a:cubicBezTo>
                <a:cubicBezTo>
                  <a:pt x="135" y="34"/>
                  <a:pt x="128" y="33"/>
                  <a:pt x="122" y="32"/>
                </a:cubicBezTo>
                <a:cubicBezTo>
                  <a:pt x="121" y="32"/>
                  <a:pt x="120" y="32"/>
                  <a:pt x="120" y="32"/>
                </a:cubicBezTo>
                <a:cubicBezTo>
                  <a:pt x="113" y="32"/>
                  <a:pt x="106" y="31"/>
                  <a:pt x="100" y="30"/>
                </a:cubicBezTo>
                <a:cubicBezTo>
                  <a:pt x="97" y="29"/>
                  <a:pt x="96" y="29"/>
                  <a:pt x="93" y="29"/>
                </a:cubicBezTo>
                <a:cubicBezTo>
                  <a:pt x="89" y="28"/>
                  <a:pt x="84" y="27"/>
                  <a:pt x="79" y="26"/>
                </a:cubicBezTo>
                <a:cubicBezTo>
                  <a:pt x="77" y="26"/>
                  <a:pt x="74" y="25"/>
                  <a:pt x="71" y="24"/>
                </a:cubicBezTo>
                <a:cubicBezTo>
                  <a:pt x="67" y="24"/>
                  <a:pt x="63" y="23"/>
                  <a:pt x="60" y="22"/>
                </a:cubicBezTo>
                <a:cubicBezTo>
                  <a:pt x="56" y="21"/>
                  <a:pt x="52" y="20"/>
                  <a:pt x="50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6" y="12"/>
                  <a:pt x="20" y="9"/>
                </a:cubicBezTo>
                <a:cubicBezTo>
                  <a:pt x="20" y="9"/>
                  <a:pt x="19" y="9"/>
                  <a:pt x="18" y="8"/>
                </a:cubicBezTo>
                <a:cubicBezTo>
                  <a:pt x="12" y="6"/>
                  <a:pt x="6" y="4"/>
                  <a:pt x="0" y="0"/>
                </a:cubicBezTo>
                <a:lnTo>
                  <a:pt x="0" y="195"/>
                </a:lnTo>
                <a:cubicBezTo>
                  <a:pt x="6" y="197"/>
                  <a:pt x="12" y="200"/>
                  <a:pt x="18" y="203"/>
                </a:cubicBezTo>
                <a:cubicBezTo>
                  <a:pt x="19" y="203"/>
                  <a:pt x="20" y="204"/>
                  <a:pt x="20" y="204"/>
                </a:cubicBezTo>
                <a:cubicBezTo>
                  <a:pt x="26" y="206"/>
                  <a:pt x="33" y="208"/>
                  <a:pt x="40" y="210"/>
                </a:cubicBezTo>
                <a:cubicBezTo>
                  <a:pt x="41" y="211"/>
                  <a:pt x="41" y="211"/>
                  <a:pt x="42" y="212"/>
                </a:cubicBezTo>
                <a:cubicBezTo>
                  <a:pt x="45" y="212"/>
                  <a:pt x="47" y="213"/>
                  <a:pt x="50" y="213"/>
                </a:cubicBezTo>
                <a:cubicBezTo>
                  <a:pt x="52" y="214"/>
                  <a:pt x="56" y="215"/>
                  <a:pt x="60" y="216"/>
                </a:cubicBezTo>
                <a:cubicBezTo>
                  <a:pt x="61" y="216"/>
                  <a:pt x="62" y="217"/>
                  <a:pt x="63" y="217"/>
                </a:cubicBezTo>
                <a:cubicBezTo>
                  <a:pt x="65" y="218"/>
                  <a:pt x="68" y="218"/>
                  <a:pt x="71" y="219"/>
                </a:cubicBezTo>
                <a:cubicBezTo>
                  <a:pt x="74" y="219"/>
                  <a:pt x="77" y="220"/>
                  <a:pt x="79" y="221"/>
                </a:cubicBezTo>
                <a:cubicBezTo>
                  <a:pt x="81" y="221"/>
                  <a:pt x="81" y="221"/>
                  <a:pt x="83" y="221"/>
                </a:cubicBezTo>
                <a:cubicBezTo>
                  <a:pt x="86" y="222"/>
                  <a:pt x="89" y="223"/>
                  <a:pt x="93" y="223"/>
                </a:cubicBezTo>
                <a:cubicBezTo>
                  <a:pt x="96" y="223"/>
                  <a:pt x="97" y="224"/>
                  <a:pt x="100" y="224"/>
                </a:cubicBezTo>
                <a:lnTo>
                  <a:pt x="101" y="224"/>
                </a:lnTo>
                <a:cubicBezTo>
                  <a:pt x="107" y="225"/>
                  <a:pt x="114" y="226"/>
                  <a:pt x="120" y="227"/>
                </a:cubicBezTo>
                <a:cubicBezTo>
                  <a:pt x="120" y="227"/>
                  <a:pt x="121" y="227"/>
                  <a:pt x="122" y="227"/>
                </a:cubicBezTo>
                <a:cubicBezTo>
                  <a:pt x="128" y="227"/>
                  <a:pt x="133" y="227"/>
                  <a:pt x="139" y="228"/>
                </a:cubicBezTo>
                <a:cubicBezTo>
                  <a:pt x="139" y="228"/>
                  <a:pt x="140" y="228"/>
                  <a:pt x="141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2" y="229"/>
                  <a:pt x="155" y="229"/>
                  <a:pt x="158" y="229"/>
                </a:cubicBezTo>
                <a:cubicBezTo>
                  <a:pt x="160" y="229"/>
                  <a:pt x="163" y="229"/>
                  <a:pt x="165" y="229"/>
                </a:cubicBezTo>
                <a:cubicBezTo>
                  <a:pt x="169" y="229"/>
                  <a:pt x="174" y="229"/>
                  <a:pt x="180" y="229"/>
                </a:cubicBezTo>
                <a:cubicBezTo>
                  <a:pt x="180" y="229"/>
                  <a:pt x="182" y="228"/>
                  <a:pt x="183" y="228"/>
                </a:cubicBezTo>
                <a:cubicBezTo>
                  <a:pt x="187" y="228"/>
                  <a:pt x="191" y="228"/>
                  <a:pt x="195" y="227"/>
                </a:cubicBezTo>
                <a:cubicBezTo>
                  <a:pt x="198" y="227"/>
                  <a:pt x="200" y="227"/>
                  <a:pt x="202" y="227"/>
                </a:cubicBezTo>
                <a:cubicBezTo>
                  <a:pt x="204" y="227"/>
                  <a:pt x="204" y="227"/>
                  <a:pt x="205" y="227"/>
                </a:cubicBezTo>
                <a:cubicBezTo>
                  <a:pt x="213" y="226"/>
                  <a:pt x="221" y="225"/>
                  <a:pt x="229" y="224"/>
                </a:cubicBezTo>
                <a:lnTo>
                  <a:pt x="230" y="224"/>
                </a:lnTo>
                <a:cubicBezTo>
                  <a:pt x="237" y="223"/>
                  <a:pt x="245" y="222"/>
                  <a:pt x="252" y="220"/>
                </a:cubicBezTo>
                <a:cubicBezTo>
                  <a:pt x="252" y="220"/>
                  <a:pt x="253" y="220"/>
                  <a:pt x="254" y="219"/>
                </a:cubicBezTo>
                <a:cubicBezTo>
                  <a:pt x="260" y="218"/>
                  <a:pt x="267" y="217"/>
                  <a:pt x="273" y="215"/>
                </a:cubicBezTo>
                <a:cubicBezTo>
                  <a:pt x="274" y="215"/>
                  <a:pt x="275" y="214"/>
                  <a:pt x="276" y="214"/>
                </a:cubicBezTo>
                <a:cubicBezTo>
                  <a:pt x="282" y="213"/>
                  <a:pt x="288" y="211"/>
                  <a:pt x="293" y="209"/>
                </a:cubicBezTo>
                <a:cubicBezTo>
                  <a:pt x="296" y="208"/>
                  <a:pt x="298" y="207"/>
                  <a:pt x="300" y="207"/>
                </a:cubicBezTo>
                <a:cubicBezTo>
                  <a:pt x="304" y="205"/>
                  <a:pt x="309" y="204"/>
                  <a:pt x="314" y="202"/>
                </a:cubicBezTo>
                <a:cubicBezTo>
                  <a:pt x="314" y="201"/>
                  <a:pt x="315" y="201"/>
                  <a:pt x="315" y="200"/>
                </a:cubicBezTo>
                <a:cubicBezTo>
                  <a:pt x="320" y="199"/>
                  <a:pt x="324" y="197"/>
                  <a:pt x="328" y="195"/>
                </a:cubicBezTo>
                <a:lnTo>
                  <a:pt x="328" y="0"/>
                </a:lnTo>
                <a:cubicBezTo>
                  <a:pt x="323" y="3"/>
                  <a:pt x="319" y="5"/>
                  <a:pt x="314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FEF86BB-C1A8-C14D-B381-3A5B4A62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936" y="6026896"/>
            <a:ext cx="1196374" cy="283354"/>
          </a:xfrm>
          <a:custGeom>
            <a:avLst/>
            <a:gdLst>
              <a:gd name="T0" fmla="*/ 839 w 840"/>
              <a:gd name="T1" fmla="*/ 99 h 200"/>
              <a:gd name="T2" fmla="*/ 420 w 840"/>
              <a:gd name="T3" fmla="*/ 199 h 200"/>
              <a:gd name="T4" fmla="*/ 0 w 840"/>
              <a:gd name="T5" fmla="*/ 99 h 200"/>
              <a:gd name="T6" fmla="*/ 420 w 840"/>
              <a:gd name="T7" fmla="*/ 0 h 200"/>
              <a:gd name="T8" fmla="*/ 839 w 840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00">
                <a:moveTo>
                  <a:pt x="839" y="99"/>
                </a:moveTo>
                <a:cubicBezTo>
                  <a:pt x="839" y="154"/>
                  <a:pt x="651" y="199"/>
                  <a:pt x="420" y="199"/>
                </a:cubicBezTo>
                <a:cubicBezTo>
                  <a:pt x="188" y="199"/>
                  <a:pt x="0" y="154"/>
                  <a:pt x="0" y="99"/>
                </a:cubicBezTo>
                <a:cubicBezTo>
                  <a:pt x="0" y="45"/>
                  <a:pt x="188" y="0"/>
                  <a:pt x="420" y="0"/>
                </a:cubicBezTo>
                <a:cubicBezTo>
                  <a:pt x="651" y="0"/>
                  <a:pt x="839" y="45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034EB4C-75D0-3448-B6D9-8A773D2E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87" y="3237459"/>
            <a:ext cx="2543868" cy="2934264"/>
          </a:xfrm>
          <a:custGeom>
            <a:avLst/>
            <a:gdLst>
              <a:gd name="T0" fmla="*/ 1779 w 1780"/>
              <a:gd name="T1" fmla="*/ 890 h 2054"/>
              <a:gd name="T2" fmla="*/ 890 w 1780"/>
              <a:gd name="T3" fmla="*/ 0 h 2054"/>
              <a:gd name="T4" fmla="*/ 0 w 1780"/>
              <a:gd name="T5" fmla="*/ 890 h 2054"/>
              <a:gd name="T6" fmla="*/ 722 w 1780"/>
              <a:gd name="T7" fmla="*/ 1763 h 2054"/>
              <a:gd name="T8" fmla="*/ 890 w 1780"/>
              <a:gd name="T9" fmla="*/ 2053 h 2054"/>
              <a:gd name="T10" fmla="*/ 1057 w 1780"/>
              <a:gd name="T11" fmla="*/ 1763 h 2054"/>
              <a:gd name="T12" fmla="*/ 1779 w 1780"/>
              <a:gd name="T13" fmla="*/ 89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90"/>
                </a:moveTo>
                <a:cubicBezTo>
                  <a:pt x="1779" y="398"/>
                  <a:pt x="1380" y="0"/>
                  <a:pt x="890" y="0"/>
                </a:cubicBezTo>
                <a:cubicBezTo>
                  <a:pt x="398" y="0"/>
                  <a:pt x="0" y="398"/>
                  <a:pt x="0" y="890"/>
                </a:cubicBezTo>
                <a:cubicBezTo>
                  <a:pt x="0" y="1324"/>
                  <a:pt x="311" y="1685"/>
                  <a:pt x="722" y="1763"/>
                </a:cubicBezTo>
                <a:lnTo>
                  <a:pt x="890" y="2053"/>
                </a:lnTo>
                <a:lnTo>
                  <a:pt x="1057" y="1763"/>
                </a:lnTo>
                <a:cubicBezTo>
                  <a:pt x="1468" y="1685"/>
                  <a:pt x="1779" y="1324"/>
                  <a:pt x="1779" y="8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4C5DB1-FDFB-4248-8637-F6CB3A854487}"/>
              </a:ext>
            </a:extLst>
          </p:cNvPr>
          <p:cNvSpPr txBox="1"/>
          <p:nvPr/>
        </p:nvSpPr>
        <p:spPr>
          <a:xfrm>
            <a:off x="4295729" y="3812856"/>
            <a:ext cx="61907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965B61E-9212-BB4F-9608-B1E6D0120532}"/>
              </a:ext>
            </a:extLst>
          </p:cNvPr>
          <p:cNvSpPr txBox="1">
            <a:spLocks/>
          </p:cNvSpPr>
          <p:nvPr/>
        </p:nvSpPr>
        <p:spPr>
          <a:xfrm>
            <a:off x="2459519" y="8881935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5BC29D-2601-0A4C-9E30-75B88D1C1443}"/>
              </a:ext>
            </a:extLst>
          </p:cNvPr>
          <p:cNvSpPr txBox="1"/>
          <p:nvPr/>
        </p:nvSpPr>
        <p:spPr>
          <a:xfrm>
            <a:off x="3132243" y="830000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C5DA19B-60C8-9247-BEAB-521A03AD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068" y="8224448"/>
            <a:ext cx="100747" cy="396690"/>
          </a:xfrm>
          <a:custGeom>
            <a:avLst/>
            <a:gdLst>
              <a:gd name="T0" fmla="*/ 67 w 69"/>
              <a:gd name="T1" fmla="*/ 10 h 277"/>
              <a:gd name="T2" fmla="*/ 67 w 69"/>
              <a:gd name="T3" fmla="*/ 11 h 277"/>
              <a:gd name="T4" fmla="*/ 64 w 69"/>
              <a:gd name="T5" fmla="*/ 21 h 277"/>
              <a:gd name="T6" fmla="*/ 63 w 69"/>
              <a:gd name="T7" fmla="*/ 24 h 277"/>
              <a:gd name="T8" fmla="*/ 59 w 69"/>
              <a:gd name="T9" fmla="*/ 32 h 277"/>
              <a:gd name="T10" fmla="*/ 56 w 69"/>
              <a:gd name="T11" fmla="*/ 35 h 277"/>
              <a:gd name="T12" fmla="*/ 52 w 69"/>
              <a:gd name="T13" fmla="*/ 41 h 277"/>
              <a:gd name="T14" fmla="*/ 49 w 69"/>
              <a:gd name="T15" fmla="*/ 46 h 277"/>
              <a:gd name="T16" fmla="*/ 44 w 69"/>
              <a:gd name="T17" fmla="*/ 51 h 277"/>
              <a:gd name="T18" fmla="*/ 38 w 69"/>
              <a:gd name="T19" fmla="*/ 57 h 277"/>
              <a:gd name="T20" fmla="*/ 31 w 69"/>
              <a:gd name="T21" fmla="*/ 63 h 277"/>
              <a:gd name="T22" fmla="*/ 29 w 69"/>
              <a:gd name="T23" fmla="*/ 64 h 277"/>
              <a:gd name="T24" fmla="*/ 17 w 69"/>
              <a:gd name="T25" fmla="*/ 73 h 277"/>
              <a:gd name="T26" fmla="*/ 14 w 69"/>
              <a:gd name="T27" fmla="*/ 74 h 277"/>
              <a:gd name="T28" fmla="*/ 0 w 69"/>
              <a:gd name="T29" fmla="*/ 82 h 277"/>
              <a:gd name="T30" fmla="*/ 0 w 69"/>
              <a:gd name="T31" fmla="*/ 276 h 277"/>
              <a:gd name="T32" fmla="*/ 14 w 69"/>
              <a:gd name="T33" fmla="*/ 268 h 277"/>
              <a:gd name="T34" fmla="*/ 17 w 69"/>
              <a:gd name="T35" fmla="*/ 266 h 277"/>
              <a:gd name="T36" fmla="*/ 20 w 69"/>
              <a:gd name="T37" fmla="*/ 265 h 277"/>
              <a:gd name="T38" fmla="*/ 29 w 69"/>
              <a:gd name="T39" fmla="*/ 259 h 277"/>
              <a:gd name="T40" fmla="*/ 31 w 69"/>
              <a:gd name="T41" fmla="*/ 257 h 277"/>
              <a:gd name="T42" fmla="*/ 36 w 69"/>
              <a:gd name="T43" fmla="*/ 254 h 277"/>
              <a:gd name="T44" fmla="*/ 38 w 69"/>
              <a:gd name="T45" fmla="*/ 251 h 277"/>
              <a:gd name="T46" fmla="*/ 44 w 69"/>
              <a:gd name="T47" fmla="*/ 246 h 277"/>
              <a:gd name="T48" fmla="*/ 46 w 69"/>
              <a:gd name="T49" fmla="*/ 243 h 277"/>
              <a:gd name="T50" fmla="*/ 49 w 69"/>
              <a:gd name="T51" fmla="*/ 240 h 277"/>
              <a:gd name="T52" fmla="*/ 52 w 69"/>
              <a:gd name="T53" fmla="*/ 236 h 277"/>
              <a:gd name="T54" fmla="*/ 54 w 69"/>
              <a:gd name="T55" fmla="*/ 234 h 277"/>
              <a:gd name="T56" fmla="*/ 56 w 69"/>
              <a:gd name="T57" fmla="*/ 230 h 277"/>
              <a:gd name="T58" fmla="*/ 59 w 69"/>
              <a:gd name="T59" fmla="*/ 225 h 277"/>
              <a:gd name="T60" fmla="*/ 60 w 69"/>
              <a:gd name="T61" fmla="*/ 224 h 277"/>
              <a:gd name="T62" fmla="*/ 63 w 69"/>
              <a:gd name="T63" fmla="*/ 219 h 277"/>
              <a:gd name="T64" fmla="*/ 64 w 69"/>
              <a:gd name="T65" fmla="*/ 216 h 277"/>
              <a:gd name="T66" fmla="*/ 65 w 69"/>
              <a:gd name="T67" fmla="*/ 215 h 277"/>
              <a:gd name="T68" fmla="*/ 67 w 69"/>
              <a:gd name="T69" fmla="*/ 205 h 277"/>
              <a:gd name="T70" fmla="*/ 67 w 69"/>
              <a:gd name="T71" fmla="*/ 204 h 277"/>
              <a:gd name="T72" fmla="*/ 68 w 69"/>
              <a:gd name="T73" fmla="*/ 196 h 277"/>
              <a:gd name="T74" fmla="*/ 68 w 69"/>
              <a:gd name="T75" fmla="*/ 194 h 277"/>
              <a:gd name="T76" fmla="*/ 68 w 69"/>
              <a:gd name="T77" fmla="*/ 0 h 277"/>
              <a:gd name="T78" fmla="*/ 67 w 69"/>
              <a:gd name="T79" fmla="*/ 1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7">
                <a:moveTo>
                  <a:pt x="67" y="10"/>
                </a:moveTo>
                <a:lnTo>
                  <a:pt x="67" y="11"/>
                </a:lnTo>
                <a:cubicBezTo>
                  <a:pt x="66" y="14"/>
                  <a:pt x="65" y="18"/>
                  <a:pt x="64" y="21"/>
                </a:cubicBezTo>
                <a:cubicBezTo>
                  <a:pt x="64" y="23"/>
                  <a:pt x="63" y="24"/>
                  <a:pt x="63" y="24"/>
                </a:cubicBezTo>
                <a:cubicBezTo>
                  <a:pt x="61" y="27"/>
                  <a:pt x="61" y="29"/>
                  <a:pt x="59" y="32"/>
                </a:cubicBezTo>
                <a:cubicBezTo>
                  <a:pt x="59" y="33"/>
                  <a:pt x="58" y="34"/>
                  <a:pt x="56" y="35"/>
                </a:cubicBezTo>
                <a:cubicBezTo>
                  <a:pt x="55" y="38"/>
                  <a:pt x="54" y="40"/>
                  <a:pt x="52" y="41"/>
                </a:cubicBezTo>
                <a:cubicBezTo>
                  <a:pt x="52" y="43"/>
                  <a:pt x="50" y="45"/>
                  <a:pt x="49" y="46"/>
                </a:cubicBezTo>
                <a:cubicBezTo>
                  <a:pt x="47" y="47"/>
                  <a:pt x="46" y="49"/>
                  <a:pt x="44" y="51"/>
                </a:cubicBezTo>
                <a:cubicBezTo>
                  <a:pt x="43" y="53"/>
                  <a:pt x="41" y="55"/>
                  <a:pt x="38" y="57"/>
                </a:cubicBezTo>
                <a:cubicBezTo>
                  <a:pt x="36" y="59"/>
                  <a:pt x="34" y="60"/>
                  <a:pt x="31" y="63"/>
                </a:cubicBezTo>
                <a:cubicBezTo>
                  <a:pt x="30" y="63"/>
                  <a:pt x="30" y="63"/>
                  <a:pt x="29" y="64"/>
                </a:cubicBezTo>
                <a:cubicBezTo>
                  <a:pt x="25" y="67"/>
                  <a:pt x="22" y="70"/>
                  <a:pt x="17" y="73"/>
                </a:cubicBezTo>
                <a:cubicBezTo>
                  <a:pt x="16" y="73"/>
                  <a:pt x="15" y="73"/>
                  <a:pt x="14" y="74"/>
                </a:cubicBezTo>
                <a:cubicBezTo>
                  <a:pt x="10" y="77"/>
                  <a:pt x="5" y="80"/>
                  <a:pt x="0" y="82"/>
                </a:cubicBezTo>
                <a:lnTo>
                  <a:pt x="0" y="276"/>
                </a:lnTo>
                <a:cubicBezTo>
                  <a:pt x="5" y="274"/>
                  <a:pt x="10" y="271"/>
                  <a:pt x="14" y="268"/>
                </a:cubicBezTo>
                <a:cubicBezTo>
                  <a:pt x="15" y="268"/>
                  <a:pt x="16" y="267"/>
                  <a:pt x="17" y="266"/>
                </a:cubicBezTo>
                <a:cubicBezTo>
                  <a:pt x="18" y="266"/>
                  <a:pt x="19" y="266"/>
                  <a:pt x="20" y="265"/>
                </a:cubicBezTo>
                <a:cubicBezTo>
                  <a:pt x="23" y="263"/>
                  <a:pt x="26" y="260"/>
                  <a:pt x="29" y="259"/>
                </a:cubicBezTo>
                <a:cubicBezTo>
                  <a:pt x="30" y="258"/>
                  <a:pt x="30" y="257"/>
                  <a:pt x="31" y="257"/>
                </a:cubicBezTo>
                <a:cubicBezTo>
                  <a:pt x="33" y="255"/>
                  <a:pt x="34" y="254"/>
                  <a:pt x="36" y="254"/>
                </a:cubicBezTo>
                <a:cubicBezTo>
                  <a:pt x="37" y="253"/>
                  <a:pt x="38" y="252"/>
                  <a:pt x="38" y="251"/>
                </a:cubicBezTo>
                <a:cubicBezTo>
                  <a:pt x="41" y="249"/>
                  <a:pt x="43" y="248"/>
                  <a:pt x="44" y="246"/>
                </a:cubicBezTo>
                <a:cubicBezTo>
                  <a:pt x="45" y="244"/>
                  <a:pt x="46" y="244"/>
                  <a:pt x="46" y="243"/>
                </a:cubicBezTo>
                <a:cubicBezTo>
                  <a:pt x="47" y="242"/>
                  <a:pt x="48" y="241"/>
                  <a:pt x="49" y="240"/>
                </a:cubicBezTo>
                <a:cubicBezTo>
                  <a:pt x="50" y="239"/>
                  <a:pt x="52" y="237"/>
                  <a:pt x="52" y="236"/>
                </a:cubicBezTo>
                <a:cubicBezTo>
                  <a:pt x="53" y="235"/>
                  <a:pt x="54" y="234"/>
                  <a:pt x="54" y="234"/>
                </a:cubicBezTo>
                <a:cubicBezTo>
                  <a:pt x="55" y="232"/>
                  <a:pt x="56" y="231"/>
                  <a:pt x="56" y="230"/>
                </a:cubicBezTo>
                <a:cubicBezTo>
                  <a:pt x="58" y="229"/>
                  <a:pt x="59" y="227"/>
                  <a:pt x="59" y="225"/>
                </a:cubicBezTo>
                <a:cubicBezTo>
                  <a:pt x="60" y="225"/>
                  <a:pt x="60" y="225"/>
                  <a:pt x="60" y="224"/>
                </a:cubicBezTo>
                <a:cubicBezTo>
                  <a:pt x="61" y="223"/>
                  <a:pt x="62" y="220"/>
                  <a:pt x="63" y="219"/>
                </a:cubicBezTo>
                <a:cubicBezTo>
                  <a:pt x="63" y="218"/>
                  <a:pt x="64" y="216"/>
                  <a:pt x="64" y="216"/>
                </a:cubicBezTo>
                <a:cubicBezTo>
                  <a:pt x="64" y="215"/>
                  <a:pt x="65" y="215"/>
                  <a:pt x="65" y="215"/>
                </a:cubicBezTo>
                <a:cubicBezTo>
                  <a:pt x="66" y="212"/>
                  <a:pt x="66" y="208"/>
                  <a:pt x="67" y="205"/>
                </a:cubicBezTo>
                <a:lnTo>
                  <a:pt x="67" y="204"/>
                </a:lnTo>
                <a:cubicBezTo>
                  <a:pt x="67" y="201"/>
                  <a:pt x="68" y="198"/>
                  <a:pt x="68" y="196"/>
                </a:cubicBezTo>
                <a:cubicBezTo>
                  <a:pt x="68" y="195"/>
                  <a:pt x="68" y="194"/>
                  <a:pt x="68" y="194"/>
                </a:cubicBezTo>
                <a:lnTo>
                  <a:pt x="68" y="0"/>
                </a:lnTo>
                <a:cubicBezTo>
                  <a:pt x="68" y="3"/>
                  <a:pt x="67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3A89C4-5E99-7B40-B988-CB9F1005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595" y="8224448"/>
            <a:ext cx="100747" cy="396690"/>
          </a:xfrm>
          <a:custGeom>
            <a:avLst/>
            <a:gdLst>
              <a:gd name="T0" fmla="*/ 0 w 69"/>
              <a:gd name="T1" fmla="*/ 194 h 277"/>
              <a:gd name="T2" fmla="*/ 0 w 69"/>
              <a:gd name="T3" fmla="*/ 0 h 277"/>
              <a:gd name="T4" fmla="*/ 68 w 69"/>
              <a:gd name="T5" fmla="*/ 82 h 277"/>
              <a:gd name="T6" fmla="*/ 68 w 69"/>
              <a:gd name="T7" fmla="*/ 276 h 277"/>
              <a:gd name="T8" fmla="*/ 0 w 69"/>
              <a:gd name="T9" fmla="*/ 19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7">
                <a:moveTo>
                  <a:pt x="0" y="194"/>
                </a:moveTo>
                <a:lnTo>
                  <a:pt x="0" y="0"/>
                </a:lnTo>
                <a:cubicBezTo>
                  <a:pt x="0" y="30"/>
                  <a:pt x="23" y="59"/>
                  <a:pt x="68" y="82"/>
                </a:cubicBezTo>
                <a:lnTo>
                  <a:pt x="68" y="276"/>
                </a:lnTo>
                <a:cubicBezTo>
                  <a:pt x="23" y="254"/>
                  <a:pt x="0" y="224"/>
                  <a:pt x="0" y="19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940E2AC-DD4C-EE47-88EA-AB79E891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684" y="8337788"/>
            <a:ext cx="1939384" cy="1246747"/>
          </a:xfrm>
          <a:custGeom>
            <a:avLst/>
            <a:gdLst>
              <a:gd name="T0" fmla="*/ 1358 w 1359"/>
              <a:gd name="T1" fmla="*/ 0 h 874"/>
              <a:gd name="T2" fmla="*/ 1358 w 1359"/>
              <a:gd name="T3" fmla="*/ 194 h 874"/>
              <a:gd name="T4" fmla="*/ 0 w 1359"/>
              <a:gd name="T5" fmla="*/ 873 h 874"/>
              <a:gd name="T6" fmla="*/ 0 w 1359"/>
              <a:gd name="T7" fmla="*/ 679 h 874"/>
              <a:gd name="T8" fmla="*/ 1358 w 1359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0"/>
                </a:moveTo>
                <a:lnTo>
                  <a:pt x="1358" y="194"/>
                </a:lnTo>
                <a:lnTo>
                  <a:pt x="0" y="873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6605385-4172-3F40-AD2C-2DFDD505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043" y="8337788"/>
            <a:ext cx="1939384" cy="1246747"/>
          </a:xfrm>
          <a:custGeom>
            <a:avLst/>
            <a:gdLst>
              <a:gd name="T0" fmla="*/ 1359 w 1360"/>
              <a:gd name="T1" fmla="*/ 679 h 874"/>
              <a:gd name="T2" fmla="*/ 1359 w 1360"/>
              <a:gd name="T3" fmla="*/ 873 h 874"/>
              <a:gd name="T4" fmla="*/ 0 w 1360"/>
              <a:gd name="T5" fmla="*/ 194 h 874"/>
              <a:gd name="T6" fmla="*/ 0 w 1360"/>
              <a:gd name="T7" fmla="*/ 0 h 874"/>
              <a:gd name="T8" fmla="*/ 1359 w 1360"/>
              <a:gd name="T9" fmla="*/ 67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74">
                <a:moveTo>
                  <a:pt x="1359" y="679"/>
                </a:moveTo>
                <a:lnTo>
                  <a:pt x="1359" y="873"/>
                </a:lnTo>
                <a:lnTo>
                  <a:pt x="0" y="194"/>
                </a:lnTo>
                <a:lnTo>
                  <a:pt x="0" y="0"/>
                </a:lnTo>
                <a:lnTo>
                  <a:pt x="1359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64BF1A4-84FE-5D4A-8BA9-739D435E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10" y="7091041"/>
            <a:ext cx="4609187" cy="2273108"/>
          </a:xfrm>
          <a:custGeom>
            <a:avLst/>
            <a:gdLst>
              <a:gd name="T0" fmla="*/ 1611 w 3226"/>
              <a:gd name="T1" fmla="*/ 0 h 1591"/>
              <a:gd name="T2" fmla="*/ 1776 w 3226"/>
              <a:gd name="T3" fmla="*/ 33 h 1591"/>
              <a:gd name="T4" fmla="*/ 3134 w 3226"/>
              <a:gd name="T5" fmla="*/ 713 h 1591"/>
              <a:gd name="T6" fmla="*/ 3134 w 3226"/>
              <a:gd name="T7" fmla="*/ 877 h 1591"/>
              <a:gd name="T8" fmla="*/ 1776 w 3226"/>
              <a:gd name="T9" fmla="*/ 1556 h 1591"/>
              <a:gd name="T10" fmla="*/ 1611 w 3226"/>
              <a:gd name="T11" fmla="*/ 1590 h 1591"/>
              <a:gd name="T12" fmla="*/ 1448 w 3226"/>
              <a:gd name="T13" fmla="*/ 1556 h 1591"/>
              <a:gd name="T14" fmla="*/ 89 w 3226"/>
              <a:gd name="T15" fmla="*/ 877 h 1591"/>
              <a:gd name="T16" fmla="*/ 89 w 3226"/>
              <a:gd name="T17" fmla="*/ 713 h 1591"/>
              <a:gd name="T18" fmla="*/ 1448 w 3226"/>
              <a:gd name="T19" fmla="*/ 33 h 1591"/>
              <a:gd name="T20" fmla="*/ 1611 w 3226"/>
              <a:gd name="T21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6" h="1591">
                <a:moveTo>
                  <a:pt x="1611" y="0"/>
                </a:moveTo>
                <a:cubicBezTo>
                  <a:pt x="1672" y="0"/>
                  <a:pt x="1731" y="11"/>
                  <a:pt x="1776" y="33"/>
                </a:cubicBezTo>
                <a:lnTo>
                  <a:pt x="3134" y="713"/>
                </a:lnTo>
                <a:cubicBezTo>
                  <a:pt x="3225" y="758"/>
                  <a:pt x="3225" y="831"/>
                  <a:pt x="3134" y="877"/>
                </a:cubicBezTo>
                <a:lnTo>
                  <a:pt x="1776" y="1556"/>
                </a:lnTo>
                <a:cubicBezTo>
                  <a:pt x="1731" y="1579"/>
                  <a:pt x="1672" y="1590"/>
                  <a:pt x="1611" y="1590"/>
                </a:cubicBezTo>
                <a:cubicBezTo>
                  <a:pt x="1552" y="1590"/>
                  <a:pt x="1493" y="1579"/>
                  <a:pt x="1448" y="1556"/>
                </a:cubicBezTo>
                <a:lnTo>
                  <a:pt x="89" y="877"/>
                </a:lnTo>
                <a:cubicBezTo>
                  <a:pt x="0" y="831"/>
                  <a:pt x="0" y="758"/>
                  <a:pt x="89" y="713"/>
                </a:cubicBezTo>
                <a:lnTo>
                  <a:pt x="1448" y="33"/>
                </a:lnTo>
                <a:cubicBezTo>
                  <a:pt x="1493" y="11"/>
                  <a:pt x="1552" y="0"/>
                  <a:pt x="161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D7A9AFD-E990-7549-98ED-921A453E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429" y="9307480"/>
            <a:ext cx="472255" cy="327429"/>
          </a:xfrm>
          <a:custGeom>
            <a:avLst/>
            <a:gdLst>
              <a:gd name="T0" fmla="*/ 300 w 329"/>
              <a:gd name="T1" fmla="*/ 12 h 229"/>
              <a:gd name="T2" fmla="*/ 275 w 329"/>
              <a:gd name="T3" fmla="*/ 20 h 229"/>
              <a:gd name="T4" fmla="*/ 253 w 329"/>
              <a:gd name="T5" fmla="*/ 25 h 229"/>
              <a:gd name="T6" fmla="*/ 230 w 329"/>
              <a:gd name="T7" fmla="*/ 29 h 229"/>
              <a:gd name="T8" fmla="*/ 204 w 329"/>
              <a:gd name="T9" fmla="*/ 32 h 229"/>
              <a:gd name="T10" fmla="*/ 183 w 329"/>
              <a:gd name="T11" fmla="*/ 34 h 229"/>
              <a:gd name="T12" fmla="*/ 148 w 329"/>
              <a:gd name="T13" fmla="*/ 34 h 229"/>
              <a:gd name="T14" fmla="*/ 121 w 329"/>
              <a:gd name="T15" fmla="*/ 32 h 229"/>
              <a:gd name="T16" fmla="*/ 99 w 329"/>
              <a:gd name="T17" fmla="*/ 30 h 229"/>
              <a:gd name="T18" fmla="*/ 79 w 329"/>
              <a:gd name="T19" fmla="*/ 26 h 229"/>
              <a:gd name="T20" fmla="*/ 59 w 329"/>
              <a:gd name="T21" fmla="*/ 22 h 229"/>
              <a:gd name="T22" fmla="*/ 39 w 329"/>
              <a:gd name="T23" fmla="*/ 16 h 229"/>
              <a:gd name="T24" fmla="*/ 17 w 329"/>
              <a:gd name="T25" fmla="*/ 8 h 229"/>
              <a:gd name="T26" fmla="*/ 0 w 329"/>
              <a:gd name="T27" fmla="*/ 194 h 229"/>
              <a:gd name="T28" fmla="*/ 18 w 329"/>
              <a:gd name="T29" fmla="*/ 203 h 229"/>
              <a:gd name="T30" fmla="*/ 39 w 329"/>
              <a:gd name="T31" fmla="*/ 210 h 229"/>
              <a:gd name="T32" fmla="*/ 48 w 329"/>
              <a:gd name="T33" fmla="*/ 213 h 229"/>
              <a:gd name="T34" fmla="*/ 63 w 329"/>
              <a:gd name="T35" fmla="*/ 217 h 229"/>
              <a:gd name="T36" fmla="*/ 79 w 329"/>
              <a:gd name="T37" fmla="*/ 221 h 229"/>
              <a:gd name="T38" fmla="*/ 93 w 329"/>
              <a:gd name="T39" fmla="*/ 222 h 229"/>
              <a:gd name="T40" fmla="*/ 100 w 329"/>
              <a:gd name="T41" fmla="*/ 224 h 229"/>
              <a:gd name="T42" fmla="*/ 120 w 329"/>
              <a:gd name="T43" fmla="*/ 226 h 229"/>
              <a:gd name="T44" fmla="*/ 138 w 329"/>
              <a:gd name="T45" fmla="*/ 228 h 229"/>
              <a:gd name="T46" fmla="*/ 148 w 329"/>
              <a:gd name="T47" fmla="*/ 228 h 229"/>
              <a:gd name="T48" fmla="*/ 163 w 329"/>
              <a:gd name="T49" fmla="*/ 228 h 229"/>
              <a:gd name="T50" fmla="*/ 183 w 329"/>
              <a:gd name="T51" fmla="*/ 228 h 229"/>
              <a:gd name="T52" fmla="*/ 202 w 329"/>
              <a:gd name="T53" fmla="*/ 227 h 229"/>
              <a:gd name="T54" fmla="*/ 228 w 329"/>
              <a:gd name="T55" fmla="*/ 223 h 229"/>
              <a:gd name="T56" fmla="*/ 251 w 329"/>
              <a:gd name="T57" fmla="*/ 220 h 229"/>
              <a:gd name="T58" fmla="*/ 272 w 329"/>
              <a:gd name="T59" fmla="*/ 215 h 229"/>
              <a:gd name="T60" fmla="*/ 293 w 329"/>
              <a:gd name="T61" fmla="*/ 209 h 229"/>
              <a:gd name="T62" fmla="*/ 313 w 329"/>
              <a:gd name="T63" fmla="*/ 201 h 229"/>
              <a:gd name="T64" fmla="*/ 328 w 329"/>
              <a:gd name="T65" fmla="*/ 194 h 229"/>
              <a:gd name="T66" fmla="*/ 313 w 329"/>
              <a:gd name="T67" fmla="*/ 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9" h="229">
                <a:moveTo>
                  <a:pt x="313" y="7"/>
                </a:moveTo>
                <a:cubicBezTo>
                  <a:pt x="308" y="9"/>
                  <a:pt x="304" y="10"/>
                  <a:pt x="300" y="12"/>
                </a:cubicBezTo>
                <a:cubicBezTo>
                  <a:pt x="298" y="13"/>
                  <a:pt x="295" y="14"/>
                  <a:pt x="293" y="14"/>
                </a:cubicBezTo>
                <a:cubicBezTo>
                  <a:pt x="287" y="16"/>
                  <a:pt x="281" y="18"/>
                  <a:pt x="275" y="20"/>
                </a:cubicBezTo>
                <a:cubicBezTo>
                  <a:pt x="274" y="20"/>
                  <a:pt x="273" y="20"/>
                  <a:pt x="272" y="20"/>
                </a:cubicBezTo>
                <a:cubicBezTo>
                  <a:pt x="266" y="22"/>
                  <a:pt x="259" y="23"/>
                  <a:pt x="253" y="25"/>
                </a:cubicBezTo>
                <a:cubicBezTo>
                  <a:pt x="253" y="25"/>
                  <a:pt x="252" y="25"/>
                  <a:pt x="251" y="25"/>
                </a:cubicBezTo>
                <a:cubicBezTo>
                  <a:pt x="244" y="27"/>
                  <a:pt x="237" y="28"/>
                  <a:pt x="230" y="29"/>
                </a:cubicBezTo>
                <a:cubicBezTo>
                  <a:pt x="229" y="30"/>
                  <a:pt x="228" y="30"/>
                  <a:pt x="228" y="30"/>
                </a:cubicBezTo>
                <a:cubicBezTo>
                  <a:pt x="220" y="31"/>
                  <a:pt x="212" y="32"/>
                  <a:pt x="204" y="32"/>
                </a:cubicBezTo>
                <a:cubicBezTo>
                  <a:pt x="201" y="33"/>
                  <a:pt x="198" y="33"/>
                  <a:pt x="195" y="33"/>
                </a:cubicBezTo>
                <a:cubicBezTo>
                  <a:pt x="190" y="33"/>
                  <a:pt x="186" y="33"/>
                  <a:pt x="183" y="34"/>
                </a:cubicBezTo>
                <a:cubicBezTo>
                  <a:pt x="176" y="34"/>
                  <a:pt x="170" y="34"/>
                  <a:pt x="163" y="34"/>
                </a:cubicBezTo>
                <a:cubicBezTo>
                  <a:pt x="159" y="34"/>
                  <a:pt x="153" y="34"/>
                  <a:pt x="148" y="34"/>
                </a:cubicBezTo>
                <a:cubicBezTo>
                  <a:pt x="145" y="33"/>
                  <a:pt x="143" y="33"/>
                  <a:pt x="140" y="33"/>
                </a:cubicBezTo>
                <a:cubicBezTo>
                  <a:pt x="133" y="33"/>
                  <a:pt x="127" y="33"/>
                  <a:pt x="121" y="32"/>
                </a:cubicBezTo>
                <a:lnTo>
                  <a:pt x="120" y="32"/>
                </a:lnTo>
                <a:cubicBezTo>
                  <a:pt x="113" y="32"/>
                  <a:pt x="105" y="30"/>
                  <a:pt x="99" y="30"/>
                </a:cubicBezTo>
                <a:cubicBezTo>
                  <a:pt x="97" y="29"/>
                  <a:pt x="94" y="28"/>
                  <a:pt x="93" y="28"/>
                </a:cubicBezTo>
                <a:cubicBezTo>
                  <a:pt x="88" y="28"/>
                  <a:pt x="83" y="27"/>
                  <a:pt x="79" y="26"/>
                </a:cubicBezTo>
                <a:cubicBezTo>
                  <a:pt x="76" y="25"/>
                  <a:pt x="73" y="25"/>
                  <a:pt x="70" y="24"/>
                </a:cubicBezTo>
                <a:cubicBezTo>
                  <a:pt x="67" y="23"/>
                  <a:pt x="63" y="22"/>
                  <a:pt x="59" y="22"/>
                </a:cubicBezTo>
                <a:cubicBezTo>
                  <a:pt x="56" y="20"/>
                  <a:pt x="52" y="20"/>
                  <a:pt x="48" y="19"/>
                </a:cubicBezTo>
                <a:cubicBezTo>
                  <a:pt x="46" y="18"/>
                  <a:pt x="42" y="17"/>
                  <a:pt x="39" y="16"/>
                </a:cubicBezTo>
                <a:cubicBezTo>
                  <a:pt x="33" y="14"/>
                  <a:pt x="26" y="11"/>
                  <a:pt x="19" y="9"/>
                </a:cubicBezTo>
                <a:cubicBezTo>
                  <a:pt x="19" y="9"/>
                  <a:pt x="18" y="8"/>
                  <a:pt x="17" y="8"/>
                </a:cubicBezTo>
                <a:cubicBezTo>
                  <a:pt x="11" y="6"/>
                  <a:pt x="6" y="3"/>
                  <a:pt x="0" y="0"/>
                </a:cubicBezTo>
                <a:lnTo>
                  <a:pt x="0" y="194"/>
                </a:lnTo>
                <a:cubicBezTo>
                  <a:pt x="6" y="197"/>
                  <a:pt x="11" y="200"/>
                  <a:pt x="17" y="202"/>
                </a:cubicBezTo>
                <a:cubicBezTo>
                  <a:pt x="18" y="202"/>
                  <a:pt x="18" y="203"/>
                  <a:pt x="18" y="203"/>
                </a:cubicBezTo>
                <a:cubicBezTo>
                  <a:pt x="19" y="203"/>
                  <a:pt x="19" y="203"/>
                  <a:pt x="19" y="203"/>
                </a:cubicBezTo>
                <a:cubicBezTo>
                  <a:pt x="26" y="206"/>
                  <a:pt x="33" y="208"/>
                  <a:pt x="39" y="210"/>
                </a:cubicBezTo>
                <a:cubicBezTo>
                  <a:pt x="40" y="211"/>
                  <a:pt x="41" y="211"/>
                  <a:pt x="42" y="211"/>
                </a:cubicBezTo>
                <a:cubicBezTo>
                  <a:pt x="44" y="212"/>
                  <a:pt x="46" y="212"/>
                  <a:pt x="48" y="213"/>
                </a:cubicBezTo>
                <a:cubicBezTo>
                  <a:pt x="52" y="214"/>
                  <a:pt x="56" y="215"/>
                  <a:pt x="59" y="216"/>
                </a:cubicBezTo>
                <a:cubicBezTo>
                  <a:pt x="60" y="216"/>
                  <a:pt x="61" y="216"/>
                  <a:pt x="63" y="217"/>
                </a:cubicBezTo>
                <a:cubicBezTo>
                  <a:pt x="65" y="217"/>
                  <a:pt x="68" y="218"/>
                  <a:pt x="70" y="219"/>
                </a:cubicBezTo>
                <a:cubicBezTo>
                  <a:pt x="73" y="219"/>
                  <a:pt x="76" y="220"/>
                  <a:pt x="79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5" y="222"/>
                  <a:pt x="89" y="222"/>
                  <a:pt x="93" y="222"/>
                </a:cubicBezTo>
                <a:cubicBezTo>
                  <a:pt x="94" y="223"/>
                  <a:pt x="97" y="223"/>
                  <a:pt x="99" y="223"/>
                </a:cubicBezTo>
                <a:lnTo>
                  <a:pt x="100" y="224"/>
                </a:lnTo>
                <a:cubicBezTo>
                  <a:pt x="107" y="225"/>
                  <a:pt x="113" y="225"/>
                  <a:pt x="119" y="226"/>
                </a:cubicBez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1" y="226"/>
                  <a:pt x="121" y="227"/>
                </a:cubicBezTo>
                <a:cubicBezTo>
                  <a:pt x="127" y="227"/>
                  <a:pt x="132" y="227"/>
                  <a:pt x="138" y="228"/>
                </a:cubicBezTo>
                <a:cubicBezTo>
                  <a:pt x="138" y="228"/>
                  <a:pt x="139" y="228"/>
                  <a:pt x="140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1" y="228"/>
                  <a:pt x="154" y="228"/>
                  <a:pt x="158" y="228"/>
                </a:cubicBezTo>
                <a:cubicBezTo>
                  <a:pt x="160" y="228"/>
                  <a:pt x="162" y="228"/>
                  <a:pt x="163" y="228"/>
                </a:cubicBezTo>
                <a:cubicBezTo>
                  <a:pt x="169" y="228"/>
                  <a:pt x="174" y="228"/>
                  <a:pt x="179" y="228"/>
                </a:cubicBezTo>
                <a:cubicBezTo>
                  <a:pt x="180" y="228"/>
                  <a:pt x="181" y="228"/>
                  <a:pt x="183" y="228"/>
                </a:cubicBezTo>
                <a:cubicBezTo>
                  <a:pt x="186" y="228"/>
                  <a:pt x="190" y="227"/>
                  <a:pt x="195" y="227"/>
                </a:cubicBezTo>
                <a:cubicBezTo>
                  <a:pt x="197" y="227"/>
                  <a:pt x="200" y="227"/>
                  <a:pt x="202" y="227"/>
                </a:cubicBezTo>
                <a:cubicBezTo>
                  <a:pt x="203" y="227"/>
                  <a:pt x="204" y="227"/>
                  <a:pt x="204" y="227"/>
                </a:cubicBezTo>
                <a:cubicBezTo>
                  <a:pt x="212" y="226"/>
                  <a:pt x="220" y="225"/>
                  <a:pt x="228" y="223"/>
                </a:cubicBezTo>
                <a:cubicBezTo>
                  <a:pt x="228" y="223"/>
                  <a:pt x="229" y="223"/>
                  <a:pt x="230" y="223"/>
                </a:cubicBezTo>
                <a:cubicBezTo>
                  <a:pt x="237" y="222"/>
                  <a:pt x="244" y="221"/>
                  <a:pt x="251" y="220"/>
                </a:cubicBezTo>
                <a:cubicBezTo>
                  <a:pt x="252" y="220"/>
                  <a:pt x="253" y="219"/>
                  <a:pt x="253" y="219"/>
                </a:cubicBezTo>
                <a:cubicBezTo>
                  <a:pt x="259" y="218"/>
                  <a:pt x="266" y="217"/>
                  <a:pt x="272" y="215"/>
                </a:cubicBezTo>
                <a:cubicBezTo>
                  <a:pt x="273" y="214"/>
                  <a:pt x="274" y="214"/>
                  <a:pt x="275" y="214"/>
                </a:cubicBezTo>
                <a:cubicBezTo>
                  <a:pt x="281" y="212"/>
                  <a:pt x="287" y="211"/>
                  <a:pt x="293" y="209"/>
                </a:cubicBezTo>
                <a:cubicBezTo>
                  <a:pt x="295" y="208"/>
                  <a:pt x="298" y="207"/>
                  <a:pt x="300" y="206"/>
                </a:cubicBezTo>
                <a:cubicBezTo>
                  <a:pt x="304" y="205"/>
                  <a:pt x="308" y="203"/>
                  <a:pt x="313" y="201"/>
                </a:cubicBezTo>
                <a:lnTo>
                  <a:pt x="315" y="200"/>
                </a:lnTo>
                <a:cubicBezTo>
                  <a:pt x="319" y="198"/>
                  <a:pt x="324" y="197"/>
                  <a:pt x="328" y="194"/>
                </a:cubicBezTo>
                <a:lnTo>
                  <a:pt x="328" y="0"/>
                </a:lnTo>
                <a:cubicBezTo>
                  <a:pt x="323" y="3"/>
                  <a:pt x="318" y="4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D5BBA90-D1A5-9F42-AC88-49D4F3D8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19" y="8079621"/>
            <a:ext cx="1196374" cy="283354"/>
          </a:xfrm>
          <a:custGeom>
            <a:avLst/>
            <a:gdLst>
              <a:gd name="T0" fmla="*/ 839 w 840"/>
              <a:gd name="T1" fmla="*/ 99 h 199"/>
              <a:gd name="T2" fmla="*/ 419 w 840"/>
              <a:gd name="T3" fmla="*/ 198 h 199"/>
              <a:gd name="T4" fmla="*/ 0 w 840"/>
              <a:gd name="T5" fmla="*/ 99 h 199"/>
              <a:gd name="T6" fmla="*/ 419 w 840"/>
              <a:gd name="T7" fmla="*/ 0 h 199"/>
              <a:gd name="T8" fmla="*/ 839 w 840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99">
                <a:moveTo>
                  <a:pt x="839" y="99"/>
                </a:moveTo>
                <a:cubicBezTo>
                  <a:pt x="839" y="154"/>
                  <a:pt x="651" y="198"/>
                  <a:pt x="419" y="198"/>
                </a:cubicBezTo>
                <a:cubicBezTo>
                  <a:pt x="188" y="198"/>
                  <a:pt x="0" y="154"/>
                  <a:pt x="0" y="99"/>
                </a:cubicBezTo>
                <a:cubicBezTo>
                  <a:pt x="0" y="44"/>
                  <a:pt x="188" y="0"/>
                  <a:pt x="419" y="0"/>
                </a:cubicBezTo>
                <a:cubicBezTo>
                  <a:pt x="651" y="0"/>
                  <a:pt x="839" y="44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2847BDE-3FDD-B04C-843E-1FBD0EAC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769" y="5290184"/>
            <a:ext cx="2543868" cy="2934264"/>
          </a:xfrm>
          <a:custGeom>
            <a:avLst/>
            <a:gdLst>
              <a:gd name="T0" fmla="*/ 1779 w 1780"/>
              <a:gd name="T1" fmla="*/ 889 h 2054"/>
              <a:gd name="T2" fmla="*/ 889 w 1780"/>
              <a:gd name="T3" fmla="*/ 0 h 2054"/>
              <a:gd name="T4" fmla="*/ 0 w 1780"/>
              <a:gd name="T5" fmla="*/ 889 h 2054"/>
              <a:gd name="T6" fmla="*/ 722 w 1780"/>
              <a:gd name="T7" fmla="*/ 1763 h 2054"/>
              <a:gd name="T8" fmla="*/ 889 w 1780"/>
              <a:gd name="T9" fmla="*/ 2053 h 2054"/>
              <a:gd name="T10" fmla="*/ 1057 w 1780"/>
              <a:gd name="T11" fmla="*/ 1763 h 2054"/>
              <a:gd name="T12" fmla="*/ 1779 w 1780"/>
              <a:gd name="T13" fmla="*/ 88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89"/>
                </a:moveTo>
                <a:cubicBezTo>
                  <a:pt x="1779" y="398"/>
                  <a:pt x="1381" y="0"/>
                  <a:pt x="889" y="0"/>
                </a:cubicBezTo>
                <a:cubicBezTo>
                  <a:pt x="399" y="0"/>
                  <a:pt x="0" y="398"/>
                  <a:pt x="0" y="889"/>
                </a:cubicBezTo>
                <a:cubicBezTo>
                  <a:pt x="0" y="1323"/>
                  <a:pt x="311" y="1685"/>
                  <a:pt x="722" y="1763"/>
                </a:cubicBezTo>
                <a:lnTo>
                  <a:pt x="889" y="2053"/>
                </a:lnTo>
                <a:lnTo>
                  <a:pt x="1057" y="1763"/>
                </a:lnTo>
                <a:cubicBezTo>
                  <a:pt x="1468" y="1685"/>
                  <a:pt x="1779" y="1323"/>
                  <a:pt x="1779" y="8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2A8F84-0017-D24F-994B-8CC257119BBF}"/>
              </a:ext>
            </a:extLst>
          </p:cNvPr>
          <p:cNvSpPr txBox="1"/>
          <p:nvPr/>
        </p:nvSpPr>
        <p:spPr>
          <a:xfrm>
            <a:off x="9225610" y="5882070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EA75FF84-D7A3-5140-8E52-07E8B01EDC14}"/>
              </a:ext>
            </a:extLst>
          </p:cNvPr>
          <p:cNvSpPr txBox="1">
            <a:spLocks/>
          </p:cNvSpPr>
          <p:nvPr/>
        </p:nvSpPr>
        <p:spPr>
          <a:xfrm>
            <a:off x="7505148" y="11235722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45BE4B-F1DC-784A-945D-B22ACAC1C81C}"/>
              </a:ext>
            </a:extLst>
          </p:cNvPr>
          <p:cNvSpPr txBox="1"/>
          <p:nvPr/>
        </p:nvSpPr>
        <p:spPr>
          <a:xfrm>
            <a:off x="8137797" y="1065379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98FCF60-2B11-1541-A568-3FFE6F4F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647" y="6171723"/>
            <a:ext cx="100747" cy="396690"/>
          </a:xfrm>
          <a:custGeom>
            <a:avLst/>
            <a:gdLst>
              <a:gd name="T0" fmla="*/ 68 w 70"/>
              <a:gd name="T1" fmla="*/ 10 h 278"/>
              <a:gd name="T2" fmla="*/ 68 w 70"/>
              <a:gd name="T3" fmla="*/ 12 h 278"/>
              <a:gd name="T4" fmla="*/ 64 w 70"/>
              <a:gd name="T5" fmla="*/ 22 h 278"/>
              <a:gd name="T6" fmla="*/ 63 w 70"/>
              <a:gd name="T7" fmla="*/ 25 h 278"/>
              <a:gd name="T8" fmla="*/ 60 w 70"/>
              <a:gd name="T9" fmla="*/ 32 h 278"/>
              <a:gd name="T10" fmla="*/ 57 w 70"/>
              <a:gd name="T11" fmla="*/ 36 h 278"/>
              <a:gd name="T12" fmla="*/ 53 w 70"/>
              <a:gd name="T13" fmla="*/ 42 h 278"/>
              <a:gd name="T14" fmla="*/ 49 w 70"/>
              <a:gd name="T15" fmla="*/ 47 h 278"/>
              <a:gd name="T16" fmla="*/ 44 w 70"/>
              <a:gd name="T17" fmla="*/ 52 h 278"/>
              <a:gd name="T18" fmla="*/ 39 w 70"/>
              <a:gd name="T19" fmla="*/ 57 h 278"/>
              <a:gd name="T20" fmla="*/ 32 w 70"/>
              <a:gd name="T21" fmla="*/ 63 h 278"/>
              <a:gd name="T22" fmla="*/ 30 w 70"/>
              <a:gd name="T23" fmla="*/ 65 h 278"/>
              <a:gd name="T24" fmla="*/ 17 w 70"/>
              <a:gd name="T25" fmla="*/ 73 h 278"/>
              <a:gd name="T26" fmla="*/ 15 w 70"/>
              <a:gd name="T27" fmla="*/ 75 h 278"/>
              <a:gd name="T28" fmla="*/ 0 w 70"/>
              <a:gd name="T29" fmla="*/ 82 h 278"/>
              <a:gd name="T30" fmla="*/ 0 w 70"/>
              <a:gd name="T31" fmla="*/ 277 h 278"/>
              <a:gd name="T32" fmla="*/ 15 w 70"/>
              <a:gd name="T33" fmla="*/ 268 h 278"/>
              <a:gd name="T34" fmla="*/ 17 w 70"/>
              <a:gd name="T35" fmla="*/ 267 h 278"/>
              <a:gd name="T36" fmla="*/ 20 w 70"/>
              <a:gd name="T37" fmla="*/ 266 h 278"/>
              <a:gd name="T38" fmla="*/ 30 w 70"/>
              <a:gd name="T39" fmla="*/ 259 h 278"/>
              <a:gd name="T40" fmla="*/ 32 w 70"/>
              <a:gd name="T41" fmla="*/ 258 h 278"/>
              <a:gd name="T42" fmla="*/ 36 w 70"/>
              <a:gd name="T43" fmla="*/ 254 h 278"/>
              <a:gd name="T44" fmla="*/ 39 w 70"/>
              <a:gd name="T45" fmla="*/ 251 h 278"/>
              <a:gd name="T46" fmla="*/ 44 w 70"/>
              <a:gd name="T47" fmla="*/ 246 h 278"/>
              <a:gd name="T48" fmla="*/ 47 w 70"/>
              <a:gd name="T49" fmla="*/ 243 h 278"/>
              <a:gd name="T50" fmla="*/ 49 w 70"/>
              <a:gd name="T51" fmla="*/ 240 h 278"/>
              <a:gd name="T52" fmla="*/ 53 w 70"/>
              <a:gd name="T53" fmla="*/ 236 h 278"/>
              <a:gd name="T54" fmla="*/ 55 w 70"/>
              <a:gd name="T55" fmla="*/ 234 h 278"/>
              <a:gd name="T56" fmla="*/ 57 w 70"/>
              <a:gd name="T57" fmla="*/ 230 h 278"/>
              <a:gd name="T58" fmla="*/ 60 w 70"/>
              <a:gd name="T59" fmla="*/ 226 h 278"/>
              <a:gd name="T60" fmla="*/ 61 w 70"/>
              <a:gd name="T61" fmla="*/ 225 h 278"/>
              <a:gd name="T62" fmla="*/ 63 w 70"/>
              <a:gd name="T63" fmla="*/ 219 h 278"/>
              <a:gd name="T64" fmla="*/ 64 w 70"/>
              <a:gd name="T65" fmla="*/ 216 h 278"/>
              <a:gd name="T66" fmla="*/ 64 w 70"/>
              <a:gd name="T67" fmla="*/ 215 h 278"/>
              <a:gd name="T68" fmla="*/ 68 w 70"/>
              <a:gd name="T69" fmla="*/ 206 h 278"/>
              <a:gd name="T70" fmla="*/ 68 w 70"/>
              <a:gd name="T71" fmla="*/ 204 h 278"/>
              <a:gd name="T72" fmla="*/ 69 w 70"/>
              <a:gd name="T73" fmla="*/ 196 h 278"/>
              <a:gd name="T74" fmla="*/ 69 w 70"/>
              <a:gd name="T75" fmla="*/ 195 h 278"/>
              <a:gd name="T76" fmla="*/ 69 w 70"/>
              <a:gd name="T77" fmla="*/ 0 h 278"/>
              <a:gd name="T78" fmla="*/ 68 w 70"/>
              <a:gd name="T79" fmla="*/ 1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278">
                <a:moveTo>
                  <a:pt x="68" y="10"/>
                </a:moveTo>
                <a:cubicBezTo>
                  <a:pt x="68" y="10"/>
                  <a:pt x="68" y="11"/>
                  <a:pt x="68" y="12"/>
                </a:cubicBezTo>
                <a:cubicBezTo>
                  <a:pt x="67" y="15"/>
                  <a:pt x="66" y="19"/>
                  <a:pt x="64" y="22"/>
                </a:cubicBezTo>
                <a:cubicBezTo>
                  <a:pt x="64" y="23"/>
                  <a:pt x="63" y="24"/>
                  <a:pt x="63" y="25"/>
                </a:cubicBezTo>
                <a:cubicBezTo>
                  <a:pt x="62" y="28"/>
                  <a:pt x="61" y="30"/>
                  <a:pt x="60" y="32"/>
                </a:cubicBezTo>
                <a:cubicBezTo>
                  <a:pt x="59" y="33"/>
                  <a:pt x="58" y="34"/>
                  <a:pt x="57" y="36"/>
                </a:cubicBezTo>
                <a:cubicBezTo>
                  <a:pt x="56" y="38"/>
                  <a:pt x="54" y="40"/>
                  <a:pt x="53" y="42"/>
                </a:cubicBezTo>
                <a:cubicBezTo>
                  <a:pt x="52" y="43"/>
                  <a:pt x="51" y="45"/>
                  <a:pt x="49" y="47"/>
                </a:cubicBezTo>
                <a:cubicBezTo>
                  <a:pt x="47" y="48"/>
                  <a:pt x="46" y="50"/>
                  <a:pt x="44" y="52"/>
                </a:cubicBezTo>
                <a:cubicBezTo>
                  <a:pt x="42" y="53"/>
                  <a:pt x="41" y="55"/>
                  <a:pt x="39" y="57"/>
                </a:cubicBezTo>
                <a:cubicBezTo>
                  <a:pt x="36" y="59"/>
                  <a:pt x="34" y="61"/>
                  <a:pt x="32" y="63"/>
                </a:cubicBezTo>
                <a:cubicBezTo>
                  <a:pt x="31" y="64"/>
                  <a:pt x="30" y="64"/>
                  <a:pt x="30" y="65"/>
                </a:cubicBezTo>
                <a:cubicBezTo>
                  <a:pt x="26" y="67"/>
                  <a:pt x="22" y="70"/>
                  <a:pt x="17" y="73"/>
                </a:cubicBezTo>
                <a:cubicBezTo>
                  <a:pt x="17" y="73"/>
                  <a:pt x="16" y="74"/>
                  <a:pt x="15" y="75"/>
                </a:cubicBezTo>
                <a:cubicBezTo>
                  <a:pt x="10" y="77"/>
                  <a:pt x="6" y="80"/>
                  <a:pt x="0" y="82"/>
                </a:cubicBezTo>
                <a:lnTo>
                  <a:pt x="0" y="277"/>
                </a:lnTo>
                <a:cubicBezTo>
                  <a:pt x="6" y="274"/>
                  <a:pt x="10" y="272"/>
                  <a:pt x="15" y="268"/>
                </a:cubicBezTo>
                <a:cubicBezTo>
                  <a:pt x="16" y="268"/>
                  <a:pt x="17" y="267"/>
                  <a:pt x="17" y="267"/>
                </a:cubicBezTo>
                <a:cubicBezTo>
                  <a:pt x="19" y="267"/>
                  <a:pt x="19" y="266"/>
                  <a:pt x="20" y="266"/>
                </a:cubicBezTo>
                <a:cubicBezTo>
                  <a:pt x="23" y="263"/>
                  <a:pt x="27" y="261"/>
                  <a:pt x="30" y="259"/>
                </a:cubicBezTo>
                <a:cubicBezTo>
                  <a:pt x="30" y="258"/>
                  <a:pt x="31" y="258"/>
                  <a:pt x="32" y="258"/>
                </a:cubicBezTo>
                <a:cubicBezTo>
                  <a:pt x="33" y="256"/>
                  <a:pt x="35" y="255"/>
                  <a:pt x="36" y="254"/>
                </a:cubicBezTo>
                <a:cubicBezTo>
                  <a:pt x="37" y="253"/>
                  <a:pt x="38" y="252"/>
                  <a:pt x="39" y="251"/>
                </a:cubicBezTo>
                <a:cubicBezTo>
                  <a:pt x="41" y="250"/>
                  <a:pt x="42" y="248"/>
                  <a:pt x="44" y="246"/>
                </a:cubicBezTo>
                <a:cubicBezTo>
                  <a:pt x="45" y="245"/>
                  <a:pt x="46" y="245"/>
                  <a:pt x="47" y="243"/>
                </a:cubicBezTo>
                <a:cubicBezTo>
                  <a:pt x="47" y="243"/>
                  <a:pt x="49" y="242"/>
                  <a:pt x="49" y="240"/>
                </a:cubicBezTo>
                <a:cubicBezTo>
                  <a:pt x="51" y="239"/>
                  <a:pt x="52" y="238"/>
                  <a:pt x="53" y="236"/>
                </a:cubicBezTo>
                <a:cubicBezTo>
                  <a:pt x="53" y="236"/>
                  <a:pt x="54" y="235"/>
                  <a:pt x="55" y="234"/>
                </a:cubicBezTo>
                <a:cubicBezTo>
                  <a:pt x="55" y="232"/>
                  <a:pt x="57" y="231"/>
                  <a:pt x="57" y="230"/>
                </a:cubicBezTo>
                <a:cubicBezTo>
                  <a:pt x="58" y="229"/>
                  <a:pt x="59" y="227"/>
                  <a:pt x="60" y="226"/>
                </a:cubicBezTo>
                <a:cubicBezTo>
                  <a:pt x="60" y="226"/>
                  <a:pt x="60" y="225"/>
                  <a:pt x="61" y="225"/>
                </a:cubicBezTo>
                <a:cubicBezTo>
                  <a:pt x="62" y="223"/>
                  <a:pt x="62" y="221"/>
                  <a:pt x="63" y="219"/>
                </a:cubicBezTo>
                <a:cubicBezTo>
                  <a:pt x="63" y="219"/>
                  <a:pt x="64" y="217"/>
                  <a:pt x="64" y="216"/>
                </a:cubicBezTo>
                <a:lnTo>
                  <a:pt x="64" y="215"/>
                </a:lnTo>
                <a:cubicBezTo>
                  <a:pt x="66" y="212"/>
                  <a:pt x="67" y="209"/>
                  <a:pt x="68" y="206"/>
                </a:cubicBezTo>
                <a:cubicBezTo>
                  <a:pt x="68" y="206"/>
                  <a:pt x="68" y="205"/>
                  <a:pt x="68" y="204"/>
                </a:cubicBezTo>
                <a:cubicBezTo>
                  <a:pt x="68" y="202"/>
                  <a:pt x="68" y="199"/>
                  <a:pt x="69" y="196"/>
                </a:cubicBezTo>
                <a:cubicBezTo>
                  <a:pt x="69" y="195"/>
                  <a:pt x="69" y="195"/>
                  <a:pt x="69" y="195"/>
                </a:cubicBezTo>
                <a:lnTo>
                  <a:pt x="69" y="0"/>
                </a:lnTo>
                <a:cubicBezTo>
                  <a:pt x="69" y="4"/>
                  <a:pt x="68" y="7"/>
                  <a:pt x="68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D37DAA-8DE6-E949-A45D-3F992C21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174" y="6171723"/>
            <a:ext cx="100747" cy="396690"/>
          </a:xfrm>
          <a:custGeom>
            <a:avLst/>
            <a:gdLst>
              <a:gd name="T0" fmla="*/ 0 w 70"/>
              <a:gd name="T1" fmla="*/ 195 h 278"/>
              <a:gd name="T2" fmla="*/ 0 w 70"/>
              <a:gd name="T3" fmla="*/ 0 h 278"/>
              <a:gd name="T4" fmla="*/ 69 w 70"/>
              <a:gd name="T5" fmla="*/ 82 h 278"/>
              <a:gd name="T6" fmla="*/ 69 w 70"/>
              <a:gd name="T7" fmla="*/ 277 h 278"/>
              <a:gd name="T8" fmla="*/ 0 w 70"/>
              <a:gd name="T9" fmla="*/ 19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78">
                <a:moveTo>
                  <a:pt x="0" y="195"/>
                </a:moveTo>
                <a:lnTo>
                  <a:pt x="0" y="0"/>
                </a:lnTo>
                <a:cubicBezTo>
                  <a:pt x="0" y="30"/>
                  <a:pt x="23" y="59"/>
                  <a:pt x="69" y="82"/>
                </a:cubicBezTo>
                <a:lnTo>
                  <a:pt x="69" y="277"/>
                </a:lnTo>
                <a:cubicBezTo>
                  <a:pt x="23" y="254"/>
                  <a:pt x="0" y="224"/>
                  <a:pt x="0" y="19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9BAB828-188A-7549-ABF8-2E6C5803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262" y="6285064"/>
            <a:ext cx="1939384" cy="1246747"/>
          </a:xfrm>
          <a:custGeom>
            <a:avLst/>
            <a:gdLst>
              <a:gd name="T0" fmla="*/ 1358 w 1359"/>
              <a:gd name="T1" fmla="*/ 0 h 875"/>
              <a:gd name="T2" fmla="*/ 1358 w 1359"/>
              <a:gd name="T3" fmla="*/ 195 h 875"/>
              <a:gd name="T4" fmla="*/ 0 w 1359"/>
              <a:gd name="T5" fmla="*/ 874 h 875"/>
              <a:gd name="T6" fmla="*/ 0 w 1359"/>
              <a:gd name="T7" fmla="*/ 679 h 875"/>
              <a:gd name="T8" fmla="*/ 1358 w 1359"/>
              <a:gd name="T9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0"/>
                </a:moveTo>
                <a:lnTo>
                  <a:pt x="1358" y="195"/>
                </a:lnTo>
                <a:lnTo>
                  <a:pt x="0" y="874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9FD03C-3223-B148-A18B-74A0D0B6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921" y="6285064"/>
            <a:ext cx="1939384" cy="1246747"/>
          </a:xfrm>
          <a:custGeom>
            <a:avLst/>
            <a:gdLst>
              <a:gd name="T0" fmla="*/ 1358 w 1359"/>
              <a:gd name="T1" fmla="*/ 679 h 875"/>
              <a:gd name="T2" fmla="*/ 1358 w 1359"/>
              <a:gd name="T3" fmla="*/ 874 h 875"/>
              <a:gd name="T4" fmla="*/ 0 w 1359"/>
              <a:gd name="T5" fmla="*/ 195 h 875"/>
              <a:gd name="T6" fmla="*/ 0 w 1359"/>
              <a:gd name="T7" fmla="*/ 0 h 875"/>
              <a:gd name="T8" fmla="*/ 1358 w 1359"/>
              <a:gd name="T9" fmla="*/ 679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679"/>
                </a:moveTo>
                <a:lnTo>
                  <a:pt x="1358" y="874"/>
                </a:lnTo>
                <a:lnTo>
                  <a:pt x="0" y="195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2BD6E5C-E2E8-DA4A-B19F-7A916027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692" y="5038316"/>
            <a:ext cx="4609187" cy="2273108"/>
          </a:xfrm>
          <a:custGeom>
            <a:avLst/>
            <a:gdLst>
              <a:gd name="T0" fmla="*/ 1613 w 3227"/>
              <a:gd name="T1" fmla="*/ 0 h 1592"/>
              <a:gd name="T2" fmla="*/ 1777 w 3227"/>
              <a:gd name="T3" fmla="*/ 34 h 1592"/>
              <a:gd name="T4" fmla="*/ 3135 w 3227"/>
              <a:gd name="T5" fmla="*/ 713 h 1592"/>
              <a:gd name="T6" fmla="*/ 3135 w 3227"/>
              <a:gd name="T7" fmla="*/ 877 h 1592"/>
              <a:gd name="T8" fmla="*/ 1777 w 3227"/>
              <a:gd name="T9" fmla="*/ 1556 h 1592"/>
              <a:gd name="T10" fmla="*/ 1613 w 3227"/>
              <a:gd name="T11" fmla="*/ 1591 h 1592"/>
              <a:gd name="T12" fmla="*/ 1449 w 3227"/>
              <a:gd name="T13" fmla="*/ 1556 h 1592"/>
              <a:gd name="T14" fmla="*/ 91 w 3227"/>
              <a:gd name="T15" fmla="*/ 877 h 1592"/>
              <a:gd name="T16" fmla="*/ 91 w 3227"/>
              <a:gd name="T17" fmla="*/ 713 h 1592"/>
              <a:gd name="T18" fmla="*/ 1449 w 3227"/>
              <a:gd name="T19" fmla="*/ 34 h 1592"/>
              <a:gd name="T20" fmla="*/ 1613 w 3227"/>
              <a:gd name="T21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1592">
                <a:moveTo>
                  <a:pt x="1613" y="0"/>
                </a:moveTo>
                <a:cubicBezTo>
                  <a:pt x="1672" y="0"/>
                  <a:pt x="1732" y="12"/>
                  <a:pt x="1777" y="34"/>
                </a:cubicBezTo>
                <a:lnTo>
                  <a:pt x="3135" y="713"/>
                </a:lnTo>
                <a:cubicBezTo>
                  <a:pt x="3226" y="758"/>
                  <a:pt x="3226" y="832"/>
                  <a:pt x="3135" y="877"/>
                </a:cubicBezTo>
                <a:lnTo>
                  <a:pt x="1777" y="1556"/>
                </a:lnTo>
                <a:cubicBezTo>
                  <a:pt x="1732" y="1579"/>
                  <a:pt x="1672" y="1591"/>
                  <a:pt x="1613" y="1591"/>
                </a:cubicBezTo>
                <a:cubicBezTo>
                  <a:pt x="1554" y="1591"/>
                  <a:pt x="1494" y="1579"/>
                  <a:pt x="1449" y="1556"/>
                </a:cubicBezTo>
                <a:lnTo>
                  <a:pt x="91" y="877"/>
                </a:lnTo>
                <a:cubicBezTo>
                  <a:pt x="0" y="832"/>
                  <a:pt x="0" y="758"/>
                  <a:pt x="91" y="713"/>
                </a:cubicBezTo>
                <a:lnTo>
                  <a:pt x="1449" y="34"/>
                </a:lnTo>
                <a:cubicBezTo>
                  <a:pt x="1494" y="12"/>
                  <a:pt x="1554" y="0"/>
                  <a:pt x="161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662BAC9-5FB3-964F-B4E3-729D2DCB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305" y="7254756"/>
            <a:ext cx="472255" cy="327429"/>
          </a:xfrm>
          <a:custGeom>
            <a:avLst/>
            <a:gdLst>
              <a:gd name="T0" fmla="*/ 300 w 329"/>
              <a:gd name="T1" fmla="*/ 12 h 230"/>
              <a:gd name="T2" fmla="*/ 275 w 329"/>
              <a:gd name="T3" fmla="*/ 20 h 230"/>
              <a:gd name="T4" fmla="*/ 254 w 329"/>
              <a:gd name="T5" fmla="*/ 26 h 230"/>
              <a:gd name="T6" fmla="*/ 230 w 329"/>
              <a:gd name="T7" fmla="*/ 30 h 230"/>
              <a:gd name="T8" fmla="*/ 205 w 329"/>
              <a:gd name="T9" fmla="*/ 33 h 230"/>
              <a:gd name="T10" fmla="*/ 182 w 329"/>
              <a:gd name="T11" fmla="*/ 34 h 230"/>
              <a:gd name="T12" fmla="*/ 148 w 329"/>
              <a:gd name="T13" fmla="*/ 34 h 230"/>
              <a:gd name="T14" fmla="*/ 121 w 329"/>
              <a:gd name="T15" fmla="*/ 32 h 230"/>
              <a:gd name="T16" fmla="*/ 99 w 329"/>
              <a:gd name="T17" fmla="*/ 30 h 230"/>
              <a:gd name="T18" fmla="*/ 79 w 329"/>
              <a:gd name="T19" fmla="*/ 26 h 230"/>
              <a:gd name="T20" fmla="*/ 60 w 329"/>
              <a:gd name="T21" fmla="*/ 22 h 230"/>
              <a:gd name="T22" fmla="*/ 40 w 329"/>
              <a:gd name="T23" fmla="*/ 16 h 230"/>
              <a:gd name="T24" fmla="*/ 18 w 329"/>
              <a:gd name="T25" fmla="*/ 8 h 230"/>
              <a:gd name="T26" fmla="*/ 0 w 329"/>
              <a:gd name="T27" fmla="*/ 195 h 230"/>
              <a:gd name="T28" fmla="*/ 20 w 329"/>
              <a:gd name="T29" fmla="*/ 204 h 230"/>
              <a:gd name="T30" fmla="*/ 42 w 329"/>
              <a:gd name="T31" fmla="*/ 212 h 230"/>
              <a:gd name="T32" fmla="*/ 60 w 329"/>
              <a:gd name="T33" fmla="*/ 216 h 230"/>
              <a:gd name="T34" fmla="*/ 71 w 329"/>
              <a:gd name="T35" fmla="*/ 219 h 230"/>
              <a:gd name="T36" fmla="*/ 82 w 329"/>
              <a:gd name="T37" fmla="*/ 221 h 230"/>
              <a:gd name="T38" fmla="*/ 99 w 329"/>
              <a:gd name="T39" fmla="*/ 224 h 230"/>
              <a:gd name="T40" fmla="*/ 119 w 329"/>
              <a:gd name="T41" fmla="*/ 227 h 230"/>
              <a:gd name="T42" fmla="*/ 138 w 329"/>
              <a:gd name="T43" fmla="*/ 228 h 230"/>
              <a:gd name="T44" fmla="*/ 148 w 329"/>
              <a:gd name="T45" fmla="*/ 228 h 230"/>
              <a:gd name="T46" fmla="*/ 164 w 329"/>
              <a:gd name="T47" fmla="*/ 229 h 230"/>
              <a:gd name="T48" fmla="*/ 182 w 329"/>
              <a:gd name="T49" fmla="*/ 228 h 230"/>
              <a:gd name="T50" fmla="*/ 202 w 329"/>
              <a:gd name="T51" fmla="*/ 227 h 230"/>
              <a:gd name="T52" fmla="*/ 228 w 329"/>
              <a:gd name="T53" fmla="*/ 224 h 230"/>
              <a:gd name="T54" fmla="*/ 230 w 329"/>
              <a:gd name="T55" fmla="*/ 224 h 230"/>
              <a:gd name="T56" fmla="*/ 254 w 329"/>
              <a:gd name="T57" fmla="*/ 219 h 230"/>
              <a:gd name="T58" fmla="*/ 275 w 329"/>
              <a:gd name="T59" fmla="*/ 214 h 230"/>
              <a:gd name="T60" fmla="*/ 300 w 329"/>
              <a:gd name="T61" fmla="*/ 207 h 230"/>
              <a:gd name="T62" fmla="*/ 315 w 329"/>
              <a:gd name="T63" fmla="*/ 200 h 230"/>
              <a:gd name="T64" fmla="*/ 328 w 329"/>
              <a:gd name="T65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9" h="230">
                <a:moveTo>
                  <a:pt x="313" y="7"/>
                </a:moveTo>
                <a:cubicBezTo>
                  <a:pt x="309" y="9"/>
                  <a:pt x="305" y="11"/>
                  <a:pt x="300" y="12"/>
                </a:cubicBezTo>
                <a:cubicBezTo>
                  <a:pt x="298" y="13"/>
                  <a:pt x="296" y="14"/>
                  <a:pt x="293" y="15"/>
                </a:cubicBezTo>
                <a:cubicBezTo>
                  <a:pt x="288" y="17"/>
                  <a:pt x="281" y="19"/>
                  <a:pt x="275" y="20"/>
                </a:cubicBezTo>
                <a:cubicBezTo>
                  <a:pt x="274" y="21"/>
                  <a:pt x="274" y="21"/>
                  <a:pt x="272" y="21"/>
                </a:cubicBezTo>
                <a:cubicBezTo>
                  <a:pt x="266" y="23"/>
                  <a:pt x="260" y="24"/>
                  <a:pt x="254" y="26"/>
                </a:cubicBezTo>
                <a:cubicBezTo>
                  <a:pt x="253" y="26"/>
                  <a:pt x="252" y="26"/>
                  <a:pt x="251" y="26"/>
                </a:cubicBezTo>
                <a:cubicBezTo>
                  <a:pt x="244" y="27"/>
                  <a:pt x="238" y="29"/>
                  <a:pt x="230" y="30"/>
                </a:cubicBezTo>
                <a:cubicBezTo>
                  <a:pt x="229" y="30"/>
                  <a:pt x="229" y="30"/>
                  <a:pt x="228" y="30"/>
                </a:cubicBezTo>
                <a:cubicBezTo>
                  <a:pt x="220" y="31"/>
                  <a:pt x="213" y="32"/>
                  <a:pt x="205" y="33"/>
                </a:cubicBezTo>
                <a:cubicBezTo>
                  <a:pt x="201" y="33"/>
                  <a:pt x="198" y="33"/>
                  <a:pt x="195" y="34"/>
                </a:cubicBezTo>
                <a:cubicBezTo>
                  <a:pt x="191" y="34"/>
                  <a:pt x="187" y="34"/>
                  <a:pt x="182" y="34"/>
                </a:cubicBezTo>
                <a:cubicBezTo>
                  <a:pt x="176" y="34"/>
                  <a:pt x="170" y="35"/>
                  <a:pt x="164" y="35"/>
                </a:cubicBezTo>
                <a:cubicBezTo>
                  <a:pt x="159" y="35"/>
                  <a:pt x="153" y="34"/>
                  <a:pt x="148" y="34"/>
                </a:cubicBezTo>
                <a:cubicBezTo>
                  <a:pt x="145" y="34"/>
                  <a:pt x="143" y="34"/>
                  <a:pt x="140" y="34"/>
                </a:cubicBezTo>
                <a:cubicBezTo>
                  <a:pt x="134" y="34"/>
                  <a:pt x="128" y="33"/>
                  <a:pt x="121" y="32"/>
                </a:cubicBezTo>
                <a:cubicBezTo>
                  <a:pt x="121" y="32"/>
                  <a:pt x="120" y="32"/>
                  <a:pt x="119" y="32"/>
                </a:cubicBezTo>
                <a:cubicBezTo>
                  <a:pt x="113" y="32"/>
                  <a:pt x="106" y="31"/>
                  <a:pt x="99" y="30"/>
                </a:cubicBezTo>
                <a:cubicBezTo>
                  <a:pt x="97" y="29"/>
                  <a:pt x="95" y="29"/>
                  <a:pt x="93" y="29"/>
                </a:cubicBezTo>
                <a:cubicBezTo>
                  <a:pt x="88" y="28"/>
                  <a:pt x="84" y="27"/>
                  <a:pt x="79" y="26"/>
                </a:cubicBezTo>
                <a:cubicBezTo>
                  <a:pt x="77" y="26"/>
                  <a:pt x="73" y="25"/>
                  <a:pt x="71" y="24"/>
                </a:cubicBezTo>
                <a:cubicBezTo>
                  <a:pt x="67" y="24"/>
                  <a:pt x="63" y="23"/>
                  <a:pt x="60" y="22"/>
                </a:cubicBezTo>
                <a:cubicBezTo>
                  <a:pt x="56" y="21"/>
                  <a:pt x="52" y="20"/>
                  <a:pt x="49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7" y="12"/>
                  <a:pt x="20" y="9"/>
                </a:cubicBezTo>
                <a:cubicBezTo>
                  <a:pt x="19" y="9"/>
                  <a:pt x="19" y="9"/>
                  <a:pt x="18" y="8"/>
                </a:cubicBezTo>
                <a:cubicBezTo>
                  <a:pt x="12" y="6"/>
                  <a:pt x="6" y="4"/>
                  <a:pt x="0" y="0"/>
                </a:cubicBezTo>
                <a:lnTo>
                  <a:pt x="0" y="195"/>
                </a:lnTo>
                <a:cubicBezTo>
                  <a:pt x="6" y="197"/>
                  <a:pt x="12" y="200"/>
                  <a:pt x="18" y="203"/>
                </a:cubicBezTo>
                <a:cubicBezTo>
                  <a:pt x="19" y="203"/>
                  <a:pt x="19" y="204"/>
                  <a:pt x="20" y="204"/>
                </a:cubicBezTo>
                <a:cubicBezTo>
                  <a:pt x="27" y="206"/>
                  <a:pt x="33" y="208"/>
                  <a:pt x="40" y="210"/>
                </a:cubicBezTo>
                <a:cubicBezTo>
                  <a:pt x="41" y="211"/>
                  <a:pt x="41" y="211"/>
                  <a:pt x="42" y="212"/>
                </a:cubicBezTo>
                <a:cubicBezTo>
                  <a:pt x="44" y="212"/>
                  <a:pt x="47" y="213"/>
                  <a:pt x="49" y="213"/>
                </a:cubicBezTo>
                <a:cubicBezTo>
                  <a:pt x="52" y="214"/>
                  <a:pt x="56" y="215"/>
                  <a:pt x="60" y="216"/>
                </a:cubicBezTo>
                <a:cubicBezTo>
                  <a:pt x="61" y="216"/>
                  <a:pt x="61" y="217"/>
                  <a:pt x="62" y="217"/>
                </a:cubicBezTo>
                <a:cubicBezTo>
                  <a:pt x="66" y="218"/>
                  <a:pt x="68" y="218"/>
                  <a:pt x="71" y="219"/>
                </a:cubicBezTo>
                <a:cubicBezTo>
                  <a:pt x="73" y="219"/>
                  <a:pt x="77" y="220"/>
                  <a:pt x="79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5" y="222"/>
                  <a:pt x="89" y="223"/>
                  <a:pt x="93" y="223"/>
                </a:cubicBezTo>
                <a:cubicBezTo>
                  <a:pt x="95" y="223"/>
                  <a:pt x="97" y="224"/>
                  <a:pt x="99" y="224"/>
                </a:cubicBezTo>
                <a:cubicBezTo>
                  <a:pt x="100" y="224"/>
                  <a:pt x="101" y="224"/>
                  <a:pt x="101" y="224"/>
                </a:cubicBezTo>
                <a:cubicBezTo>
                  <a:pt x="107" y="225"/>
                  <a:pt x="113" y="226"/>
                  <a:pt x="119" y="227"/>
                </a:cubicBezTo>
                <a:cubicBezTo>
                  <a:pt x="120" y="227"/>
                  <a:pt x="121" y="227"/>
                  <a:pt x="121" y="227"/>
                </a:cubicBezTo>
                <a:cubicBezTo>
                  <a:pt x="127" y="227"/>
                  <a:pt x="133" y="227"/>
                  <a:pt x="138" y="228"/>
                </a:cubicBezTo>
                <a:cubicBezTo>
                  <a:pt x="139" y="228"/>
                  <a:pt x="140" y="228"/>
                  <a:pt x="140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1" y="229"/>
                  <a:pt x="155" y="229"/>
                  <a:pt x="158" y="229"/>
                </a:cubicBezTo>
                <a:cubicBezTo>
                  <a:pt x="160" y="229"/>
                  <a:pt x="162" y="229"/>
                  <a:pt x="164" y="229"/>
                </a:cubicBezTo>
                <a:cubicBezTo>
                  <a:pt x="169" y="229"/>
                  <a:pt x="174" y="229"/>
                  <a:pt x="179" y="229"/>
                </a:cubicBezTo>
                <a:cubicBezTo>
                  <a:pt x="181" y="229"/>
                  <a:pt x="181" y="228"/>
                  <a:pt x="182" y="228"/>
                </a:cubicBezTo>
                <a:cubicBezTo>
                  <a:pt x="187" y="228"/>
                  <a:pt x="191" y="228"/>
                  <a:pt x="195" y="227"/>
                </a:cubicBezTo>
                <a:cubicBezTo>
                  <a:pt x="197" y="227"/>
                  <a:pt x="200" y="227"/>
                  <a:pt x="202" y="227"/>
                </a:cubicBezTo>
                <a:cubicBezTo>
                  <a:pt x="203" y="227"/>
                  <a:pt x="204" y="227"/>
                  <a:pt x="205" y="227"/>
                </a:cubicBezTo>
                <a:cubicBezTo>
                  <a:pt x="213" y="226"/>
                  <a:pt x="220" y="225"/>
                  <a:pt x="228" y="224"/>
                </a:cubicBezTo>
                <a:cubicBezTo>
                  <a:pt x="229" y="224"/>
                  <a:pt x="229" y="224"/>
                  <a:pt x="229" y="224"/>
                </a:cubicBezTo>
                <a:lnTo>
                  <a:pt x="230" y="224"/>
                </a:lnTo>
                <a:cubicBezTo>
                  <a:pt x="238" y="223"/>
                  <a:pt x="244" y="222"/>
                  <a:pt x="251" y="220"/>
                </a:cubicBezTo>
                <a:cubicBezTo>
                  <a:pt x="252" y="220"/>
                  <a:pt x="253" y="220"/>
                  <a:pt x="254" y="219"/>
                </a:cubicBezTo>
                <a:cubicBezTo>
                  <a:pt x="260" y="218"/>
                  <a:pt x="266" y="217"/>
                  <a:pt x="272" y="215"/>
                </a:cubicBezTo>
                <a:cubicBezTo>
                  <a:pt x="274" y="215"/>
                  <a:pt x="274" y="214"/>
                  <a:pt x="275" y="214"/>
                </a:cubicBezTo>
                <a:cubicBezTo>
                  <a:pt x="281" y="213"/>
                  <a:pt x="288" y="211"/>
                  <a:pt x="293" y="209"/>
                </a:cubicBezTo>
                <a:cubicBezTo>
                  <a:pt x="296" y="208"/>
                  <a:pt x="298" y="207"/>
                  <a:pt x="300" y="207"/>
                </a:cubicBezTo>
                <a:cubicBezTo>
                  <a:pt x="305" y="205"/>
                  <a:pt x="309" y="204"/>
                  <a:pt x="313" y="202"/>
                </a:cubicBezTo>
                <a:cubicBezTo>
                  <a:pt x="314" y="201"/>
                  <a:pt x="314" y="201"/>
                  <a:pt x="315" y="200"/>
                </a:cubicBezTo>
                <a:cubicBezTo>
                  <a:pt x="320" y="199"/>
                  <a:pt x="324" y="197"/>
                  <a:pt x="328" y="195"/>
                </a:cubicBezTo>
                <a:lnTo>
                  <a:pt x="328" y="0"/>
                </a:lnTo>
                <a:cubicBezTo>
                  <a:pt x="323" y="3"/>
                  <a:pt x="318" y="5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1CBF10C-CD35-AA45-AA4F-28372B87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9097" y="6026896"/>
            <a:ext cx="1196374" cy="283354"/>
          </a:xfrm>
          <a:custGeom>
            <a:avLst/>
            <a:gdLst>
              <a:gd name="T0" fmla="*/ 839 w 840"/>
              <a:gd name="T1" fmla="*/ 99 h 200"/>
              <a:gd name="T2" fmla="*/ 419 w 840"/>
              <a:gd name="T3" fmla="*/ 199 h 200"/>
              <a:gd name="T4" fmla="*/ 0 w 840"/>
              <a:gd name="T5" fmla="*/ 99 h 200"/>
              <a:gd name="T6" fmla="*/ 419 w 840"/>
              <a:gd name="T7" fmla="*/ 0 h 200"/>
              <a:gd name="T8" fmla="*/ 839 w 840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00">
                <a:moveTo>
                  <a:pt x="839" y="99"/>
                </a:moveTo>
                <a:cubicBezTo>
                  <a:pt x="839" y="154"/>
                  <a:pt x="651" y="199"/>
                  <a:pt x="419" y="199"/>
                </a:cubicBezTo>
                <a:cubicBezTo>
                  <a:pt x="187" y="199"/>
                  <a:pt x="0" y="154"/>
                  <a:pt x="0" y="99"/>
                </a:cubicBezTo>
                <a:cubicBezTo>
                  <a:pt x="0" y="45"/>
                  <a:pt x="187" y="0"/>
                  <a:pt x="419" y="0"/>
                </a:cubicBezTo>
                <a:cubicBezTo>
                  <a:pt x="651" y="0"/>
                  <a:pt x="839" y="45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941C057-8B95-C144-8BEE-2C81D7DA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5352" y="3237459"/>
            <a:ext cx="2543868" cy="2934264"/>
          </a:xfrm>
          <a:custGeom>
            <a:avLst/>
            <a:gdLst>
              <a:gd name="T0" fmla="*/ 1779 w 1780"/>
              <a:gd name="T1" fmla="*/ 890 h 2054"/>
              <a:gd name="T2" fmla="*/ 890 w 1780"/>
              <a:gd name="T3" fmla="*/ 0 h 2054"/>
              <a:gd name="T4" fmla="*/ 0 w 1780"/>
              <a:gd name="T5" fmla="*/ 890 h 2054"/>
              <a:gd name="T6" fmla="*/ 723 w 1780"/>
              <a:gd name="T7" fmla="*/ 1763 h 2054"/>
              <a:gd name="T8" fmla="*/ 890 w 1780"/>
              <a:gd name="T9" fmla="*/ 2053 h 2054"/>
              <a:gd name="T10" fmla="*/ 1058 w 1780"/>
              <a:gd name="T11" fmla="*/ 1763 h 2054"/>
              <a:gd name="T12" fmla="*/ 1779 w 1780"/>
              <a:gd name="T13" fmla="*/ 89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90"/>
                </a:moveTo>
                <a:cubicBezTo>
                  <a:pt x="1779" y="398"/>
                  <a:pt x="1381" y="0"/>
                  <a:pt x="890" y="0"/>
                </a:cubicBezTo>
                <a:cubicBezTo>
                  <a:pt x="399" y="0"/>
                  <a:pt x="0" y="398"/>
                  <a:pt x="0" y="890"/>
                </a:cubicBezTo>
                <a:cubicBezTo>
                  <a:pt x="0" y="1324"/>
                  <a:pt x="311" y="1685"/>
                  <a:pt x="723" y="1763"/>
                </a:cubicBezTo>
                <a:lnTo>
                  <a:pt x="890" y="2053"/>
                </a:lnTo>
                <a:lnTo>
                  <a:pt x="1058" y="1763"/>
                </a:lnTo>
                <a:cubicBezTo>
                  <a:pt x="1469" y="1685"/>
                  <a:pt x="1779" y="1324"/>
                  <a:pt x="1779" y="8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4B1A29-D3FC-D34C-AF1B-7821A2C32AD6}"/>
              </a:ext>
            </a:extLst>
          </p:cNvPr>
          <p:cNvSpPr txBox="1"/>
          <p:nvPr/>
        </p:nvSpPr>
        <p:spPr>
          <a:xfrm>
            <a:off x="14255495" y="3812856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EF241A48-708C-744E-9930-4E7DB74CADBE}"/>
              </a:ext>
            </a:extLst>
          </p:cNvPr>
          <p:cNvSpPr txBox="1">
            <a:spLocks/>
          </p:cNvSpPr>
          <p:nvPr/>
        </p:nvSpPr>
        <p:spPr>
          <a:xfrm>
            <a:off x="12559021" y="8881935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4C3D5-2531-1B4F-860A-C867459D19E3}"/>
              </a:ext>
            </a:extLst>
          </p:cNvPr>
          <p:cNvSpPr txBox="1"/>
          <p:nvPr/>
        </p:nvSpPr>
        <p:spPr>
          <a:xfrm>
            <a:off x="13184457" y="830000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5FCB89C-FE1E-EC4C-9483-6C0330EE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233" y="8224448"/>
            <a:ext cx="100747" cy="396690"/>
          </a:xfrm>
          <a:custGeom>
            <a:avLst/>
            <a:gdLst>
              <a:gd name="T0" fmla="*/ 67 w 69"/>
              <a:gd name="T1" fmla="*/ 10 h 277"/>
              <a:gd name="T2" fmla="*/ 66 w 69"/>
              <a:gd name="T3" fmla="*/ 11 h 277"/>
              <a:gd name="T4" fmla="*/ 64 w 69"/>
              <a:gd name="T5" fmla="*/ 21 h 277"/>
              <a:gd name="T6" fmla="*/ 62 w 69"/>
              <a:gd name="T7" fmla="*/ 24 h 277"/>
              <a:gd name="T8" fmla="*/ 59 w 69"/>
              <a:gd name="T9" fmla="*/ 32 h 277"/>
              <a:gd name="T10" fmla="*/ 56 w 69"/>
              <a:gd name="T11" fmla="*/ 35 h 277"/>
              <a:gd name="T12" fmla="*/ 53 w 69"/>
              <a:gd name="T13" fmla="*/ 41 h 277"/>
              <a:gd name="T14" fmla="*/ 49 w 69"/>
              <a:gd name="T15" fmla="*/ 46 h 277"/>
              <a:gd name="T16" fmla="*/ 43 w 69"/>
              <a:gd name="T17" fmla="*/ 51 h 277"/>
              <a:gd name="T18" fmla="*/ 38 w 69"/>
              <a:gd name="T19" fmla="*/ 57 h 277"/>
              <a:gd name="T20" fmla="*/ 31 w 69"/>
              <a:gd name="T21" fmla="*/ 63 h 277"/>
              <a:gd name="T22" fmla="*/ 29 w 69"/>
              <a:gd name="T23" fmla="*/ 64 h 277"/>
              <a:gd name="T24" fmla="*/ 17 w 69"/>
              <a:gd name="T25" fmla="*/ 73 h 277"/>
              <a:gd name="T26" fmla="*/ 14 w 69"/>
              <a:gd name="T27" fmla="*/ 74 h 277"/>
              <a:gd name="T28" fmla="*/ 0 w 69"/>
              <a:gd name="T29" fmla="*/ 82 h 277"/>
              <a:gd name="T30" fmla="*/ 0 w 69"/>
              <a:gd name="T31" fmla="*/ 276 h 277"/>
              <a:gd name="T32" fmla="*/ 14 w 69"/>
              <a:gd name="T33" fmla="*/ 268 h 277"/>
              <a:gd name="T34" fmla="*/ 17 w 69"/>
              <a:gd name="T35" fmla="*/ 266 h 277"/>
              <a:gd name="T36" fmla="*/ 19 w 69"/>
              <a:gd name="T37" fmla="*/ 265 h 277"/>
              <a:gd name="T38" fmla="*/ 29 w 69"/>
              <a:gd name="T39" fmla="*/ 259 h 277"/>
              <a:gd name="T40" fmla="*/ 31 w 69"/>
              <a:gd name="T41" fmla="*/ 257 h 277"/>
              <a:gd name="T42" fmla="*/ 35 w 69"/>
              <a:gd name="T43" fmla="*/ 254 h 277"/>
              <a:gd name="T44" fmla="*/ 38 w 69"/>
              <a:gd name="T45" fmla="*/ 251 h 277"/>
              <a:gd name="T46" fmla="*/ 43 w 69"/>
              <a:gd name="T47" fmla="*/ 246 h 277"/>
              <a:gd name="T48" fmla="*/ 46 w 69"/>
              <a:gd name="T49" fmla="*/ 243 h 277"/>
              <a:gd name="T50" fmla="*/ 49 w 69"/>
              <a:gd name="T51" fmla="*/ 240 h 277"/>
              <a:gd name="T52" fmla="*/ 53 w 69"/>
              <a:gd name="T53" fmla="*/ 236 h 277"/>
              <a:gd name="T54" fmla="*/ 54 w 69"/>
              <a:gd name="T55" fmla="*/ 234 h 277"/>
              <a:gd name="T56" fmla="*/ 56 w 69"/>
              <a:gd name="T57" fmla="*/ 230 h 277"/>
              <a:gd name="T58" fmla="*/ 59 w 69"/>
              <a:gd name="T59" fmla="*/ 225 h 277"/>
              <a:gd name="T60" fmla="*/ 60 w 69"/>
              <a:gd name="T61" fmla="*/ 224 h 277"/>
              <a:gd name="T62" fmla="*/ 62 w 69"/>
              <a:gd name="T63" fmla="*/ 219 h 277"/>
              <a:gd name="T64" fmla="*/ 64 w 69"/>
              <a:gd name="T65" fmla="*/ 216 h 277"/>
              <a:gd name="T66" fmla="*/ 64 w 69"/>
              <a:gd name="T67" fmla="*/ 215 h 277"/>
              <a:gd name="T68" fmla="*/ 66 w 69"/>
              <a:gd name="T69" fmla="*/ 205 h 277"/>
              <a:gd name="T70" fmla="*/ 67 w 69"/>
              <a:gd name="T71" fmla="*/ 204 h 277"/>
              <a:gd name="T72" fmla="*/ 68 w 69"/>
              <a:gd name="T73" fmla="*/ 196 h 277"/>
              <a:gd name="T74" fmla="*/ 68 w 69"/>
              <a:gd name="T75" fmla="*/ 194 h 277"/>
              <a:gd name="T76" fmla="*/ 68 w 69"/>
              <a:gd name="T77" fmla="*/ 0 h 277"/>
              <a:gd name="T78" fmla="*/ 67 w 69"/>
              <a:gd name="T79" fmla="*/ 1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7">
                <a:moveTo>
                  <a:pt x="67" y="10"/>
                </a:moveTo>
                <a:cubicBezTo>
                  <a:pt x="66" y="10"/>
                  <a:pt x="66" y="11"/>
                  <a:pt x="66" y="11"/>
                </a:cubicBezTo>
                <a:cubicBezTo>
                  <a:pt x="66" y="14"/>
                  <a:pt x="65" y="18"/>
                  <a:pt x="64" y="21"/>
                </a:cubicBezTo>
                <a:cubicBezTo>
                  <a:pt x="64" y="23"/>
                  <a:pt x="63" y="24"/>
                  <a:pt x="62" y="24"/>
                </a:cubicBezTo>
                <a:cubicBezTo>
                  <a:pt x="61" y="27"/>
                  <a:pt x="60" y="29"/>
                  <a:pt x="59" y="32"/>
                </a:cubicBezTo>
                <a:cubicBezTo>
                  <a:pt x="58" y="33"/>
                  <a:pt x="58" y="34"/>
                  <a:pt x="56" y="35"/>
                </a:cubicBezTo>
                <a:cubicBezTo>
                  <a:pt x="55" y="38"/>
                  <a:pt x="54" y="40"/>
                  <a:pt x="53" y="41"/>
                </a:cubicBezTo>
                <a:cubicBezTo>
                  <a:pt x="51" y="43"/>
                  <a:pt x="50" y="45"/>
                  <a:pt x="49" y="46"/>
                </a:cubicBezTo>
                <a:cubicBezTo>
                  <a:pt x="47" y="47"/>
                  <a:pt x="45" y="49"/>
                  <a:pt x="43" y="51"/>
                </a:cubicBezTo>
                <a:cubicBezTo>
                  <a:pt x="42" y="53"/>
                  <a:pt x="40" y="55"/>
                  <a:pt x="38" y="57"/>
                </a:cubicBezTo>
                <a:cubicBezTo>
                  <a:pt x="36" y="59"/>
                  <a:pt x="34" y="60"/>
                  <a:pt x="31" y="63"/>
                </a:cubicBezTo>
                <a:cubicBezTo>
                  <a:pt x="30" y="63"/>
                  <a:pt x="29" y="63"/>
                  <a:pt x="29" y="64"/>
                </a:cubicBezTo>
                <a:cubicBezTo>
                  <a:pt x="25" y="67"/>
                  <a:pt x="21" y="70"/>
                  <a:pt x="17" y="73"/>
                </a:cubicBezTo>
                <a:cubicBezTo>
                  <a:pt x="16" y="73"/>
                  <a:pt x="15" y="73"/>
                  <a:pt x="14" y="74"/>
                </a:cubicBezTo>
                <a:cubicBezTo>
                  <a:pt x="10" y="77"/>
                  <a:pt x="5" y="80"/>
                  <a:pt x="0" y="82"/>
                </a:cubicBezTo>
                <a:lnTo>
                  <a:pt x="0" y="276"/>
                </a:lnTo>
                <a:cubicBezTo>
                  <a:pt x="5" y="274"/>
                  <a:pt x="10" y="271"/>
                  <a:pt x="14" y="268"/>
                </a:cubicBezTo>
                <a:cubicBezTo>
                  <a:pt x="15" y="268"/>
                  <a:pt x="16" y="267"/>
                  <a:pt x="17" y="266"/>
                </a:cubicBezTo>
                <a:cubicBezTo>
                  <a:pt x="18" y="266"/>
                  <a:pt x="18" y="266"/>
                  <a:pt x="19" y="265"/>
                </a:cubicBezTo>
                <a:cubicBezTo>
                  <a:pt x="23" y="263"/>
                  <a:pt x="25" y="260"/>
                  <a:pt x="29" y="259"/>
                </a:cubicBezTo>
                <a:cubicBezTo>
                  <a:pt x="29" y="258"/>
                  <a:pt x="30" y="257"/>
                  <a:pt x="31" y="257"/>
                </a:cubicBezTo>
                <a:cubicBezTo>
                  <a:pt x="32" y="255"/>
                  <a:pt x="34" y="254"/>
                  <a:pt x="35" y="254"/>
                </a:cubicBezTo>
                <a:cubicBezTo>
                  <a:pt x="37" y="253"/>
                  <a:pt x="37" y="252"/>
                  <a:pt x="38" y="251"/>
                </a:cubicBezTo>
                <a:cubicBezTo>
                  <a:pt x="40" y="249"/>
                  <a:pt x="42" y="248"/>
                  <a:pt x="43" y="246"/>
                </a:cubicBezTo>
                <a:cubicBezTo>
                  <a:pt x="45" y="244"/>
                  <a:pt x="45" y="244"/>
                  <a:pt x="46" y="243"/>
                </a:cubicBezTo>
                <a:cubicBezTo>
                  <a:pt x="47" y="242"/>
                  <a:pt x="48" y="241"/>
                  <a:pt x="49" y="240"/>
                </a:cubicBezTo>
                <a:cubicBezTo>
                  <a:pt x="50" y="239"/>
                  <a:pt x="51" y="237"/>
                  <a:pt x="53" y="236"/>
                </a:cubicBezTo>
                <a:cubicBezTo>
                  <a:pt x="53" y="235"/>
                  <a:pt x="54" y="234"/>
                  <a:pt x="54" y="234"/>
                </a:cubicBezTo>
                <a:cubicBezTo>
                  <a:pt x="55" y="232"/>
                  <a:pt x="56" y="231"/>
                  <a:pt x="56" y="230"/>
                </a:cubicBezTo>
                <a:cubicBezTo>
                  <a:pt x="58" y="229"/>
                  <a:pt x="58" y="227"/>
                  <a:pt x="59" y="225"/>
                </a:cubicBezTo>
                <a:cubicBezTo>
                  <a:pt x="59" y="225"/>
                  <a:pt x="60" y="225"/>
                  <a:pt x="60" y="224"/>
                </a:cubicBezTo>
                <a:cubicBezTo>
                  <a:pt x="61" y="223"/>
                  <a:pt x="62" y="220"/>
                  <a:pt x="62" y="219"/>
                </a:cubicBezTo>
                <a:cubicBezTo>
                  <a:pt x="63" y="218"/>
                  <a:pt x="64" y="216"/>
                  <a:pt x="64" y="216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5" y="212"/>
                  <a:pt x="66" y="208"/>
                  <a:pt x="66" y="205"/>
                </a:cubicBezTo>
                <a:lnTo>
                  <a:pt x="67" y="204"/>
                </a:lnTo>
                <a:cubicBezTo>
                  <a:pt x="67" y="201"/>
                  <a:pt x="68" y="198"/>
                  <a:pt x="68" y="196"/>
                </a:cubicBezTo>
                <a:cubicBezTo>
                  <a:pt x="68" y="195"/>
                  <a:pt x="68" y="194"/>
                  <a:pt x="68" y="194"/>
                </a:cubicBezTo>
                <a:lnTo>
                  <a:pt x="68" y="0"/>
                </a:lnTo>
                <a:cubicBezTo>
                  <a:pt x="68" y="3"/>
                  <a:pt x="67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D88A076-9ADE-F646-A2A3-DE24803F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056" y="8224448"/>
            <a:ext cx="100747" cy="396690"/>
          </a:xfrm>
          <a:custGeom>
            <a:avLst/>
            <a:gdLst>
              <a:gd name="T0" fmla="*/ 0 w 69"/>
              <a:gd name="T1" fmla="*/ 194 h 277"/>
              <a:gd name="T2" fmla="*/ 0 w 69"/>
              <a:gd name="T3" fmla="*/ 0 h 277"/>
              <a:gd name="T4" fmla="*/ 68 w 69"/>
              <a:gd name="T5" fmla="*/ 82 h 277"/>
              <a:gd name="T6" fmla="*/ 68 w 69"/>
              <a:gd name="T7" fmla="*/ 276 h 277"/>
              <a:gd name="T8" fmla="*/ 0 w 69"/>
              <a:gd name="T9" fmla="*/ 19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7">
                <a:moveTo>
                  <a:pt x="0" y="194"/>
                </a:moveTo>
                <a:lnTo>
                  <a:pt x="0" y="0"/>
                </a:lnTo>
                <a:cubicBezTo>
                  <a:pt x="0" y="30"/>
                  <a:pt x="23" y="59"/>
                  <a:pt x="68" y="82"/>
                </a:cubicBezTo>
                <a:lnTo>
                  <a:pt x="68" y="276"/>
                </a:lnTo>
                <a:cubicBezTo>
                  <a:pt x="23" y="254"/>
                  <a:pt x="0" y="224"/>
                  <a:pt x="0" y="19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DA2DCC2-2774-B24C-8BD1-90E31CC0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4143" y="8337788"/>
            <a:ext cx="1939384" cy="1246747"/>
          </a:xfrm>
          <a:custGeom>
            <a:avLst/>
            <a:gdLst>
              <a:gd name="T0" fmla="*/ 1358 w 1359"/>
              <a:gd name="T1" fmla="*/ 0 h 874"/>
              <a:gd name="T2" fmla="*/ 1358 w 1359"/>
              <a:gd name="T3" fmla="*/ 194 h 874"/>
              <a:gd name="T4" fmla="*/ 0 w 1359"/>
              <a:gd name="T5" fmla="*/ 873 h 874"/>
              <a:gd name="T6" fmla="*/ 0 w 1359"/>
              <a:gd name="T7" fmla="*/ 679 h 874"/>
              <a:gd name="T8" fmla="*/ 1358 w 1359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0"/>
                </a:moveTo>
                <a:lnTo>
                  <a:pt x="1358" y="194"/>
                </a:lnTo>
                <a:lnTo>
                  <a:pt x="0" y="873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277959B-79B4-B948-9A8B-0632E163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2508" y="8337788"/>
            <a:ext cx="1939384" cy="1246747"/>
          </a:xfrm>
          <a:custGeom>
            <a:avLst/>
            <a:gdLst>
              <a:gd name="T0" fmla="*/ 1358 w 1359"/>
              <a:gd name="T1" fmla="*/ 679 h 874"/>
              <a:gd name="T2" fmla="*/ 1358 w 1359"/>
              <a:gd name="T3" fmla="*/ 873 h 874"/>
              <a:gd name="T4" fmla="*/ 0 w 1359"/>
              <a:gd name="T5" fmla="*/ 194 h 874"/>
              <a:gd name="T6" fmla="*/ 0 w 1359"/>
              <a:gd name="T7" fmla="*/ 0 h 874"/>
              <a:gd name="T8" fmla="*/ 1358 w 1359"/>
              <a:gd name="T9" fmla="*/ 67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679"/>
                </a:moveTo>
                <a:lnTo>
                  <a:pt x="1358" y="873"/>
                </a:lnTo>
                <a:lnTo>
                  <a:pt x="0" y="194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331575B-BF3F-7C44-86C8-4C6CECB0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0275" y="7091041"/>
            <a:ext cx="4609187" cy="2273108"/>
          </a:xfrm>
          <a:custGeom>
            <a:avLst/>
            <a:gdLst>
              <a:gd name="T0" fmla="*/ 1614 w 3227"/>
              <a:gd name="T1" fmla="*/ 0 h 1591"/>
              <a:gd name="T2" fmla="*/ 1778 w 3227"/>
              <a:gd name="T3" fmla="*/ 33 h 1591"/>
              <a:gd name="T4" fmla="*/ 3136 w 3227"/>
              <a:gd name="T5" fmla="*/ 713 h 1591"/>
              <a:gd name="T6" fmla="*/ 3136 w 3227"/>
              <a:gd name="T7" fmla="*/ 877 h 1591"/>
              <a:gd name="T8" fmla="*/ 1778 w 3227"/>
              <a:gd name="T9" fmla="*/ 1556 h 1591"/>
              <a:gd name="T10" fmla="*/ 1614 w 3227"/>
              <a:gd name="T11" fmla="*/ 1590 h 1591"/>
              <a:gd name="T12" fmla="*/ 1449 w 3227"/>
              <a:gd name="T13" fmla="*/ 1556 h 1591"/>
              <a:gd name="T14" fmla="*/ 91 w 3227"/>
              <a:gd name="T15" fmla="*/ 877 h 1591"/>
              <a:gd name="T16" fmla="*/ 91 w 3227"/>
              <a:gd name="T17" fmla="*/ 713 h 1591"/>
              <a:gd name="T18" fmla="*/ 1449 w 3227"/>
              <a:gd name="T19" fmla="*/ 33 h 1591"/>
              <a:gd name="T20" fmla="*/ 1614 w 3227"/>
              <a:gd name="T21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1591">
                <a:moveTo>
                  <a:pt x="1614" y="0"/>
                </a:moveTo>
                <a:cubicBezTo>
                  <a:pt x="1673" y="0"/>
                  <a:pt x="1732" y="11"/>
                  <a:pt x="1778" y="33"/>
                </a:cubicBezTo>
                <a:lnTo>
                  <a:pt x="3136" y="713"/>
                </a:lnTo>
                <a:cubicBezTo>
                  <a:pt x="3226" y="758"/>
                  <a:pt x="3226" y="831"/>
                  <a:pt x="3136" y="877"/>
                </a:cubicBezTo>
                <a:lnTo>
                  <a:pt x="1778" y="1556"/>
                </a:lnTo>
                <a:cubicBezTo>
                  <a:pt x="1732" y="1579"/>
                  <a:pt x="1673" y="1590"/>
                  <a:pt x="1614" y="1590"/>
                </a:cubicBezTo>
                <a:cubicBezTo>
                  <a:pt x="1554" y="1590"/>
                  <a:pt x="1495" y="1579"/>
                  <a:pt x="1449" y="1556"/>
                </a:cubicBezTo>
                <a:lnTo>
                  <a:pt x="91" y="877"/>
                </a:lnTo>
                <a:cubicBezTo>
                  <a:pt x="0" y="831"/>
                  <a:pt x="0" y="758"/>
                  <a:pt x="91" y="713"/>
                </a:cubicBezTo>
                <a:lnTo>
                  <a:pt x="1449" y="33"/>
                </a:lnTo>
                <a:cubicBezTo>
                  <a:pt x="1495" y="11"/>
                  <a:pt x="1554" y="0"/>
                  <a:pt x="161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F3F77BA-E8FA-BF46-835D-64B06401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1893" y="9307480"/>
            <a:ext cx="472250" cy="327429"/>
          </a:xfrm>
          <a:custGeom>
            <a:avLst/>
            <a:gdLst>
              <a:gd name="T0" fmla="*/ 300 w 330"/>
              <a:gd name="T1" fmla="*/ 12 h 229"/>
              <a:gd name="T2" fmla="*/ 275 w 330"/>
              <a:gd name="T3" fmla="*/ 20 h 229"/>
              <a:gd name="T4" fmla="*/ 254 w 330"/>
              <a:gd name="T5" fmla="*/ 25 h 229"/>
              <a:gd name="T6" fmla="*/ 230 w 330"/>
              <a:gd name="T7" fmla="*/ 29 h 229"/>
              <a:gd name="T8" fmla="*/ 205 w 330"/>
              <a:gd name="T9" fmla="*/ 32 h 229"/>
              <a:gd name="T10" fmla="*/ 183 w 330"/>
              <a:gd name="T11" fmla="*/ 34 h 229"/>
              <a:gd name="T12" fmla="*/ 148 w 330"/>
              <a:gd name="T13" fmla="*/ 34 h 229"/>
              <a:gd name="T14" fmla="*/ 122 w 330"/>
              <a:gd name="T15" fmla="*/ 32 h 229"/>
              <a:gd name="T16" fmla="*/ 100 w 330"/>
              <a:gd name="T17" fmla="*/ 30 h 229"/>
              <a:gd name="T18" fmla="*/ 80 w 330"/>
              <a:gd name="T19" fmla="*/ 26 h 229"/>
              <a:gd name="T20" fmla="*/ 60 w 330"/>
              <a:gd name="T21" fmla="*/ 22 h 229"/>
              <a:gd name="T22" fmla="*/ 40 w 330"/>
              <a:gd name="T23" fmla="*/ 16 h 229"/>
              <a:gd name="T24" fmla="*/ 18 w 330"/>
              <a:gd name="T25" fmla="*/ 8 h 229"/>
              <a:gd name="T26" fmla="*/ 0 w 330"/>
              <a:gd name="T27" fmla="*/ 194 h 229"/>
              <a:gd name="T28" fmla="*/ 18 w 330"/>
              <a:gd name="T29" fmla="*/ 203 h 229"/>
              <a:gd name="T30" fmla="*/ 40 w 330"/>
              <a:gd name="T31" fmla="*/ 210 h 229"/>
              <a:gd name="T32" fmla="*/ 49 w 330"/>
              <a:gd name="T33" fmla="*/ 213 h 229"/>
              <a:gd name="T34" fmla="*/ 63 w 330"/>
              <a:gd name="T35" fmla="*/ 217 h 229"/>
              <a:gd name="T36" fmla="*/ 80 w 330"/>
              <a:gd name="T37" fmla="*/ 221 h 229"/>
              <a:gd name="T38" fmla="*/ 93 w 330"/>
              <a:gd name="T39" fmla="*/ 222 h 229"/>
              <a:gd name="T40" fmla="*/ 101 w 330"/>
              <a:gd name="T41" fmla="*/ 224 h 229"/>
              <a:gd name="T42" fmla="*/ 122 w 330"/>
              <a:gd name="T43" fmla="*/ 227 h 229"/>
              <a:gd name="T44" fmla="*/ 141 w 330"/>
              <a:gd name="T45" fmla="*/ 228 h 229"/>
              <a:gd name="T46" fmla="*/ 159 w 330"/>
              <a:gd name="T47" fmla="*/ 228 h 229"/>
              <a:gd name="T48" fmla="*/ 179 w 330"/>
              <a:gd name="T49" fmla="*/ 228 h 229"/>
              <a:gd name="T50" fmla="*/ 195 w 330"/>
              <a:gd name="T51" fmla="*/ 227 h 229"/>
              <a:gd name="T52" fmla="*/ 205 w 330"/>
              <a:gd name="T53" fmla="*/ 227 h 229"/>
              <a:gd name="T54" fmla="*/ 230 w 330"/>
              <a:gd name="T55" fmla="*/ 223 h 229"/>
              <a:gd name="T56" fmla="*/ 254 w 330"/>
              <a:gd name="T57" fmla="*/ 219 h 229"/>
              <a:gd name="T58" fmla="*/ 273 w 330"/>
              <a:gd name="T59" fmla="*/ 215 h 229"/>
              <a:gd name="T60" fmla="*/ 294 w 330"/>
              <a:gd name="T61" fmla="*/ 209 h 229"/>
              <a:gd name="T62" fmla="*/ 313 w 330"/>
              <a:gd name="T63" fmla="*/ 201 h 229"/>
              <a:gd name="T64" fmla="*/ 329 w 330"/>
              <a:gd name="T65" fmla="*/ 194 h 229"/>
              <a:gd name="T66" fmla="*/ 313 w 330"/>
              <a:gd name="T67" fmla="*/ 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0" h="229">
                <a:moveTo>
                  <a:pt x="313" y="7"/>
                </a:moveTo>
                <a:cubicBezTo>
                  <a:pt x="309" y="9"/>
                  <a:pt x="305" y="10"/>
                  <a:pt x="300" y="12"/>
                </a:cubicBezTo>
                <a:cubicBezTo>
                  <a:pt x="298" y="13"/>
                  <a:pt x="296" y="14"/>
                  <a:pt x="294" y="14"/>
                </a:cubicBezTo>
                <a:cubicBezTo>
                  <a:pt x="288" y="16"/>
                  <a:pt x="282" y="18"/>
                  <a:pt x="275" y="20"/>
                </a:cubicBezTo>
                <a:cubicBezTo>
                  <a:pt x="275" y="20"/>
                  <a:pt x="274" y="20"/>
                  <a:pt x="272" y="20"/>
                </a:cubicBezTo>
                <a:cubicBezTo>
                  <a:pt x="267" y="22"/>
                  <a:pt x="260" y="23"/>
                  <a:pt x="254" y="25"/>
                </a:cubicBezTo>
                <a:cubicBezTo>
                  <a:pt x="253" y="25"/>
                  <a:pt x="253" y="25"/>
                  <a:pt x="252" y="25"/>
                </a:cubicBezTo>
                <a:cubicBezTo>
                  <a:pt x="245" y="27"/>
                  <a:pt x="237" y="28"/>
                  <a:pt x="230" y="29"/>
                </a:cubicBezTo>
                <a:cubicBezTo>
                  <a:pt x="230" y="30"/>
                  <a:pt x="229" y="30"/>
                  <a:pt x="229" y="30"/>
                </a:cubicBezTo>
                <a:cubicBezTo>
                  <a:pt x="221" y="31"/>
                  <a:pt x="213" y="32"/>
                  <a:pt x="205" y="32"/>
                </a:cubicBezTo>
                <a:cubicBezTo>
                  <a:pt x="202" y="33"/>
                  <a:pt x="198" y="33"/>
                  <a:pt x="195" y="33"/>
                </a:cubicBezTo>
                <a:cubicBezTo>
                  <a:pt x="191" y="33"/>
                  <a:pt x="187" y="33"/>
                  <a:pt x="183" y="34"/>
                </a:cubicBezTo>
                <a:cubicBezTo>
                  <a:pt x="177" y="34"/>
                  <a:pt x="171" y="34"/>
                  <a:pt x="165" y="34"/>
                </a:cubicBezTo>
                <a:cubicBezTo>
                  <a:pt x="159" y="34"/>
                  <a:pt x="154" y="34"/>
                  <a:pt x="148" y="34"/>
                </a:cubicBezTo>
                <a:cubicBezTo>
                  <a:pt x="146" y="33"/>
                  <a:pt x="143" y="33"/>
                  <a:pt x="141" y="33"/>
                </a:cubicBezTo>
                <a:cubicBezTo>
                  <a:pt x="134" y="33"/>
                  <a:pt x="128" y="33"/>
                  <a:pt x="122" y="32"/>
                </a:cubicBezTo>
                <a:cubicBezTo>
                  <a:pt x="121" y="32"/>
                  <a:pt x="121" y="32"/>
                  <a:pt x="120" y="32"/>
                </a:cubicBezTo>
                <a:cubicBezTo>
                  <a:pt x="113" y="32"/>
                  <a:pt x="107" y="30"/>
                  <a:pt x="100" y="30"/>
                </a:cubicBezTo>
                <a:cubicBezTo>
                  <a:pt x="98" y="29"/>
                  <a:pt x="95" y="28"/>
                  <a:pt x="93" y="28"/>
                </a:cubicBezTo>
                <a:cubicBezTo>
                  <a:pt x="88" y="28"/>
                  <a:pt x="84" y="27"/>
                  <a:pt x="80" y="26"/>
                </a:cubicBezTo>
                <a:cubicBezTo>
                  <a:pt x="77" y="25"/>
                  <a:pt x="74" y="25"/>
                  <a:pt x="71" y="24"/>
                </a:cubicBezTo>
                <a:cubicBezTo>
                  <a:pt x="68" y="23"/>
                  <a:pt x="64" y="22"/>
                  <a:pt x="60" y="22"/>
                </a:cubicBezTo>
                <a:cubicBezTo>
                  <a:pt x="57" y="20"/>
                  <a:pt x="53" y="20"/>
                  <a:pt x="49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7" y="11"/>
                  <a:pt x="20" y="9"/>
                </a:cubicBezTo>
                <a:lnTo>
                  <a:pt x="18" y="8"/>
                </a:lnTo>
                <a:cubicBezTo>
                  <a:pt x="12" y="6"/>
                  <a:pt x="6" y="3"/>
                  <a:pt x="0" y="0"/>
                </a:cubicBezTo>
                <a:lnTo>
                  <a:pt x="0" y="194"/>
                </a:lnTo>
                <a:cubicBezTo>
                  <a:pt x="6" y="197"/>
                  <a:pt x="12" y="200"/>
                  <a:pt x="18" y="202"/>
                </a:cubicBezTo>
                <a:lnTo>
                  <a:pt x="18" y="203"/>
                </a:lnTo>
                <a:cubicBezTo>
                  <a:pt x="19" y="203"/>
                  <a:pt x="20" y="203"/>
                  <a:pt x="20" y="203"/>
                </a:cubicBezTo>
                <a:cubicBezTo>
                  <a:pt x="27" y="206"/>
                  <a:pt x="33" y="208"/>
                  <a:pt x="40" y="210"/>
                </a:cubicBezTo>
                <a:cubicBezTo>
                  <a:pt x="41" y="211"/>
                  <a:pt x="42" y="211"/>
                  <a:pt x="42" y="211"/>
                </a:cubicBezTo>
                <a:cubicBezTo>
                  <a:pt x="45" y="212"/>
                  <a:pt x="47" y="212"/>
                  <a:pt x="49" y="213"/>
                </a:cubicBezTo>
                <a:cubicBezTo>
                  <a:pt x="53" y="214"/>
                  <a:pt x="57" y="215"/>
                  <a:pt x="60" y="216"/>
                </a:cubicBezTo>
                <a:cubicBezTo>
                  <a:pt x="61" y="216"/>
                  <a:pt x="62" y="216"/>
                  <a:pt x="63" y="217"/>
                </a:cubicBezTo>
                <a:cubicBezTo>
                  <a:pt x="66" y="217"/>
                  <a:pt x="69" y="218"/>
                  <a:pt x="71" y="219"/>
                </a:cubicBezTo>
                <a:cubicBezTo>
                  <a:pt x="74" y="219"/>
                  <a:pt x="77" y="220"/>
                  <a:pt x="80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6" y="222"/>
                  <a:pt x="90" y="222"/>
                  <a:pt x="93" y="222"/>
                </a:cubicBezTo>
                <a:cubicBezTo>
                  <a:pt x="95" y="223"/>
                  <a:pt x="98" y="223"/>
                  <a:pt x="100" y="223"/>
                </a:cubicBezTo>
                <a:cubicBezTo>
                  <a:pt x="100" y="223"/>
                  <a:pt x="100" y="224"/>
                  <a:pt x="101" y="224"/>
                </a:cubicBezTo>
                <a:cubicBezTo>
                  <a:pt x="107" y="225"/>
                  <a:pt x="113" y="225"/>
                  <a:pt x="120" y="226"/>
                </a:cubicBezTo>
                <a:cubicBezTo>
                  <a:pt x="121" y="226"/>
                  <a:pt x="121" y="226"/>
                  <a:pt x="122" y="227"/>
                </a:cubicBezTo>
                <a:cubicBezTo>
                  <a:pt x="127" y="227"/>
                  <a:pt x="133" y="227"/>
                  <a:pt x="139" y="228"/>
                </a:cubicBezTo>
                <a:cubicBezTo>
                  <a:pt x="140" y="228"/>
                  <a:pt x="140" y="228"/>
                  <a:pt x="141" y="228"/>
                </a:cubicBezTo>
                <a:cubicBezTo>
                  <a:pt x="143" y="228"/>
                  <a:pt x="146" y="228"/>
                  <a:pt x="148" y="228"/>
                </a:cubicBezTo>
                <a:cubicBezTo>
                  <a:pt x="152" y="228"/>
                  <a:pt x="155" y="228"/>
                  <a:pt x="159" y="228"/>
                </a:cubicBezTo>
                <a:cubicBezTo>
                  <a:pt x="161" y="228"/>
                  <a:pt x="162" y="228"/>
                  <a:pt x="165" y="228"/>
                </a:cubicBezTo>
                <a:cubicBezTo>
                  <a:pt x="170" y="228"/>
                  <a:pt x="174" y="228"/>
                  <a:pt x="179" y="228"/>
                </a:cubicBezTo>
                <a:cubicBezTo>
                  <a:pt x="181" y="228"/>
                  <a:pt x="182" y="228"/>
                  <a:pt x="183" y="228"/>
                </a:cubicBezTo>
                <a:cubicBezTo>
                  <a:pt x="187" y="228"/>
                  <a:pt x="191" y="227"/>
                  <a:pt x="195" y="227"/>
                </a:cubicBezTo>
                <a:cubicBezTo>
                  <a:pt x="198" y="227"/>
                  <a:pt x="200" y="227"/>
                  <a:pt x="203" y="227"/>
                </a:cubicBezTo>
                <a:lnTo>
                  <a:pt x="205" y="227"/>
                </a:lnTo>
                <a:cubicBezTo>
                  <a:pt x="213" y="226"/>
                  <a:pt x="221" y="225"/>
                  <a:pt x="229" y="223"/>
                </a:cubicBezTo>
                <a:lnTo>
                  <a:pt x="230" y="223"/>
                </a:lnTo>
                <a:cubicBezTo>
                  <a:pt x="237" y="222"/>
                  <a:pt x="245" y="221"/>
                  <a:pt x="252" y="220"/>
                </a:cubicBezTo>
                <a:cubicBezTo>
                  <a:pt x="253" y="220"/>
                  <a:pt x="253" y="219"/>
                  <a:pt x="254" y="219"/>
                </a:cubicBezTo>
                <a:cubicBezTo>
                  <a:pt x="260" y="218"/>
                  <a:pt x="267" y="217"/>
                  <a:pt x="272" y="215"/>
                </a:cubicBezTo>
                <a:cubicBezTo>
                  <a:pt x="273" y="215"/>
                  <a:pt x="273" y="215"/>
                  <a:pt x="273" y="215"/>
                </a:cubicBezTo>
                <a:cubicBezTo>
                  <a:pt x="274" y="214"/>
                  <a:pt x="275" y="214"/>
                  <a:pt x="275" y="214"/>
                </a:cubicBezTo>
                <a:cubicBezTo>
                  <a:pt x="282" y="212"/>
                  <a:pt x="288" y="211"/>
                  <a:pt x="294" y="209"/>
                </a:cubicBezTo>
                <a:cubicBezTo>
                  <a:pt x="296" y="208"/>
                  <a:pt x="298" y="207"/>
                  <a:pt x="300" y="206"/>
                </a:cubicBezTo>
                <a:cubicBezTo>
                  <a:pt x="305" y="205"/>
                  <a:pt x="309" y="203"/>
                  <a:pt x="313" y="201"/>
                </a:cubicBezTo>
                <a:cubicBezTo>
                  <a:pt x="314" y="201"/>
                  <a:pt x="315" y="200"/>
                  <a:pt x="316" y="200"/>
                </a:cubicBezTo>
                <a:cubicBezTo>
                  <a:pt x="320" y="198"/>
                  <a:pt x="324" y="197"/>
                  <a:pt x="329" y="194"/>
                </a:cubicBezTo>
                <a:lnTo>
                  <a:pt x="329" y="0"/>
                </a:lnTo>
                <a:cubicBezTo>
                  <a:pt x="324" y="3"/>
                  <a:pt x="319" y="4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A5B6298-247F-6147-9B6F-DC2247DD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6684" y="8079621"/>
            <a:ext cx="1196374" cy="283354"/>
          </a:xfrm>
          <a:custGeom>
            <a:avLst/>
            <a:gdLst>
              <a:gd name="T0" fmla="*/ 839 w 840"/>
              <a:gd name="T1" fmla="*/ 99 h 199"/>
              <a:gd name="T2" fmla="*/ 419 w 840"/>
              <a:gd name="T3" fmla="*/ 198 h 199"/>
              <a:gd name="T4" fmla="*/ 0 w 840"/>
              <a:gd name="T5" fmla="*/ 99 h 199"/>
              <a:gd name="T6" fmla="*/ 419 w 840"/>
              <a:gd name="T7" fmla="*/ 0 h 199"/>
              <a:gd name="T8" fmla="*/ 839 w 840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99">
                <a:moveTo>
                  <a:pt x="839" y="99"/>
                </a:moveTo>
                <a:cubicBezTo>
                  <a:pt x="839" y="154"/>
                  <a:pt x="651" y="198"/>
                  <a:pt x="419" y="198"/>
                </a:cubicBezTo>
                <a:cubicBezTo>
                  <a:pt x="187" y="198"/>
                  <a:pt x="0" y="154"/>
                  <a:pt x="0" y="99"/>
                </a:cubicBezTo>
                <a:cubicBezTo>
                  <a:pt x="0" y="44"/>
                  <a:pt x="187" y="0"/>
                  <a:pt x="419" y="0"/>
                </a:cubicBezTo>
                <a:cubicBezTo>
                  <a:pt x="651" y="0"/>
                  <a:pt x="839" y="44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84F0C3B-CEE2-5946-B05F-8D3FB9B9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935" y="5290184"/>
            <a:ext cx="2543868" cy="2934264"/>
          </a:xfrm>
          <a:custGeom>
            <a:avLst/>
            <a:gdLst>
              <a:gd name="T0" fmla="*/ 1779 w 1780"/>
              <a:gd name="T1" fmla="*/ 889 h 2054"/>
              <a:gd name="T2" fmla="*/ 889 w 1780"/>
              <a:gd name="T3" fmla="*/ 0 h 2054"/>
              <a:gd name="T4" fmla="*/ 0 w 1780"/>
              <a:gd name="T5" fmla="*/ 889 h 2054"/>
              <a:gd name="T6" fmla="*/ 722 w 1780"/>
              <a:gd name="T7" fmla="*/ 1763 h 2054"/>
              <a:gd name="T8" fmla="*/ 889 w 1780"/>
              <a:gd name="T9" fmla="*/ 2053 h 2054"/>
              <a:gd name="T10" fmla="*/ 1057 w 1780"/>
              <a:gd name="T11" fmla="*/ 1763 h 2054"/>
              <a:gd name="T12" fmla="*/ 1779 w 1780"/>
              <a:gd name="T13" fmla="*/ 88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89"/>
                </a:moveTo>
                <a:cubicBezTo>
                  <a:pt x="1779" y="398"/>
                  <a:pt x="1381" y="0"/>
                  <a:pt x="889" y="0"/>
                </a:cubicBezTo>
                <a:cubicBezTo>
                  <a:pt x="398" y="0"/>
                  <a:pt x="0" y="398"/>
                  <a:pt x="0" y="889"/>
                </a:cubicBezTo>
                <a:cubicBezTo>
                  <a:pt x="0" y="1323"/>
                  <a:pt x="311" y="1685"/>
                  <a:pt x="722" y="1763"/>
                </a:cubicBezTo>
                <a:lnTo>
                  <a:pt x="889" y="2053"/>
                </a:lnTo>
                <a:lnTo>
                  <a:pt x="1057" y="1763"/>
                </a:lnTo>
                <a:cubicBezTo>
                  <a:pt x="1468" y="1685"/>
                  <a:pt x="1779" y="1323"/>
                  <a:pt x="1779" y="8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9C3411-2157-D54D-934E-9CF77BF83B23}"/>
              </a:ext>
            </a:extLst>
          </p:cNvPr>
          <p:cNvSpPr txBox="1"/>
          <p:nvPr/>
        </p:nvSpPr>
        <p:spPr>
          <a:xfrm>
            <a:off x="19265353" y="5882070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EB41844-093F-424B-B804-22AC2D875B64}"/>
              </a:ext>
            </a:extLst>
          </p:cNvPr>
          <p:cNvSpPr txBox="1">
            <a:spLocks/>
          </p:cNvSpPr>
          <p:nvPr/>
        </p:nvSpPr>
        <p:spPr>
          <a:xfrm>
            <a:off x="17606609" y="11235722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5F261D-A0B8-D34C-9566-60C9197D42AA}"/>
              </a:ext>
            </a:extLst>
          </p:cNvPr>
          <p:cNvSpPr txBox="1"/>
          <p:nvPr/>
        </p:nvSpPr>
        <p:spPr>
          <a:xfrm>
            <a:off x="18217618" y="1065379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369180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0E1CA5E-47CB-8048-90AD-E0D232016B03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0E2A7-7F31-1D4F-9B9E-A0B59505DB8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0EFE26D-E387-D142-AF15-52886D89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242" y="5917092"/>
            <a:ext cx="4152660" cy="4152660"/>
          </a:xfrm>
          <a:custGeom>
            <a:avLst/>
            <a:gdLst>
              <a:gd name="T0" fmla="*/ 3334 w 3335"/>
              <a:gd name="T1" fmla="*/ 1666 h 3333"/>
              <a:gd name="T2" fmla="*/ 1667 w 3335"/>
              <a:gd name="T3" fmla="*/ 3332 h 3333"/>
              <a:gd name="T4" fmla="*/ 0 w 3335"/>
              <a:gd name="T5" fmla="*/ 1666 h 3333"/>
              <a:gd name="T6" fmla="*/ 1667 w 3335"/>
              <a:gd name="T7" fmla="*/ 0 h 3333"/>
              <a:gd name="T8" fmla="*/ 3334 w 3335"/>
              <a:gd name="T9" fmla="*/ 1666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5" h="3333">
                <a:moveTo>
                  <a:pt x="3334" y="1666"/>
                </a:moveTo>
                <a:cubicBezTo>
                  <a:pt x="3334" y="2586"/>
                  <a:pt x="2587" y="3332"/>
                  <a:pt x="1667" y="3332"/>
                </a:cubicBezTo>
                <a:cubicBezTo>
                  <a:pt x="747" y="3332"/>
                  <a:pt x="0" y="2586"/>
                  <a:pt x="0" y="1666"/>
                </a:cubicBezTo>
                <a:cubicBezTo>
                  <a:pt x="0" y="746"/>
                  <a:pt x="747" y="0"/>
                  <a:pt x="1667" y="0"/>
                </a:cubicBezTo>
                <a:cubicBezTo>
                  <a:pt x="2587" y="0"/>
                  <a:pt x="3334" y="746"/>
                  <a:pt x="3334" y="166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72A5B4A-93A2-2D41-BC9C-FC4B6E0D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548" y="8520744"/>
            <a:ext cx="4284490" cy="4284490"/>
          </a:xfrm>
          <a:custGeom>
            <a:avLst/>
            <a:gdLst>
              <a:gd name="T0" fmla="*/ 1713 w 3438"/>
              <a:gd name="T1" fmla="*/ 0 h 3438"/>
              <a:gd name="T2" fmla="*/ 122 w 3438"/>
              <a:gd name="T3" fmla="*/ 0 h 3438"/>
              <a:gd name="T4" fmla="*/ 0 w 3438"/>
              <a:gd name="T5" fmla="*/ 122 h 3438"/>
              <a:gd name="T6" fmla="*/ 0 w 3438"/>
              <a:gd name="T7" fmla="*/ 3315 h 3438"/>
              <a:gd name="T8" fmla="*/ 122 w 3438"/>
              <a:gd name="T9" fmla="*/ 3437 h 3438"/>
              <a:gd name="T10" fmla="*/ 3315 w 3438"/>
              <a:gd name="T11" fmla="*/ 3437 h 3438"/>
              <a:gd name="T12" fmla="*/ 3437 w 3438"/>
              <a:gd name="T13" fmla="*/ 3315 h 3438"/>
              <a:gd name="T14" fmla="*/ 3437 w 3438"/>
              <a:gd name="T15" fmla="*/ 1713 h 3438"/>
              <a:gd name="T16" fmla="*/ 1713 w 3438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8" h="3438">
                <a:moveTo>
                  <a:pt x="1713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7" y="3382"/>
                  <a:pt x="3437" y="3315"/>
                </a:cubicBezTo>
                <a:lnTo>
                  <a:pt x="3437" y="1713"/>
                </a:lnTo>
                <a:cubicBezTo>
                  <a:pt x="2574" y="1539"/>
                  <a:pt x="1893" y="861"/>
                  <a:pt x="171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BE7D187-4C13-5F45-A875-C3EA1AB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06" y="8520744"/>
            <a:ext cx="4284490" cy="4284490"/>
          </a:xfrm>
          <a:custGeom>
            <a:avLst/>
            <a:gdLst>
              <a:gd name="T0" fmla="*/ 3315 w 3439"/>
              <a:gd name="T1" fmla="*/ 0 h 3438"/>
              <a:gd name="T2" fmla="*/ 1706 w 3439"/>
              <a:gd name="T3" fmla="*/ 0 h 3438"/>
              <a:gd name="T4" fmla="*/ 0 w 3439"/>
              <a:gd name="T5" fmla="*/ 1709 h 3438"/>
              <a:gd name="T6" fmla="*/ 0 w 3439"/>
              <a:gd name="T7" fmla="*/ 3315 h 3438"/>
              <a:gd name="T8" fmla="*/ 122 w 3439"/>
              <a:gd name="T9" fmla="*/ 3437 h 3438"/>
              <a:gd name="T10" fmla="*/ 3315 w 3439"/>
              <a:gd name="T11" fmla="*/ 3437 h 3438"/>
              <a:gd name="T12" fmla="*/ 3438 w 3439"/>
              <a:gd name="T13" fmla="*/ 3315 h 3438"/>
              <a:gd name="T14" fmla="*/ 3438 w 3439"/>
              <a:gd name="T15" fmla="*/ 122 h 3438"/>
              <a:gd name="T16" fmla="*/ 3315 w 3439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9" h="3438">
                <a:moveTo>
                  <a:pt x="3315" y="0"/>
                </a:moveTo>
                <a:lnTo>
                  <a:pt x="1706" y="0"/>
                </a:lnTo>
                <a:cubicBezTo>
                  <a:pt x="1528" y="855"/>
                  <a:pt x="855" y="1529"/>
                  <a:pt x="0" y="1709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FCF020C-9395-3B49-A4E9-3F9A387A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548" y="3181611"/>
            <a:ext cx="4284490" cy="4284490"/>
          </a:xfrm>
          <a:custGeom>
            <a:avLst/>
            <a:gdLst>
              <a:gd name="T0" fmla="*/ 3437 w 3438"/>
              <a:gd name="T1" fmla="*/ 1666 h 3438"/>
              <a:gd name="T2" fmla="*/ 3437 w 3438"/>
              <a:gd name="T3" fmla="*/ 122 h 3438"/>
              <a:gd name="T4" fmla="*/ 3315 w 3438"/>
              <a:gd name="T5" fmla="*/ 0 h 3438"/>
              <a:gd name="T6" fmla="*/ 122 w 3438"/>
              <a:gd name="T7" fmla="*/ 0 h 3438"/>
              <a:gd name="T8" fmla="*/ 0 w 3438"/>
              <a:gd name="T9" fmla="*/ 122 h 3438"/>
              <a:gd name="T10" fmla="*/ 0 w 3438"/>
              <a:gd name="T11" fmla="*/ 3315 h 3438"/>
              <a:gd name="T12" fmla="*/ 122 w 3438"/>
              <a:gd name="T13" fmla="*/ 3437 h 3438"/>
              <a:gd name="T14" fmla="*/ 1702 w 3438"/>
              <a:gd name="T15" fmla="*/ 3437 h 3438"/>
              <a:gd name="T16" fmla="*/ 3437 w 3438"/>
              <a:gd name="T17" fmla="*/ 1666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8" h="3438">
                <a:moveTo>
                  <a:pt x="3437" y="1666"/>
                </a:moveTo>
                <a:lnTo>
                  <a:pt x="3437" y="122"/>
                </a:lnTo>
                <a:cubicBezTo>
                  <a:pt x="3437" y="55"/>
                  <a:pt x="3382" y="0"/>
                  <a:pt x="3315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1702" y="3437"/>
                </a:lnTo>
                <a:cubicBezTo>
                  <a:pt x="1862" y="2548"/>
                  <a:pt x="2554" y="1844"/>
                  <a:pt x="3437" y="16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E3B1505-CF8E-0F4E-8D79-96350C17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06" y="3181611"/>
            <a:ext cx="4284490" cy="4284490"/>
          </a:xfrm>
          <a:custGeom>
            <a:avLst/>
            <a:gdLst>
              <a:gd name="T0" fmla="*/ 3315 w 3439"/>
              <a:gd name="T1" fmla="*/ 0 h 3438"/>
              <a:gd name="T2" fmla="*/ 122 w 3439"/>
              <a:gd name="T3" fmla="*/ 0 h 3438"/>
              <a:gd name="T4" fmla="*/ 0 w 3439"/>
              <a:gd name="T5" fmla="*/ 122 h 3438"/>
              <a:gd name="T6" fmla="*/ 0 w 3439"/>
              <a:gd name="T7" fmla="*/ 1670 h 3438"/>
              <a:gd name="T8" fmla="*/ 1717 w 3439"/>
              <a:gd name="T9" fmla="*/ 3437 h 3438"/>
              <a:gd name="T10" fmla="*/ 3315 w 3439"/>
              <a:gd name="T11" fmla="*/ 3437 h 3438"/>
              <a:gd name="T12" fmla="*/ 3438 w 3439"/>
              <a:gd name="T13" fmla="*/ 3315 h 3438"/>
              <a:gd name="T14" fmla="*/ 3438 w 3439"/>
              <a:gd name="T15" fmla="*/ 122 h 3438"/>
              <a:gd name="T16" fmla="*/ 3315 w 3439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9" h="3438">
                <a:moveTo>
                  <a:pt x="3315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670"/>
                </a:lnTo>
                <a:cubicBezTo>
                  <a:pt x="874" y="1854"/>
                  <a:pt x="1558" y="2554"/>
                  <a:pt x="1717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4F2DF59-7FC3-DE41-90AF-C708CB4D8981}"/>
              </a:ext>
            </a:extLst>
          </p:cNvPr>
          <p:cNvSpPr txBox="1">
            <a:spLocks/>
          </p:cNvSpPr>
          <p:nvPr/>
        </p:nvSpPr>
        <p:spPr>
          <a:xfrm>
            <a:off x="1520825" y="4918734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312489-DFBE-3C42-82E6-4FD4F99E71C9}"/>
              </a:ext>
            </a:extLst>
          </p:cNvPr>
          <p:cNvSpPr txBox="1"/>
          <p:nvPr/>
        </p:nvSpPr>
        <p:spPr>
          <a:xfrm>
            <a:off x="3811823" y="433680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439C4E5-9242-D840-9325-D99E86E76426}"/>
              </a:ext>
            </a:extLst>
          </p:cNvPr>
          <p:cNvSpPr txBox="1">
            <a:spLocks/>
          </p:cNvSpPr>
          <p:nvPr/>
        </p:nvSpPr>
        <p:spPr>
          <a:xfrm>
            <a:off x="17609568" y="4918734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497AB5-15D8-2F4F-9640-DE94C1A99D55}"/>
              </a:ext>
            </a:extLst>
          </p:cNvPr>
          <p:cNvSpPr txBox="1"/>
          <p:nvPr/>
        </p:nvSpPr>
        <p:spPr>
          <a:xfrm>
            <a:off x="17609568" y="433680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A2A2E80B-651E-5D40-8E93-C763FA99E316}"/>
              </a:ext>
            </a:extLst>
          </p:cNvPr>
          <p:cNvSpPr txBox="1">
            <a:spLocks/>
          </p:cNvSpPr>
          <p:nvPr/>
        </p:nvSpPr>
        <p:spPr>
          <a:xfrm>
            <a:off x="1520825" y="10257867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B0CE98-9E0E-C044-A03A-48A1CDC927C6}"/>
              </a:ext>
            </a:extLst>
          </p:cNvPr>
          <p:cNvSpPr txBox="1"/>
          <p:nvPr/>
        </p:nvSpPr>
        <p:spPr>
          <a:xfrm>
            <a:off x="3688393" y="967593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468EDA5-D848-434E-9174-35D8A7D9EB39}"/>
              </a:ext>
            </a:extLst>
          </p:cNvPr>
          <p:cNvSpPr txBox="1">
            <a:spLocks/>
          </p:cNvSpPr>
          <p:nvPr/>
        </p:nvSpPr>
        <p:spPr>
          <a:xfrm>
            <a:off x="17609568" y="10257867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C3F81B-3B0F-A94D-82FD-DE6960FB7305}"/>
              </a:ext>
            </a:extLst>
          </p:cNvPr>
          <p:cNvSpPr txBox="1"/>
          <p:nvPr/>
        </p:nvSpPr>
        <p:spPr>
          <a:xfrm>
            <a:off x="17609568" y="967593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7ED9E8-ABD1-8145-BC3B-9EF14D6939F1}"/>
              </a:ext>
            </a:extLst>
          </p:cNvPr>
          <p:cNvSpPr txBox="1"/>
          <p:nvPr/>
        </p:nvSpPr>
        <p:spPr>
          <a:xfrm>
            <a:off x="8335525" y="4137494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075680-55BF-3444-920A-22EE1B8ECBFC}"/>
              </a:ext>
            </a:extLst>
          </p:cNvPr>
          <p:cNvSpPr txBox="1"/>
          <p:nvPr/>
        </p:nvSpPr>
        <p:spPr>
          <a:xfrm>
            <a:off x="14559024" y="4137494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80FA17-40E9-6D46-869E-1FBB1804B610}"/>
              </a:ext>
            </a:extLst>
          </p:cNvPr>
          <p:cNvSpPr txBox="1"/>
          <p:nvPr/>
        </p:nvSpPr>
        <p:spPr>
          <a:xfrm>
            <a:off x="14538987" y="10257867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7353F4-37D6-5F4E-BAA2-57ECBACFCC2F}"/>
              </a:ext>
            </a:extLst>
          </p:cNvPr>
          <p:cNvSpPr txBox="1"/>
          <p:nvPr/>
        </p:nvSpPr>
        <p:spPr>
          <a:xfrm>
            <a:off x="8162400" y="10257867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C40B35-A4B2-F043-80E6-42668FFEFA07}"/>
              </a:ext>
            </a:extLst>
          </p:cNvPr>
          <p:cNvSpPr txBox="1"/>
          <p:nvPr/>
        </p:nvSpPr>
        <p:spPr>
          <a:xfrm>
            <a:off x="11237282" y="7701035"/>
            <a:ext cx="19030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178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4B10A8-F982-1B47-AE33-E92A0D83FED3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E0433-27E8-4D4E-9099-61EBF73907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AA4146-4093-CA44-B634-20FA8184C589}"/>
              </a:ext>
            </a:extLst>
          </p:cNvPr>
          <p:cNvSpPr txBox="1">
            <a:spLocks/>
          </p:cNvSpPr>
          <p:nvPr/>
        </p:nvSpPr>
        <p:spPr>
          <a:xfrm>
            <a:off x="1646313" y="5178360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742B4-3273-144C-A6DF-1908DACB53B2}"/>
              </a:ext>
            </a:extLst>
          </p:cNvPr>
          <p:cNvSpPr txBox="1"/>
          <p:nvPr/>
        </p:nvSpPr>
        <p:spPr>
          <a:xfrm>
            <a:off x="4241185" y="459642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5A4AF4E-D1E9-0B4E-AA51-FF3129142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44583" y="6161663"/>
            <a:ext cx="4243188" cy="5869429"/>
          </a:xfrm>
          <a:custGeom>
            <a:avLst/>
            <a:gdLst>
              <a:gd name="T0" fmla="*/ 1414 w 3005"/>
              <a:gd name="T1" fmla="*/ 2545 h 4155"/>
              <a:gd name="T2" fmla="*/ 975 w 3005"/>
              <a:gd name="T3" fmla="*/ 2545 h 4155"/>
              <a:gd name="T4" fmla="*/ 975 w 3005"/>
              <a:gd name="T5" fmla="*/ 2545 h 4155"/>
              <a:gd name="T6" fmla="*/ 932 w 3005"/>
              <a:gd name="T7" fmla="*/ 2623 h 4155"/>
              <a:gd name="T8" fmla="*/ 1915 w 3005"/>
              <a:gd name="T9" fmla="*/ 4123 h 4155"/>
              <a:gd name="T10" fmla="*/ 1915 w 3005"/>
              <a:gd name="T11" fmla="*/ 4123 h 4155"/>
              <a:gd name="T12" fmla="*/ 1999 w 3005"/>
              <a:gd name="T13" fmla="*/ 4123 h 4155"/>
              <a:gd name="T14" fmla="*/ 2982 w 3005"/>
              <a:gd name="T15" fmla="*/ 2623 h 4155"/>
              <a:gd name="T16" fmla="*/ 2982 w 3005"/>
              <a:gd name="T17" fmla="*/ 2623 h 4155"/>
              <a:gd name="T18" fmla="*/ 2940 w 3005"/>
              <a:gd name="T19" fmla="*/ 2545 h 4155"/>
              <a:gd name="T20" fmla="*/ 2549 w 3005"/>
              <a:gd name="T21" fmla="*/ 2545 h 4155"/>
              <a:gd name="T22" fmla="*/ 2549 w 3005"/>
              <a:gd name="T23" fmla="*/ 2545 h 4155"/>
              <a:gd name="T24" fmla="*/ 2355 w 3005"/>
              <a:gd name="T25" fmla="*/ 1573 h 4155"/>
              <a:gd name="T26" fmla="*/ 2355 w 3005"/>
              <a:gd name="T27" fmla="*/ 1573 h 4155"/>
              <a:gd name="T28" fmla="*/ 1803 w 3005"/>
              <a:gd name="T29" fmla="*/ 746 h 4155"/>
              <a:gd name="T30" fmla="*/ 1803 w 3005"/>
              <a:gd name="T31" fmla="*/ 746 h 4155"/>
              <a:gd name="T32" fmla="*/ 976 w 3005"/>
              <a:gd name="T33" fmla="*/ 193 h 4155"/>
              <a:gd name="T34" fmla="*/ 976 w 3005"/>
              <a:gd name="T35" fmla="*/ 193 h 4155"/>
              <a:gd name="T36" fmla="*/ 0 w 3005"/>
              <a:gd name="T37" fmla="*/ 0 h 4155"/>
              <a:gd name="T38" fmla="*/ 0 w 3005"/>
              <a:gd name="T39" fmla="*/ 1134 h 4155"/>
              <a:gd name="T40" fmla="*/ 0 w 3005"/>
              <a:gd name="T41" fmla="*/ 1134 h 4155"/>
              <a:gd name="T42" fmla="*/ 542 w 3005"/>
              <a:gd name="T43" fmla="*/ 1242 h 4155"/>
              <a:gd name="T44" fmla="*/ 542 w 3005"/>
              <a:gd name="T45" fmla="*/ 1242 h 4155"/>
              <a:gd name="T46" fmla="*/ 1000 w 3005"/>
              <a:gd name="T47" fmla="*/ 1548 h 4155"/>
              <a:gd name="T48" fmla="*/ 1000 w 3005"/>
              <a:gd name="T49" fmla="*/ 1548 h 4155"/>
              <a:gd name="T50" fmla="*/ 1307 w 3005"/>
              <a:gd name="T51" fmla="*/ 2006 h 4155"/>
              <a:gd name="T52" fmla="*/ 1307 w 3005"/>
              <a:gd name="T53" fmla="*/ 2006 h 4155"/>
              <a:gd name="T54" fmla="*/ 1414 w 3005"/>
              <a:gd name="T55" fmla="*/ 2545 h 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05" h="4155">
                <a:moveTo>
                  <a:pt x="1414" y="2545"/>
                </a:moveTo>
                <a:lnTo>
                  <a:pt x="975" y="2545"/>
                </a:lnTo>
                <a:lnTo>
                  <a:pt x="975" y="2545"/>
                </a:lnTo>
                <a:cubicBezTo>
                  <a:pt x="934" y="2545"/>
                  <a:pt x="909" y="2589"/>
                  <a:pt x="932" y="2623"/>
                </a:cubicBezTo>
                <a:lnTo>
                  <a:pt x="1915" y="4123"/>
                </a:lnTo>
                <a:lnTo>
                  <a:pt x="1915" y="4123"/>
                </a:lnTo>
                <a:cubicBezTo>
                  <a:pt x="1934" y="4154"/>
                  <a:pt x="1980" y="4154"/>
                  <a:pt x="1999" y="4123"/>
                </a:cubicBezTo>
                <a:lnTo>
                  <a:pt x="2982" y="2623"/>
                </a:lnTo>
                <a:lnTo>
                  <a:pt x="2982" y="2623"/>
                </a:lnTo>
                <a:cubicBezTo>
                  <a:pt x="3004" y="2589"/>
                  <a:pt x="2980" y="2545"/>
                  <a:pt x="2940" y="2545"/>
                </a:cubicBezTo>
                <a:lnTo>
                  <a:pt x="2549" y="2545"/>
                </a:lnTo>
                <a:lnTo>
                  <a:pt x="2549" y="2545"/>
                </a:lnTo>
                <a:cubicBezTo>
                  <a:pt x="2548" y="2211"/>
                  <a:pt x="2483" y="1880"/>
                  <a:pt x="2355" y="1573"/>
                </a:cubicBezTo>
                <a:lnTo>
                  <a:pt x="2355" y="1573"/>
                </a:lnTo>
                <a:cubicBezTo>
                  <a:pt x="2227" y="1264"/>
                  <a:pt x="2039" y="982"/>
                  <a:pt x="1803" y="746"/>
                </a:cubicBezTo>
                <a:lnTo>
                  <a:pt x="1803" y="746"/>
                </a:lnTo>
                <a:cubicBezTo>
                  <a:pt x="1566" y="509"/>
                  <a:pt x="1285" y="322"/>
                  <a:pt x="976" y="193"/>
                </a:cubicBezTo>
                <a:lnTo>
                  <a:pt x="976" y="193"/>
                </a:lnTo>
                <a:cubicBezTo>
                  <a:pt x="666" y="66"/>
                  <a:pt x="335" y="0"/>
                  <a:pt x="0" y="0"/>
                </a:cubicBezTo>
                <a:lnTo>
                  <a:pt x="0" y="1134"/>
                </a:lnTo>
                <a:lnTo>
                  <a:pt x="0" y="1134"/>
                </a:lnTo>
                <a:cubicBezTo>
                  <a:pt x="186" y="1134"/>
                  <a:pt x="370" y="1171"/>
                  <a:pt x="542" y="1242"/>
                </a:cubicBezTo>
                <a:lnTo>
                  <a:pt x="542" y="1242"/>
                </a:lnTo>
                <a:cubicBezTo>
                  <a:pt x="713" y="1313"/>
                  <a:pt x="869" y="1417"/>
                  <a:pt x="1000" y="1548"/>
                </a:cubicBezTo>
                <a:lnTo>
                  <a:pt x="1000" y="1548"/>
                </a:lnTo>
                <a:cubicBezTo>
                  <a:pt x="1132" y="1680"/>
                  <a:pt x="1236" y="1835"/>
                  <a:pt x="1307" y="2006"/>
                </a:cubicBezTo>
                <a:lnTo>
                  <a:pt x="1307" y="2006"/>
                </a:lnTo>
                <a:cubicBezTo>
                  <a:pt x="1378" y="2176"/>
                  <a:pt x="1414" y="2359"/>
                  <a:pt x="1414" y="25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52F3BF2-234F-7542-830F-41CE0F52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840" y="8446434"/>
            <a:ext cx="5869430" cy="4243184"/>
          </a:xfrm>
          <a:custGeom>
            <a:avLst/>
            <a:gdLst>
              <a:gd name="T0" fmla="*/ 1609 w 4155"/>
              <a:gd name="T1" fmla="*/ 1414 h 3005"/>
              <a:gd name="T2" fmla="*/ 1609 w 4155"/>
              <a:gd name="T3" fmla="*/ 974 h 3005"/>
              <a:gd name="T4" fmla="*/ 1609 w 4155"/>
              <a:gd name="T5" fmla="*/ 974 h 3005"/>
              <a:gd name="T6" fmla="*/ 1530 w 4155"/>
              <a:gd name="T7" fmla="*/ 931 h 3005"/>
              <a:gd name="T8" fmla="*/ 32 w 4155"/>
              <a:gd name="T9" fmla="*/ 1914 h 3005"/>
              <a:gd name="T10" fmla="*/ 32 w 4155"/>
              <a:gd name="T11" fmla="*/ 1914 h 3005"/>
              <a:gd name="T12" fmla="*/ 32 w 4155"/>
              <a:gd name="T13" fmla="*/ 1999 h 3005"/>
              <a:gd name="T14" fmla="*/ 1530 w 4155"/>
              <a:gd name="T15" fmla="*/ 2982 h 3005"/>
              <a:gd name="T16" fmla="*/ 1530 w 4155"/>
              <a:gd name="T17" fmla="*/ 2982 h 3005"/>
              <a:gd name="T18" fmla="*/ 1609 w 4155"/>
              <a:gd name="T19" fmla="*/ 2939 h 3005"/>
              <a:gd name="T20" fmla="*/ 1609 w 4155"/>
              <a:gd name="T21" fmla="*/ 2548 h 3005"/>
              <a:gd name="T22" fmla="*/ 1609 w 4155"/>
              <a:gd name="T23" fmla="*/ 2548 h 3005"/>
              <a:gd name="T24" fmla="*/ 2581 w 4155"/>
              <a:gd name="T25" fmla="*/ 2354 h 3005"/>
              <a:gd name="T26" fmla="*/ 2581 w 4155"/>
              <a:gd name="T27" fmla="*/ 2354 h 3005"/>
              <a:gd name="T28" fmla="*/ 3408 w 4155"/>
              <a:gd name="T29" fmla="*/ 1802 h 3005"/>
              <a:gd name="T30" fmla="*/ 3408 w 4155"/>
              <a:gd name="T31" fmla="*/ 1802 h 3005"/>
              <a:gd name="T32" fmla="*/ 3960 w 4155"/>
              <a:gd name="T33" fmla="*/ 975 h 3005"/>
              <a:gd name="T34" fmla="*/ 3960 w 4155"/>
              <a:gd name="T35" fmla="*/ 975 h 3005"/>
              <a:gd name="T36" fmla="*/ 4154 w 4155"/>
              <a:gd name="T37" fmla="*/ 0 h 3005"/>
              <a:gd name="T38" fmla="*/ 3020 w 4155"/>
              <a:gd name="T39" fmla="*/ 0 h 3005"/>
              <a:gd name="T40" fmla="*/ 3020 w 4155"/>
              <a:gd name="T41" fmla="*/ 0 h 3005"/>
              <a:gd name="T42" fmla="*/ 2912 w 4155"/>
              <a:gd name="T43" fmla="*/ 541 h 3005"/>
              <a:gd name="T44" fmla="*/ 2912 w 4155"/>
              <a:gd name="T45" fmla="*/ 541 h 3005"/>
              <a:gd name="T46" fmla="*/ 2606 w 4155"/>
              <a:gd name="T47" fmla="*/ 1000 h 3005"/>
              <a:gd name="T48" fmla="*/ 2606 w 4155"/>
              <a:gd name="T49" fmla="*/ 1000 h 3005"/>
              <a:gd name="T50" fmla="*/ 2147 w 4155"/>
              <a:gd name="T51" fmla="*/ 1306 h 3005"/>
              <a:gd name="T52" fmla="*/ 2147 w 4155"/>
              <a:gd name="T53" fmla="*/ 1306 h 3005"/>
              <a:gd name="T54" fmla="*/ 1609 w 4155"/>
              <a:gd name="T55" fmla="*/ 1414 h 3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55" h="3005">
                <a:moveTo>
                  <a:pt x="1609" y="1414"/>
                </a:moveTo>
                <a:lnTo>
                  <a:pt x="1609" y="974"/>
                </a:lnTo>
                <a:lnTo>
                  <a:pt x="1609" y="974"/>
                </a:lnTo>
                <a:cubicBezTo>
                  <a:pt x="1609" y="933"/>
                  <a:pt x="1564" y="909"/>
                  <a:pt x="1530" y="931"/>
                </a:cubicBezTo>
                <a:lnTo>
                  <a:pt x="32" y="1914"/>
                </a:lnTo>
                <a:lnTo>
                  <a:pt x="32" y="1914"/>
                </a:lnTo>
                <a:cubicBezTo>
                  <a:pt x="0" y="1934"/>
                  <a:pt x="0" y="1979"/>
                  <a:pt x="32" y="1999"/>
                </a:cubicBezTo>
                <a:lnTo>
                  <a:pt x="1530" y="2982"/>
                </a:lnTo>
                <a:lnTo>
                  <a:pt x="1530" y="2982"/>
                </a:lnTo>
                <a:cubicBezTo>
                  <a:pt x="1564" y="3004"/>
                  <a:pt x="1609" y="2980"/>
                  <a:pt x="1609" y="2939"/>
                </a:cubicBezTo>
                <a:lnTo>
                  <a:pt x="1609" y="2548"/>
                </a:lnTo>
                <a:lnTo>
                  <a:pt x="1609" y="2548"/>
                </a:lnTo>
                <a:cubicBezTo>
                  <a:pt x="1943" y="2548"/>
                  <a:pt x="2273" y="2482"/>
                  <a:pt x="2581" y="2354"/>
                </a:cubicBezTo>
                <a:lnTo>
                  <a:pt x="2581" y="2354"/>
                </a:lnTo>
                <a:cubicBezTo>
                  <a:pt x="2891" y="2226"/>
                  <a:pt x="3172" y="2039"/>
                  <a:pt x="3408" y="1802"/>
                </a:cubicBezTo>
                <a:lnTo>
                  <a:pt x="3408" y="1802"/>
                </a:lnTo>
                <a:cubicBezTo>
                  <a:pt x="3645" y="1566"/>
                  <a:pt x="3833" y="1284"/>
                  <a:pt x="3960" y="975"/>
                </a:cubicBezTo>
                <a:lnTo>
                  <a:pt x="3960" y="975"/>
                </a:lnTo>
                <a:cubicBezTo>
                  <a:pt x="4088" y="666"/>
                  <a:pt x="4154" y="335"/>
                  <a:pt x="4154" y="0"/>
                </a:cubicBezTo>
                <a:lnTo>
                  <a:pt x="3020" y="0"/>
                </a:lnTo>
                <a:lnTo>
                  <a:pt x="3020" y="0"/>
                </a:lnTo>
                <a:cubicBezTo>
                  <a:pt x="3020" y="186"/>
                  <a:pt x="2983" y="369"/>
                  <a:pt x="2912" y="541"/>
                </a:cubicBezTo>
                <a:lnTo>
                  <a:pt x="2912" y="541"/>
                </a:lnTo>
                <a:cubicBezTo>
                  <a:pt x="2841" y="712"/>
                  <a:pt x="2737" y="868"/>
                  <a:pt x="2606" y="1000"/>
                </a:cubicBezTo>
                <a:lnTo>
                  <a:pt x="2606" y="1000"/>
                </a:lnTo>
                <a:cubicBezTo>
                  <a:pt x="2474" y="1131"/>
                  <a:pt x="2319" y="1235"/>
                  <a:pt x="2147" y="1306"/>
                </a:cubicBezTo>
                <a:lnTo>
                  <a:pt x="2147" y="1306"/>
                </a:lnTo>
                <a:cubicBezTo>
                  <a:pt x="1977" y="1377"/>
                  <a:pt x="1794" y="1413"/>
                  <a:pt x="1609" y="14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AED1D57-C921-6F4B-9C50-2739CFC2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315" y="3929089"/>
            <a:ext cx="4243188" cy="5869429"/>
          </a:xfrm>
          <a:custGeom>
            <a:avLst/>
            <a:gdLst>
              <a:gd name="T0" fmla="*/ 1414 w 3005"/>
              <a:gd name="T1" fmla="*/ 2545 h 4155"/>
              <a:gd name="T2" fmla="*/ 975 w 3005"/>
              <a:gd name="T3" fmla="*/ 2545 h 4155"/>
              <a:gd name="T4" fmla="*/ 975 w 3005"/>
              <a:gd name="T5" fmla="*/ 2545 h 4155"/>
              <a:gd name="T6" fmla="*/ 932 w 3005"/>
              <a:gd name="T7" fmla="*/ 2623 h 4155"/>
              <a:gd name="T8" fmla="*/ 1915 w 3005"/>
              <a:gd name="T9" fmla="*/ 4123 h 4155"/>
              <a:gd name="T10" fmla="*/ 1915 w 3005"/>
              <a:gd name="T11" fmla="*/ 4123 h 4155"/>
              <a:gd name="T12" fmla="*/ 1999 w 3005"/>
              <a:gd name="T13" fmla="*/ 4123 h 4155"/>
              <a:gd name="T14" fmla="*/ 2982 w 3005"/>
              <a:gd name="T15" fmla="*/ 2623 h 4155"/>
              <a:gd name="T16" fmla="*/ 2982 w 3005"/>
              <a:gd name="T17" fmla="*/ 2623 h 4155"/>
              <a:gd name="T18" fmla="*/ 2940 w 3005"/>
              <a:gd name="T19" fmla="*/ 2545 h 4155"/>
              <a:gd name="T20" fmla="*/ 2549 w 3005"/>
              <a:gd name="T21" fmla="*/ 2545 h 4155"/>
              <a:gd name="T22" fmla="*/ 2549 w 3005"/>
              <a:gd name="T23" fmla="*/ 2545 h 4155"/>
              <a:gd name="T24" fmla="*/ 2355 w 3005"/>
              <a:gd name="T25" fmla="*/ 1573 h 4155"/>
              <a:gd name="T26" fmla="*/ 2355 w 3005"/>
              <a:gd name="T27" fmla="*/ 1573 h 4155"/>
              <a:gd name="T28" fmla="*/ 1803 w 3005"/>
              <a:gd name="T29" fmla="*/ 746 h 4155"/>
              <a:gd name="T30" fmla="*/ 1803 w 3005"/>
              <a:gd name="T31" fmla="*/ 746 h 4155"/>
              <a:gd name="T32" fmla="*/ 976 w 3005"/>
              <a:gd name="T33" fmla="*/ 193 h 4155"/>
              <a:gd name="T34" fmla="*/ 976 w 3005"/>
              <a:gd name="T35" fmla="*/ 193 h 4155"/>
              <a:gd name="T36" fmla="*/ 0 w 3005"/>
              <a:gd name="T37" fmla="*/ 0 h 4155"/>
              <a:gd name="T38" fmla="*/ 0 w 3005"/>
              <a:gd name="T39" fmla="*/ 1134 h 4155"/>
              <a:gd name="T40" fmla="*/ 0 w 3005"/>
              <a:gd name="T41" fmla="*/ 1134 h 4155"/>
              <a:gd name="T42" fmla="*/ 542 w 3005"/>
              <a:gd name="T43" fmla="*/ 1242 h 4155"/>
              <a:gd name="T44" fmla="*/ 542 w 3005"/>
              <a:gd name="T45" fmla="*/ 1242 h 4155"/>
              <a:gd name="T46" fmla="*/ 1000 w 3005"/>
              <a:gd name="T47" fmla="*/ 1548 h 4155"/>
              <a:gd name="T48" fmla="*/ 1000 w 3005"/>
              <a:gd name="T49" fmla="*/ 1548 h 4155"/>
              <a:gd name="T50" fmla="*/ 1307 w 3005"/>
              <a:gd name="T51" fmla="*/ 2006 h 4155"/>
              <a:gd name="T52" fmla="*/ 1307 w 3005"/>
              <a:gd name="T53" fmla="*/ 2006 h 4155"/>
              <a:gd name="T54" fmla="*/ 1414 w 3005"/>
              <a:gd name="T55" fmla="*/ 2545 h 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05" h="4155">
                <a:moveTo>
                  <a:pt x="1414" y="2545"/>
                </a:moveTo>
                <a:lnTo>
                  <a:pt x="975" y="2545"/>
                </a:lnTo>
                <a:lnTo>
                  <a:pt x="975" y="2545"/>
                </a:lnTo>
                <a:cubicBezTo>
                  <a:pt x="934" y="2545"/>
                  <a:pt x="909" y="2589"/>
                  <a:pt x="932" y="2623"/>
                </a:cubicBezTo>
                <a:lnTo>
                  <a:pt x="1915" y="4123"/>
                </a:lnTo>
                <a:lnTo>
                  <a:pt x="1915" y="4123"/>
                </a:lnTo>
                <a:cubicBezTo>
                  <a:pt x="1934" y="4154"/>
                  <a:pt x="1980" y="4154"/>
                  <a:pt x="1999" y="4123"/>
                </a:cubicBezTo>
                <a:lnTo>
                  <a:pt x="2982" y="2623"/>
                </a:lnTo>
                <a:lnTo>
                  <a:pt x="2982" y="2623"/>
                </a:lnTo>
                <a:cubicBezTo>
                  <a:pt x="3004" y="2589"/>
                  <a:pt x="2980" y="2545"/>
                  <a:pt x="2940" y="2545"/>
                </a:cubicBezTo>
                <a:lnTo>
                  <a:pt x="2549" y="2545"/>
                </a:lnTo>
                <a:lnTo>
                  <a:pt x="2549" y="2545"/>
                </a:lnTo>
                <a:cubicBezTo>
                  <a:pt x="2548" y="2211"/>
                  <a:pt x="2483" y="1880"/>
                  <a:pt x="2355" y="1573"/>
                </a:cubicBezTo>
                <a:lnTo>
                  <a:pt x="2355" y="1573"/>
                </a:lnTo>
                <a:cubicBezTo>
                  <a:pt x="2227" y="1264"/>
                  <a:pt x="2039" y="982"/>
                  <a:pt x="1803" y="746"/>
                </a:cubicBezTo>
                <a:lnTo>
                  <a:pt x="1803" y="746"/>
                </a:lnTo>
                <a:cubicBezTo>
                  <a:pt x="1566" y="509"/>
                  <a:pt x="1285" y="322"/>
                  <a:pt x="976" y="193"/>
                </a:cubicBezTo>
                <a:lnTo>
                  <a:pt x="976" y="193"/>
                </a:lnTo>
                <a:cubicBezTo>
                  <a:pt x="666" y="66"/>
                  <a:pt x="335" y="0"/>
                  <a:pt x="0" y="0"/>
                </a:cubicBezTo>
                <a:lnTo>
                  <a:pt x="0" y="1134"/>
                </a:lnTo>
                <a:lnTo>
                  <a:pt x="0" y="1134"/>
                </a:lnTo>
                <a:cubicBezTo>
                  <a:pt x="186" y="1134"/>
                  <a:pt x="370" y="1171"/>
                  <a:pt x="542" y="1242"/>
                </a:cubicBezTo>
                <a:lnTo>
                  <a:pt x="542" y="1242"/>
                </a:lnTo>
                <a:cubicBezTo>
                  <a:pt x="713" y="1313"/>
                  <a:pt x="869" y="1417"/>
                  <a:pt x="1000" y="1548"/>
                </a:cubicBezTo>
                <a:lnTo>
                  <a:pt x="1000" y="1548"/>
                </a:lnTo>
                <a:cubicBezTo>
                  <a:pt x="1132" y="1680"/>
                  <a:pt x="1236" y="1835"/>
                  <a:pt x="1307" y="2006"/>
                </a:cubicBezTo>
                <a:lnTo>
                  <a:pt x="1307" y="2006"/>
                </a:lnTo>
                <a:cubicBezTo>
                  <a:pt x="1378" y="2176"/>
                  <a:pt x="1414" y="2359"/>
                  <a:pt x="1414" y="2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49EA22C-7148-0848-B7C0-83C35251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746" y="3237470"/>
            <a:ext cx="5869430" cy="4243184"/>
          </a:xfrm>
          <a:custGeom>
            <a:avLst/>
            <a:gdLst>
              <a:gd name="T0" fmla="*/ 2545 w 4155"/>
              <a:gd name="T1" fmla="*/ 1590 h 3003"/>
              <a:gd name="T2" fmla="*/ 2545 w 4155"/>
              <a:gd name="T3" fmla="*/ 2030 h 3003"/>
              <a:gd name="T4" fmla="*/ 2545 w 4155"/>
              <a:gd name="T5" fmla="*/ 2030 h 3003"/>
              <a:gd name="T6" fmla="*/ 2624 w 4155"/>
              <a:gd name="T7" fmla="*/ 2072 h 3003"/>
              <a:gd name="T8" fmla="*/ 4123 w 4155"/>
              <a:gd name="T9" fmla="*/ 1090 h 3003"/>
              <a:gd name="T10" fmla="*/ 4123 w 4155"/>
              <a:gd name="T11" fmla="*/ 1090 h 3003"/>
              <a:gd name="T12" fmla="*/ 4123 w 4155"/>
              <a:gd name="T13" fmla="*/ 1005 h 3003"/>
              <a:gd name="T14" fmla="*/ 2624 w 4155"/>
              <a:gd name="T15" fmla="*/ 22 h 3003"/>
              <a:gd name="T16" fmla="*/ 2624 w 4155"/>
              <a:gd name="T17" fmla="*/ 22 h 3003"/>
              <a:gd name="T18" fmla="*/ 2545 w 4155"/>
              <a:gd name="T19" fmla="*/ 65 h 3003"/>
              <a:gd name="T20" fmla="*/ 2545 w 4155"/>
              <a:gd name="T21" fmla="*/ 455 h 3003"/>
              <a:gd name="T22" fmla="*/ 2545 w 4155"/>
              <a:gd name="T23" fmla="*/ 455 h 3003"/>
              <a:gd name="T24" fmla="*/ 1573 w 4155"/>
              <a:gd name="T25" fmla="*/ 649 h 3003"/>
              <a:gd name="T26" fmla="*/ 1573 w 4155"/>
              <a:gd name="T27" fmla="*/ 649 h 3003"/>
              <a:gd name="T28" fmla="*/ 746 w 4155"/>
              <a:gd name="T29" fmla="*/ 1202 h 3003"/>
              <a:gd name="T30" fmla="*/ 746 w 4155"/>
              <a:gd name="T31" fmla="*/ 1202 h 3003"/>
              <a:gd name="T32" fmla="*/ 194 w 4155"/>
              <a:gd name="T33" fmla="*/ 2029 h 3003"/>
              <a:gd name="T34" fmla="*/ 194 w 4155"/>
              <a:gd name="T35" fmla="*/ 2029 h 3003"/>
              <a:gd name="T36" fmla="*/ 0 w 4155"/>
              <a:gd name="T37" fmla="*/ 3002 h 3003"/>
              <a:gd name="T38" fmla="*/ 1134 w 4155"/>
              <a:gd name="T39" fmla="*/ 3002 h 3003"/>
              <a:gd name="T40" fmla="*/ 1134 w 4155"/>
              <a:gd name="T41" fmla="*/ 3002 h 3003"/>
              <a:gd name="T42" fmla="*/ 1242 w 4155"/>
              <a:gd name="T43" fmla="*/ 2461 h 3003"/>
              <a:gd name="T44" fmla="*/ 1242 w 4155"/>
              <a:gd name="T45" fmla="*/ 2461 h 3003"/>
              <a:gd name="T46" fmla="*/ 1548 w 4155"/>
              <a:gd name="T47" fmla="*/ 2004 h 3003"/>
              <a:gd name="T48" fmla="*/ 1548 w 4155"/>
              <a:gd name="T49" fmla="*/ 2004 h 3003"/>
              <a:gd name="T50" fmla="*/ 2007 w 4155"/>
              <a:gd name="T51" fmla="*/ 1697 h 3003"/>
              <a:gd name="T52" fmla="*/ 2007 w 4155"/>
              <a:gd name="T53" fmla="*/ 1697 h 3003"/>
              <a:gd name="T54" fmla="*/ 2545 w 4155"/>
              <a:gd name="T55" fmla="*/ 1590 h 3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55" h="3003">
                <a:moveTo>
                  <a:pt x="2545" y="1590"/>
                </a:moveTo>
                <a:lnTo>
                  <a:pt x="2545" y="2030"/>
                </a:lnTo>
                <a:lnTo>
                  <a:pt x="2545" y="2030"/>
                </a:lnTo>
                <a:cubicBezTo>
                  <a:pt x="2545" y="2071"/>
                  <a:pt x="2590" y="2094"/>
                  <a:pt x="2624" y="2072"/>
                </a:cubicBezTo>
                <a:lnTo>
                  <a:pt x="4123" y="1090"/>
                </a:lnTo>
                <a:lnTo>
                  <a:pt x="4123" y="1090"/>
                </a:lnTo>
                <a:cubicBezTo>
                  <a:pt x="4154" y="1070"/>
                  <a:pt x="4154" y="1025"/>
                  <a:pt x="4123" y="1005"/>
                </a:cubicBezTo>
                <a:lnTo>
                  <a:pt x="2624" y="22"/>
                </a:lnTo>
                <a:lnTo>
                  <a:pt x="2624" y="22"/>
                </a:lnTo>
                <a:cubicBezTo>
                  <a:pt x="2590" y="0"/>
                  <a:pt x="2545" y="24"/>
                  <a:pt x="2545" y="65"/>
                </a:cubicBezTo>
                <a:lnTo>
                  <a:pt x="2545" y="455"/>
                </a:lnTo>
                <a:lnTo>
                  <a:pt x="2545" y="455"/>
                </a:lnTo>
                <a:cubicBezTo>
                  <a:pt x="2212" y="455"/>
                  <a:pt x="1881" y="522"/>
                  <a:pt x="1573" y="649"/>
                </a:cubicBezTo>
                <a:lnTo>
                  <a:pt x="1573" y="649"/>
                </a:lnTo>
                <a:cubicBezTo>
                  <a:pt x="1264" y="777"/>
                  <a:pt x="983" y="965"/>
                  <a:pt x="746" y="1202"/>
                </a:cubicBezTo>
                <a:lnTo>
                  <a:pt x="746" y="1202"/>
                </a:lnTo>
                <a:cubicBezTo>
                  <a:pt x="509" y="1438"/>
                  <a:pt x="322" y="1719"/>
                  <a:pt x="194" y="2029"/>
                </a:cubicBezTo>
                <a:lnTo>
                  <a:pt x="194" y="2029"/>
                </a:lnTo>
                <a:cubicBezTo>
                  <a:pt x="66" y="2336"/>
                  <a:pt x="0" y="2668"/>
                  <a:pt x="0" y="3002"/>
                </a:cubicBezTo>
                <a:lnTo>
                  <a:pt x="1134" y="3002"/>
                </a:lnTo>
                <a:lnTo>
                  <a:pt x="1134" y="3002"/>
                </a:lnTo>
                <a:cubicBezTo>
                  <a:pt x="1134" y="2817"/>
                  <a:pt x="1171" y="2633"/>
                  <a:pt x="1242" y="2461"/>
                </a:cubicBezTo>
                <a:lnTo>
                  <a:pt x="1242" y="2461"/>
                </a:lnTo>
                <a:cubicBezTo>
                  <a:pt x="1313" y="2290"/>
                  <a:pt x="1418" y="2135"/>
                  <a:pt x="1548" y="2004"/>
                </a:cubicBezTo>
                <a:lnTo>
                  <a:pt x="1548" y="2004"/>
                </a:lnTo>
                <a:cubicBezTo>
                  <a:pt x="1680" y="1873"/>
                  <a:pt x="1836" y="1769"/>
                  <a:pt x="2007" y="1697"/>
                </a:cubicBezTo>
                <a:lnTo>
                  <a:pt x="2007" y="1697"/>
                </a:lnTo>
                <a:cubicBezTo>
                  <a:pt x="2178" y="1627"/>
                  <a:pt x="2360" y="1590"/>
                  <a:pt x="2545" y="1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D0923563-14BD-5F44-ADA9-8BC27C2E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584" y="6172189"/>
            <a:ext cx="2959641" cy="2274245"/>
          </a:xfrm>
          <a:custGeom>
            <a:avLst/>
            <a:gdLst>
              <a:gd name="T0" fmla="*/ 1004 w 2095"/>
              <a:gd name="T1" fmla="*/ 31 h 1609"/>
              <a:gd name="T2" fmla="*/ 1004 w 2095"/>
              <a:gd name="T3" fmla="*/ 31 h 1609"/>
              <a:gd name="T4" fmla="*/ 1090 w 2095"/>
              <a:gd name="T5" fmla="*/ 31 h 1609"/>
              <a:gd name="T6" fmla="*/ 2072 w 2095"/>
              <a:gd name="T7" fmla="*/ 1529 h 1609"/>
              <a:gd name="T8" fmla="*/ 2072 w 2095"/>
              <a:gd name="T9" fmla="*/ 1529 h 1609"/>
              <a:gd name="T10" fmla="*/ 2030 w 2095"/>
              <a:gd name="T11" fmla="*/ 1608 h 1609"/>
              <a:gd name="T12" fmla="*/ 65 w 2095"/>
              <a:gd name="T13" fmla="*/ 1608 h 1609"/>
              <a:gd name="T14" fmla="*/ 65 w 2095"/>
              <a:gd name="T15" fmla="*/ 1608 h 1609"/>
              <a:gd name="T16" fmla="*/ 22 w 2095"/>
              <a:gd name="T17" fmla="*/ 1529 h 1609"/>
              <a:gd name="T18" fmla="*/ 1004 w 2095"/>
              <a:gd name="T19" fmla="*/ 31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5" h="1609">
                <a:moveTo>
                  <a:pt x="1004" y="31"/>
                </a:moveTo>
                <a:lnTo>
                  <a:pt x="1004" y="31"/>
                </a:lnTo>
                <a:cubicBezTo>
                  <a:pt x="1025" y="0"/>
                  <a:pt x="1070" y="0"/>
                  <a:pt x="1090" y="31"/>
                </a:cubicBezTo>
                <a:lnTo>
                  <a:pt x="2072" y="1529"/>
                </a:lnTo>
                <a:lnTo>
                  <a:pt x="2072" y="1529"/>
                </a:lnTo>
                <a:cubicBezTo>
                  <a:pt x="2094" y="1564"/>
                  <a:pt x="2071" y="1608"/>
                  <a:pt x="2030" y="1608"/>
                </a:cubicBezTo>
                <a:lnTo>
                  <a:pt x="65" y="1608"/>
                </a:lnTo>
                <a:lnTo>
                  <a:pt x="65" y="1608"/>
                </a:lnTo>
                <a:cubicBezTo>
                  <a:pt x="24" y="1608"/>
                  <a:pt x="0" y="1564"/>
                  <a:pt x="22" y="1529"/>
                </a:cubicBezTo>
                <a:lnTo>
                  <a:pt x="1004" y="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9141E2C-25FA-1049-8CA1-F152694464CC}"/>
              </a:ext>
            </a:extLst>
          </p:cNvPr>
          <p:cNvSpPr txBox="1">
            <a:spLocks/>
          </p:cNvSpPr>
          <p:nvPr/>
        </p:nvSpPr>
        <p:spPr>
          <a:xfrm>
            <a:off x="1646313" y="9617816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9FFF5-9C83-A64A-9CB3-7A01387A9993}"/>
              </a:ext>
            </a:extLst>
          </p:cNvPr>
          <p:cNvSpPr txBox="1"/>
          <p:nvPr/>
        </p:nvSpPr>
        <p:spPr>
          <a:xfrm>
            <a:off x="4117755" y="90358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30CB2BB-A07A-E94D-BB82-00ABEF4ACF27}"/>
              </a:ext>
            </a:extLst>
          </p:cNvPr>
          <p:cNvSpPr txBox="1">
            <a:spLocks/>
          </p:cNvSpPr>
          <p:nvPr/>
        </p:nvSpPr>
        <p:spPr>
          <a:xfrm>
            <a:off x="17180206" y="5178360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DB317D-5C9A-D040-BED0-9C3C8CE63766}"/>
              </a:ext>
            </a:extLst>
          </p:cNvPr>
          <p:cNvSpPr txBox="1"/>
          <p:nvPr/>
        </p:nvSpPr>
        <p:spPr>
          <a:xfrm>
            <a:off x="17180206" y="459642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CBDDEB5-78D2-0A41-8BBD-02488D41012F}"/>
              </a:ext>
            </a:extLst>
          </p:cNvPr>
          <p:cNvSpPr txBox="1">
            <a:spLocks/>
          </p:cNvSpPr>
          <p:nvPr/>
        </p:nvSpPr>
        <p:spPr>
          <a:xfrm>
            <a:off x="17180206" y="9617816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446EE-5B5E-AC4D-B503-04D093BDCA75}"/>
              </a:ext>
            </a:extLst>
          </p:cNvPr>
          <p:cNvSpPr txBox="1"/>
          <p:nvPr/>
        </p:nvSpPr>
        <p:spPr>
          <a:xfrm>
            <a:off x="17180206" y="9035885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F9C85-49D8-7E4E-9E52-8DC742C293AF}"/>
              </a:ext>
            </a:extLst>
          </p:cNvPr>
          <p:cNvSpPr txBox="1"/>
          <p:nvPr/>
        </p:nvSpPr>
        <p:spPr>
          <a:xfrm>
            <a:off x="11753368" y="4203816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F74FC-8398-FB4C-B28E-EC1C210D680E}"/>
              </a:ext>
            </a:extLst>
          </p:cNvPr>
          <p:cNvSpPr txBox="1"/>
          <p:nvPr/>
        </p:nvSpPr>
        <p:spPr>
          <a:xfrm>
            <a:off x="14955616" y="7457654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03843-432C-904A-B78D-212825195692}"/>
              </a:ext>
            </a:extLst>
          </p:cNvPr>
          <p:cNvSpPr txBox="1"/>
          <p:nvPr/>
        </p:nvSpPr>
        <p:spPr>
          <a:xfrm>
            <a:off x="11938335" y="10770869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C2A7E-95FF-AE48-B63A-D4A669D32764}"/>
              </a:ext>
            </a:extLst>
          </p:cNvPr>
          <p:cNvSpPr txBox="1"/>
          <p:nvPr/>
        </p:nvSpPr>
        <p:spPr>
          <a:xfrm>
            <a:off x="8276433" y="7540781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7690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79EE-0CE6-A94F-BAD2-2AC43B7ED20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3394-9B65-EB4C-A695-4AE66464C5B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3A951F84-AA47-F24F-A5AB-49FFB8AB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68" y="4445490"/>
            <a:ext cx="4352192" cy="1840888"/>
          </a:xfrm>
          <a:custGeom>
            <a:avLst/>
            <a:gdLst>
              <a:gd name="T0" fmla="*/ 1747 w 3494"/>
              <a:gd name="T1" fmla="*/ 0 h 1478"/>
              <a:gd name="T2" fmla="*/ 3493 w 3494"/>
              <a:gd name="T3" fmla="*/ 738 h 1478"/>
              <a:gd name="T4" fmla="*/ 1747 w 3494"/>
              <a:gd name="T5" fmla="*/ 1477 h 1478"/>
              <a:gd name="T6" fmla="*/ 0 w 3494"/>
              <a:gd name="T7" fmla="*/ 738 h 1478"/>
              <a:gd name="T8" fmla="*/ 1747 w 3494"/>
              <a:gd name="T9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4" h="1478">
                <a:moveTo>
                  <a:pt x="1747" y="0"/>
                </a:moveTo>
                <a:lnTo>
                  <a:pt x="3493" y="738"/>
                </a:lnTo>
                <a:lnTo>
                  <a:pt x="1747" y="1477"/>
                </a:lnTo>
                <a:lnTo>
                  <a:pt x="0" y="738"/>
                </a:lnTo>
                <a:lnTo>
                  <a:pt x="17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7A53B59-2979-9B47-B8A2-38A429E7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64" y="5360900"/>
            <a:ext cx="2176096" cy="4236792"/>
          </a:xfrm>
          <a:custGeom>
            <a:avLst/>
            <a:gdLst>
              <a:gd name="T0" fmla="*/ 1746 w 1747"/>
              <a:gd name="T1" fmla="*/ 0 h 3401"/>
              <a:gd name="T2" fmla="*/ 1746 w 1747"/>
              <a:gd name="T3" fmla="*/ 2662 h 3401"/>
              <a:gd name="T4" fmla="*/ 0 w 1747"/>
              <a:gd name="T5" fmla="*/ 3400 h 3401"/>
              <a:gd name="T6" fmla="*/ 0 w 1747"/>
              <a:gd name="T7" fmla="*/ 739 h 3401"/>
              <a:gd name="T8" fmla="*/ 1746 w 1747"/>
              <a:gd name="T9" fmla="*/ 0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3401">
                <a:moveTo>
                  <a:pt x="1746" y="0"/>
                </a:moveTo>
                <a:lnTo>
                  <a:pt x="1746" y="2662"/>
                </a:lnTo>
                <a:lnTo>
                  <a:pt x="0" y="3400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FC06B51-80AC-CE47-ACD9-01EEC873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68" y="5360900"/>
            <a:ext cx="2176096" cy="4236792"/>
          </a:xfrm>
          <a:custGeom>
            <a:avLst/>
            <a:gdLst>
              <a:gd name="T0" fmla="*/ 1747 w 1748"/>
              <a:gd name="T1" fmla="*/ 739 h 3401"/>
              <a:gd name="T2" fmla="*/ 1747 w 1748"/>
              <a:gd name="T3" fmla="*/ 3400 h 3401"/>
              <a:gd name="T4" fmla="*/ 0 w 1748"/>
              <a:gd name="T5" fmla="*/ 2662 h 3401"/>
              <a:gd name="T6" fmla="*/ 0 w 1748"/>
              <a:gd name="T7" fmla="*/ 0 h 3401"/>
              <a:gd name="T8" fmla="*/ 1747 w 1748"/>
              <a:gd name="T9" fmla="*/ 739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3401">
                <a:moveTo>
                  <a:pt x="1747" y="739"/>
                </a:moveTo>
                <a:lnTo>
                  <a:pt x="1747" y="3400"/>
                </a:lnTo>
                <a:lnTo>
                  <a:pt x="0" y="2662"/>
                </a:lnTo>
                <a:lnTo>
                  <a:pt x="0" y="0"/>
                </a:lnTo>
                <a:lnTo>
                  <a:pt x="1747" y="7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82">
            <a:extLst>
              <a:ext uri="{FF2B5EF4-FFF2-40B4-BE49-F238E27FC236}">
                <a16:creationId xmlns:a16="http://schemas.microsoft.com/office/drawing/2014/main" id="{8DB6181D-68D4-4541-8E80-387D79F2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76" y="5363648"/>
            <a:ext cx="2176096" cy="4236792"/>
          </a:xfrm>
          <a:custGeom>
            <a:avLst/>
            <a:gdLst>
              <a:gd name="T0" fmla="*/ 1746 w 1747"/>
              <a:gd name="T1" fmla="*/ 0 h 3401"/>
              <a:gd name="T2" fmla="*/ 1746 w 1747"/>
              <a:gd name="T3" fmla="*/ 2662 h 3401"/>
              <a:gd name="T4" fmla="*/ 0 w 1747"/>
              <a:gd name="T5" fmla="*/ 3400 h 3401"/>
              <a:gd name="T6" fmla="*/ 0 w 1747"/>
              <a:gd name="T7" fmla="*/ 739 h 3401"/>
              <a:gd name="T8" fmla="*/ 1746 w 1747"/>
              <a:gd name="T9" fmla="*/ 0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3401">
                <a:moveTo>
                  <a:pt x="1746" y="0"/>
                </a:moveTo>
                <a:lnTo>
                  <a:pt x="1746" y="2662"/>
                </a:lnTo>
                <a:lnTo>
                  <a:pt x="0" y="3400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83">
            <a:extLst>
              <a:ext uri="{FF2B5EF4-FFF2-40B4-BE49-F238E27FC236}">
                <a16:creationId xmlns:a16="http://schemas.microsoft.com/office/drawing/2014/main" id="{103A9CA6-AB09-0C46-9A38-CD87149B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80" y="5363648"/>
            <a:ext cx="2176096" cy="4236792"/>
          </a:xfrm>
          <a:custGeom>
            <a:avLst/>
            <a:gdLst>
              <a:gd name="T0" fmla="*/ 1747 w 1748"/>
              <a:gd name="T1" fmla="*/ 739 h 3401"/>
              <a:gd name="T2" fmla="*/ 1747 w 1748"/>
              <a:gd name="T3" fmla="*/ 3400 h 3401"/>
              <a:gd name="T4" fmla="*/ 0 w 1748"/>
              <a:gd name="T5" fmla="*/ 2662 h 3401"/>
              <a:gd name="T6" fmla="*/ 0 w 1748"/>
              <a:gd name="T7" fmla="*/ 0 h 3401"/>
              <a:gd name="T8" fmla="*/ 1747 w 1748"/>
              <a:gd name="T9" fmla="*/ 739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3401">
                <a:moveTo>
                  <a:pt x="1747" y="739"/>
                </a:moveTo>
                <a:lnTo>
                  <a:pt x="1747" y="3400"/>
                </a:lnTo>
                <a:lnTo>
                  <a:pt x="0" y="2662"/>
                </a:lnTo>
                <a:lnTo>
                  <a:pt x="0" y="0"/>
                </a:lnTo>
                <a:lnTo>
                  <a:pt x="1747" y="739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70AD693-3976-4E42-8C11-A5D6A639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6188961"/>
            <a:ext cx="4352192" cy="1840891"/>
          </a:xfrm>
          <a:custGeom>
            <a:avLst/>
            <a:gdLst>
              <a:gd name="T0" fmla="*/ 1746 w 3494"/>
              <a:gd name="T1" fmla="*/ 0 h 1476"/>
              <a:gd name="T2" fmla="*/ 3493 w 3494"/>
              <a:gd name="T3" fmla="*/ 738 h 1476"/>
              <a:gd name="T4" fmla="*/ 1746 w 3494"/>
              <a:gd name="T5" fmla="*/ 1475 h 1476"/>
              <a:gd name="T6" fmla="*/ 0 w 3494"/>
              <a:gd name="T7" fmla="*/ 738 h 1476"/>
              <a:gd name="T8" fmla="*/ 1746 w 3494"/>
              <a:gd name="T9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4" h="1476">
                <a:moveTo>
                  <a:pt x="1746" y="0"/>
                </a:moveTo>
                <a:lnTo>
                  <a:pt x="3493" y="738"/>
                </a:lnTo>
                <a:lnTo>
                  <a:pt x="1746" y="1475"/>
                </a:lnTo>
                <a:lnTo>
                  <a:pt x="0" y="738"/>
                </a:lnTo>
                <a:lnTo>
                  <a:pt x="174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DAFC8FC-DAD5-1A4A-BBF7-E551052D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68" y="7108371"/>
            <a:ext cx="2176096" cy="3407019"/>
          </a:xfrm>
          <a:custGeom>
            <a:avLst/>
            <a:gdLst>
              <a:gd name="T0" fmla="*/ 1747 w 1748"/>
              <a:gd name="T1" fmla="*/ 0 h 2735"/>
              <a:gd name="T2" fmla="*/ 1747 w 1748"/>
              <a:gd name="T3" fmla="*/ 1996 h 2735"/>
              <a:gd name="T4" fmla="*/ 0 w 1748"/>
              <a:gd name="T5" fmla="*/ 2734 h 2735"/>
              <a:gd name="T6" fmla="*/ 0 w 1748"/>
              <a:gd name="T7" fmla="*/ 737 h 2735"/>
              <a:gd name="T8" fmla="*/ 1747 w 1748"/>
              <a:gd name="T9" fmla="*/ 0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2735">
                <a:moveTo>
                  <a:pt x="1747" y="0"/>
                </a:moveTo>
                <a:lnTo>
                  <a:pt x="1747" y="1996"/>
                </a:lnTo>
                <a:lnTo>
                  <a:pt x="0" y="2734"/>
                </a:lnTo>
                <a:lnTo>
                  <a:pt x="0" y="737"/>
                </a:lnTo>
                <a:lnTo>
                  <a:pt x="174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0E4166D3-81E2-C746-80CE-1FC2F823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7108371"/>
            <a:ext cx="2176096" cy="3407019"/>
          </a:xfrm>
          <a:custGeom>
            <a:avLst/>
            <a:gdLst>
              <a:gd name="T0" fmla="*/ 1746 w 1747"/>
              <a:gd name="T1" fmla="*/ 737 h 2735"/>
              <a:gd name="T2" fmla="*/ 1746 w 1747"/>
              <a:gd name="T3" fmla="*/ 2734 h 2735"/>
              <a:gd name="T4" fmla="*/ 0 w 1747"/>
              <a:gd name="T5" fmla="*/ 1996 h 2735"/>
              <a:gd name="T6" fmla="*/ 0 w 1747"/>
              <a:gd name="T7" fmla="*/ 0 h 2735"/>
              <a:gd name="T8" fmla="*/ 1746 w 1747"/>
              <a:gd name="T9" fmla="*/ 737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2735">
                <a:moveTo>
                  <a:pt x="1746" y="737"/>
                </a:moveTo>
                <a:lnTo>
                  <a:pt x="1746" y="2734"/>
                </a:lnTo>
                <a:lnTo>
                  <a:pt x="0" y="1996"/>
                </a:lnTo>
                <a:lnTo>
                  <a:pt x="0" y="0"/>
                </a:lnTo>
                <a:lnTo>
                  <a:pt x="1746" y="7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85">
            <a:extLst>
              <a:ext uri="{FF2B5EF4-FFF2-40B4-BE49-F238E27FC236}">
                <a16:creationId xmlns:a16="http://schemas.microsoft.com/office/drawing/2014/main" id="{D68F7791-8B4D-E84D-BC01-B95F5727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821" y="7108371"/>
            <a:ext cx="2176096" cy="3407019"/>
          </a:xfrm>
          <a:custGeom>
            <a:avLst/>
            <a:gdLst>
              <a:gd name="T0" fmla="*/ 1747 w 1748"/>
              <a:gd name="T1" fmla="*/ 0 h 2735"/>
              <a:gd name="T2" fmla="*/ 1747 w 1748"/>
              <a:gd name="T3" fmla="*/ 1996 h 2735"/>
              <a:gd name="T4" fmla="*/ 0 w 1748"/>
              <a:gd name="T5" fmla="*/ 2734 h 2735"/>
              <a:gd name="T6" fmla="*/ 0 w 1748"/>
              <a:gd name="T7" fmla="*/ 737 h 2735"/>
              <a:gd name="T8" fmla="*/ 1747 w 1748"/>
              <a:gd name="T9" fmla="*/ 0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2735">
                <a:moveTo>
                  <a:pt x="1747" y="0"/>
                </a:moveTo>
                <a:lnTo>
                  <a:pt x="1747" y="1996"/>
                </a:lnTo>
                <a:lnTo>
                  <a:pt x="0" y="2734"/>
                </a:lnTo>
                <a:lnTo>
                  <a:pt x="0" y="737"/>
                </a:lnTo>
                <a:lnTo>
                  <a:pt x="1747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86">
            <a:extLst>
              <a:ext uri="{FF2B5EF4-FFF2-40B4-BE49-F238E27FC236}">
                <a16:creationId xmlns:a16="http://schemas.microsoft.com/office/drawing/2014/main" id="{15AB6B0C-DD31-F34F-80B6-01E09E42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724" y="7108371"/>
            <a:ext cx="2176096" cy="3407019"/>
          </a:xfrm>
          <a:custGeom>
            <a:avLst/>
            <a:gdLst>
              <a:gd name="T0" fmla="*/ 1746 w 1747"/>
              <a:gd name="T1" fmla="*/ 737 h 2735"/>
              <a:gd name="T2" fmla="*/ 1746 w 1747"/>
              <a:gd name="T3" fmla="*/ 2734 h 2735"/>
              <a:gd name="T4" fmla="*/ 0 w 1747"/>
              <a:gd name="T5" fmla="*/ 1996 h 2735"/>
              <a:gd name="T6" fmla="*/ 0 w 1747"/>
              <a:gd name="T7" fmla="*/ 0 h 2735"/>
              <a:gd name="T8" fmla="*/ 1746 w 1747"/>
              <a:gd name="T9" fmla="*/ 737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2735">
                <a:moveTo>
                  <a:pt x="1746" y="737"/>
                </a:moveTo>
                <a:lnTo>
                  <a:pt x="1746" y="2734"/>
                </a:lnTo>
                <a:lnTo>
                  <a:pt x="0" y="1996"/>
                </a:lnTo>
                <a:lnTo>
                  <a:pt x="0" y="0"/>
                </a:lnTo>
                <a:lnTo>
                  <a:pt x="1746" y="737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065AF391-518C-744C-B636-619E7148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88" y="7939709"/>
            <a:ext cx="4352192" cy="1840891"/>
          </a:xfrm>
          <a:custGeom>
            <a:avLst/>
            <a:gdLst>
              <a:gd name="T0" fmla="*/ 1731 w 3492"/>
              <a:gd name="T1" fmla="*/ 0 h 1477"/>
              <a:gd name="T2" fmla="*/ 3491 w 3492"/>
              <a:gd name="T3" fmla="*/ 704 h 1477"/>
              <a:gd name="T4" fmla="*/ 1759 w 3492"/>
              <a:gd name="T5" fmla="*/ 1476 h 1477"/>
              <a:gd name="T6" fmla="*/ 0 w 3492"/>
              <a:gd name="T7" fmla="*/ 772 h 1477"/>
              <a:gd name="T8" fmla="*/ 1731 w 3492"/>
              <a:gd name="T9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2" h="1477">
                <a:moveTo>
                  <a:pt x="1731" y="0"/>
                </a:moveTo>
                <a:lnTo>
                  <a:pt x="3491" y="704"/>
                </a:lnTo>
                <a:lnTo>
                  <a:pt x="1759" y="1476"/>
                </a:lnTo>
                <a:lnTo>
                  <a:pt x="0" y="772"/>
                </a:lnTo>
                <a:lnTo>
                  <a:pt x="173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C5D6B7B-AB72-A549-B59A-6464410C1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8817374"/>
            <a:ext cx="2192580" cy="2621208"/>
          </a:xfrm>
          <a:custGeom>
            <a:avLst/>
            <a:gdLst>
              <a:gd name="T0" fmla="*/ 1732 w 1759"/>
              <a:gd name="T1" fmla="*/ 0 h 2104"/>
              <a:gd name="T2" fmla="*/ 1758 w 1759"/>
              <a:gd name="T3" fmla="*/ 1331 h 2104"/>
              <a:gd name="T4" fmla="*/ 27 w 1759"/>
              <a:gd name="T5" fmla="*/ 2103 h 2104"/>
              <a:gd name="T6" fmla="*/ 0 w 1759"/>
              <a:gd name="T7" fmla="*/ 772 h 2104"/>
              <a:gd name="T8" fmla="*/ 1732 w 1759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2104">
                <a:moveTo>
                  <a:pt x="1732" y="0"/>
                </a:moveTo>
                <a:lnTo>
                  <a:pt x="1758" y="1331"/>
                </a:lnTo>
                <a:lnTo>
                  <a:pt x="27" y="2103"/>
                </a:lnTo>
                <a:lnTo>
                  <a:pt x="0" y="772"/>
                </a:lnTo>
                <a:lnTo>
                  <a:pt x="17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2992038-4D99-4D4D-B6E8-04CBD08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88" y="8899804"/>
            <a:ext cx="2225555" cy="2538779"/>
          </a:xfrm>
          <a:custGeom>
            <a:avLst/>
            <a:gdLst>
              <a:gd name="T0" fmla="*/ 1759 w 1787"/>
              <a:gd name="T1" fmla="*/ 704 h 2036"/>
              <a:gd name="T2" fmla="*/ 1786 w 1787"/>
              <a:gd name="T3" fmla="*/ 2035 h 2036"/>
              <a:gd name="T4" fmla="*/ 26 w 1787"/>
              <a:gd name="T5" fmla="*/ 1331 h 2036"/>
              <a:gd name="T6" fmla="*/ 0 w 1787"/>
              <a:gd name="T7" fmla="*/ 0 h 2036"/>
              <a:gd name="T8" fmla="*/ 1759 w 1787"/>
              <a:gd name="T9" fmla="*/ 704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7" h="2036">
                <a:moveTo>
                  <a:pt x="1759" y="704"/>
                </a:moveTo>
                <a:lnTo>
                  <a:pt x="1786" y="2035"/>
                </a:lnTo>
                <a:lnTo>
                  <a:pt x="26" y="1331"/>
                </a:lnTo>
                <a:lnTo>
                  <a:pt x="0" y="0"/>
                </a:lnTo>
                <a:lnTo>
                  <a:pt x="1759" y="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88">
            <a:extLst>
              <a:ext uri="{FF2B5EF4-FFF2-40B4-BE49-F238E27FC236}">
                <a16:creationId xmlns:a16="http://schemas.microsoft.com/office/drawing/2014/main" id="{2AF2C9E0-00B8-8C42-9262-4BF9081C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8817374"/>
            <a:ext cx="2192580" cy="2621208"/>
          </a:xfrm>
          <a:custGeom>
            <a:avLst/>
            <a:gdLst>
              <a:gd name="T0" fmla="*/ 1732 w 1759"/>
              <a:gd name="T1" fmla="*/ 0 h 2104"/>
              <a:gd name="T2" fmla="*/ 1758 w 1759"/>
              <a:gd name="T3" fmla="*/ 1331 h 2104"/>
              <a:gd name="T4" fmla="*/ 27 w 1759"/>
              <a:gd name="T5" fmla="*/ 2103 h 2104"/>
              <a:gd name="T6" fmla="*/ 0 w 1759"/>
              <a:gd name="T7" fmla="*/ 772 h 2104"/>
              <a:gd name="T8" fmla="*/ 1732 w 1759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2104">
                <a:moveTo>
                  <a:pt x="1732" y="0"/>
                </a:moveTo>
                <a:lnTo>
                  <a:pt x="1758" y="1331"/>
                </a:lnTo>
                <a:lnTo>
                  <a:pt x="27" y="2103"/>
                </a:lnTo>
                <a:lnTo>
                  <a:pt x="0" y="772"/>
                </a:lnTo>
                <a:lnTo>
                  <a:pt x="1732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89">
            <a:extLst>
              <a:ext uri="{FF2B5EF4-FFF2-40B4-BE49-F238E27FC236}">
                <a16:creationId xmlns:a16="http://schemas.microsoft.com/office/drawing/2014/main" id="{A31E6458-7526-DA4D-B463-A9609F40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88" y="8899804"/>
            <a:ext cx="2225555" cy="2538779"/>
          </a:xfrm>
          <a:custGeom>
            <a:avLst/>
            <a:gdLst>
              <a:gd name="T0" fmla="*/ 1759 w 1787"/>
              <a:gd name="T1" fmla="*/ 704 h 2036"/>
              <a:gd name="T2" fmla="*/ 1786 w 1787"/>
              <a:gd name="T3" fmla="*/ 2035 h 2036"/>
              <a:gd name="T4" fmla="*/ 26 w 1787"/>
              <a:gd name="T5" fmla="*/ 1331 h 2036"/>
              <a:gd name="T6" fmla="*/ 0 w 1787"/>
              <a:gd name="T7" fmla="*/ 0 h 2036"/>
              <a:gd name="T8" fmla="*/ 1759 w 1787"/>
              <a:gd name="T9" fmla="*/ 704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7" h="2036">
                <a:moveTo>
                  <a:pt x="1759" y="704"/>
                </a:moveTo>
                <a:lnTo>
                  <a:pt x="1786" y="2035"/>
                </a:lnTo>
                <a:lnTo>
                  <a:pt x="26" y="1331"/>
                </a:lnTo>
                <a:lnTo>
                  <a:pt x="0" y="0"/>
                </a:lnTo>
                <a:lnTo>
                  <a:pt x="1759" y="704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944AFBE-7696-D04A-B160-011B4854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375" y="10603314"/>
            <a:ext cx="2176096" cy="1752965"/>
          </a:xfrm>
          <a:custGeom>
            <a:avLst/>
            <a:gdLst>
              <a:gd name="T0" fmla="*/ 1746 w 1747"/>
              <a:gd name="T1" fmla="*/ 0 h 1406"/>
              <a:gd name="T2" fmla="*/ 1746 w 1747"/>
              <a:gd name="T3" fmla="*/ 666 h 1406"/>
              <a:gd name="T4" fmla="*/ 0 w 1747"/>
              <a:gd name="T5" fmla="*/ 1405 h 1406"/>
              <a:gd name="T6" fmla="*/ 0 w 1747"/>
              <a:gd name="T7" fmla="*/ 739 h 1406"/>
              <a:gd name="T8" fmla="*/ 1746 w 1747"/>
              <a:gd name="T9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0"/>
                </a:moveTo>
                <a:lnTo>
                  <a:pt x="1746" y="666"/>
                </a:lnTo>
                <a:lnTo>
                  <a:pt x="0" y="1405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B7088B9-32AB-9440-A32C-6711F8E8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9" y="10603314"/>
            <a:ext cx="2176096" cy="1752965"/>
          </a:xfrm>
          <a:custGeom>
            <a:avLst/>
            <a:gdLst>
              <a:gd name="T0" fmla="*/ 1746 w 1747"/>
              <a:gd name="T1" fmla="*/ 739 h 1406"/>
              <a:gd name="T2" fmla="*/ 1746 w 1747"/>
              <a:gd name="T3" fmla="*/ 1405 h 1406"/>
              <a:gd name="T4" fmla="*/ 0 w 1747"/>
              <a:gd name="T5" fmla="*/ 666 h 1406"/>
              <a:gd name="T6" fmla="*/ 0 w 1747"/>
              <a:gd name="T7" fmla="*/ 0 h 1406"/>
              <a:gd name="T8" fmla="*/ 1746 w 1747"/>
              <a:gd name="T9" fmla="*/ 73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739"/>
                </a:moveTo>
                <a:lnTo>
                  <a:pt x="1746" y="1405"/>
                </a:lnTo>
                <a:lnTo>
                  <a:pt x="0" y="666"/>
                </a:lnTo>
                <a:lnTo>
                  <a:pt x="0" y="0"/>
                </a:lnTo>
                <a:lnTo>
                  <a:pt x="1746" y="7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1267434-C527-3344-A695-E4759A47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9" y="9685615"/>
            <a:ext cx="4352192" cy="1840891"/>
          </a:xfrm>
          <a:custGeom>
            <a:avLst/>
            <a:gdLst>
              <a:gd name="T0" fmla="*/ 1746 w 3493"/>
              <a:gd name="T1" fmla="*/ 0 h 1477"/>
              <a:gd name="T2" fmla="*/ 3492 w 3493"/>
              <a:gd name="T3" fmla="*/ 737 h 1477"/>
              <a:gd name="T4" fmla="*/ 1746 w 3493"/>
              <a:gd name="T5" fmla="*/ 1476 h 1477"/>
              <a:gd name="T6" fmla="*/ 0 w 3493"/>
              <a:gd name="T7" fmla="*/ 737 h 1477"/>
              <a:gd name="T8" fmla="*/ 1746 w 3493"/>
              <a:gd name="T9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3" h="1477">
                <a:moveTo>
                  <a:pt x="1746" y="0"/>
                </a:moveTo>
                <a:lnTo>
                  <a:pt x="3492" y="737"/>
                </a:lnTo>
                <a:lnTo>
                  <a:pt x="1746" y="1476"/>
                </a:lnTo>
                <a:lnTo>
                  <a:pt x="0" y="737"/>
                </a:lnTo>
                <a:lnTo>
                  <a:pt x="174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91">
            <a:extLst>
              <a:ext uri="{FF2B5EF4-FFF2-40B4-BE49-F238E27FC236}">
                <a16:creationId xmlns:a16="http://schemas.microsoft.com/office/drawing/2014/main" id="{23713A12-341C-C141-A64B-5486147C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375" y="10603314"/>
            <a:ext cx="2176096" cy="1752965"/>
          </a:xfrm>
          <a:custGeom>
            <a:avLst/>
            <a:gdLst>
              <a:gd name="T0" fmla="*/ 1746 w 1747"/>
              <a:gd name="T1" fmla="*/ 0 h 1406"/>
              <a:gd name="T2" fmla="*/ 1746 w 1747"/>
              <a:gd name="T3" fmla="*/ 666 h 1406"/>
              <a:gd name="T4" fmla="*/ 0 w 1747"/>
              <a:gd name="T5" fmla="*/ 1405 h 1406"/>
              <a:gd name="T6" fmla="*/ 0 w 1747"/>
              <a:gd name="T7" fmla="*/ 739 h 1406"/>
              <a:gd name="T8" fmla="*/ 1746 w 1747"/>
              <a:gd name="T9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0"/>
                </a:moveTo>
                <a:lnTo>
                  <a:pt x="1746" y="666"/>
                </a:lnTo>
                <a:lnTo>
                  <a:pt x="0" y="1405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92">
            <a:extLst>
              <a:ext uri="{FF2B5EF4-FFF2-40B4-BE49-F238E27FC236}">
                <a16:creationId xmlns:a16="http://schemas.microsoft.com/office/drawing/2014/main" id="{87A8E714-80FF-9F4F-9888-14BA45FF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9" y="10603314"/>
            <a:ext cx="2176096" cy="1752965"/>
          </a:xfrm>
          <a:custGeom>
            <a:avLst/>
            <a:gdLst>
              <a:gd name="T0" fmla="*/ 1746 w 1747"/>
              <a:gd name="T1" fmla="*/ 739 h 1406"/>
              <a:gd name="T2" fmla="*/ 1746 w 1747"/>
              <a:gd name="T3" fmla="*/ 1405 h 1406"/>
              <a:gd name="T4" fmla="*/ 0 w 1747"/>
              <a:gd name="T5" fmla="*/ 666 h 1406"/>
              <a:gd name="T6" fmla="*/ 0 w 1747"/>
              <a:gd name="T7" fmla="*/ 0 h 1406"/>
              <a:gd name="T8" fmla="*/ 1746 w 1747"/>
              <a:gd name="T9" fmla="*/ 73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739"/>
                </a:moveTo>
                <a:lnTo>
                  <a:pt x="1746" y="1405"/>
                </a:lnTo>
                <a:lnTo>
                  <a:pt x="0" y="666"/>
                </a:lnTo>
                <a:lnTo>
                  <a:pt x="0" y="0"/>
                </a:lnTo>
                <a:lnTo>
                  <a:pt x="1746" y="739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D5C780-D178-A947-8F1D-BF5DDE29E677}"/>
              </a:ext>
            </a:extLst>
          </p:cNvPr>
          <p:cNvSpPr txBox="1"/>
          <p:nvPr/>
        </p:nvSpPr>
        <p:spPr>
          <a:xfrm>
            <a:off x="3285702" y="9867396"/>
            <a:ext cx="1401346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00549-D176-394E-9710-73AB741291CE}"/>
              </a:ext>
            </a:extLst>
          </p:cNvPr>
          <p:cNvSpPr txBox="1"/>
          <p:nvPr/>
        </p:nvSpPr>
        <p:spPr>
          <a:xfrm>
            <a:off x="5348328" y="8121490"/>
            <a:ext cx="1595309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5816B3-1D76-5F47-89B8-006A49DF2A97}"/>
              </a:ext>
            </a:extLst>
          </p:cNvPr>
          <p:cNvSpPr txBox="1"/>
          <p:nvPr/>
        </p:nvSpPr>
        <p:spPr>
          <a:xfrm>
            <a:off x="7459848" y="6369707"/>
            <a:ext cx="1691489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84091F-0F89-1945-B0A0-59AFE0870D7C}"/>
              </a:ext>
            </a:extLst>
          </p:cNvPr>
          <p:cNvSpPr txBox="1"/>
          <p:nvPr/>
        </p:nvSpPr>
        <p:spPr>
          <a:xfrm>
            <a:off x="9648216" y="4635562"/>
            <a:ext cx="1744387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60D4C75C-07CF-5A46-8D0B-3277065922B3}"/>
              </a:ext>
            </a:extLst>
          </p:cNvPr>
          <p:cNvSpPr txBox="1">
            <a:spLocks/>
          </p:cNvSpPr>
          <p:nvPr/>
        </p:nvSpPr>
        <p:spPr>
          <a:xfrm>
            <a:off x="14501052" y="3572807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C8B6A7-B822-C54A-88EC-C215000C1FB3}"/>
              </a:ext>
            </a:extLst>
          </p:cNvPr>
          <p:cNvSpPr txBox="1"/>
          <p:nvPr/>
        </p:nvSpPr>
        <p:spPr>
          <a:xfrm>
            <a:off x="14501051" y="299087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F227163C-4B26-ED43-8E2B-A7BCA4E9A486}"/>
              </a:ext>
            </a:extLst>
          </p:cNvPr>
          <p:cNvSpPr txBox="1">
            <a:spLocks/>
          </p:cNvSpPr>
          <p:nvPr/>
        </p:nvSpPr>
        <p:spPr>
          <a:xfrm>
            <a:off x="14501052" y="6161671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D47613-959A-5A4A-9783-9DDD0CC22A65}"/>
              </a:ext>
            </a:extLst>
          </p:cNvPr>
          <p:cNvSpPr txBox="1"/>
          <p:nvPr/>
        </p:nvSpPr>
        <p:spPr>
          <a:xfrm>
            <a:off x="14501051" y="557974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46FD9BF-A599-1D43-A805-B506EE752949}"/>
              </a:ext>
            </a:extLst>
          </p:cNvPr>
          <p:cNvSpPr txBox="1">
            <a:spLocks/>
          </p:cNvSpPr>
          <p:nvPr/>
        </p:nvSpPr>
        <p:spPr>
          <a:xfrm>
            <a:off x="14501052" y="8750535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8D00D26-AF09-F545-8223-FCE5DEBEC1A8}"/>
              </a:ext>
            </a:extLst>
          </p:cNvPr>
          <p:cNvSpPr txBox="1"/>
          <p:nvPr/>
        </p:nvSpPr>
        <p:spPr>
          <a:xfrm>
            <a:off x="14501051" y="816860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CAFFA4C3-8C50-454D-8314-62378AE23111}"/>
              </a:ext>
            </a:extLst>
          </p:cNvPr>
          <p:cNvSpPr txBox="1">
            <a:spLocks/>
          </p:cNvSpPr>
          <p:nvPr/>
        </p:nvSpPr>
        <p:spPr>
          <a:xfrm>
            <a:off x="14501052" y="11339400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A94ACE-B410-4644-B19E-E88392116B54}"/>
              </a:ext>
            </a:extLst>
          </p:cNvPr>
          <p:cNvSpPr txBox="1"/>
          <p:nvPr/>
        </p:nvSpPr>
        <p:spPr>
          <a:xfrm>
            <a:off x="14501051" y="1075746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</p:spTree>
    <p:extLst>
      <p:ext uri="{BB962C8B-B14F-4D97-AF65-F5344CB8AC3E}">
        <p14:creationId xmlns:p14="http://schemas.microsoft.com/office/powerpoint/2010/main" val="18354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9E2D1-C7E2-5647-8020-94FAE8A500D6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5E945-2FB5-1741-9AC3-8F695904A52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F5D33A3-5F21-C44D-9664-86221C79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374" y="3050235"/>
            <a:ext cx="11809811" cy="1906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9692E03-6E00-D444-8051-262D2C59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374" y="3258967"/>
            <a:ext cx="1625909" cy="1488587"/>
          </a:xfrm>
          <a:custGeom>
            <a:avLst/>
            <a:gdLst>
              <a:gd name="T0" fmla="*/ 487 w 1307"/>
              <a:gd name="T1" fmla="*/ 218 h 1195"/>
              <a:gd name="T2" fmla="*/ 0 w 1307"/>
              <a:gd name="T3" fmla="*/ 218 h 1195"/>
              <a:gd name="T4" fmla="*/ 0 w 1307"/>
              <a:gd name="T5" fmla="*/ 979 h 1195"/>
              <a:gd name="T6" fmla="*/ 487 w 1307"/>
              <a:gd name="T7" fmla="*/ 979 h 1195"/>
              <a:gd name="T8" fmla="*/ 487 w 1307"/>
              <a:gd name="T9" fmla="*/ 979 h 1195"/>
              <a:gd name="T10" fmla="*/ 520 w 1307"/>
              <a:gd name="T11" fmla="*/ 1012 h 1195"/>
              <a:gd name="T12" fmla="*/ 520 w 1307"/>
              <a:gd name="T13" fmla="*/ 1150 h 1195"/>
              <a:gd name="T14" fmla="*/ 520 w 1307"/>
              <a:gd name="T15" fmla="*/ 1150 h 1195"/>
              <a:gd name="T16" fmla="*/ 576 w 1307"/>
              <a:gd name="T17" fmla="*/ 1177 h 1195"/>
              <a:gd name="T18" fmla="*/ 1289 w 1307"/>
              <a:gd name="T19" fmla="*/ 624 h 1195"/>
              <a:gd name="T20" fmla="*/ 1289 w 1307"/>
              <a:gd name="T21" fmla="*/ 624 h 1195"/>
              <a:gd name="T22" fmla="*/ 1289 w 1307"/>
              <a:gd name="T23" fmla="*/ 570 h 1195"/>
              <a:gd name="T24" fmla="*/ 576 w 1307"/>
              <a:gd name="T25" fmla="*/ 17 h 1195"/>
              <a:gd name="T26" fmla="*/ 576 w 1307"/>
              <a:gd name="T27" fmla="*/ 17 h 1195"/>
              <a:gd name="T28" fmla="*/ 520 w 1307"/>
              <a:gd name="T29" fmla="*/ 44 h 1195"/>
              <a:gd name="T30" fmla="*/ 520 w 1307"/>
              <a:gd name="T31" fmla="*/ 184 h 1195"/>
              <a:gd name="T32" fmla="*/ 520 w 1307"/>
              <a:gd name="T33" fmla="*/ 184 h 1195"/>
              <a:gd name="T34" fmla="*/ 487 w 1307"/>
              <a:gd name="T35" fmla="*/ 218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5">
                <a:moveTo>
                  <a:pt x="487" y="218"/>
                </a:moveTo>
                <a:lnTo>
                  <a:pt x="0" y="218"/>
                </a:lnTo>
                <a:lnTo>
                  <a:pt x="0" y="979"/>
                </a:lnTo>
                <a:lnTo>
                  <a:pt x="487" y="979"/>
                </a:lnTo>
                <a:lnTo>
                  <a:pt x="487" y="979"/>
                </a:lnTo>
                <a:cubicBezTo>
                  <a:pt x="506" y="979"/>
                  <a:pt x="520" y="994"/>
                  <a:pt x="520" y="1012"/>
                </a:cubicBezTo>
                <a:lnTo>
                  <a:pt x="520" y="1150"/>
                </a:lnTo>
                <a:lnTo>
                  <a:pt x="520" y="1150"/>
                </a:lnTo>
                <a:cubicBezTo>
                  <a:pt x="520" y="1178"/>
                  <a:pt x="553" y="1194"/>
                  <a:pt x="576" y="1177"/>
                </a:cubicBezTo>
                <a:lnTo>
                  <a:pt x="1289" y="624"/>
                </a:lnTo>
                <a:lnTo>
                  <a:pt x="1289" y="624"/>
                </a:lnTo>
                <a:cubicBezTo>
                  <a:pt x="1306" y="610"/>
                  <a:pt x="1306" y="584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6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8"/>
                  <a:pt x="487" y="2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1B9C561-4E92-A442-8A93-B29F67CE4A8C}"/>
              </a:ext>
            </a:extLst>
          </p:cNvPr>
          <p:cNvSpPr txBox="1">
            <a:spLocks/>
          </p:cNvSpPr>
          <p:nvPr/>
        </p:nvSpPr>
        <p:spPr>
          <a:xfrm>
            <a:off x="5186356" y="3822558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4E18-46BF-1641-BF1A-D3DA8F0FD33D}"/>
              </a:ext>
            </a:extLst>
          </p:cNvPr>
          <p:cNvSpPr txBox="1"/>
          <p:nvPr/>
        </p:nvSpPr>
        <p:spPr>
          <a:xfrm>
            <a:off x="5186356" y="324062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7" name="Freeform 45">
            <a:extLst>
              <a:ext uri="{FF2B5EF4-FFF2-40B4-BE49-F238E27FC236}">
                <a16:creationId xmlns:a16="http://schemas.microsoft.com/office/drawing/2014/main" id="{2539A937-8083-5A42-A660-E81B40B8D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4201" y="3738147"/>
            <a:ext cx="528637" cy="530225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119C0-884D-1B41-B575-2E3DAC01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738" y="5714311"/>
            <a:ext cx="11809811" cy="19060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701964D-095A-9A4B-9920-E2DBFC8A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738" y="5923042"/>
            <a:ext cx="1625909" cy="1488584"/>
          </a:xfrm>
          <a:custGeom>
            <a:avLst/>
            <a:gdLst>
              <a:gd name="T0" fmla="*/ 487 w 1307"/>
              <a:gd name="T1" fmla="*/ 217 h 1194"/>
              <a:gd name="T2" fmla="*/ 0 w 1307"/>
              <a:gd name="T3" fmla="*/ 217 h 1194"/>
              <a:gd name="T4" fmla="*/ 0 w 1307"/>
              <a:gd name="T5" fmla="*/ 978 h 1194"/>
              <a:gd name="T6" fmla="*/ 487 w 1307"/>
              <a:gd name="T7" fmla="*/ 978 h 1194"/>
              <a:gd name="T8" fmla="*/ 487 w 1307"/>
              <a:gd name="T9" fmla="*/ 978 h 1194"/>
              <a:gd name="T10" fmla="*/ 520 w 1307"/>
              <a:gd name="T11" fmla="*/ 1012 h 1194"/>
              <a:gd name="T12" fmla="*/ 520 w 1307"/>
              <a:gd name="T13" fmla="*/ 1150 h 1194"/>
              <a:gd name="T14" fmla="*/ 520 w 1307"/>
              <a:gd name="T15" fmla="*/ 1150 h 1194"/>
              <a:gd name="T16" fmla="*/ 576 w 1307"/>
              <a:gd name="T17" fmla="*/ 1176 h 1194"/>
              <a:gd name="T18" fmla="*/ 1289 w 1307"/>
              <a:gd name="T19" fmla="*/ 623 h 1194"/>
              <a:gd name="T20" fmla="*/ 1289 w 1307"/>
              <a:gd name="T21" fmla="*/ 623 h 1194"/>
              <a:gd name="T22" fmla="*/ 1289 w 1307"/>
              <a:gd name="T23" fmla="*/ 570 h 1194"/>
              <a:gd name="T24" fmla="*/ 576 w 1307"/>
              <a:gd name="T25" fmla="*/ 17 h 1194"/>
              <a:gd name="T26" fmla="*/ 576 w 1307"/>
              <a:gd name="T27" fmla="*/ 17 h 1194"/>
              <a:gd name="T28" fmla="*/ 520 w 1307"/>
              <a:gd name="T29" fmla="*/ 44 h 1194"/>
              <a:gd name="T30" fmla="*/ 520 w 1307"/>
              <a:gd name="T31" fmla="*/ 184 h 1194"/>
              <a:gd name="T32" fmla="*/ 520 w 1307"/>
              <a:gd name="T33" fmla="*/ 184 h 1194"/>
              <a:gd name="T34" fmla="*/ 487 w 1307"/>
              <a:gd name="T35" fmla="*/ 21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4">
                <a:moveTo>
                  <a:pt x="487" y="217"/>
                </a:moveTo>
                <a:lnTo>
                  <a:pt x="0" y="217"/>
                </a:lnTo>
                <a:lnTo>
                  <a:pt x="0" y="978"/>
                </a:lnTo>
                <a:lnTo>
                  <a:pt x="487" y="978"/>
                </a:lnTo>
                <a:lnTo>
                  <a:pt x="487" y="978"/>
                </a:lnTo>
                <a:cubicBezTo>
                  <a:pt x="506" y="978"/>
                  <a:pt x="520" y="993"/>
                  <a:pt x="520" y="1012"/>
                </a:cubicBezTo>
                <a:lnTo>
                  <a:pt x="520" y="1150"/>
                </a:lnTo>
                <a:lnTo>
                  <a:pt x="520" y="1150"/>
                </a:lnTo>
                <a:cubicBezTo>
                  <a:pt x="520" y="1178"/>
                  <a:pt x="553" y="1193"/>
                  <a:pt x="576" y="1176"/>
                </a:cubicBezTo>
                <a:lnTo>
                  <a:pt x="1289" y="623"/>
                </a:lnTo>
                <a:lnTo>
                  <a:pt x="1289" y="623"/>
                </a:lnTo>
                <a:cubicBezTo>
                  <a:pt x="1306" y="610"/>
                  <a:pt x="1306" y="583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5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7"/>
                  <a:pt x="487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03BBA6B-43BA-2242-835D-FD81E3156B12}"/>
              </a:ext>
            </a:extLst>
          </p:cNvPr>
          <p:cNvSpPr txBox="1">
            <a:spLocks/>
          </p:cNvSpPr>
          <p:nvPr/>
        </p:nvSpPr>
        <p:spPr>
          <a:xfrm>
            <a:off x="7558720" y="6468291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C11DA-F8A1-D344-A40C-615AA3814890}"/>
              </a:ext>
            </a:extLst>
          </p:cNvPr>
          <p:cNvSpPr txBox="1"/>
          <p:nvPr/>
        </p:nvSpPr>
        <p:spPr>
          <a:xfrm>
            <a:off x="7558720" y="588636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Freeform 942">
            <a:extLst>
              <a:ext uri="{FF2B5EF4-FFF2-40B4-BE49-F238E27FC236}">
                <a16:creationId xmlns:a16="http://schemas.microsoft.com/office/drawing/2014/main" id="{E025A2D0-4DBC-C743-A11C-23CB54DE15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0696" y="6402221"/>
            <a:ext cx="460375" cy="530225"/>
          </a:xfrm>
          <a:custGeom>
            <a:avLst/>
            <a:gdLst>
              <a:gd name="T0" fmla="*/ 38826898 w 253639"/>
              <a:gd name="T1" fmla="*/ 61580218 h 291740"/>
              <a:gd name="T2" fmla="*/ 42103199 w 253639"/>
              <a:gd name="T3" fmla="*/ 39767947 h 291740"/>
              <a:gd name="T4" fmla="*/ 45379289 w 253639"/>
              <a:gd name="T5" fmla="*/ 61580218 h 291740"/>
              <a:gd name="T6" fmla="*/ 36486696 w 253639"/>
              <a:gd name="T7" fmla="*/ 37413931 h 291740"/>
              <a:gd name="T8" fmla="*/ 43090063 w 253639"/>
              <a:gd name="T9" fmla="*/ 31362832 h 291740"/>
              <a:gd name="T10" fmla="*/ 41113528 w 253639"/>
              <a:gd name="T11" fmla="*/ 30711645 h 291740"/>
              <a:gd name="T12" fmla="*/ 43090063 w 253639"/>
              <a:gd name="T13" fmla="*/ 24800808 h 291740"/>
              <a:gd name="T14" fmla="*/ 41113528 w 253639"/>
              <a:gd name="T15" fmla="*/ 26293842 h 291740"/>
              <a:gd name="T16" fmla="*/ 42141223 w 253639"/>
              <a:gd name="T17" fmla="*/ 17979373 h 291740"/>
              <a:gd name="T18" fmla="*/ 42141223 w 253639"/>
              <a:gd name="T19" fmla="*/ 21360285 h 291740"/>
              <a:gd name="T20" fmla="*/ 42141223 w 253639"/>
              <a:gd name="T21" fmla="*/ 17979373 h 291740"/>
              <a:gd name="T22" fmla="*/ 9897189 w 253639"/>
              <a:gd name="T23" fmla="*/ 17078087 h 291740"/>
              <a:gd name="T24" fmla="*/ 9897189 w 253639"/>
              <a:gd name="T25" fmla="*/ 10718883 h 291740"/>
              <a:gd name="T26" fmla="*/ 5824391 w 253639"/>
              <a:gd name="T27" fmla="*/ 14828956 h 291740"/>
              <a:gd name="T28" fmla="*/ 22523800 w 253639"/>
              <a:gd name="T29" fmla="*/ 4852976 h 291740"/>
              <a:gd name="T30" fmla="*/ 36486696 w 253639"/>
              <a:gd name="T31" fmla="*/ 23448102 h 291740"/>
              <a:gd name="T32" fmla="*/ 47641635 w 253639"/>
              <a:gd name="T33" fmla="*/ 20309573 h 291740"/>
              <a:gd name="T34" fmla="*/ 49591655 w 253639"/>
              <a:gd name="T35" fmla="*/ 36707873 h 291740"/>
              <a:gd name="T36" fmla="*/ 52867961 w 253639"/>
              <a:gd name="T37" fmla="*/ 19367994 h 291740"/>
              <a:gd name="T38" fmla="*/ 42103199 w 253639"/>
              <a:gd name="T39" fmla="*/ 15837232 h 291740"/>
              <a:gd name="T40" fmla="*/ 33288556 w 253639"/>
              <a:gd name="T41" fmla="*/ 13247904 h 291740"/>
              <a:gd name="T42" fmla="*/ 23693629 w 253639"/>
              <a:gd name="T43" fmla="*/ 2420817 h 291740"/>
              <a:gd name="T44" fmla="*/ 37734859 w 253639"/>
              <a:gd name="T45" fmla="*/ 13247904 h 291740"/>
              <a:gd name="T46" fmla="*/ 54740364 w 253639"/>
              <a:gd name="T47" fmla="*/ 36707873 h 291740"/>
              <a:gd name="T48" fmla="*/ 49591655 w 253639"/>
              <a:gd name="T49" fmla="*/ 59304768 h 291740"/>
              <a:gd name="T50" fmla="*/ 38826898 w 253639"/>
              <a:gd name="T51" fmla="*/ 63541585 h 291740"/>
              <a:gd name="T52" fmla="*/ 33522404 w 253639"/>
              <a:gd name="T53" fmla="*/ 21015897 h 291740"/>
              <a:gd name="T54" fmla="*/ 23693629 w 253639"/>
              <a:gd name="T55" fmla="*/ 2420817 h 291740"/>
              <a:gd name="T56" fmla="*/ 7531619 w 253639"/>
              <a:gd name="T57" fmla="*/ 6676204 h 291740"/>
              <a:gd name="T58" fmla="*/ 6987530 w 253639"/>
              <a:gd name="T59" fmla="*/ 22542010 h 291740"/>
              <a:gd name="T60" fmla="*/ 7919387 w 253639"/>
              <a:gd name="T61" fmla="*/ 61578057 h 291740"/>
              <a:gd name="T62" fmla="*/ 12034516 w 253639"/>
              <a:gd name="T63" fmla="*/ 57414934 h 291740"/>
              <a:gd name="T64" fmla="*/ 19643384 w 253639"/>
              <a:gd name="T65" fmla="*/ 53252521 h 291740"/>
              <a:gd name="T66" fmla="*/ 12034516 w 253639"/>
              <a:gd name="T67" fmla="*/ 45869397 h 291740"/>
              <a:gd name="T68" fmla="*/ 19643384 w 253639"/>
              <a:gd name="T69" fmla="*/ 41706616 h 291740"/>
              <a:gd name="T70" fmla="*/ 12034516 w 253639"/>
              <a:gd name="T71" fmla="*/ 23484618 h 291740"/>
              <a:gd name="T72" fmla="*/ 12655709 w 253639"/>
              <a:gd name="T73" fmla="*/ 7618318 h 291740"/>
              <a:gd name="T74" fmla="*/ 11724043 w 253639"/>
              <a:gd name="T75" fmla="*/ 1963323 h 291740"/>
              <a:gd name="T76" fmla="*/ 38525589 w 253639"/>
              <a:gd name="T77" fmla="*/ 5571784 h 291740"/>
              <a:gd name="T78" fmla="*/ 42102411 w 253639"/>
              <a:gd name="T79" fmla="*/ 1961514 h 291740"/>
              <a:gd name="T80" fmla="*/ 42102411 w 253639"/>
              <a:gd name="T81" fmla="*/ 10985799 h 291740"/>
              <a:gd name="T82" fmla="*/ 7919387 w 253639"/>
              <a:gd name="T83" fmla="*/ 0 h 291740"/>
              <a:gd name="T84" fmla="*/ 13897837 w 253639"/>
              <a:gd name="T85" fmla="*/ 6047268 h 291740"/>
              <a:gd name="T86" fmla="*/ 13897837 w 253639"/>
              <a:gd name="T87" fmla="*/ 39742801 h 291740"/>
              <a:gd name="T88" fmla="*/ 21506847 w 253639"/>
              <a:gd name="T89" fmla="*/ 45869397 h 291740"/>
              <a:gd name="T90" fmla="*/ 13897837 w 253639"/>
              <a:gd name="T91" fmla="*/ 51367263 h 291740"/>
              <a:gd name="T92" fmla="*/ 21506847 w 253639"/>
              <a:gd name="T93" fmla="*/ 57414934 h 291740"/>
              <a:gd name="T94" fmla="*/ 13897837 w 253639"/>
              <a:gd name="T95" fmla="*/ 61263900 h 291740"/>
              <a:gd name="T96" fmla="*/ 5667833 w 253639"/>
              <a:gd name="T97" fmla="*/ 61263900 h 291740"/>
              <a:gd name="T98" fmla="*/ 5667833 w 253639"/>
              <a:gd name="T99" fmla="*/ 6047268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DEE10597-5982-B140-B9DE-594F3A6C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102" y="8383877"/>
            <a:ext cx="11809811" cy="19060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D3D77646-86D0-1C41-B11B-CBF0C3DD9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102" y="8592609"/>
            <a:ext cx="1625909" cy="1488584"/>
          </a:xfrm>
          <a:custGeom>
            <a:avLst/>
            <a:gdLst>
              <a:gd name="T0" fmla="*/ 487 w 1307"/>
              <a:gd name="T1" fmla="*/ 218 h 1195"/>
              <a:gd name="T2" fmla="*/ 0 w 1307"/>
              <a:gd name="T3" fmla="*/ 218 h 1195"/>
              <a:gd name="T4" fmla="*/ 0 w 1307"/>
              <a:gd name="T5" fmla="*/ 979 h 1195"/>
              <a:gd name="T6" fmla="*/ 487 w 1307"/>
              <a:gd name="T7" fmla="*/ 979 h 1195"/>
              <a:gd name="T8" fmla="*/ 487 w 1307"/>
              <a:gd name="T9" fmla="*/ 979 h 1195"/>
              <a:gd name="T10" fmla="*/ 520 w 1307"/>
              <a:gd name="T11" fmla="*/ 1012 h 1195"/>
              <a:gd name="T12" fmla="*/ 520 w 1307"/>
              <a:gd name="T13" fmla="*/ 1150 h 1195"/>
              <a:gd name="T14" fmla="*/ 520 w 1307"/>
              <a:gd name="T15" fmla="*/ 1150 h 1195"/>
              <a:gd name="T16" fmla="*/ 576 w 1307"/>
              <a:gd name="T17" fmla="*/ 1177 h 1195"/>
              <a:gd name="T18" fmla="*/ 1289 w 1307"/>
              <a:gd name="T19" fmla="*/ 624 h 1195"/>
              <a:gd name="T20" fmla="*/ 1289 w 1307"/>
              <a:gd name="T21" fmla="*/ 624 h 1195"/>
              <a:gd name="T22" fmla="*/ 1289 w 1307"/>
              <a:gd name="T23" fmla="*/ 570 h 1195"/>
              <a:gd name="T24" fmla="*/ 576 w 1307"/>
              <a:gd name="T25" fmla="*/ 17 h 1195"/>
              <a:gd name="T26" fmla="*/ 576 w 1307"/>
              <a:gd name="T27" fmla="*/ 17 h 1195"/>
              <a:gd name="T28" fmla="*/ 520 w 1307"/>
              <a:gd name="T29" fmla="*/ 44 h 1195"/>
              <a:gd name="T30" fmla="*/ 520 w 1307"/>
              <a:gd name="T31" fmla="*/ 184 h 1195"/>
              <a:gd name="T32" fmla="*/ 520 w 1307"/>
              <a:gd name="T33" fmla="*/ 184 h 1195"/>
              <a:gd name="T34" fmla="*/ 487 w 1307"/>
              <a:gd name="T35" fmla="*/ 218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5">
                <a:moveTo>
                  <a:pt x="487" y="218"/>
                </a:moveTo>
                <a:lnTo>
                  <a:pt x="0" y="218"/>
                </a:lnTo>
                <a:lnTo>
                  <a:pt x="0" y="979"/>
                </a:lnTo>
                <a:lnTo>
                  <a:pt x="487" y="979"/>
                </a:lnTo>
                <a:lnTo>
                  <a:pt x="487" y="979"/>
                </a:lnTo>
                <a:cubicBezTo>
                  <a:pt x="506" y="979"/>
                  <a:pt x="520" y="993"/>
                  <a:pt x="520" y="1012"/>
                </a:cubicBezTo>
                <a:lnTo>
                  <a:pt x="520" y="1150"/>
                </a:lnTo>
                <a:lnTo>
                  <a:pt x="520" y="1150"/>
                </a:lnTo>
                <a:cubicBezTo>
                  <a:pt x="520" y="1178"/>
                  <a:pt x="553" y="1194"/>
                  <a:pt x="576" y="1177"/>
                </a:cubicBezTo>
                <a:lnTo>
                  <a:pt x="1289" y="624"/>
                </a:lnTo>
                <a:lnTo>
                  <a:pt x="1289" y="624"/>
                </a:lnTo>
                <a:cubicBezTo>
                  <a:pt x="1306" y="610"/>
                  <a:pt x="1306" y="584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6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8"/>
                  <a:pt x="487" y="2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DCD94A9-F10E-D442-A277-0F96D5915D2D}"/>
              </a:ext>
            </a:extLst>
          </p:cNvPr>
          <p:cNvSpPr txBox="1">
            <a:spLocks/>
          </p:cNvSpPr>
          <p:nvPr/>
        </p:nvSpPr>
        <p:spPr>
          <a:xfrm>
            <a:off x="9931084" y="9156198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5B45DE-B03B-3940-96D6-9D068AFC8FD7}"/>
              </a:ext>
            </a:extLst>
          </p:cNvPr>
          <p:cNvSpPr txBox="1"/>
          <p:nvPr/>
        </p:nvSpPr>
        <p:spPr>
          <a:xfrm>
            <a:off x="9931084" y="857426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9" name="Freeform 949">
            <a:extLst>
              <a:ext uri="{FF2B5EF4-FFF2-40B4-BE49-F238E27FC236}">
                <a16:creationId xmlns:a16="http://schemas.microsoft.com/office/drawing/2014/main" id="{08E4BDB7-8820-7241-A578-0D9378FFD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8929" y="9071787"/>
            <a:ext cx="528637" cy="530225"/>
          </a:xfrm>
          <a:custGeom>
            <a:avLst/>
            <a:gdLst>
              <a:gd name="T0" fmla="*/ 17188036 w 291288"/>
              <a:gd name="T1" fmla="*/ 55444532 h 291739"/>
              <a:gd name="T2" fmla="*/ 16244316 w 291288"/>
              <a:gd name="T3" fmla="*/ 61657358 h 291739"/>
              <a:gd name="T4" fmla="*/ 30865571 w 291288"/>
              <a:gd name="T5" fmla="*/ 61657358 h 291739"/>
              <a:gd name="T6" fmla="*/ 30865571 w 291288"/>
              <a:gd name="T7" fmla="*/ 55444532 h 291739"/>
              <a:gd name="T8" fmla="*/ 18367107 w 291288"/>
              <a:gd name="T9" fmla="*/ 48130317 h 291739"/>
              <a:gd name="T10" fmla="*/ 17502179 w 291288"/>
              <a:gd name="T11" fmla="*/ 53478323 h 291739"/>
              <a:gd name="T12" fmla="*/ 31808901 w 291288"/>
              <a:gd name="T13" fmla="*/ 53478323 h 291739"/>
              <a:gd name="T14" fmla="*/ 32751898 w 291288"/>
              <a:gd name="T15" fmla="*/ 54500850 h 291739"/>
              <a:gd name="T16" fmla="*/ 32751898 w 291288"/>
              <a:gd name="T17" fmla="*/ 61657358 h 291739"/>
              <a:gd name="T18" fmla="*/ 58535385 w 291288"/>
              <a:gd name="T19" fmla="*/ 61657358 h 291739"/>
              <a:gd name="T20" fmla="*/ 31573312 w 291288"/>
              <a:gd name="T21" fmla="*/ 48130317 h 291739"/>
              <a:gd name="T22" fmla="*/ 6340013 w 291288"/>
              <a:gd name="T23" fmla="*/ 48130317 h 291739"/>
              <a:gd name="T24" fmla="*/ 2252486 w 291288"/>
              <a:gd name="T25" fmla="*/ 61657358 h 291739"/>
              <a:gd name="T26" fmla="*/ 14278986 w 291288"/>
              <a:gd name="T27" fmla="*/ 61657358 h 291739"/>
              <a:gd name="T28" fmla="*/ 16480182 w 291288"/>
              <a:gd name="T29" fmla="*/ 48130317 h 291739"/>
              <a:gd name="T30" fmla="*/ 56334896 w 291288"/>
              <a:gd name="T31" fmla="*/ 44984780 h 291739"/>
              <a:gd name="T32" fmla="*/ 42892346 w 291288"/>
              <a:gd name="T33" fmla="*/ 51748095 h 291739"/>
              <a:gd name="T34" fmla="*/ 61050793 w 291288"/>
              <a:gd name="T35" fmla="*/ 60792384 h 291739"/>
              <a:gd name="T36" fmla="*/ 41163334 w 291288"/>
              <a:gd name="T37" fmla="*/ 37906726 h 291739"/>
              <a:gd name="T38" fmla="*/ 33381254 w 291288"/>
              <a:gd name="T39" fmla="*/ 46950774 h 291739"/>
              <a:gd name="T40" fmla="*/ 40770472 w 291288"/>
              <a:gd name="T41" fmla="*/ 50568564 h 291739"/>
              <a:gd name="T42" fmla="*/ 55783949 w 291288"/>
              <a:gd name="T43" fmla="*/ 43097175 h 291739"/>
              <a:gd name="T44" fmla="*/ 54211526 w 291288"/>
              <a:gd name="T45" fmla="*/ 37906726 h 291739"/>
              <a:gd name="T46" fmla="*/ 20096331 w 291288"/>
              <a:gd name="T47" fmla="*/ 37906726 h 291739"/>
              <a:gd name="T48" fmla="*/ 18760174 w 291288"/>
              <a:gd name="T49" fmla="*/ 46242897 h 291739"/>
              <a:gd name="T50" fmla="*/ 29450189 w 291288"/>
              <a:gd name="T51" fmla="*/ 46242897 h 291739"/>
              <a:gd name="T52" fmla="*/ 22454634 w 291288"/>
              <a:gd name="T53" fmla="*/ 37906726 h 291739"/>
              <a:gd name="T54" fmla="*/ 9405428 w 291288"/>
              <a:gd name="T55" fmla="*/ 37906726 h 291739"/>
              <a:gd name="T56" fmla="*/ 6890061 w 291288"/>
              <a:gd name="T57" fmla="*/ 46242897 h 291739"/>
              <a:gd name="T58" fmla="*/ 16795130 w 291288"/>
              <a:gd name="T59" fmla="*/ 46242897 h 291739"/>
              <a:gd name="T60" fmla="*/ 18131296 w 291288"/>
              <a:gd name="T61" fmla="*/ 37906726 h 291739"/>
              <a:gd name="T62" fmla="*/ 31808901 w 291288"/>
              <a:gd name="T63" fmla="*/ 11235834 h 291739"/>
              <a:gd name="T64" fmla="*/ 25146144 w 291288"/>
              <a:gd name="T65" fmla="*/ 18002802 h 291739"/>
              <a:gd name="T66" fmla="*/ 31808901 w 291288"/>
              <a:gd name="T67" fmla="*/ 24690642 h 291739"/>
              <a:gd name="T68" fmla="*/ 38471938 w 291288"/>
              <a:gd name="T69" fmla="*/ 18002802 h 291739"/>
              <a:gd name="T70" fmla="*/ 31808901 w 291288"/>
              <a:gd name="T71" fmla="*/ 11235834 h 291739"/>
              <a:gd name="T72" fmla="*/ 31808901 w 291288"/>
              <a:gd name="T73" fmla="*/ 9347110 h 291739"/>
              <a:gd name="T74" fmla="*/ 40431402 w 291288"/>
              <a:gd name="T75" fmla="*/ 18002802 h 291739"/>
              <a:gd name="T76" fmla="*/ 31808901 w 291288"/>
              <a:gd name="T77" fmla="*/ 26579223 h 291739"/>
              <a:gd name="T78" fmla="*/ 23186248 w 291288"/>
              <a:gd name="T79" fmla="*/ 18002802 h 291739"/>
              <a:gd name="T80" fmla="*/ 31808901 w 291288"/>
              <a:gd name="T81" fmla="*/ 9347110 h 291739"/>
              <a:gd name="T82" fmla="*/ 31808901 w 291288"/>
              <a:gd name="T83" fmla="*/ 1887859 h 291739"/>
              <a:gd name="T84" fmla="*/ 15930079 w 291288"/>
              <a:gd name="T85" fmla="*/ 17773654 h 291739"/>
              <a:gd name="T86" fmla="*/ 31808901 w 291288"/>
              <a:gd name="T87" fmla="*/ 45849675 h 291739"/>
              <a:gd name="T88" fmla="*/ 47608971 w 291288"/>
              <a:gd name="T89" fmla="*/ 17773654 h 291739"/>
              <a:gd name="T90" fmla="*/ 31808901 w 291288"/>
              <a:gd name="T91" fmla="*/ 1887859 h 291739"/>
              <a:gd name="T92" fmla="*/ 31808901 w 291288"/>
              <a:gd name="T93" fmla="*/ 0 h 291739"/>
              <a:gd name="T94" fmla="*/ 49495374 w 291288"/>
              <a:gd name="T95" fmla="*/ 17773654 h 291739"/>
              <a:gd name="T96" fmla="*/ 42420578 w 291288"/>
              <a:gd name="T97" fmla="*/ 35940424 h 291739"/>
              <a:gd name="T98" fmla="*/ 54918927 w 291288"/>
              <a:gd name="T99" fmla="*/ 35940424 h 291739"/>
              <a:gd name="T100" fmla="*/ 55783949 w 291288"/>
              <a:gd name="T101" fmla="*/ 36648300 h 291739"/>
              <a:gd name="T102" fmla="*/ 63487558 w 291288"/>
              <a:gd name="T103" fmla="*/ 62286550 h 291739"/>
              <a:gd name="T104" fmla="*/ 63409105 w 291288"/>
              <a:gd name="T105" fmla="*/ 63230248 h 291739"/>
              <a:gd name="T106" fmla="*/ 62622895 w 291288"/>
              <a:gd name="T107" fmla="*/ 63623352 h 291739"/>
              <a:gd name="T108" fmla="*/ 916583 w 291288"/>
              <a:gd name="T109" fmla="*/ 63623352 h 291739"/>
              <a:gd name="T110" fmla="*/ 130588 w 291288"/>
              <a:gd name="T111" fmla="*/ 63230248 h 291739"/>
              <a:gd name="T112" fmla="*/ 51989 w 291288"/>
              <a:gd name="T113" fmla="*/ 62286550 h 291739"/>
              <a:gd name="T114" fmla="*/ 7754965 w 291288"/>
              <a:gd name="T115" fmla="*/ 36648300 h 291739"/>
              <a:gd name="T116" fmla="*/ 8698175 w 291288"/>
              <a:gd name="T117" fmla="*/ 35940424 h 291739"/>
              <a:gd name="T118" fmla="*/ 21039383 w 291288"/>
              <a:gd name="T119" fmla="*/ 35940424 h 291739"/>
              <a:gd name="T120" fmla="*/ 14043429 w 291288"/>
              <a:gd name="T121" fmla="*/ 17773654 h 291739"/>
              <a:gd name="T122" fmla="*/ 31808901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0AB05B58-6AC6-C242-A83F-2F3E7C51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466" y="11047950"/>
            <a:ext cx="11809811" cy="19060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E7B5DAD5-12DC-4746-A261-2AF7FCD7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466" y="11256681"/>
            <a:ext cx="1625909" cy="1488587"/>
          </a:xfrm>
          <a:custGeom>
            <a:avLst/>
            <a:gdLst>
              <a:gd name="T0" fmla="*/ 487 w 1307"/>
              <a:gd name="T1" fmla="*/ 217 h 1194"/>
              <a:gd name="T2" fmla="*/ 0 w 1307"/>
              <a:gd name="T3" fmla="*/ 217 h 1194"/>
              <a:gd name="T4" fmla="*/ 0 w 1307"/>
              <a:gd name="T5" fmla="*/ 978 h 1194"/>
              <a:gd name="T6" fmla="*/ 487 w 1307"/>
              <a:gd name="T7" fmla="*/ 978 h 1194"/>
              <a:gd name="T8" fmla="*/ 487 w 1307"/>
              <a:gd name="T9" fmla="*/ 978 h 1194"/>
              <a:gd name="T10" fmla="*/ 520 w 1307"/>
              <a:gd name="T11" fmla="*/ 1012 h 1194"/>
              <a:gd name="T12" fmla="*/ 520 w 1307"/>
              <a:gd name="T13" fmla="*/ 1149 h 1194"/>
              <a:gd name="T14" fmla="*/ 520 w 1307"/>
              <a:gd name="T15" fmla="*/ 1149 h 1194"/>
              <a:gd name="T16" fmla="*/ 576 w 1307"/>
              <a:gd name="T17" fmla="*/ 1176 h 1194"/>
              <a:gd name="T18" fmla="*/ 1289 w 1307"/>
              <a:gd name="T19" fmla="*/ 623 h 1194"/>
              <a:gd name="T20" fmla="*/ 1289 w 1307"/>
              <a:gd name="T21" fmla="*/ 623 h 1194"/>
              <a:gd name="T22" fmla="*/ 1289 w 1307"/>
              <a:gd name="T23" fmla="*/ 570 h 1194"/>
              <a:gd name="T24" fmla="*/ 576 w 1307"/>
              <a:gd name="T25" fmla="*/ 17 h 1194"/>
              <a:gd name="T26" fmla="*/ 576 w 1307"/>
              <a:gd name="T27" fmla="*/ 17 h 1194"/>
              <a:gd name="T28" fmla="*/ 520 w 1307"/>
              <a:gd name="T29" fmla="*/ 44 h 1194"/>
              <a:gd name="T30" fmla="*/ 520 w 1307"/>
              <a:gd name="T31" fmla="*/ 184 h 1194"/>
              <a:gd name="T32" fmla="*/ 520 w 1307"/>
              <a:gd name="T33" fmla="*/ 184 h 1194"/>
              <a:gd name="T34" fmla="*/ 487 w 1307"/>
              <a:gd name="T35" fmla="*/ 21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4">
                <a:moveTo>
                  <a:pt x="487" y="217"/>
                </a:moveTo>
                <a:lnTo>
                  <a:pt x="0" y="217"/>
                </a:lnTo>
                <a:lnTo>
                  <a:pt x="0" y="978"/>
                </a:lnTo>
                <a:lnTo>
                  <a:pt x="487" y="978"/>
                </a:lnTo>
                <a:lnTo>
                  <a:pt x="487" y="978"/>
                </a:lnTo>
                <a:cubicBezTo>
                  <a:pt x="506" y="978"/>
                  <a:pt x="520" y="993"/>
                  <a:pt x="520" y="1012"/>
                </a:cubicBezTo>
                <a:lnTo>
                  <a:pt x="520" y="1149"/>
                </a:lnTo>
                <a:lnTo>
                  <a:pt x="520" y="1149"/>
                </a:lnTo>
                <a:cubicBezTo>
                  <a:pt x="520" y="1178"/>
                  <a:pt x="553" y="1193"/>
                  <a:pt x="576" y="1176"/>
                </a:cubicBezTo>
                <a:lnTo>
                  <a:pt x="1289" y="623"/>
                </a:lnTo>
                <a:lnTo>
                  <a:pt x="1289" y="623"/>
                </a:lnTo>
                <a:cubicBezTo>
                  <a:pt x="1306" y="610"/>
                  <a:pt x="1306" y="583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5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7"/>
                  <a:pt x="487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86E8BEC-E8B7-6A43-B506-10EC3C2B05E3}"/>
              </a:ext>
            </a:extLst>
          </p:cNvPr>
          <p:cNvSpPr txBox="1">
            <a:spLocks/>
          </p:cNvSpPr>
          <p:nvPr/>
        </p:nvSpPr>
        <p:spPr>
          <a:xfrm>
            <a:off x="12303448" y="11820272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25205-AE1E-D94F-83C6-75F49269D5A0}"/>
              </a:ext>
            </a:extLst>
          </p:cNvPr>
          <p:cNvSpPr txBox="1"/>
          <p:nvPr/>
        </p:nvSpPr>
        <p:spPr>
          <a:xfrm>
            <a:off x="12303448" y="1123834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0" name="Freeform 950">
            <a:extLst>
              <a:ext uri="{FF2B5EF4-FFF2-40B4-BE49-F238E27FC236}">
                <a16:creationId xmlns:a16="http://schemas.microsoft.com/office/drawing/2014/main" id="{328E75DD-873F-B549-9CE5-5A077B03C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0499" y="11735861"/>
            <a:ext cx="530225" cy="530225"/>
          </a:xfrm>
          <a:custGeom>
            <a:avLst/>
            <a:gdLst>
              <a:gd name="T0" fmla="*/ 29682284 w 291740"/>
              <a:gd name="T1" fmla="*/ 48447584 h 291739"/>
              <a:gd name="T2" fmla="*/ 29682284 w 291740"/>
              <a:gd name="T3" fmla="*/ 49753659 h 291739"/>
              <a:gd name="T4" fmla="*/ 28325747 w 291740"/>
              <a:gd name="T5" fmla="*/ 49753659 h 291739"/>
              <a:gd name="T6" fmla="*/ 28325747 w 291740"/>
              <a:gd name="T7" fmla="*/ 48447584 h 291739"/>
              <a:gd name="T8" fmla="*/ 11702591 w 291740"/>
              <a:gd name="T9" fmla="*/ 48447584 h 291739"/>
              <a:gd name="T10" fmla="*/ 11702591 w 291740"/>
              <a:gd name="T11" fmla="*/ 49753659 h 291739"/>
              <a:gd name="T12" fmla="*/ 10346228 w 291740"/>
              <a:gd name="T13" fmla="*/ 49753659 h 291739"/>
              <a:gd name="T14" fmla="*/ 10346228 w 291740"/>
              <a:gd name="T15" fmla="*/ 48447584 h 291739"/>
              <a:gd name="T16" fmla="*/ 21011357 w 291740"/>
              <a:gd name="T17" fmla="*/ 49059012 h 291739"/>
              <a:gd name="T18" fmla="*/ 19016698 w 291740"/>
              <a:gd name="T19" fmla="*/ 49059012 h 291739"/>
              <a:gd name="T20" fmla="*/ 4948160 w 291740"/>
              <a:gd name="T21" fmla="*/ 28512732 h 291739"/>
              <a:gd name="T22" fmla="*/ 1963323 w 291740"/>
              <a:gd name="T23" fmla="*/ 52391040 h 291739"/>
              <a:gd name="T24" fmla="*/ 24741381 w 291740"/>
              <a:gd name="T25" fmla="*/ 55376021 h 291739"/>
              <a:gd name="T26" fmla="*/ 38250814 w 291740"/>
              <a:gd name="T27" fmla="*/ 60874255 h 291739"/>
              <a:gd name="T28" fmla="*/ 33066862 w 291740"/>
              <a:gd name="T29" fmla="*/ 37152804 h 291739"/>
              <a:gd name="T30" fmla="*/ 16337124 w 291740"/>
              <a:gd name="T31" fmla="*/ 44772099 h 291739"/>
              <a:gd name="T32" fmla="*/ 15315827 w 291740"/>
              <a:gd name="T33" fmla="*/ 44772099 h 291739"/>
              <a:gd name="T34" fmla="*/ 14844523 w 291740"/>
              <a:gd name="T35" fmla="*/ 28512732 h 291739"/>
              <a:gd name="T36" fmla="*/ 23764963 w 291740"/>
              <a:gd name="T37" fmla="*/ 26624807 h 291739"/>
              <a:gd name="T38" fmla="*/ 46599022 w 291740"/>
              <a:gd name="T39" fmla="*/ 27582301 h 291739"/>
              <a:gd name="T40" fmla="*/ 23764963 w 291740"/>
              <a:gd name="T41" fmla="*/ 28619949 h 291739"/>
              <a:gd name="T42" fmla="*/ 23764963 w 291740"/>
              <a:gd name="T43" fmla="*/ 26624807 h 291739"/>
              <a:gd name="T44" fmla="*/ 54639639 w 291740"/>
              <a:gd name="T45" fmla="*/ 17634614 h 291739"/>
              <a:gd name="T46" fmla="*/ 54639639 w 291740"/>
              <a:gd name="T47" fmla="*/ 19626289 h 291739"/>
              <a:gd name="T48" fmla="*/ 35267774 w 291740"/>
              <a:gd name="T49" fmla="*/ 18630243 h 291739"/>
              <a:gd name="T50" fmla="*/ 23746892 w 291740"/>
              <a:gd name="T51" fmla="*/ 17634614 h 291739"/>
              <a:gd name="T52" fmla="*/ 30695593 w 291740"/>
              <a:gd name="T53" fmla="*/ 18630243 h 291739"/>
              <a:gd name="T54" fmla="*/ 23746892 w 291740"/>
              <a:gd name="T55" fmla="*/ 19626289 h 291739"/>
              <a:gd name="T56" fmla="*/ 23746892 w 291740"/>
              <a:gd name="T57" fmla="*/ 17634614 h 291739"/>
              <a:gd name="T58" fmla="*/ 54633389 w 291740"/>
              <a:gd name="T59" fmla="*/ 8644009 h 291739"/>
              <a:gd name="T60" fmla="*/ 54633389 w 291740"/>
              <a:gd name="T61" fmla="*/ 10636220 h 291739"/>
              <a:gd name="T62" fmla="*/ 46677549 w 291740"/>
              <a:gd name="T63" fmla="*/ 9640365 h 291739"/>
              <a:gd name="T64" fmla="*/ 23757248 w 291740"/>
              <a:gd name="T65" fmla="*/ 8644009 h 291739"/>
              <a:gd name="T66" fmla="*/ 42105047 w 291740"/>
              <a:gd name="T67" fmla="*/ 9640365 h 291739"/>
              <a:gd name="T68" fmla="*/ 23757248 w 291740"/>
              <a:gd name="T69" fmla="*/ 10636220 h 291739"/>
              <a:gd name="T70" fmla="*/ 23757248 w 291740"/>
              <a:gd name="T71" fmla="*/ 8644009 h 291739"/>
              <a:gd name="T72" fmla="*/ 17750760 w 291740"/>
              <a:gd name="T73" fmla="*/ 2749657 h 291739"/>
              <a:gd name="T74" fmla="*/ 16808207 w 291740"/>
              <a:gd name="T75" fmla="*/ 42258476 h 291739"/>
              <a:gd name="T76" fmla="*/ 33066862 w 291740"/>
              <a:gd name="T77" fmla="*/ 35189360 h 291739"/>
              <a:gd name="T78" fmla="*/ 60713890 w 291740"/>
              <a:gd name="T79" fmla="*/ 34325184 h 291739"/>
              <a:gd name="T80" fmla="*/ 61578057 w 291740"/>
              <a:gd name="T81" fmla="*/ 4870190 h 291739"/>
              <a:gd name="T82" fmla="*/ 58593468 w 291740"/>
              <a:gd name="T83" fmla="*/ 1885498 h 291739"/>
              <a:gd name="T84" fmla="*/ 19792759 w 291740"/>
              <a:gd name="T85" fmla="*/ 0 h 291739"/>
              <a:gd name="T86" fmla="*/ 62049391 w 291740"/>
              <a:gd name="T87" fmla="*/ 1335750 h 291739"/>
              <a:gd name="T88" fmla="*/ 63541585 w 291740"/>
              <a:gd name="T89" fmla="*/ 32204389 h 291739"/>
              <a:gd name="T90" fmla="*/ 58593468 w 291740"/>
              <a:gd name="T91" fmla="*/ 37152804 h 291739"/>
              <a:gd name="T92" fmla="*/ 40135899 w 291740"/>
              <a:gd name="T93" fmla="*/ 62523656 h 291739"/>
              <a:gd name="T94" fmla="*/ 39193038 w 291740"/>
              <a:gd name="T95" fmla="*/ 63544660 h 291739"/>
              <a:gd name="T96" fmla="*/ 30867719 w 291740"/>
              <a:gd name="T97" fmla="*/ 58910691 h 291739"/>
              <a:gd name="T98" fmla="*/ 4948160 w 291740"/>
              <a:gd name="T99" fmla="*/ 57339854 h 291739"/>
              <a:gd name="T100" fmla="*/ 0 w 291740"/>
              <a:gd name="T101" fmla="*/ 31575830 h 291739"/>
              <a:gd name="T102" fmla="*/ 14844523 w 291740"/>
              <a:gd name="T103" fmla="*/ 26549164 h 291739"/>
              <a:gd name="T104" fmla="*/ 16415453 w 291740"/>
              <a:gd name="T105" fmla="*/ 1335750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4DEA0-C698-084B-A40E-A056BB46E776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FBBA9-BE3E-BA4E-A488-4065FDE430D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C4D08E32-9A10-8744-A079-71F59747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23" y="3955367"/>
            <a:ext cx="5973275" cy="8066942"/>
          </a:xfrm>
          <a:prstGeom prst="roundRect">
            <a:avLst>
              <a:gd name="adj" fmla="val 8806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E85A7C2D-0691-2A4A-B72F-2FD7B2A6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189" y="3955367"/>
            <a:ext cx="5973275" cy="8066942"/>
          </a:xfrm>
          <a:prstGeom prst="roundRect">
            <a:avLst>
              <a:gd name="adj" fmla="val 880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D93CF464-74E8-4441-903C-5641A9BA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52" y="3955367"/>
            <a:ext cx="5973275" cy="8066942"/>
          </a:xfrm>
          <a:prstGeom prst="roundRect">
            <a:avLst>
              <a:gd name="adj" fmla="val 880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80113C2-572E-D74F-833A-41AC8884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343" y="7670117"/>
            <a:ext cx="994631" cy="620958"/>
          </a:xfrm>
          <a:custGeom>
            <a:avLst/>
            <a:gdLst>
              <a:gd name="T0" fmla="*/ 0 w 800"/>
              <a:gd name="T1" fmla="*/ 385 h 499"/>
              <a:gd name="T2" fmla="*/ 0 w 800"/>
              <a:gd name="T3" fmla="*/ 115 h 499"/>
              <a:gd name="T4" fmla="*/ 0 w 800"/>
              <a:gd name="T5" fmla="*/ 115 h 499"/>
              <a:gd name="T6" fmla="*/ 27 w 800"/>
              <a:gd name="T7" fmla="*/ 88 h 499"/>
              <a:gd name="T8" fmla="*/ 399 w 800"/>
              <a:gd name="T9" fmla="*/ 88 h 499"/>
              <a:gd name="T10" fmla="*/ 399 w 800"/>
              <a:gd name="T11" fmla="*/ 88 h 499"/>
              <a:gd name="T12" fmla="*/ 426 w 800"/>
              <a:gd name="T13" fmla="*/ 60 h 499"/>
              <a:gd name="T14" fmla="*/ 426 w 800"/>
              <a:gd name="T15" fmla="*/ 35 h 499"/>
              <a:gd name="T16" fmla="*/ 426 w 800"/>
              <a:gd name="T17" fmla="*/ 35 h 499"/>
              <a:gd name="T18" fmla="*/ 468 w 800"/>
              <a:gd name="T19" fmla="*/ 13 h 499"/>
              <a:gd name="T20" fmla="*/ 783 w 800"/>
              <a:gd name="T21" fmla="*/ 227 h 499"/>
              <a:gd name="T22" fmla="*/ 783 w 800"/>
              <a:gd name="T23" fmla="*/ 227 h 499"/>
              <a:gd name="T24" fmla="*/ 783 w 800"/>
              <a:gd name="T25" fmla="*/ 271 h 499"/>
              <a:gd name="T26" fmla="*/ 468 w 800"/>
              <a:gd name="T27" fmla="*/ 485 h 499"/>
              <a:gd name="T28" fmla="*/ 468 w 800"/>
              <a:gd name="T29" fmla="*/ 485 h 499"/>
              <a:gd name="T30" fmla="*/ 426 w 800"/>
              <a:gd name="T31" fmla="*/ 463 h 499"/>
              <a:gd name="T32" fmla="*/ 426 w 800"/>
              <a:gd name="T33" fmla="*/ 439 h 499"/>
              <a:gd name="T34" fmla="*/ 426 w 800"/>
              <a:gd name="T35" fmla="*/ 439 h 499"/>
              <a:gd name="T36" fmla="*/ 399 w 800"/>
              <a:gd name="T37" fmla="*/ 411 h 499"/>
              <a:gd name="T38" fmla="*/ 27 w 800"/>
              <a:gd name="T39" fmla="*/ 411 h 499"/>
              <a:gd name="T40" fmla="*/ 27 w 800"/>
              <a:gd name="T41" fmla="*/ 411 h 499"/>
              <a:gd name="T42" fmla="*/ 0 w 800"/>
              <a:gd name="T43" fmla="*/ 38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499">
                <a:moveTo>
                  <a:pt x="0" y="385"/>
                </a:moveTo>
                <a:lnTo>
                  <a:pt x="0" y="115"/>
                </a:lnTo>
                <a:lnTo>
                  <a:pt x="0" y="115"/>
                </a:lnTo>
                <a:cubicBezTo>
                  <a:pt x="0" y="99"/>
                  <a:pt x="12" y="88"/>
                  <a:pt x="27" y="88"/>
                </a:cubicBezTo>
                <a:lnTo>
                  <a:pt x="399" y="88"/>
                </a:lnTo>
                <a:lnTo>
                  <a:pt x="399" y="88"/>
                </a:lnTo>
                <a:cubicBezTo>
                  <a:pt x="414" y="88"/>
                  <a:pt x="426" y="76"/>
                  <a:pt x="426" y="60"/>
                </a:cubicBezTo>
                <a:lnTo>
                  <a:pt x="426" y="35"/>
                </a:lnTo>
                <a:lnTo>
                  <a:pt x="426" y="35"/>
                </a:lnTo>
                <a:cubicBezTo>
                  <a:pt x="426" y="13"/>
                  <a:pt x="451" y="0"/>
                  <a:pt x="468" y="13"/>
                </a:cubicBezTo>
                <a:lnTo>
                  <a:pt x="783" y="227"/>
                </a:lnTo>
                <a:lnTo>
                  <a:pt x="783" y="227"/>
                </a:lnTo>
                <a:cubicBezTo>
                  <a:pt x="799" y="238"/>
                  <a:pt x="799" y="261"/>
                  <a:pt x="783" y="271"/>
                </a:cubicBezTo>
                <a:lnTo>
                  <a:pt x="468" y="485"/>
                </a:lnTo>
                <a:lnTo>
                  <a:pt x="468" y="485"/>
                </a:lnTo>
                <a:cubicBezTo>
                  <a:pt x="451" y="498"/>
                  <a:pt x="426" y="485"/>
                  <a:pt x="426" y="463"/>
                </a:cubicBezTo>
                <a:lnTo>
                  <a:pt x="426" y="439"/>
                </a:lnTo>
                <a:lnTo>
                  <a:pt x="426" y="439"/>
                </a:lnTo>
                <a:cubicBezTo>
                  <a:pt x="426" y="424"/>
                  <a:pt x="414" y="411"/>
                  <a:pt x="399" y="411"/>
                </a:cubicBezTo>
                <a:lnTo>
                  <a:pt x="27" y="411"/>
                </a:lnTo>
                <a:lnTo>
                  <a:pt x="27" y="411"/>
                </a:lnTo>
                <a:cubicBezTo>
                  <a:pt x="12" y="411"/>
                  <a:pt x="0" y="400"/>
                  <a:pt x="0" y="38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EEC70E02-D4CC-5048-B1CF-E04378E4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679" y="7670117"/>
            <a:ext cx="994628" cy="620958"/>
          </a:xfrm>
          <a:custGeom>
            <a:avLst/>
            <a:gdLst>
              <a:gd name="T0" fmla="*/ 0 w 799"/>
              <a:gd name="T1" fmla="*/ 385 h 499"/>
              <a:gd name="T2" fmla="*/ 0 w 799"/>
              <a:gd name="T3" fmla="*/ 115 h 499"/>
              <a:gd name="T4" fmla="*/ 0 w 799"/>
              <a:gd name="T5" fmla="*/ 115 h 499"/>
              <a:gd name="T6" fmla="*/ 27 w 799"/>
              <a:gd name="T7" fmla="*/ 88 h 499"/>
              <a:gd name="T8" fmla="*/ 399 w 799"/>
              <a:gd name="T9" fmla="*/ 88 h 499"/>
              <a:gd name="T10" fmla="*/ 399 w 799"/>
              <a:gd name="T11" fmla="*/ 88 h 499"/>
              <a:gd name="T12" fmla="*/ 426 w 799"/>
              <a:gd name="T13" fmla="*/ 60 h 499"/>
              <a:gd name="T14" fmla="*/ 426 w 799"/>
              <a:gd name="T15" fmla="*/ 35 h 499"/>
              <a:gd name="T16" fmla="*/ 426 w 799"/>
              <a:gd name="T17" fmla="*/ 35 h 499"/>
              <a:gd name="T18" fmla="*/ 468 w 799"/>
              <a:gd name="T19" fmla="*/ 13 h 499"/>
              <a:gd name="T20" fmla="*/ 783 w 799"/>
              <a:gd name="T21" fmla="*/ 227 h 499"/>
              <a:gd name="T22" fmla="*/ 783 w 799"/>
              <a:gd name="T23" fmla="*/ 227 h 499"/>
              <a:gd name="T24" fmla="*/ 783 w 799"/>
              <a:gd name="T25" fmla="*/ 271 h 499"/>
              <a:gd name="T26" fmla="*/ 468 w 799"/>
              <a:gd name="T27" fmla="*/ 485 h 499"/>
              <a:gd name="T28" fmla="*/ 468 w 799"/>
              <a:gd name="T29" fmla="*/ 485 h 499"/>
              <a:gd name="T30" fmla="*/ 426 w 799"/>
              <a:gd name="T31" fmla="*/ 463 h 499"/>
              <a:gd name="T32" fmla="*/ 426 w 799"/>
              <a:gd name="T33" fmla="*/ 439 h 499"/>
              <a:gd name="T34" fmla="*/ 426 w 799"/>
              <a:gd name="T35" fmla="*/ 439 h 499"/>
              <a:gd name="T36" fmla="*/ 399 w 799"/>
              <a:gd name="T37" fmla="*/ 411 h 499"/>
              <a:gd name="T38" fmla="*/ 27 w 799"/>
              <a:gd name="T39" fmla="*/ 411 h 499"/>
              <a:gd name="T40" fmla="*/ 27 w 799"/>
              <a:gd name="T41" fmla="*/ 411 h 499"/>
              <a:gd name="T42" fmla="*/ 0 w 799"/>
              <a:gd name="T43" fmla="*/ 38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9" h="499">
                <a:moveTo>
                  <a:pt x="0" y="385"/>
                </a:moveTo>
                <a:lnTo>
                  <a:pt x="0" y="115"/>
                </a:lnTo>
                <a:lnTo>
                  <a:pt x="0" y="115"/>
                </a:lnTo>
                <a:cubicBezTo>
                  <a:pt x="0" y="99"/>
                  <a:pt x="13" y="88"/>
                  <a:pt x="27" y="88"/>
                </a:cubicBezTo>
                <a:lnTo>
                  <a:pt x="399" y="88"/>
                </a:lnTo>
                <a:lnTo>
                  <a:pt x="399" y="88"/>
                </a:lnTo>
                <a:cubicBezTo>
                  <a:pt x="414" y="88"/>
                  <a:pt x="426" y="76"/>
                  <a:pt x="426" y="60"/>
                </a:cubicBezTo>
                <a:lnTo>
                  <a:pt x="426" y="35"/>
                </a:lnTo>
                <a:lnTo>
                  <a:pt x="426" y="35"/>
                </a:lnTo>
                <a:cubicBezTo>
                  <a:pt x="426" y="13"/>
                  <a:pt x="450" y="0"/>
                  <a:pt x="468" y="13"/>
                </a:cubicBezTo>
                <a:lnTo>
                  <a:pt x="783" y="227"/>
                </a:lnTo>
                <a:lnTo>
                  <a:pt x="783" y="227"/>
                </a:lnTo>
                <a:cubicBezTo>
                  <a:pt x="798" y="238"/>
                  <a:pt x="798" y="261"/>
                  <a:pt x="783" y="271"/>
                </a:cubicBezTo>
                <a:lnTo>
                  <a:pt x="468" y="485"/>
                </a:lnTo>
                <a:lnTo>
                  <a:pt x="468" y="485"/>
                </a:lnTo>
                <a:cubicBezTo>
                  <a:pt x="450" y="498"/>
                  <a:pt x="426" y="485"/>
                  <a:pt x="426" y="463"/>
                </a:cubicBezTo>
                <a:lnTo>
                  <a:pt x="426" y="439"/>
                </a:lnTo>
                <a:lnTo>
                  <a:pt x="426" y="439"/>
                </a:lnTo>
                <a:cubicBezTo>
                  <a:pt x="426" y="424"/>
                  <a:pt x="414" y="411"/>
                  <a:pt x="399" y="411"/>
                </a:cubicBezTo>
                <a:lnTo>
                  <a:pt x="27" y="411"/>
                </a:lnTo>
                <a:lnTo>
                  <a:pt x="27" y="411"/>
                </a:lnTo>
                <a:cubicBezTo>
                  <a:pt x="13" y="411"/>
                  <a:pt x="0" y="400"/>
                  <a:pt x="0" y="38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B80FAF77-B826-AC45-AF9F-74EA06F1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801" y="4743790"/>
            <a:ext cx="2447884" cy="2440142"/>
          </a:xfrm>
          <a:prstGeom prst="chord">
            <a:avLst>
              <a:gd name="adj1" fmla="val 21387126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3CCD4DC0-63EE-0845-9B7B-50505430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883" y="4743790"/>
            <a:ext cx="2447884" cy="2440142"/>
          </a:xfrm>
          <a:prstGeom prst="chord">
            <a:avLst>
              <a:gd name="adj1" fmla="val 21387126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6C0B8CBE-D05C-3D4E-8E08-BCFC12A2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218" y="4743790"/>
            <a:ext cx="2447884" cy="2440142"/>
          </a:xfrm>
          <a:prstGeom prst="chord">
            <a:avLst>
              <a:gd name="adj1" fmla="val 21387126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997">
            <a:extLst>
              <a:ext uri="{FF2B5EF4-FFF2-40B4-BE49-F238E27FC236}">
                <a16:creationId xmlns:a16="http://schemas.microsoft.com/office/drawing/2014/main" id="{C97B35FB-A922-0246-85CF-ECAE5DE2B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8172" y="5492290"/>
            <a:ext cx="943142" cy="943142"/>
          </a:xfrm>
          <a:custGeom>
            <a:avLst/>
            <a:gdLst>
              <a:gd name="T0" fmla="*/ 29870442 w 290153"/>
              <a:gd name="T1" fmla="*/ 56806930 h 290151"/>
              <a:gd name="T2" fmla="*/ 28202015 w 290153"/>
              <a:gd name="T3" fmla="*/ 57521799 h 290151"/>
              <a:gd name="T4" fmla="*/ 10657933 w 290153"/>
              <a:gd name="T5" fmla="*/ 56091716 h 290151"/>
              <a:gd name="T6" fmla="*/ 12062423 w 290153"/>
              <a:gd name="T7" fmla="*/ 57521799 h 290151"/>
              <a:gd name="T8" fmla="*/ 10327256 w 290153"/>
              <a:gd name="T9" fmla="*/ 56806930 h 290151"/>
              <a:gd name="T10" fmla="*/ 49179747 w 290153"/>
              <a:gd name="T11" fmla="*/ 55773792 h 290151"/>
              <a:gd name="T12" fmla="*/ 42925367 w 290153"/>
              <a:gd name="T13" fmla="*/ 57756839 h 290151"/>
              <a:gd name="T14" fmla="*/ 20269834 w 290153"/>
              <a:gd name="T15" fmla="*/ 55773792 h 290151"/>
              <a:gd name="T16" fmla="*/ 19277898 w 290153"/>
              <a:gd name="T17" fmla="*/ 56765300 h 290151"/>
              <a:gd name="T18" fmla="*/ 1873102 w 290153"/>
              <a:gd name="T19" fmla="*/ 55568498 h 290151"/>
              <a:gd name="T20" fmla="*/ 38000911 w 290153"/>
              <a:gd name="T21" fmla="*/ 55568498 h 290151"/>
              <a:gd name="T22" fmla="*/ 4759464 w 290153"/>
              <a:gd name="T23" fmla="*/ 52750984 h 290151"/>
              <a:gd name="T24" fmla="*/ 47768401 w 290153"/>
              <a:gd name="T25" fmla="*/ 31288501 h 290151"/>
              <a:gd name="T26" fmla="*/ 46776723 w 290153"/>
              <a:gd name="T27" fmla="*/ 30296926 h 290151"/>
              <a:gd name="T28" fmla="*/ 31591486 w 290153"/>
              <a:gd name="T29" fmla="*/ 32279869 h 290151"/>
              <a:gd name="T30" fmla="*/ 14223922 w 290153"/>
              <a:gd name="T31" fmla="*/ 22800442 h 290151"/>
              <a:gd name="T32" fmla="*/ 22738072 w 290153"/>
              <a:gd name="T33" fmla="*/ 26539331 h 290151"/>
              <a:gd name="T34" fmla="*/ 13833752 w 290153"/>
              <a:gd name="T35" fmla="*/ 28486496 h 290151"/>
              <a:gd name="T36" fmla="*/ 7506947 w 290153"/>
              <a:gd name="T37" fmla="*/ 31290828 h 290151"/>
              <a:gd name="T38" fmla="*/ 13833752 w 290153"/>
              <a:gd name="T39" fmla="*/ 34095106 h 290151"/>
              <a:gd name="T40" fmla="*/ 22738072 w 290153"/>
              <a:gd name="T41" fmla="*/ 36042294 h 290151"/>
              <a:gd name="T42" fmla="*/ 14223922 w 290153"/>
              <a:gd name="T43" fmla="*/ 39781188 h 290151"/>
              <a:gd name="T44" fmla="*/ 5554396 w 290153"/>
              <a:gd name="T45" fmla="*/ 31991970 h 290151"/>
              <a:gd name="T46" fmla="*/ 14223922 w 290153"/>
              <a:gd name="T47" fmla="*/ 22800442 h 290151"/>
              <a:gd name="T48" fmla="*/ 39985892 w 290153"/>
              <a:gd name="T49" fmla="*/ 23916769 h 290151"/>
              <a:gd name="T50" fmla="*/ 41495626 w 290153"/>
              <a:gd name="T51" fmla="*/ 27211355 h 290151"/>
              <a:gd name="T52" fmla="*/ 39032750 w 290153"/>
              <a:gd name="T53" fmla="*/ 30349196 h 290151"/>
              <a:gd name="T54" fmla="*/ 39985892 w 290153"/>
              <a:gd name="T55" fmla="*/ 39605514 h 290151"/>
              <a:gd name="T56" fmla="*/ 38000043 w 290153"/>
              <a:gd name="T57" fmla="*/ 38585832 h 290151"/>
              <a:gd name="T58" fmla="*/ 36490563 w 290153"/>
              <a:gd name="T59" fmla="*/ 35291046 h 290151"/>
              <a:gd name="T60" fmla="*/ 39032750 w 290153"/>
              <a:gd name="T61" fmla="*/ 32231855 h 290151"/>
              <a:gd name="T62" fmla="*/ 38000043 w 290153"/>
              <a:gd name="T63" fmla="*/ 22975513 h 290151"/>
              <a:gd name="T64" fmla="*/ 27232767 w 290153"/>
              <a:gd name="T65" fmla="*/ 31462967 h 290151"/>
              <a:gd name="T66" fmla="*/ 39014989 w 290153"/>
              <a:gd name="T67" fmla="*/ 19722891 h 290151"/>
              <a:gd name="T68" fmla="*/ 1873102 w 290153"/>
              <a:gd name="T69" fmla="*/ 47976725 h 290151"/>
              <a:gd name="T70" fmla="*/ 38000911 w 290153"/>
              <a:gd name="T71" fmla="*/ 47976725 h 290151"/>
              <a:gd name="T72" fmla="*/ 38000911 w 290153"/>
              <a:gd name="T73" fmla="*/ 17844823 h 290151"/>
              <a:gd name="T74" fmla="*/ 4759464 w 290153"/>
              <a:gd name="T75" fmla="*/ 12052572 h 290151"/>
              <a:gd name="T76" fmla="*/ 50183398 w 290153"/>
              <a:gd name="T77" fmla="*/ 5811353 h 290151"/>
              <a:gd name="T78" fmla="*/ 41998630 w 290153"/>
              <a:gd name="T79" fmla="*/ 5811353 h 290151"/>
              <a:gd name="T80" fmla="*/ 21260772 w 290153"/>
              <a:gd name="T81" fmla="*/ 5811353 h 290151"/>
              <a:gd name="T82" fmla="*/ 20269834 w 290153"/>
              <a:gd name="T83" fmla="*/ 4820301 h 290151"/>
              <a:gd name="T84" fmla="*/ 1873102 w 290153"/>
              <a:gd name="T85" fmla="*/ 11113527 h 290151"/>
              <a:gd name="T86" fmla="*/ 38000911 w 290153"/>
              <a:gd name="T87" fmla="*/ 11113527 h 290151"/>
              <a:gd name="T88" fmla="*/ 7334709 w 290153"/>
              <a:gd name="T89" fmla="*/ 1878520 h 290151"/>
              <a:gd name="T90" fmla="*/ 62919786 w 290153"/>
              <a:gd name="T91" fmla="*/ 2191952 h 290151"/>
              <a:gd name="T92" fmla="*/ 40521848 w 290153"/>
              <a:gd name="T93" fmla="*/ 62925261 h 290151"/>
              <a:gd name="T94" fmla="*/ 60742645 w 290153"/>
              <a:gd name="T95" fmla="*/ 61047011 h 290151"/>
              <a:gd name="T96" fmla="*/ 43010599 w 290153"/>
              <a:gd name="T97" fmla="*/ 52750984 h 290151"/>
              <a:gd name="T98" fmla="*/ 61053395 w 290153"/>
              <a:gd name="T99" fmla="*/ 50872609 h 290151"/>
              <a:gd name="T100" fmla="*/ 42077475 w 290153"/>
              <a:gd name="T101" fmla="*/ 11113527 h 290151"/>
              <a:gd name="T102" fmla="*/ 61053395 w 290153"/>
              <a:gd name="T103" fmla="*/ 2191952 h 290151"/>
              <a:gd name="T104" fmla="*/ 39588733 w 290153"/>
              <a:gd name="T105" fmla="*/ 938509 h 290151"/>
              <a:gd name="T106" fmla="*/ 32694731 w 290153"/>
              <a:gd name="T107" fmla="*/ 0 h 290151"/>
              <a:gd name="T108" fmla="*/ 52591978 w 290153"/>
              <a:gd name="T109" fmla="*/ 31462967 h 290151"/>
              <a:gd name="T110" fmla="*/ 32694731 w 290153"/>
              <a:gd name="T111" fmla="*/ 62925261 h 290151"/>
              <a:gd name="T112" fmla="*/ 0 w 290153"/>
              <a:gd name="T113" fmla="*/ 7278798 h 2901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0153" h="290151">
                <a:moveTo>
                  <a:pt x="130053" y="258641"/>
                </a:moveTo>
                <a:cubicBezTo>
                  <a:pt x="131884" y="257175"/>
                  <a:pt x="134815" y="257175"/>
                  <a:pt x="136647" y="258641"/>
                </a:cubicBezTo>
                <a:cubicBezTo>
                  <a:pt x="137013" y="259373"/>
                  <a:pt x="137746" y="260839"/>
                  <a:pt x="137746" y="261938"/>
                </a:cubicBezTo>
                <a:cubicBezTo>
                  <a:pt x="137746" y="263037"/>
                  <a:pt x="137013" y="264136"/>
                  <a:pt x="136647" y="265235"/>
                </a:cubicBezTo>
                <a:cubicBezTo>
                  <a:pt x="135548" y="265968"/>
                  <a:pt x="134449" y="266334"/>
                  <a:pt x="133350" y="266334"/>
                </a:cubicBezTo>
                <a:cubicBezTo>
                  <a:pt x="131884" y="266334"/>
                  <a:pt x="130785" y="265968"/>
                  <a:pt x="130053" y="265235"/>
                </a:cubicBezTo>
                <a:cubicBezTo>
                  <a:pt x="129320" y="264136"/>
                  <a:pt x="128587" y="263037"/>
                  <a:pt x="128587" y="261938"/>
                </a:cubicBezTo>
                <a:cubicBezTo>
                  <a:pt x="128587" y="260839"/>
                  <a:pt x="129320" y="259373"/>
                  <a:pt x="130053" y="258641"/>
                </a:cubicBezTo>
                <a:close/>
                <a:moveTo>
                  <a:pt x="49149" y="258641"/>
                </a:moveTo>
                <a:cubicBezTo>
                  <a:pt x="51054" y="257175"/>
                  <a:pt x="53721" y="257175"/>
                  <a:pt x="55626" y="258641"/>
                </a:cubicBezTo>
                <a:cubicBezTo>
                  <a:pt x="56388" y="259373"/>
                  <a:pt x="56769" y="260839"/>
                  <a:pt x="56769" y="261938"/>
                </a:cubicBezTo>
                <a:cubicBezTo>
                  <a:pt x="56769" y="263037"/>
                  <a:pt x="56388" y="264136"/>
                  <a:pt x="55626" y="265235"/>
                </a:cubicBezTo>
                <a:cubicBezTo>
                  <a:pt x="54864" y="265968"/>
                  <a:pt x="53340" y="266334"/>
                  <a:pt x="52578" y="266334"/>
                </a:cubicBezTo>
                <a:cubicBezTo>
                  <a:pt x="51054" y="266334"/>
                  <a:pt x="49911" y="265968"/>
                  <a:pt x="49149" y="265235"/>
                </a:cubicBezTo>
                <a:cubicBezTo>
                  <a:pt x="48006" y="264136"/>
                  <a:pt x="47625" y="263037"/>
                  <a:pt x="47625" y="261938"/>
                </a:cubicBezTo>
                <a:cubicBezTo>
                  <a:pt x="47625" y="260839"/>
                  <a:pt x="48006" y="259373"/>
                  <a:pt x="49149" y="258641"/>
                </a:cubicBezTo>
                <a:close/>
                <a:moveTo>
                  <a:pt x="197948" y="257175"/>
                </a:moveTo>
                <a:lnTo>
                  <a:pt x="226790" y="257175"/>
                </a:lnTo>
                <a:cubicBezTo>
                  <a:pt x="229639" y="257175"/>
                  <a:pt x="231419" y="259080"/>
                  <a:pt x="231419" y="261747"/>
                </a:cubicBezTo>
                <a:cubicBezTo>
                  <a:pt x="231419" y="264033"/>
                  <a:pt x="229639" y="266319"/>
                  <a:pt x="226790" y="266319"/>
                </a:cubicBezTo>
                <a:lnTo>
                  <a:pt x="197948" y="266319"/>
                </a:lnTo>
                <a:cubicBezTo>
                  <a:pt x="195812" y="266319"/>
                  <a:pt x="193675" y="264033"/>
                  <a:pt x="193675" y="261747"/>
                </a:cubicBezTo>
                <a:cubicBezTo>
                  <a:pt x="193675" y="259080"/>
                  <a:pt x="195812" y="257175"/>
                  <a:pt x="197948" y="257175"/>
                </a:cubicBezTo>
                <a:close/>
                <a:moveTo>
                  <a:pt x="93472" y="257175"/>
                </a:moveTo>
                <a:cubicBezTo>
                  <a:pt x="96139" y="257175"/>
                  <a:pt x="98044" y="259080"/>
                  <a:pt x="98044" y="261747"/>
                </a:cubicBezTo>
                <a:cubicBezTo>
                  <a:pt x="98044" y="264033"/>
                  <a:pt x="96139" y="266319"/>
                  <a:pt x="93472" y="266319"/>
                </a:cubicBezTo>
                <a:cubicBezTo>
                  <a:pt x="91186" y="266319"/>
                  <a:pt x="88900" y="264033"/>
                  <a:pt x="88900" y="261747"/>
                </a:cubicBezTo>
                <a:cubicBezTo>
                  <a:pt x="88900" y="259080"/>
                  <a:pt x="91186" y="257175"/>
                  <a:pt x="93472" y="257175"/>
                </a:cubicBezTo>
                <a:close/>
                <a:moveTo>
                  <a:pt x="8636" y="238906"/>
                </a:moveTo>
                <a:lnTo>
                  <a:pt x="8636" y="256228"/>
                </a:lnTo>
                <a:cubicBezTo>
                  <a:pt x="8636" y="269942"/>
                  <a:pt x="20150" y="281490"/>
                  <a:pt x="33824" y="281490"/>
                </a:cubicBezTo>
                <a:lnTo>
                  <a:pt x="150770" y="281490"/>
                </a:lnTo>
                <a:cubicBezTo>
                  <a:pt x="164444" y="281490"/>
                  <a:pt x="175239" y="269942"/>
                  <a:pt x="175239" y="256228"/>
                </a:cubicBezTo>
                <a:lnTo>
                  <a:pt x="175239" y="238906"/>
                </a:lnTo>
                <a:cubicBezTo>
                  <a:pt x="171640" y="241432"/>
                  <a:pt x="167322" y="243236"/>
                  <a:pt x="162285" y="243236"/>
                </a:cubicBezTo>
                <a:lnTo>
                  <a:pt x="21950" y="243236"/>
                </a:lnTo>
                <a:cubicBezTo>
                  <a:pt x="17272" y="243236"/>
                  <a:pt x="12594" y="241432"/>
                  <a:pt x="8636" y="238906"/>
                </a:cubicBezTo>
                <a:close/>
                <a:moveTo>
                  <a:pt x="215709" y="139700"/>
                </a:moveTo>
                <a:cubicBezTo>
                  <a:pt x="218376" y="139700"/>
                  <a:pt x="220281" y="141605"/>
                  <a:pt x="220281" y="144272"/>
                </a:cubicBezTo>
                <a:cubicBezTo>
                  <a:pt x="220281" y="146939"/>
                  <a:pt x="218376" y="148844"/>
                  <a:pt x="215709" y="148844"/>
                </a:cubicBezTo>
                <a:cubicBezTo>
                  <a:pt x="213423" y="148844"/>
                  <a:pt x="211137" y="146939"/>
                  <a:pt x="211137" y="144272"/>
                </a:cubicBezTo>
                <a:cubicBezTo>
                  <a:pt x="211137" y="141605"/>
                  <a:pt x="213423" y="139700"/>
                  <a:pt x="215709" y="139700"/>
                </a:cubicBezTo>
                <a:close/>
                <a:moveTo>
                  <a:pt x="145683" y="139700"/>
                </a:moveTo>
                <a:cubicBezTo>
                  <a:pt x="148248" y="139700"/>
                  <a:pt x="150446" y="141605"/>
                  <a:pt x="150446" y="144272"/>
                </a:cubicBezTo>
                <a:cubicBezTo>
                  <a:pt x="150446" y="146939"/>
                  <a:pt x="148248" y="148844"/>
                  <a:pt x="145683" y="148844"/>
                </a:cubicBezTo>
                <a:cubicBezTo>
                  <a:pt x="143485" y="148844"/>
                  <a:pt x="141287" y="146939"/>
                  <a:pt x="141287" y="144272"/>
                </a:cubicBezTo>
                <a:cubicBezTo>
                  <a:pt x="141287" y="141605"/>
                  <a:pt x="143485" y="139700"/>
                  <a:pt x="145683" y="139700"/>
                </a:cubicBezTo>
                <a:close/>
                <a:moveTo>
                  <a:pt x="65594" y="105134"/>
                </a:moveTo>
                <a:cubicBezTo>
                  <a:pt x="67035" y="105853"/>
                  <a:pt x="68115" y="107648"/>
                  <a:pt x="68115" y="109085"/>
                </a:cubicBezTo>
                <a:lnTo>
                  <a:pt x="68115" y="122374"/>
                </a:lnTo>
                <a:lnTo>
                  <a:pt x="104855" y="122374"/>
                </a:lnTo>
                <a:cubicBezTo>
                  <a:pt x="107016" y="122374"/>
                  <a:pt x="109177" y="124170"/>
                  <a:pt x="109177" y="126684"/>
                </a:cubicBezTo>
                <a:cubicBezTo>
                  <a:pt x="109177" y="129198"/>
                  <a:pt x="107016" y="131353"/>
                  <a:pt x="104855" y="131353"/>
                </a:cubicBezTo>
                <a:lnTo>
                  <a:pt x="63793" y="131353"/>
                </a:lnTo>
                <a:cubicBezTo>
                  <a:pt x="61632" y="131353"/>
                  <a:pt x="59471" y="129198"/>
                  <a:pt x="59471" y="126684"/>
                </a:cubicBezTo>
                <a:lnTo>
                  <a:pt x="59471" y="119860"/>
                </a:lnTo>
                <a:lnTo>
                  <a:pt x="34618" y="144283"/>
                </a:lnTo>
                <a:lnTo>
                  <a:pt x="59471" y="168706"/>
                </a:lnTo>
                <a:lnTo>
                  <a:pt x="59471" y="161882"/>
                </a:lnTo>
                <a:cubicBezTo>
                  <a:pt x="59471" y="159368"/>
                  <a:pt x="61632" y="157213"/>
                  <a:pt x="63793" y="157213"/>
                </a:cubicBezTo>
                <a:lnTo>
                  <a:pt x="104855" y="157213"/>
                </a:lnTo>
                <a:cubicBezTo>
                  <a:pt x="107016" y="157213"/>
                  <a:pt x="109177" y="159368"/>
                  <a:pt x="109177" y="161882"/>
                </a:cubicBezTo>
                <a:cubicBezTo>
                  <a:pt x="109177" y="164037"/>
                  <a:pt x="107016" y="166192"/>
                  <a:pt x="104855" y="166192"/>
                </a:cubicBezTo>
                <a:lnTo>
                  <a:pt x="68115" y="166192"/>
                </a:lnTo>
                <a:lnTo>
                  <a:pt x="68115" y="179481"/>
                </a:lnTo>
                <a:cubicBezTo>
                  <a:pt x="68115" y="180918"/>
                  <a:pt x="67035" y="182714"/>
                  <a:pt x="65594" y="183432"/>
                </a:cubicBezTo>
                <a:cubicBezTo>
                  <a:pt x="64874" y="183432"/>
                  <a:pt x="64513" y="183791"/>
                  <a:pt x="63793" y="183791"/>
                </a:cubicBezTo>
                <a:cubicBezTo>
                  <a:pt x="62713" y="183791"/>
                  <a:pt x="61632" y="183073"/>
                  <a:pt x="60551" y="182354"/>
                </a:cubicBezTo>
                <a:lnTo>
                  <a:pt x="25613" y="147516"/>
                </a:lnTo>
                <a:cubicBezTo>
                  <a:pt x="23812" y="145361"/>
                  <a:pt x="23812" y="142847"/>
                  <a:pt x="25613" y="141051"/>
                </a:cubicBezTo>
                <a:lnTo>
                  <a:pt x="60551" y="106212"/>
                </a:lnTo>
                <a:cubicBezTo>
                  <a:pt x="61992" y="104775"/>
                  <a:pt x="63793" y="104775"/>
                  <a:pt x="65594" y="105134"/>
                </a:cubicBezTo>
                <a:close/>
                <a:moveTo>
                  <a:pt x="179998" y="101600"/>
                </a:moveTo>
                <a:cubicBezTo>
                  <a:pt x="182196" y="101600"/>
                  <a:pt x="184394" y="103770"/>
                  <a:pt x="184394" y="105941"/>
                </a:cubicBezTo>
                <a:lnTo>
                  <a:pt x="184394" y="110281"/>
                </a:lnTo>
                <a:cubicBezTo>
                  <a:pt x="191355" y="111728"/>
                  <a:pt x="196850" y="116068"/>
                  <a:pt x="199780" y="122218"/>
                </a:cubicBezTo>
                <a:cubicBezTo>
                  <a:pt x="200513" y="124388"/>
                  <a:pt x="199414" y="126920"/>
                  <a:pt x="197216" y="128005"/>
                </a:cubicBezTo>
                <a:cubicBezTo>
                  <a:pt x="195018" y="129090"/>
                  <a:pt x="192454" y="128005"/>
                  <a:pt x="191355" y="125473"/>
                </a:cubicBezTo>
                <a:cubicBezTo>
                  <a:pt x="189523" y="121494"/>
                  <a:pt x="185127" y="118962"/>
                  <a:pt x="179998" y="118962"/>
                </a:cubicBezTo>
                <a:cubicBezTo>
                  <a:pt x="173037" y="118962"/>
                  <a:pt x="167542" y="123303"/>
                  <a:pt x="167542" y="129090"/>
                </a:cubicBezTo>
                <a:cubicBezTo>
                  <a:pt x="167542" y="136324"/>
                  <a:pt x="171572" y="139941"/>
                  <a:pt x="179998" y="139941"/>
                </a:cubicBezTo>
                <a:cubicBezTo>
                  <a:pt x="195751" y="139941"/>
                  <a:pt x="201246" y="149708"/>
                  <a:pt x="201246" y="159112"/>
                </a:cubicBezTo>
                <a:cubicBezTo>
                  <a:pt x="201246" y="168516"/>
                  <a:pt x="193919" y="176474"/>
                  <a:pt x="184394" y="178283"/>
                </a:cubicBezTo>
                <a:lnTo>
                  <a:pt x="184394" y="182623"/>
                </a:lnTo>
                <a:cubicBezTo>
                  <a:pt x="184394" y="184793"/>
                  <a:pt x="182196" y="186964"/>
                  <a:pt x="179998" y="186964"/>
                </a:cubicBezTo>
                <a:cubicBezTo>
                  <a:pt x="177434" y="186964"/>
                  <a:pt x="175236" y="184793"/>
                  <a:pt x="175236" y="182623"/>
                </a:cubicBezTo>
                <a:lnTo>
                  <a:pt x="175236" y="177921"/>
                </a:lnTo>
                <a:cubicBezTo>
                  <a:pt x="168275" y="176836"/>
                  <a:pt x="162780" y="172495"/>
                  <a:pt x="160215" y="166346"/>
                </a:cubicBezTo>
                <a:cubicBezTo>
                  <a:pt x="159116" y="164176"/>
                  <a:pt x="160215" y="161644"/>
                  <a:pt x="162780" y="160559"/>
                </a:cubicBezTo>
                <a:cubicBezTo>
                  <a:pt x="164612" y="159474"/>
                  <a:pt x="167542" y="160559"/>
                  <a:pt x="168275" y="162729"/>
                </a:cubicBezTo>
                <a:cubicBezTo>
                  <a:pt x="170107" y="167070"/>
                  <a:pt x="174869" y="169963"/>
                  <a:pt x="179998" y="169963"/>
                </a:cubicBezTo>
                <a:cubicBezTo>
                  <a:pt x="186592" y="169963"/>
                  <a:pt x="192087" y="165261"/>
                  <a:pt x="192087" y="159112"/>
                </a:cubicBezTo>
                <a:cubicBezTo>
                  <a:pt x="192087" y="152239"/>
                  <a:pt x="188057" y="148622"/>
                  <a:pt x="179998" y="148622"/>
                </a:cubicBezTo>
                <a:cubicBezTo>
                  <a:pt x="164245" y="148622"/>
                  <a:pt x="158750" y="138856"/>
                  <a:pt x="158750" y="129090"/>
                </a:cubicBezTo>
                <a:cubicBezTo>
                  <a:pt x="158750" y="120047"/>
                  <a:pt x="166077" y="112090"/>
                  <a:pt x="175236" y="110281"/>
                </a:cubicBezTo>
                <a:lnTo>
                  <a:pt x="175236" y="105941"/>
                </a:lnTo>
                <a:cubicBezTo>
                  <a:pt x="175236" y="103770"/>
                  <a:pt x="177434" y="101600"/>
                  <a:pt x="179998" y="101600"/>
                </a:cubicBezTo>
                <a:close/>
                <a:moveTo>
                  <a:pt x="179916" y="90943"/>
                </a:moveTo>
                <a:cubicBezTo>
                  <a:pt x="150050" y="90943"/>
                  <a:pt x="125582" y="115122"/>
                  <a:pt x="125582" y="145076"/>
                </a:cubicBezTo>
                <a:cubicBezTo>
                  <a:pt x="125582" y="175029"/>
                  <a:pt x="150050" y="199569"/>
                  <a:pt x="179916" y="199569"/>
                </a:cubicBezTo>
                <a:cubicBezTo>
                  <a:pt x="209783" y="199569"/>
                  <a:pt x="233891" y="175029"/>
                  <a:pt x="233891" y="145076"/>
                </a:cubicBezTo>
                <a:cubicBezTo>
                  <a:pt x="233891" y="115122"/>
                  <a:pt x="209783" y="90943"/>
                  <a:pt x="179916" y="90943"/>
                </a:cubicBezTo>
                <a:close/>
                <a:moveTo>
                  <a:pt x="21950" y="55576"/>
                </a:moveTo>
                <a:cubicBezTo>
                  <a:pt x="14753" y="55576"/>
                  <a:pt x="8636" y="61711"/>
                  <a:pt x="8636" y="68929"/>
                </a:cubicBezTo>
                <a:lnTo>
                  <a:pt x="8636" y="221222"/>
                </a:lnTo>
                <a:cubicBezTo>
                  <a:pt x="8636" y="228801"/>
                  <a:pt x="14753" y="234575"/>
                  <a:pt x="21950" y="234575"/>
                </a:cubicBezTo>
                <a:lnTo>
                  <a:pt x="162285" y="234575"/>
                </a:lnTo>
                <a:cubicBezTo>
                  <a:pt x="169481" y="234575"/>
                  <a:pt x="175239" y="228801"/>
                  <a:pt x="175239" y="221222"/>
                </a:cubicBezTo>
                <a:lnTo>
                  <a:pt x="175239" y="207870"/>
                </a:lnTo>
                <a:cubicBezTo>
                  <a:pt x="142854" y="205344"/>
                  <a:pt x="116946" y="178277"/>
                  <a:pt x="116946" y="145076"/>
                </a:cubicBezTo>
                <a:cubicBezTo>
                  <a:pt x="116946" y="111874"/>
                  <a:pt x="142854" y="84447"/>
                  <a:pt x="175239" y="82282"/>
                </a:cubicBezTo>
                <a:lnTo>
                  <a:pt x="175239" y="68929"/>
                </a:lnTo>
                <a:cubicBezTo>
                  <a:pt x="175239" y="61711"/>
                  <a:pt x="169481" y="55576"/>
                  <a:pt x="162285" y="55576"/>
                </a:cubicBezTo>
                <a:lnTo>
                  <a:pt x="21950" y="55576"/>
                </a:lnTo>
                <a:close/>
                <a:moveTo>
                  <a:pt x="197948" y="22225"/>
                </a:moveTo>
                <a:lnTo>
                  <a:pt x="226790" y="22225"/>
                </a:lnTo>
                <a:cubicBezTo>
                  <a:pt x="229639" y="22225"/>
                  <a:pt x="231419" y="24130"/>
                  <a:pt x="231419" y="26797"/>
                </a:cubicBezTo>
                <a:cubicBezTo>
                  <a:pt x="231419" y="29464"/>
                  <a:pt x="229639" y="31369"/>
                  <a:pt x="226790" y="31369"/>
                </a:cubicBezTo>
                <a:lnTo>
                  <a:pt x="197948" y="31369"/>
                </a:lnTo>
                <a:cubicBezTo>
                  <a:pt x="195812" y="31369"/>
                  <a:pt x="193675" y="29464"/>
                  <a:pt x="193675" y="26797"/>
                </a:cubicBezTo>
                <a:cubicBezTo>
                  <a:pt x="193675" y="24130"/>
                  <a:pt x="195812" y="22225"/>
                  <a:pt x="197948" y="22225"/>
                </a:cubicBezTo>
                <a:close/>
                <a:moveTo>
                  <a:pt x="93472" y="22225"/>
                </a:moveTo>
                <a:cubicBezTo>
                  <a:pt x="96139" y="22225"/>
                  <a:pt x="98044" y="24130"/>
                  <a:pt x="98044" y="26797"/>
                </a:cubicBezTo>
                <a:cubicBezTo>
                  <a:pt x="98044" y="29464"/>
                  <a:pt x="96139" y="31369"/>
                  <a:pt x="93472" y="31369"/>
                </a:cubicBezTo>
                <a:cubicBezTo>
                  <a:pt x="91186" y="31369"/>
                  <a:pt x="88900" y="29464"/>
                  <a:pt x="88900" y="26797"/>
                </a:cubicBezTo>
                <a:cubicBezTo>
                  <a:pt x="88900" y="24130"/>
                  <a:pt x="91186" y="22225"/>
                  <a:pt x="93472" y="22225"/>
                </a:cubicBezTo>
                <a:close/>
                <a:moveTo>
                  <a:pt x="33824" y="8661"/>
                </a:moveTo>
                <a:cubicBezTo>
                  <a:pt x="20150" y="8661"/>
                  <a:pt x="8636" y="20209"/>
                  <a:pt x="8636" y="33562"/>
                </a:cubicBezTo>
                <a:lnTo>
                  <a:pt x="8636" y="51245"/>
                </a:lnTo>
                <a:cubicBezTo>
                  <a:pt x="12594" y="48719"/>
                  <a:pt x="17272" y="46915"/>
                  <a:pt x="21950" y="46915"/>
                </a:cubicBezTo>
                <a:lnTo>
                  <a:pt x="162285" y="46915"/>
                </a:lnTo>
                <a:cubicBezTo>
                  <a:pt x="167322" y="46915"/>
                  <a:pt x="171640" y="48719"/>
                  <a:pt x="175239" y="51245"/>
                </a:cubicBezTo>
                <a:lnTo>
                  <a:pt x="175239" y="33562"/>
                </a:lnTo>
                <a:cubicBezTo>
                  <a:pt x="175239" y="20209"/>
                  <a:pt x="164444" y="8661"/>
                  <a:pt x="150770" y="8661"/>
                </a:cubicBezTo>
                <a:lnTo>
                  <a:pt x="33824" y="8661"/>
                </a:lnTo>
                <a:close/>
                <a:moveTo>
                  <a:pt x="186866" y="0"/>
                </a:moveTo>
                <a:lnTo>
                  <a:pt x="280112" y="0"/>
                </a:lnTo>
                <a:cubicBezTo>
                  <a:pt x="285491" y="0"/>
                  <a:pt x="290153" y="4691"/>
                  <a:pt x="290153" y="10105"/>
                </a:cubicBezTo>
                <a:lnTo>
                  <a:pt x="290153" y="280047"/>
                </a:lnTo>
                <a:cubicBezTo>
                  <a:pt x="290153" y="285460"/>
                  <a:pt x="285491" y="290151"/>
                  <a:pt x="280112" y="290151"/>
                </a:cubicBezTo>
                <a:lnTo>
                  <a:pt x="186866" y="290151"/>
                </a:lnTo>
                <a:cubicBezTo>
                  <a:pt x="184355" y="290151"/>
                  <a:pt x="182562" y="287986"/>
                  <a:pt x="182562" y="285821"/>
                </a:cubicBezTo>
                <a:cubicBezTo>
                  <a:pt x="182562" y="283295"/>
                  <a:pt x="184355" y="281490"/>
                  <a:pt x="186866" y="281490"/>
                </a:cubicBezTo>
                <a:lnTo>
                  <a:pt x="280112" y="281490"/>
                </a:lnTo>
                <a:cubicBezTo>
                  <a:pt x="280829" y="281490"/>
                  <a:pt x="281546" y="280768"/>
                  <a:pt x="281546" y="280047"/>
                </a:cubicBezTo>
                <a:lnTo>
                  <a:pt x="281546" y="243236"/>
                </a:lnTo>
                <a:lnTo>
                  <a:pt x="198342" y="243236"/>
                </a:lnTo>
                <a:cubicBezTo>
                  <a:pt x="196190" y="243236"/>
                  <a:pt x="194039" y="241432"/>
                  <a:pt x="194039" y="238906"/>
                </a:cubicBezTo>
                <a:cubicBezTo>
                  <a:pt x="194039" y="236380"/>
                  <a:pt x="196190" y="234575"/>
                  <a:pt x="198342" y="234575"/>
                </a:cubicBezTo>
                <a:lnTo>
                  <a:pt x="281546" y="234575"/>
                </a:lnTo>
                <a:lnTo>
                  <a:pt x="281546" y="55576"/>
                </a:lnTo>
                <a:lnTo>
                  <a:pt x="198342" y="55576"/>
                </a:lnTo>
                <a:cubicBezTo>
                  <a:pt x="196190" y="55576"/>
                  <a:pt x="194039" y="53772"/>
                  <a:pt x="194039" y="51245"/>
                </a:cubicBezTo>
                <a:cubicBezTo>
                  <a:pt x="194039" y="48719"/>
                  <a:pt x="196190" y="46915"/>
                  <a:pt x="198342" y="46915"/>
                </a:cubicBezTo>
                <a:lnTo>
                  <a:pt x="281546" y="46915"/>
                </a:lnTo>
                <a:lnTo>
                  <a:pt x="281546" y="10105"/>
                </a:lnTo>
                <a:cubicBezTo>
                  <a:pt x="281546" y="9383"/>
                  <a:pt x="280829" y="8661"/>
                  <a:pt x="280112" y="8661"/>
                </a:cubicBezTo>
                <a:lnTo>
                  <a:pt x="186866" y="8661"/>
                </a:lnTo>
                <a:cubicBezTo>
                  <a:pt x="184355" y="8661"/>
                  <a:pt x="182562" y="6857"/>
                  <a:pt x="182562" y="4330"/>
                </a:cubicBezTo>
                <a:cubicBezTo>
                  <a:pt x="182562" y="2165"/>
                  <a:pt x="184355" y="0"/>
                  <a:pt x="186866" y="0"/>
                </a:cubicBezTo>
                <a:close/>
                <a:moveTo>
                  <a:pt x="33824" y="0"/>
                </a:moveTo>
                <a:lnTo>
                  <a:pt x="150770" y="0"/>
                </a:lnTo>
                <a:cubicBezTo>
                  <a:pt x="169121" y="0"/>
                  <a:pt x="184234" y="15157"/>
                  <a:pt x="184234" y="33562"/>
                </a:cubicBezTo>
                <a:lnTo>
                  <a:pt x="184234" y="82282"/>
                </a:lnTo>
                <a:cubicBezTo>
                  <a:pt x="216619" y="84447"/>
                  <a:pt x="242527" y="111874"/>
                  <a:pt x="242527" y="145076"/>
                </a:cubicBezTo>
                <a:cubicBezTo>
                  <a:pt x="242527" y="178277"/>
                  <a:pt x="216619" y="205344"/>
                  <a:pt x="184234" y="207870"/>
                </a:cubicBezTo>
                <a:lnTo>
                  <a:pt x="184234" y="256228"/>
                </a:lnTo>
                <a:cubicBezTo>
                  <a:pt x="184234" y="274994"/>
                  <a:pt x="169121" y="290151"/>
                  <a:pt x="150770" y="290151"/>
                </a:cubicBezTo>
                <a:lnTo>
                  <a:pt x="33824" y="290151"/>
                </a:lnTo>
                <a:cubicBezTo>
                  <a:pt x="15113" y="290151"/>
                  <a:pt x="0" y="274994"/>
                  <a:pt x="0" y="256228"/>
                </a:cubicBezTo>
                <a:lnTo>
                  <a:pt x="0" y="33562"/>
                </a:lnTo>
                <a:cubicBezTo>
                  <a:pt x="0" y="15157"/>
                  <a:pt x="15113" y="0"/>
                  <a:pt x="33824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996">
            <a:extLst>
              <a:ext uri="{FF2B5EF4-FFF2-40B4-BE49-F238E27FC236}">
                <a16:creationId xmlns:a16="http://schemas.microsoft.com/office/drawing/2014/main" id="{43FDB785-851D-CC42-81A0-112490ACC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57025" y="5492290"/>
            <a:ext cx="863600" cy="943142"/>
          </a:xfrm>
          <a:custGeom>
            <a:avLst/>
            <a:gdLst>
              <a:gd name="T0" fmla="*/ 32437331 w 267017"/>
              <a:gd name="T1" fmla="*/ 25862517 h 290151"/>
              <a:gd name="T2" fmla="*/ 30564467 w 267017"/>
              <a:gd name="T3" fmla="*/ 25862517 h 290151"/>
              <a:gd name="T4" fmla="*/ 17158302 w 267017"/>
              <a:gd name="T5" fmla="*/ 24788421 h 290151"/>
              <a:gd name="T6" fmla="*/ 17158302 w 267017"/>
              <a:gd name="T7" fmla="*/ 26771477 h 290151"/>
              <a:gd name="T8" fmla="*/ 17158302 w 267017"/>
              <a:gd name="T9" fmla="*/ 24788421 h 290151"/>
              <a:gd name="T10" fmla="*/ 32813845 w 267017"/>
              <a:gd name="T11" fmla="*/ 16839060 h 290151"/>
              <a:gd name="T12" fmla="*/ 32159665 w 267017"/>
              <a:gd name="T13" fmla="*/ 34694181 h 290151"/>
              <a:gd name="T14" fmla="*/ 31505516 w 267017"/>
              <a:gd name="T15" fmla="*/ 33049854 h 290151"/>
              <a:gd name="T16" fmla="*/ 31505516 w 267017"/>
              <a:gd name="T17" fmla="*/ 16839060 h 290151"/>
              <a:gd name="T18" fmla="*/ 17447095 w 267017"/>
              <a:gd name="T19" fmla="*/ 16839060 h 290151"/>
              <a:gd name="T20" fmla="*/ 17447095 w 267017"/>
              <a:gd name="T21" fmla="*/ 33049854 h 290151"/>
              <a:gd name="T22" fmla="*/ 16793147 w 267017"/>
              <a:gd name="T23" fmla="*/ 34694181 h 290151"/>
              <a:gd name="T24" fmla="*/ 16211645 w 267017"/>
              <a:gd name="T25" fmla="*/ 16839060 h 290151"/>
              <a:gd name="T26" fmla="*/ 25237751 w 267017"/>
              <a:gd name="T27" fmla="*/ 16845466 h 290151"/>
              <a:gd name="T28" fmla="*/ 28568437 w 267017"/>
              <a:gd name="T29" fmla="*/ 20568435 h 290151"/>
              <a:gd name="T30" fmla="*/ 26865911 w 267017"/>
              <a:gd name="T31" fmla="*/ 21344211 h 290151"/>
              <a:gd name="T32" fmla="*/ 21610640 w 267017"/>
              <a:gd name="T33" fmla="*/ 22197506 h 290151"/>
              <a:gd name="T34" fmla="*/ 28864728 w 267017"/>
              <a:gd name="T35" fmla="*/ 29100700 h 290151"/>
              <a:gd name="T36" fmla="*/ 25237751 w 267017"/>
              <a:gd name="T37" fmla="*/ 34452837 h 290151"/>
              <a:gd name="T38" fmla="*/ 23387158 w 267017"/>
              <a:gd name="T39" fmla="*/ 34452837 h 290151"/>
              <a:gd name="T40" fmla="*/ 20130491 w 267017"/>
              <a:gd name="T41" fmla="*/ 30729527 h 290151"/>
              <a:gd name="T42" fmla="*/ 21758669 w 267017"/>
              <a:gd name="T43" fmla="*/ 29954018 h 290151"/>
              <a:gd name="T44" fmla="*/ 27088321 w 267017"/>
              <a:gd name="T45" fmla="*/ 29100700 h 290151"/>
              <a:gd name="T46" fmla="*/ 19834217 w 267017"/>
              <a:gd name="T47" fmla="*/ 22197506 h 290151"/>
              <a:gd name="T48" fmla="*/ 23387158 w 267017"/>
              <a:gd name="T49" fmla="*/ 16845466 h 290151"/>
              <a:gd name="T50" fmla="*/ 24549105 w 267017"/>
              <a:gd name="T51" fmla="*/ 9442289 h 290151"/>
              <a:gd name="T52" fmla="*/ 24549105 w 267017"/>
              <a:gd name="T53" fmla="*/ 41672391 h 290151"/>
              <a:gd name="T54" fmla="*/ 32422264 w 267017"/>
              <a:gd name="T55" fmla="*/ 39570416 h 290151"/>
              <a:gd name="T56" fmla="*/ 39780314 w 267017"/>
              <a:gd name="T57" fmla="*/ 44630506 h 290151"/>
              <a:gd name="T58" fmla="*/ 24549105 w 267017"/>
              <a:gd name="T59" fmla="*/ 9442289 h 290151"/>
              <a:gd name="T60" fmla="*/ 41546062 w 267017"/>
              <a:gd name="T61" fmla="*/ 25635193 h 290151"/>
              <a:gd name="T62" fmla="*/ 41104640 w 267017"/>
              <a:gd name="T63" fmla="*/ 47277601 h 290151"/>
              <a:gd name="T64" fmla="*/ 40148157 w 267017"/>
              <a:gd name="T65" fmla="*/ 47199355 h 290151"/>
              <a:gd name="T66" fmla="*/ 24549105 w 267017"/>
              <a:gd name="T67" fmla="*/ 43618655 h 290151"/>
              <a:gd name="T68" fmla="*/ 24549105 w 267017"/>
              <a:gd name="T69" fmla="*/ 7574506 h 290151"/>
              <a:gd name="T70" fmla="*/ 48681605 w 267017"/>
              <a:gd name="T71" fmla="*/ 25749313 h 290151"/>
              <a:gd name="T72" fmla="*/ 54656085 w 267017"/>
              <a:gd name="T73" fmla="*/ 37802068 h 290151"/>
              <a:gd name="T74" fmla="*/ 48607725 w 267017"/>
              <a:gd name="T75" fmla="*/ 42341729 h 290151"/>
              <a:gd name="T76" fmla="*/ 39240207 w 267017"/>
              <a:gd name="T77" fmla="*/ 55177407 h 290151"/>
              <a:gd name="T78" fmla="*/ 37027412 w 267017"/>
              <a:gd name="T79" fmla="*/ 61986269 h 290151"/>
              <a:gd name="T80" fmla="*/ 35257229 w 267017"/>
              <a:gd name="T81" fmla="*/ 61986269 h 290151"/>
              <a:gd name="T82" fmla="*/ 39240207 w 267017"/>
              <a:gd name="T83" fmla="*/ 53298983 h 290151"/>
              <a:gd name="T84" fmla="*/ 46689949 w 267017"/>
              <a:gd name="T85" fmla="*/ 41793867 h 290151"/>
              <a:gd name="T86" fmla="*/ 52148241 w 267017"/>
              <a:gd name="T87" fmla="*/ 38350213 h 290151"/>
              <a:gd name="T88" fmla="*/ 52148241 w 267017"/>
              <a:gd name="T89" fmla="*/ 35532628 h 290151"/>
              <a:gd name="T90" fmla="*/ 46837368 w 267017"/>
              <a:gd name="T91" fmla="*/ 25827662 h 290151"/>
              <a:gd name="T92" fmla="*/ 1770592 w 267017"/>
              <a:gd name="T93" fmla="*/ 25827662 h 290151"/>
              <a:gd name="T94" fmla="*/ 4720939 w 267017"/>
              <a:gd name="T95" fmla="*/ 37724109 h 290151"/>
              <a:gd name="T96" fmla="*/ 10547663 w 267017"/>
              <a:gd name="T97" fmla="*/ 48289704 h 290151"/>
              <a:gd name="T98" fmla="*/ 11727545 w 267017"/>
              <a:gd name="T99" fmla="*/ 62925261 h 290151"/>
              <a:gd name="T100" fmla="*/ 8998688 w 267017"/>
              <a:gd name="T101" fmla="*/ 49072616 h 290151"/>
              <a:gd name="T102" fmla="*/ 3245112 w 267017"/>
              <a:gd name="T103" fmla="*/ 38741449 h 290151"/>
              <a:gd name="T104" fmla="*/ 0 w 267017"/>
              <a:gd name="T105" fmla="*/ 25827662 h 2901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017" h="290151">
                <a:moveTo>
                  <a:pt x="153797" y="114300"/>
                </a:moveTo>
                <a:cubicBezTo>
                  <a:pt x="156464" y="114300"/>
                  <a:pt x="158369" y="116205"/>
                  <a:pt x="158369" y="119253"/>
                </a:cubicBezTo>
                <a:cubicBezTo>
                  <a:pt x="158369" y="121539"/>
                  <a:pt x="156464" y="123444"/>
                  <a:pt x="153797" y="123444"/>
                </a:cubicBezTo>
                <a:cubicBezTo>
                  <a:pt x="151130" y="123444"/>
                  <a:pt x="149225" y="121539"/>
                  <a:pt x="149225" y="119253"/>
                </a:cubicBezTo>
                <a:cubicBezTo>
                  <a:pt x="149225" y="116205"/>
                  <a:pt x="151130" y="114300"/>
                  <a:pt x="153797" y="114300"/>
                </a:cubicBezTo>
                <a:close/>
                <a:moveTo>
                  <a:pt x="83771" y="114300"/>
                </a:moveTo>
                <a:cubicBezTo>
                  <a:pt x="86336" y="114300"/>
                  <a:pt x="88534" y="116205"/>
                  <a:pt x="88534" y="119253"/>
                </a:cubicBezTo>
                <a:cubicBezTo>
                  <a:pt x="88534" y="121539"/>
                  <a:pt x="86336" y="123444"/>
                  <a:pt x="83771" y="123444"/>
                </a:cubicBezTo>
                <a:cubicBezTo>
                  <a:pt x="81207" y="123444"/>
                  <a:pt x="79375" y="121539"/>
                  <a:pt x="79375" y="119253"/>
                </a:cubicBezTo>
                <a:cubicBezTo>
                  <a:pt x="79375" y="116205"/>
                  <a:pt x="81207" y="114300"/>
                  <a:pt x="83771" y="114300"/>
                </a:cubicBezTo>
                <a:close/>
                <a:moveTo>
                  <a:pt x="153820" y="77645"/>
                </a:moveTo>
                <a:cubicBezTo>
                  <a:pt x="155594" y="76200"/>
                  <a:pt x="158433" y="76200"/>
                  <a:pt x="160207" y="77645"/>
                </a:cubicBezTo>
                <a:cubicBezTo>
                  <a:pt x="182207" y="100033"/>
                  <a:pt x="182207" y="136504"/>
                  <a:pt x="160207" y="158532"/>
                </a:cubicBezTo>
                <a:cubicBezTo>
                  <a:pt x="159142" y="159254"/>
                  <a:pt x="158078" y="159976"/>
                  <a:pt x="157013" y="159976"/>
                </a:cubicBezTo>
                <a:cubicBezTo>
                  <a:pt x="155949" y="159976"/>
                  <a:pt x="154884" y="159254"/>
                  <a:pt x="153820" y="158532"/>
                </a:cubicBezTo>
                <a:cubicBezTo>
                  <a:pt x="152400" y="156726"/>
                  <a:pt x="152400" y="154198"/>
                  <a:pt x="153820" y="152393"/>
                </a:cubicBezTo>
                <a:cubicBezTo>
                  <a:pt x="172626" y="133616"/>
                  <a:pt x="172626" y="102922"/>
                  <a:pt x="153820" y="83783"/>
                </a:cubicBezTo>
                <a:cubicBezTo>
                  <a:pt x="152400" y="82339"/>
                  <a:pt x="152400" y="79450"/>
                  <a:pt x="153820" y="77645"/>
                </a:cubicBezTo>
                <a:close/>
                <a:moveTo>
                  <a:pt x="79151" y="77645"/>
                </a:moveTo>
                <a:cubicBezTo>
                  <a:pt x="80570" y="76200"/>
                  <a:pt x="83409" y="76200"/>
                  <a:pt x="85183" y="77645"/>
                </a:cubicBezTo>
                <a:cubicBezTo>
                  <a:pt x="86957" y="79450"/>
                  <a:pt x="86957" y="82339"/>
                  <a:pt x="85183" y="83783"/>
                </a:cubicBezTo>
                <a:cubicBezTo>
                  <a:pt x="66731" y="102922"/>
                  <a:pt x="66731" y="133616"/>
                  <a:pt x="85183" y="152393"/>
                </a:cubicBezTo>
                <a:cubicBezTo>
                  <a:pt x="86957" y="154198"/>
                  <a:pt x="86957" y="156726"/>
                  <a:pt x="85183" y="158532"/>
                </a:cubicBezTo>
                <a:cubicBezTo>
                  <a:pt x="84473" y="159254"/>
                  <a:pt x="83054" y="159976"/>
                  <a:pt x="81989" y="159976"/>
                </a:cubicBezTo>
                <a:cubicBezTo>
                  <a:pt x="80925" y="159976"/>
                  <a:pt x="79860" y="159254"/>
                  <a:pt x="79151" y="158532"/>
                </a:cubicBezTo>
                <a:cubicBezTo>
                  <a:pt x="57150" y="136504"/>
                  <a:pt x="57150" y="100033"/>
                  <a:pt x="79151" y="77645"/>
                </a:cubicBezTo>
                <a:close/>
                <a:moveTo>
                  <a:pt x="118881" y="73025"/>
                </a:moveTo>
                <a:cubicBezTo>
                  <a:pt x="121050" y="73025"/>
                  <a:pt x="123218" y="75171"/>
                  <a:pt x="123218" y="77675"/>
                </a:cubicBezTo>
                <a:lnTo>
                  <a:pt x="123218" y="82324"/>
                </a:lnTo>
                <a:cubicBezTo>
                  <a:pt x="130446" y="83755"/>
                  <a:pt x="136589" y="88404"/>
                  <a:pt x="139480" y="94842"/>
                </a:cubicBezTo>
                <a:cubicBezTo>
                  <a:pt x="140203" y="96988"/>
                  <a:pt x="139119" y="99492"/>
                  <a:pt x="136951" y="100565"/>
                </a:cubicBezTo>
                <a:cubicBezTo>
                  <a:pt x="134782" y="101280"/>
                  <a:pt x="132253" y="100565"/>
                  <a:pt x="131168" y="98419"/>
                </a:cubicBezTo>
                <a:cubicBezTo>
                  <a:pt x="129362" y="93769"/>
                  <a:pt x="124302" y="90550"/>
                  <a:pt x="118881" y="90550"/>
                </a:cubicBezTo>
                <a:cubicBezTo>
                  <a:pt x="111292" y="90550"/>
                  <a:pt x="105510" y="95915"/>
                  <a:pt x="105510" y="102353"/>
                </a:cubicBezTo>
                <a:cubicBezTo>
                  <a:pt x="105510" y="109864"/>
                  <a:pt x="110208" y="113798"/>
                  <a:pt x="118881" y="113798"/>
                </a:cubicBezTo>
                <a:cubicBezTo>
                  <a:pt x="135144" y="113798"/>
                  <a:pt x="140926" y="124528"/>
                  <a:pt x="140926" y="134184"/>
                </a:cubicBezTo>
                <a:cubicBezTo>
                  <a:pt x="140926" y="143841"/>
                  <a:pt x="133337" y="152067"/>
                  <a:pt x="123218" y="153856"/>
                </a:cubicBezTo>
                <a:lnTo>
                  <a:pt x="123218" y="158863"/>
                </a:lnTo>
                <a:cubicBezTo>
                  <a:pt x="123218" y="161366"/>
                  <a:pt x="121050" y="163155"/>
                  <a:pt x="118881" y="163155"/>
                </a:cubicBezTo>
                <a:cubicBezTo>
                  <a:pt x="116352" y="163155"/>
                  <a:pt x="114183" y="161366"/>
                  <a:pt x="114183" y="158863"/>
                </a:cubicBezTo>
                <a:lnTo>
                  <a:pt x="114183" y="153856"/>
                </a:lnTo>
                <a:cubicBezTo>
                  <a:pt x="106956" y="152425"/>
                  <a:pt x="100812" y="148133"/>
                  <a:pt x="98283" y="141695"/>
                </a:cubicBezTo>
                <a:cubicBezTo>
                  <a:pt x="97199" y="139192"/>
                  <a:pt x="98283" y="136688"/>
                  <a:pt x="100451" y="135615"/>
                </a:cubicBezTo>
                <a:cubicBezTo>
                  <a:pt x="102981" y="134900"/>
                  <a:pt x="105510" y="135973"/>
                  <a:pt x="106233" y="138119"/>
                </a:cubicBezTo>
                <a:cubicBezTo>
                  <a:pt x="108040" y="142768"/>
                  <a:pt x="113099" y="145987"/>
                  <a:pt x="118881" y="145987"/>
                </a:cubicBezTo>
                <a:cubicBezTo>
                  <a:pt x="126109" y="145987"/>
                  <a:pt x="132253" y="140622"/>
                  <a:pt x="132253" y="134184"/>
                </a:cubicBezTo>
                <a:cubicBezTo>
                  <a:pt x="132253" y="126316"/>
                  <a:pt x="127555" y="122382"/>
                  <a:pt x="118881" y="122382"/>
                </a:cubicBezTo>
                <a:cubicBezTo>
                  <a:pt x="102619" y="122382"/>
                  <a:pt x="96837" y="112010"/>
                  <a:pt x="96837" y="102353"/>
                </a:cubicBezTo>
                <a:cubicBezTo>
                  <a:pt x="96837" y="92339"/>
                  <a:pt x="104065" y="84112"/>
                  <a:pt x="114183" y="82324"/>
                </a:cubicBezTo>
                <a:lnTo>
                  <a:pt x="114183" y="77675"/>
                </a:lnTo>
                <a:cubicBezTo>
                  <a:pt x="114183" y="75171"/>
                  <a:pt x="116352" y="73025"/>
                  <a:pt x="118881" y="73025"/>
                </a:cubicBezTo>
                <a:close/>
                <a:moveTo>
                  <a:pt x="119856" y="43540"/>
                </a:moveTo>
                <a:cubicBezTo>
                  <a:pt x="78903" y="43540"/>
                  <a:pt x="45134" y="76924"/>
                  <a:pt x="45134" y="118205"/>
                </a:cubicBezTo>
                <a:cubicBezTo>
                  <a:pt x="45134" y="158769"/>
                  <a:pt x="78903" y="192153"/>
                  <a:pt x="119856" y="192153"/>
                </a:cubicBezTo>
                <a:cubicBezTo>
                  <a:pt x="132430" y="192153"/>
                  <a:pt x="145003" y="189281"/>
                  <a:pt x="156140" y="182820"/>
                </a:cubicBezTo>
                <a:cubicBezTo>
                  <a:pt x="156858" y="182461"/>
                  <a:pt x="157217" y="182461"/>
                  <a:pt x="158295" y="182461"/>
                </a:cubicBezTo>
                <a:cubicBezTo>
                  <a:pt x="159013" y="182461"/>
                  <a:pt x="159732" y="182461"/>
                  <a:pt x="160450" y="183179"/>
                </a:cubicBezTo>
                <a:lnTo>
                  <a:pt x="194219" y="205793"/>
                </a:lnTo>
                <a:lnTo>
                  <a:pt x="194219" y="118205"/>
                </a:lnTo>
                <a:cubicBezTo>
                  <a:pt x="194219" y="76924"/>
                  <a:pt x="160810" y="43540"/>
                  <a:pt x="119856" y="43540"/>
                </a:cubicBezTo>
                <a:close/>
                <a:moveTo>
                  <a:pt x="119856" y="34925"/>
                </a:moveTo>
                <a:cubicBezTo>
                  <a:pt x="165480" y="34925"/>
                  <a:pt x="202841" y="71899"/>
                  <a:pt x="202841" y="118205"/>
                </a:cubicBezTo>
                <a:lnTo>
                  <a:pt x="202841" y="214050"/>
                </a:lnTo>
                <a:cubicBezTo>
                  <a:pt x="202841" y="215845"/>
                  <a:pt x="202122" y="217280"/>
                  <a:pt x="200685" y="217998"/>
                </a:cubicBezTo>
                <a:cubicBezTo>
                  <a:pt x="199967" y="218357"/>
                  <a:pt x="199248" y="218716"/>
                  <a:pt x="198530" y="218716"/>
                </a:cubicBezTo>
                <a:cubicBezTo>
                  <a:pt x="197812" y="218716"/>
                  <a:pt x="196734" y="218357"/>
                  <a:pt x="196015" y="217639"/>
                </a:cubicBezTo>
                <a:lnTo>
                  <a:pt x="157936" y="191794"/>
                </a:lnTo>
                <a:cubicBezTo>
                  <a:pt x="146081" y="197896"/>
                  <a:pt x="133148" y="201127"/>
                  <a:pt x="119856" y="201127"/>
                </a:cubicBezTo>
                <a:cubicBezTo>
                  <a:pt x="73873" y="201127"/>
                  <a:pt x="36512" y="163794"/>
                  <a:pt x="36512" y="118205"/>
                </a:cubicBezTo>
                <a:cubicBezTo>
                  <a:pt x="36512" y="71899"/>
                  <a:pt x="73873" y="34925"/>
                  <a:pt x="119856" y="34925"/>
                </a:cubicBezTo>
                <a:close/>
                <a:moveTo>
                  <a:pt x="118479" y="0"/>
                </a:moveTo>
                <a:cubicBezTo>
                  <a:pt x="184020" y="0"/>
                  <a:pt x="237317" y="53050"/>
                  <a:pt x="237677" y="118731"/>
                </a:cubicBezTo>
                <a:cubicBezTo>
                  <a:pt x="238037" y="120897"/>
                  <a:pt x="242719" y="136054"/>
                  <a:pt x="261085" y="158068"/>
                </a:cubicBezTo>
                <a:cubicBezTo>
                  <a:pt x="263606" y="161316"/>
                  <a:pt x="267927" y="167451"/>
                  <a:pt x="266847" y="174307"/>
                </a:cubicBezTo>
                <a:cubicBezTo>
                  <a:pt x="266487" y="177195"/>
                  <a:pt x="264686" y="181164"/>
                  <a:pt x="258924" y="184412"/>
                </a:cubicBezTo>
                <a:cubicBezTo>
                  <a:pt x="251002" y="189104"/>
                  <a:pt x="241638" y="193073"/>
                  <a:pt x="237317" y="195239"/>
                </a:cubicBezTo>
                <a:cubicBezTo>
                  <a:pt x="238037" y="203178"/>
                  <a:pt x="239838" y="222666"/>
                  <a:pt x="237317" y="236380"/>
                </a:cubicBezTo>
                <a:cubicBezTo>
                  <a:pt x="234076" y="252258"/>
                  <a:pt x="207427" y="254424"/>
                  <a:pt x="191582" y="254424"/>
                </a:cubicBezTo>
                <a:cubicBezTo>
                  <a:pt x="187621" y="254424"/>
                  <a:pt x="180779" y="255867"/>
                  <a:pt x="180779" y="264529"/>
                </a:cubicBezTo>
                <a:lnTo>
                  <a:pt x="180779" y="285821"/>
                </a:lnTo>
                <a:cubicBezTo>
                  <a:pt x="180779" y="287986"/>
                  <a:pt x="178978" y="290151"/>
                  <a:pt x="176457" y="290151"/>
                </a:cubicBezTo>
                <a:cubicBezTo>
                  <a:pt x="173937" y="290151"/>
                  <a:pt x="172136" y="287986"/>
                  <a:pt x="172136" y="285821"/>
                </a:cubicBezTo>
                <a:lnTo>
                  <a:pt x="172136" y="264529"/>
                </a:lnTo>
                <a:cubicBezTo>
                  <a:pt x="172136" y="252980"/>
                  <a:pt x="179698" y="245763"/>
                  <a:pt x="191582" y="245763"/>
                </a:cubicBezTo>
                <a:cubicBezTo>
                  <a:pt x="212469" y="245763"/>
                  <a:pt x="227234" y="241432"/>
                  <a:pt x="228314" y="234575"/>
                </a:cubicBezTo>
                <a:cubicBezTo>
                  <a:pt x="231195" y="219057"/>
                  <a:pt x="227954" y="193073"/>
                  <a:pt x="227954" y="192713"/>
                </a:cubicBezTo>
                <a:cubicBezTo>
                  <a:pt x="227954" y="190908"/>
                  <a:pt x="229034" y="189104"/>
                  <a:pt x="230835" y="188021"/>
                </a:cubicBezTo>
                <a:cubicBezTo>
                  <a:pt x="230835" y="188021"/>
                  <a:pt x="243799" y="182969"/>
                  <a:pt x="254603" y="176834"/>
                </a:cubicBezTo>
                <a:cubicBezTo>
                  <a:pt x="257844" y="175029"/>
                  <a:pt x="258204" y="173225"/>
                  <a:pt x="258204" y="172503"/>
                </a:cubicBezTo>
                <a:cubicBezTo>
                  <a:pt x="258564" y="169977"/>
                  <a:pt x="256403" y="166368"/>
                  <a:pt x="254603" y="163842"/>
                </a:cubicBezTo>
                <a:cubicBezTo>
                  <a:pt x="232636" y="137858"/>
                  <a:pt x="229034" y="120536"/>
                  <a:pt x="229034" y="119814"/>
                </a:cubicBezTo>
                <a:cubicBezTo>
                  <a:pt x="228674" y="119814"/>
                  <a:pt x="228674" y="119453"/>
                  <a:pt x="228674" y="119092"/>
                </a:cubicBezTo>
                <a:cubicBezTo>
                  <a:pt x="228674" y="58103"/>
                  <a:pt x="179338" y="8661"/>
                  <a:pt x="118479" y="8661"/>
                </a:cubicBezTo>
                <a:cubicBezTo>
                  <a:pt x="57979" y="8661"/>
                  <a:pt x="8643" y="58103"/>
                  <a:pt x="8643" y="119092"/>
                </a:cubicBezTo>
                <a:cubicBezTo>
                  <a:pt x="8643" y="138219"/>
                  <a:pt x="13684" y="156985"/>
                  <a:pt x="23047" y="173586"/>
                </a:cubicBezTo>
                <a:lnTo>
                  <a:pt x="23047" y="173947"/>
                </a:lnTo>
                <a:cubicBezTo>
                  <a:pt x="26649" y="180082"/>
                  <a:pt x="30610" y="186217"/>
                  <a:pt x="34571" y="192713"/>
                </a:cubicBezTo>
                <a:cubicBezTo>
                  <a:pt x="41414" y="203539"/>
                  <a:pt x="47896" y="214005"/>
                  <a:pt x="51497" y="222666"/>
                </a:cubicBezTo>
                <a:cubicBezTo>
                  <a:pt x="60860" y="243236"/>
                  <a:pt x="61580" y="284016"/>
                  <a:pt x="61580" y="285460"/>
                </a:cubicBezTo>
                <a:cubicBezTo>
                  <a:pt x="61580" y="287986"/>
                  <a:pt x="59419" y="290151"/>
                  <a:pt x="57259" y="290151"/>
                </a:cubicBezTo>
                <a:cubicBezTo>
                  <a:pt x="54738" y="290151"/>
                  <a:pt x="52577" y="287986"/>
                  <a:pt x="52577" y="285821"/>
                </a:cubicBezTo>
                <a:cubicBezTo>
                  <a:pt x="52577" y="285460"/>
                  <a:pt x="52217" y="245041"/>
                  <a:pt x="43934" y="226275"/>
                </a:cubicBezTo>
                <a:cubicBezTo>
                  <a:pt x="39973" y="218335"/>
                  <a:pt x="33491" y="207870"/>
                  <a:pt x="27009" y="197043"/>
                </a:cubicBezTo>
                <a:cubicBezTo>
                  <a:pt x="23047" y="191269"/>
                  <a:pt x="19086" y="184773"/>
                  <a:pt x="15845" y="178638"/>
                </a:cubicBezTo>
                <a:lnTo>
                  <a:pt x="15485" y="178277"/>
                </a:lnTo>
                <a:cubicBezTo>
                  <a:pt x="5402" y="160233"/>
                  <a:pt x="0" y="140023"/>
                  <a:pt x="0" y="119092"/>
                </a:cubicBezTo>
                <a:cubicBezTo>
                  <a:pt x="0" y="53411"/>
                  <a:pt x="52937" y="0"/>
                  <a:pt x="118479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995">
            <a:extLst>
              <a:ext uri="{FF2B5EF4-FFF2-40B4-BE49-F238E27FC236}">
                <a16:creationId xmlns:a16="http://schemas.microsoft.com/office/drawing/2014/main" id="{4823B2F6-14A4-F54A-B3C3-886B044B8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3589" y="5492290"/>
            <a:ext cx="943142" cy="943142"/>
          </a:xfrm>
          <a:custGeom>
            <a:avLst/>
            <a:gdLst>
              <a:gd name="T0" fmla="*/ 47661876 w 290152"/>
              <a:gd name="T1" fmla="*/ 60029751 h 290151"/>
              <a:gd name="T2" fmla="*/ 61045022 w 290152"/>
              <a:gd name="T3" fmla="*/ 60029751 h 290151"/>
              <a:gd name="T4" fmla="*/ 48679279 w 290152"/>
              <a:gd name="T5" fmla="*/ 56586007 h 290151"/>
              <a:gd name="T6" fmla="*/ 32400700 w 290152"/>
              <a:gd name="T7" fmla="*/ 60029751 h 290151"/>
              <a:gd name="T8" fmla="*/ 45783705 w 290152"/>
              <a:gd name="T9" fmla="*/ 60029751 h 290151"/>
              <a:gd name="T10" fmla="*/ 33339978 w 290152"/>
              <a:gd name="T11" fmla="*/ 56586007 h 290151"/>
              <a:gd name="T12" fmla="*/ 17139670 w 290152"/>
              <a:gd name="T13" fmla="*/ 60029751 h 290151"/>
              <a:gd name="T14" fmla="*/ 30522351 w 290152"/>
              <a:gd name="T15" fmla="*/ 60029751 h 290151"/>
              <a:gd name="T16" fmla="*/ 18156714 w 290152"/>
              <a:gd name="T17" fmla="*/ 56586007 h 290151"/>
              <a:gd name="T18" fmla="*/ 1878494 w 290152"/>
              <a:gd name="T19" fmla="*/ 60029751 h 290151"/>
              <a:gd name="T20" fmla="*/ 15261361 w 290152"/>
              <a:gd name="T21" fmla="*/ 60029751 h 290151"/>
              <a:gd name="T22" fmla="*/ 2896270 w 290152"/>
              <a:gd name="T23" fmla="*/ 56586007 h 290151"/>
              <a:gd name="T24" fmla="*/ 47661876 w 290152"/>
              <a:gd name="T25" fmla="*/ 53690116 h 290151"/>
              <a:gd name="T26" fmla="*/ 61045022 w 290152"/>
              <a:gd name="T27" fmla="*/ 53690116 h 290151"/>
              <a:gd name="T28" fmla="*/ 48679279 w 290152"/>
              <a:gd name="T29" fmla="*/ 50246387 h 290151"/>
              <a:gd name="T30" fmla="*/ 32400700 w 290152"/>
              <a:gd name="T31" fmla="*/ 53690116 h 290151"/>
              <a:gd name="T32" fmla="*/ 45783705 w 290152"/>
              <a:gd name="T33" fmla="*/ 53690116 h 290151"/>
              <a:gd name="T34" fmla="*/ 33339978 w 290152"/>
              <a:gd name="T35" fmla="*/ 50246387 h 290151"/>
              <a:gd name="T36" fmla="*/ 17139670 w 290152"/>
              <a:gd name="T37" fmla="*/ 53690116 h 290151"/>
              <a:gd name="T38" fmla="*/ 30522351 w 290152"/>
              <a:gd name="T39" fmla="*/ 53690116 h 290151"/>
              <a:gd name="T40" fmla="*/ 18156714 w 290152"/>
              <a:gd name="T41" fmla="*/ 50246387 h 290151"/>
              <a:gd name="T42" fmla="*/ 32400700 w 290152"/>
              <a:gd name="T43" fmla="*/ 47350476 h 290151"/>
              <a:gd name="T44" fmla="*/ 45783705 w 290152"/>
              <a:gd name="T45" fmla="*/ 47350476 h 290151"/>
              <a:gd name="T46" fmla="*/ 33339978 w 290152"/>
              <a:gd name="T47" fmla="*/ 43906797 h 290151"/>
              <a:gd name="T48" fmla="*/ 30443975 w 290152"/>
              <a:gd name="T49" fmla="*/ 41950360 h 290151"/>
              <a:gd name="T50" fmla="*/ 39053271 w 290152"/>
              <a:gd name="T51" fmla="*/ 29897570 h 290151"/>
              <a:gd name="T52" fmla="*/ 45705352 w 290152"/>
              <a:gd name="T53" fmla="*/ 29897570 h 290151"/>
              <a:gd name="T54" fmla="*/ 39167323 w 290152"/>
              <a:gd name="T55" fmla="*/ 12314754 h 290151"/>
              <a:gd name="T56" fmla="*/ 38214277 w 290152"/>
              <a:gd name="T57" fmla="*/ 11361183 h 290151"/>
              <a:gd name="T58" fmla="*/ 24401711 w 290152"/>
              <a:gd name="T59" fmla="*/ 13347819 h 290151"/>
              <a:gd name="T60" fmla="*/ 31118145 w 290152"/>
              <a:gd name="T61" fmla="*/ 4475824 h 290151"/>
              <a:gd name="T62" fmla="*/ 34807811 w 290152"/>
              <a:gd name="T63" fmla="*/ 8279701 h 290151"/>
              <a:gd name="T64" fmla="*/ 31118145 w 290152"/>
              <a:gd name="T65" fmla="*/ 7813757 h 290151"/>
              <a:gd name="T66" fmla="*/ 35038615 w 290152"/>
              <a:gd name="T67" fmla="*/ 15033561 h 290151"/>
              <a:gd name="T68" fmla="*/ 31118145 w 290152"/>
              <a:gd name="T69" fmla="*/ 20235077 h 290151"/>
              <a:gd name="T70" fmla="*/ 27504780 w 290152"/>
              <a:gd name="T71" fmla="*/ 16430983 h 290151"/>
              <a:gd name="T72" fmla="*/ 31118145 w 290152"/>
              <a:gd name="T73" fmla="*/ 16896818 h 290151"/>
              <a:gd name="T74" fmla="*/ 27197320 w 290152"/>
              <a:gd name="T75" fmla="*/ 9599021 h 290151"/>
              <a:gd name="T76" fmla="*/ 31118145 w 290152"/>
              <a:gd name="T77" fmla="*/ 4475824 h 290151"/>
              <a:gd name="T78" fmla="*/ 31461767 w 290152"/>
              <a:gd name="T79" fmla="*/ 22853420 h 290151"/>
              <a:gd name="T80" fmla="*/ 31461767 w 290152"/>
              <a:gd name="T81" fmla="*/ 0 h 290151"/>
              <a:gd name="T82" fmla="*/ 32400700 w 290152"/>
              <a:gd name="T83" fmla="*/ 31149692 h 290151"/>
              <a:gd name="T84" fmla="*/ 47661876 w 290152"/>
              <a:gd name="T85" fmla="*/ 28958180 h 290151"/>
              <a:gd name="T86" fmla="*/ 32400700 w 290152"/>
              <a:gd name="T87" fmla="*/ 42106830 h 290151"/>
              <a:gd name="T88" fmla="*/ 47661876 w 290152"/>
              <a:gd name="T89" fmla="*/ 44767693 h 290151"/>
              <a:gd name="T90" fmla="*/ 48679279 w 290152"/>
              <a:gd name="T91" fmla="*/ 48289704 h 290151"/>
              <a:gd name="T92" fmla="*/ 62923024 w 290152"/>
              <a:gd name="T93" fmla="*/ 53690116 h 290151"/>
              <a:gd name="T94" fmla="*/ 62923024 w 290152"/>
              <a:gd name="T95" fmla="*/ 60029751 h 290151"/>
              <a:gd name="T96" fmla="*/ 46722914 w 290152"/>
              <a:gd name="T97" fmla="*/ 62220851 h 290151"/>
              <a:gd name="T98" fmla="*/ 31461767 w 290152"/>
              <a:gd name="T99" fmla="*/ 62220851 h 290151"/>
              <a:gd name="T100" fmla="*/ 16278939 w 290152"/>
              <a:gd name="T101" fmla="*/ 62220851 h 290151"/>
              <a:gd name="T102" fmla="*/ 0 w 290152"/>
              <a:gd name="T103" fmla="*/ 60029751 h 290151"/>
              <a:gd name="T104" fmla="*/ 14321644 w 290152"/>
              <a:gd name="T105" fmla="*/ 54707449 h 290151"/>
              <a:gd name="T106" fmla="*/ 15261361 w 290152"/>
              <a:gd name="T107" fmla="*/ 51185595 h 290151"/>
              <a:gd name="T108" fmla="*/ 30522351 w 290152"/>
              <a:gd name="T109" fmla="*/ 48446400 h 290151"/>
              <a:gd name="T110" fmla="*/ 15261361 w 290152"/>
              <a:gd name="T111" fmla="*/ 35297993 h 290151"/>
              <a:gd name="T112" fmla="*/ 30522351 w 290152"/>
              <a:gd name="T113" fmla="*/ 37567638 h 290151"/>
              <a:gd name="T114" fmla="*/ 31461767 w 290152"/>
              <a:gd name="T115" fmla="*/ 0 h 2901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0152" h="290151">
                <a:moveTo>
                  <a:pt x="224471" y="260920"/>
                </a:moveTo>
                <a:cubicBezTo>
                  <a:pt x="221945" y="260920"/>
                  <a:pt x="219780" y="262724"/>
                  <a:pt x="219780" y="265250"/>
                </a:cubicBezTo>
                <a:lnTo>
                  <a:pt x="219780" y="276799"/>
                </a:lnTo>
                <a:cubicBezTo>
                  <a:pt x="219780" y="279686"/>
                  <a:pt x="221945" y="281490"/>
                  <a:pt x="224471" y="281490"/>
                </a:cubicBezTo>
                <a:lnTo>
                  <a:pt x="277160" y="281490"/>
                </a:lnTo>
                <a:cubicBezTo>
                  <a:pt x="279326" y="281490"/>
                  <a:pt x="281491" y="279686"/>
                  <a:pt x="281491" y="276799"/>
                </a:cubicBezTo>
                <a:lnTo>
                  <a:pt x="281491" y="265250"/>
                </a:lnTo>
                <a:cubicBezTo>
                  <a:pt x="281491" y="262724"/>
                  <a:pt x="279326" y="260920"/>
                  <a:pt x="277160" y="260920"/>
                </a:cubicBezTo>
                <a:lnTo>
                  <a:pt x="224471" y="260920"/>
                </a:lnTo>
                <a:close/>
                <a:moveTo>
                  <a:pt x="153737" y="260920"/>
                </a:moveTo>
                <a:cubicBezTo>
                  <a:pt x="151572" y="260920"/>
                  <a:pt x="149406" y="262724"/>
                  <a:pt x="149406" y="265250"/>
                </a:cubicBezTo>
                <a:lnTo>
                  <a:pt x="149406" y="276799"/>
                </a:lnTo>
                <a:cubicBezTo>
                  <a:pt x="149406" y="279686"/>
                  <a:pt x="151572" y="281490"/>
                  <a:pt x="153737" y="281490"/>
                </a:cubicBezTo>
                <a:lnTo>
                  <a:pt x="206788" y="281490"/>
                </a:lnTo>
                <a:cubicBezTo>
                  <a:pt x="208953" y="281490"/>
                  <a:pt x="211118" y="279686"/>
                  <a:pt x="211118" y="276799"/>
                </a:cubicBezTo>
                <a:lnTo>
                  <a:pt x="211118" y="265250"/>
                </a:lnTo>
                <a:cubicBezTo>
                  <a:pt x="211118" y="262724"/>
                  <a:pt x="208953" y="260920"/>
                  <a:pt x="206788" y="260920"/>
                </a:cubicBezTo>
                <a:lnTo>
                  <a:pt x="153737" y="260920"/>
                </a:lnTo>
                <a:close/>
                <a:moveTo>
                  <a:pt x="83725" y="260920"/>
                </a:moveTo>
                <a:cubicBezTo>
                  <a:pt x="81199" y="260920"/>
                  <a:pt x="79034" y="262724"/>
                  <a:pt x="79034" y="265250"/>
                </a:cubicBezTo>
                <a:lnTo>
                  <a:pt x="79034" y="276799"/>
                </a:lnTo>
                <a:cubicBezTo>
                  <a:pt x="79034" y="279686"/>
                  <a:pt x="81199" y="281490"/>
                  <a:pt x="83725" y="281490"/>
                </a:cubicBezTo>
                <a:lnTo>
                  <a:pt x="136415" y="281490"/>
                </a:lnTo>
                <a:cubicBezTo>
                  <a:pt x="138580" y="281490"/>
                  <a:pt x="140745" y="279686"/>
                  <a:pt x="140745" y="276799"/>
                </a:cubicBezTo>
                <a:lnTo>
                  <a:pt x="140745" y="265250"/>
                </a:lnTo>
                <a:cubicBezTo>
                  <a:pt x="140745" y="262724"/>
                  <a:pt x="138580" y="260920"/>
                  <a:pt x="136415" y="260920"/>
                </a:cubicBezTo>
                <a:lnTo>
                  <a:pt x="83725" y="260920"/>
                </a:lnTo>
                <a:close/>
                <a:moveTo>
                  <a:pt x="13353" y="260920"/>
                </a:moveTo>
                <a:cubicBezTo>
                  <a:pt x="10826" y="260920"/>
                  <a:pt x="8661" y="262724"/>
                  <a:pt x="8661" y="265250"/>
                </a:cubicBezTo>
                <a:lnTo>
                  <a:pt x="8661" y="276799"/>
                </a:lnTo>
                <a:cubicBezTo>
                  <a:pt x="8661" y="279686"/>
                  <a:pt x="10826" y="281490"/>
                  <a:pt x="13353" y="281490"/>
                </a:cubicBezTo>
                <a:lnTo>
                  <a:pt x="66042" y="281490"/>
                </a:lnTo>
                <a:cubicBezTo>
                  <a:pt x="68568" y="281490"/>
                  <a:pt x="70372" y="279686"/>
                  <a:pt x="70372" y="276799"/>
                </a:cubicBezTo>
                <a:lnTo>
                  <a:pt x="70372" y="265250"/>
                </a:lnTo>
                <a:cubicBezTo>
                  <a:pt x="70372" y="262724"/>
                  <a:pt x="68568" y="260920"/>
                  <a:pt x="66042" y="260920"/>
                </a:cubicBezTo>
                <a:lnTo>
                  <a:pt x="13353" y="260920"/>
                </a:lnTo>
                <a:close/>
                <a:moveTo>
                  <a:pt x="224471" y="231688"/>
                </a:moveTo>
                <a:cubicBezTo>
                  <a:pt x="221945" y="231688"/>
                  <a:pt x="219780" y="233492"/>
                  <a:pt x="219780" y="236019"/>
                </a:cubicBezTo>
                <a:lnTo>
                  <a:pt x="219780" y="247567"/>
                </a:lnTo>
                <a:cubicBezTo>
                  <a:pt x="219780" y="250093"/>
                  <a:pt x="221945" y="252258"/>
                  <a:pt x="224471" y="252258"/>
                </a:cubicBezTo>
                <a:lnTo>
                  <a:pt x="277160" y="252258"/>
                </a:lnTo>
                <a:cubicBezTo>
                  <a:pt x="279326" y="252258"/>
                  <a:pt x="281491" y="250093"/>
                  <a:pt x="281491" y="247567"/>
                </a:cubicBezTo>
                <a:lnTo>
                  <a:pt x="281491" y="236019"/>
                </a:lnTo>
                <a:cubicBezTo>
                  <a:pt x="281491" y="233492"/>
                  <a:pt x="279326" y="231688"/>
                  <a:pt x="277160" y="231688"/>
                </a:cubicBezTo>
                <a:lnTo>
                  <a:pt x="224471" y="231688"/>
                </a:lnTo>
                <a:close/>
                <a:moveTo>
                  <a:pt x="153737" y="231688"/>
                </a:moveTo>
                <a:cubicBezTo>
                  <a:pt x="151572" y="231688"/>
                  <a:pt x="149406" y="233492"/>
                  <a:pt x="149406" y="236019"/>
                </a:cubicBezTo>
                <a:lnTo>
                  <a:pt x="149406" y="247567"/>
                </a:lnTo>
                <a:cubicBezTo>
                  <a:pt x="149406" y="250093"/>
                  <a:pt x="151572" y="252258"/>
                  <a:pt x="153737" y="252258"/>
                </a:cubicBezTo>
                <a:lnTo>
                  <a:pt x="206788" y="252258"/>
                </a:lnTo>
                <a:cubicBezTo>
                  <a:pt x="208953" y="252258"/>
                  <a:pt x="211118" y="250093"/>
                  <a:pt x="211118" y="247567"/>
                </a:cubicBezTo>
                <a:lnTo>
                  <a:pt x="211118" y="236019"/>
                </a:lnTo>
                <a:cubicBezTo>
                  <a:pt x="211118" y="233492"/>
                  <a:pt x="208953" y="231688"/>
                  <a:pt x="206788" y="231688"/>
                </a:cubicBezTo>
                <a:lnTo>
                  <a:pt x="153737" y="231688"/>
                </a:lnTo>
                <a:close/>
                <a:moveTo>
                  <a:pt x="83725" y="231688"/>
                </a:moveTo>
                <a:cubicBezTo>
                  <a:pt x="81199" y="231688"/>
                  <a:pt x="79034" y="233492"/>
                  <a:pt x="79034" y="236019"/>
                </a:cubicBezTo>
                <a:lnTo>
                  <a:pt x="79034" y="247567"/>
                </a:lnTo>
                <a:cubicBezTo>
                  <a:pt x="79034" y="250093"/>
                  <a:pt x="81199" y="252258"/>
                  <a:pt x="83725" y="252258"/>
                </a:cubicBezTo>
                <a:lnTo>
                  <a:pt x="136415" y="252258"/>
                </a:lnTo>
                <a:cubicBezTo>
                  <a:pt x="138580" y="252258"/>
                  <a:pt x="140745" y="250093"/>
                  <a:pt x="140745" y="247567"/>
                </a:cubicBezTo>
                <a:lnTo>
                  <a:pt x="140745" y="236019"/>
                </a:lnTo>
                <a:cubicBezTo>
                  <a:pt x="140745" y="233492"/>
                  <a:pt x="138580" y="231688"/>
                  <a:pt x="136415" y="231688"/>
                </a:cubicBezTo>
                <a:lnTo>
                  <a:pt x="83725" y="231688"/>
                </a:lnTo>
                <a:close/>
                <a:moveTo>
                  <a:pt x="153737" y="202456"/>
                </a:moveTo>
                <a:cubicBezTo>
                  <a:pt x="151572" y="202456"/>
                  <a:pt x="149406" y="204261"/>
                  <a:pt x="149406" y="206426"/>
                </a:cubicBezTo>
                <a:lnTo>
                  <a:pt x="149406" y="218335"/>
                </a:lnTo>
                <a:cubicBezTo>
                  <a:pt x="149406" y="220862"/>
                  <a:pt x="151572" y="222666"/>
                  <a:pt x="153737" y="222666"/>
                </a:cubicBezTo>
                <a:lnTo>
                  <a:pt x="206788" y="222666"/>
                </a:lnTo>
                <a:cubicBezTo>
                  <a:pt x="208953" y="222666"/>
                  <a:pt x="211118" y="220862"/>
                  <a:pt x="211118" y="218335"/>
                </a:cubicBezTo>
                <a:lnTo>
                  <a:pt x="211118" y="206426"/>
                </a:lnTo>
                <a:cubicBezTo>
                  <a:pt x="211118" y="204261"/>
                  <a:pt x="208953" y="202456"/>
                  <a:pt x="206788" y="202456"/>
                </a:cubicBezTo>
                <a:lnTo>
                  <a:pt x="153737" y="202456"/>
                </a:lnTo>
                <a:close/>
                <a:moveTo>
                  <a:pt x="79395" y="167090"/>
                </a:moveTo>
                <a:cubicBezTo>
                  <a:pt x="81560" y="181886"/>
                  <a:pt x="94552" y="193434"/>
                  <a:pt x="110070" y="193434"/>
                </a:cubicBezTo>
                <a:lnTo>
                  <a:pt x="140384" y="193434"/>
                </a:lnTo>
                <a:cubicBezTo>
                  <a:pt x="138219" y="178638"/>
                  <a:pt x="125588" y="167090"/>
                  <a:pt x="110070" y="167090"/>
                </a:cubicBezTo>
                <a:lnTo>
                  <a:pt x="79395" y="167090"/>
                </a:lnTo>
                <a:close/>
                <a:moveTo>
                  <a:pt x="180082" y="137858"/>
                </a:moveTo>
                <a:cubicBezTo>
                  <a:pt x="164564" y="137858"/>
                  <a:pt x="151933" y="149046"/>
                  <a:pt x="149767" y="164203"/>
                </a:cubicBezTo>
                <a:lnTo>
                  <a:pt x="180082" y="164203"/>
                </a:lnTo>
                <a:cubicBezTo>
                  <a:pt x="195600" y="164203"/>
                  <a:pt x="208592" y="152654"/>
                  <a:pt x="210757" y="137858"/>
                </a:cubicBezTo>
                <a:lnTo>
                  <a:pt x="180082" y="137858"/>
                </a:lnTo>
                <a:close/>
                <a:moveTo>
                  <a:pt x="176213" y="52387"/>
                </a:moveTo>
                <a:cubicBezTo>
                  <a:pt x="178411" y="52387"/>
                  <a:pt x="180609" y="54585"/>
                  <a:pt x="180609" y="56783"/>
                </a:cubicBezTo>
                <a:cubicBezTo>
                  <a:pt x="180609" y="59348"/>
                  <a:pt x="178411" y="61546"/>
                  <a:pt x="176213" y="61546"/>
                </a:cubicBezTo>
                <a:cubicBezTo>
                  <a:pt x="173648" y="61546"/>
                  <a:pt x="171450" y="59348"/>
                  <a:pt x="171450" y="56783"/>
                </a:cubicBezTo>
                <a:cubicBezTo>
                  <a:pt x="171450" y="54585"/>
                  <a:pt x="173648" y="52387"/>
                  <a:pt x="176213" y="52387"/>
                </a:cubicBezTo>
                <a:close/>
                <a:moveTo>
                  <a:pt x="112522" y="52387"/>
                </a:moveTo>
                <a:cubicBezTo>
                  <a:pt x="115189" y="52387"/>
                  <a:pt x="117094" y="54585"/>
                  <a:pt x="117094" y="56783"/>
                </a:cubicBezTo>
                <a:cubicBezTo>
                  <a:pt x="117094" y="59348"/>
                  <a:pt x="115189" y="61546"/>
                  <a:pt x="112522" y="61546"/>
                </a:cubicBezTo>
                <a:cubicBezTo>
                  <a:pt x="109855" y="61546"/>
                  <a:pt x="107950" y="59348"/>
                  <a:pt x="107950" y="56783"/>
                </a:cubicBezTo>
                <a:cubicBezTo>
                  <a:pt x="107950" y="54585"/>
                  <a:pt x="109855" y="52387"/>
                  <a:pt x="112522" y="52387"/>
                </a:cubicBezTo>
                <a:close/>
                <a:moveTo>
                  <a:pt x="143492" y="20637"/>
                </a:moveTo>
                <a:cubicBezTo>
                  <a:pt x="145973" y="20637"/>
                  <a:pt x="147745" y="22427"/>
                  <a:pt x="147745" y="24932"/>
                </a:cubicBezTo>
                <a:lnTo>
                  <a:pt x="147745" y="27796"/>
                </a:lnTo>
                <a:cubicBezTo>
                  <a:pt x="153417" y="29228"/>
                  <a:pt x="158025" y="32808"/>
                  <a:pt x="160507" y="38177"/>
                </a:cubicBezTo>
                <a:cubicBezTo>
                  <a:pt x="161216" y="40325"/>
                  <a:pt x="160152" y="43189"/>
                  <a:pt x="158025" y="43905"/>
                </a:cubicBezTo>
                <a:cubicBezTo>
                  <a:pt x="155544" y="44979"/>
                  <a:pt x="153417" y="43905"/>
                  <a:pt x="152354" y="41757"/>
                </a:cubicBezTo>
                <a:cubicBezTo>
                  <a:pt x="150936" y="38535"/>
                  <a:pt x="147391" y="36029"/>
                  <a:pt x="143492" y="36029"/>
                </a:cubicBezTo>
                <a:cubicBezTo>
                  <a:pt x="138529" y="36029"/>
                  <a:pt x="133920" y="39967"/>
                  <a:pt x="133920" y="44263"/>
                </a:cubicBezTo>
                <a:cubicBezTo>
                  <a:pt x="133920" y="49990"/>
                  <a:pt x="137111" y="52496"/>
                  <a:pt x="143492" y="52496"/>
                </a:cubicBezTo>
                <a:cubicBezTo>
                  <a:pt x="154481" y="52496"/>
                  <a:pt x="161570" y="59297"/>
                  <a:pt x="161570" y="69320"/>
                </a:cubicBezTo>
                <a:cubicBezTo>
                  <a:pt x="161570" y="77196"/>
                  <a:pt x="155544" y="83997"/>
                  <a:pt x="147745" y="85787"/>
                </a:cubicBezTo>
                <a:lnTo>
                  <a:pt x="147745" y="89009"/>
                </a:lnTo>
                <a:cubicBezTo>
                  <a:pt x="147745" y="91514"/>
                  <a:pt x="145973" y="93304"/>
                  <a:pt x="143492" y="93304"/>
                </a:cubicBezTo>
                <a:cubicBezTo>
                  <a:pt x="141010" y="93304"/>
                  <a:pt x="139238" y="91514"/>
                  <a:pt x="139238" y="89009"/>
                </a:cubicBezTo>
                <a:lnTo>
                  <a:pt x="139238" y="85787"/>
                </a:lnTo>
                <a:cubicBezTo>
                  <a:pt x="133566" y="84355"/>
                  <a:pt x="128958" y="80775"/>
                  <a:pt x="126831" y="75764"/>
                </a:cubicBezTo>
                <a:cubicBezTo>
                  <a:pt x="126122" y="73258"/>
                  <a:pt x="126831" y="70752"/>
                  <a:pt x="128958" y="70036"/>
                </a:cubicBezTo>
                <a:cubicBezTo>
                  <a:pt x="131439" y="68962"/>
                  <a:pt x="133920" y="70036"/>
                  <a:pt x="134629" y="72184"/>
                </a:cubicBezTo>
                <a:cubicBezTo>
                  <a:pt x="136047" y="75406"/>
                  <a:pt x="139592" y="77912"/>
                  <a:pt x="143492" y="77912"/>
                </a:cubicBezTo>
                <a:cubicBezTo>
                  <a:pt x="148454" y="77912"/>
                  <a:pt x="153063" y="73974"/>
                  <a:pt x="153063" y="69320"/>
                </a:cubicBezTo>
                <a:cubicBezTo>
                  <a:pt x="153063" y="63951"/>
                  <a:pt x="149872" y="61445"/>
                  <a:pt x="143492" y="61445"/>
                </a:cubicBezTo>
                <a:cubicBezTo>
                  <a:pt x="130376" y="61445"/>
                  <a:pt x="125413" y="52496"/>
                  <a:pt x="125413" y="44263"/>
                </a:cubicBezTo>
                <a:cubicBezTo>
                  <a:pt x="125413" y="36387"/>
                  <a:pt x="131439" y="29586"/>
                  <a:pt x="139238" y="28154"/>
                </a:cubicBezTo>
                <a:lnTo>
                  <a:pt x="139238" y="24932"/>
                </a:lnTo>
                <a:cubicBezTo>
                  <a:pt x="139238" y="22427"/>
                  <a:pt x="141010" y="20637"/>
                  <a:pt x="143492" y="20637"/>
                </a:cubicBezTo>
                <a:close/>
                <a:moveTo>
                  <a:pt x="145076" y="8661"/>
                </a:moveTo>
                <a:cubicBezTo>
                  <a:pt x="118731" y="8661"/>
                  <a:pt x="96717" y="30314"/>
                  <a:pt x="96717" y="57020"/>
                </a:cubicBezTo>
                <a:cubicBezTo>
                  <a:pt x="96717" y="83725"/>
                  <a:pt x="118731" y="105378"/>
                  <a:pt x="145076" y="105378"/>
                </a:cubicBezTo>
                <a:cubicBezTo>
                  <a:pt x="171782" y="105378"/>
                  <a:pt x="193435" y="83725"/>
                  <a:pt x="193435" y="57020"/>
                </a:cubicBezTo>
                <a:cubicBezTo>
                  <a:pt x="193435" y="30314"/>
                  <a:pt x="171782" y="8661"/>
                  <a:pt x="145076" y="8661"/>
                </a:cubicBezTo>
                <a:close/>
                <a:moveTo>
                  <a:pt x="145076" y="0"/>
                </a:moveTo>
                <a:cubicBezTo>
                  <a:pt x="176473" y="0"/>
                  <a:pt x="202457" y="25623"/>
                  <a:pt x="202457" y="57020"/>
                </a:cubicBezTo>
                <a:cubicBezTo>
                  <a:pt x="202457" y="87334"/>
                  <a:pt x="179000" y="111874"/>
                  <a:pt x="149406" y="114040"/>
                </a:cubicBezTo>
                <a:lnTo>
                  <a:pt x="149406" y="143632"/>
                </a:lnTo>
                <a:cubicBezTo>
                  <a:pt x="156624" y="134610"/>
                  <a:pt x="167812" y="128836"/>
                  <a:pt x="180082" y="128836"/>
                </a:cubicBezTo>
                <a:lnTo>
                  <a:pt x="215449" y="128836"/>
                </a:lnTo>
                <a:cubicBezTo>
                  <a:pt x="217975" y="128836"/>
                  <a:pt x="219780" y="131001"/>
                  <a:pt x="219780" y="133527"/>
                </a:cubicBezTo>
                <a:cubicBezTo>
                  <a:pt x="219780" y="155181"/>
                  <a:pt x="202096" y="172864"/>
                  <a:pt x="180082" y="172864"/>
                </a:cubicBezTo>
                <a:lnTo>
                  <a:pt x="149406" y="172864"/>
                </a:lnTo>
                <a:lnTo>
                  <a:pt x="149406" y="194156"/>
                </a:lnTo>
                <a:cubicBezTo>
                  <a:pt x="150850" y="193795"/>
                  <a:pt x="152294" y="193434"/>
                  <a:pt x="153737" y="193434"/>
                </a:cubicBezTo>
                <a:lnTo>
                  <a:pt x="206788" y="193434"/>
                </a:lnTo>
                <a:cubicBezTo>
                  <a:pt x="214005" y="193434"/>
                  <a:pt x="219780" y="199569"/>
                  <a:pt x="219780" y="206426"/>
                </a:cubicBezTo>
                <a:lnTo>
                  <a:pt x="219780" y="218335"/>
                </a:lnTo>
                <a:cubicBezTo>
                  <a:pt x="219780" y="220501"/>
                  <a:pt x="219419" y="222305"/>
                  <a:pt x="218697" y="224109"/>
                </a:cubicBezTo>
                <a:cubicBezTo>
                  <a:pt x="220141" y="223388"/>
                  <a:pt x="222306" y="222666"/>
                  <a:pt x="224471" y="222666"/>
                </a:cubicBezTo>
                <a:lnTo>
                  <a:pt x="277160" y="222666"/>
                </a:lnTo>
                <a:cubicBezTo>
                  <a:pt x="284378" y="222666"/>
                  <a:pt x="290152" y="228801"/>
                  <a:pt x="290152" y="236019"/>
                </a:cubicBezTo>
                <a:lnTo>
                  <a:pt x="290152" y="247567"/>
                </a:lnTo>
                <a:cubicBezTo>
                  <a:pt x="290152" y="251176"/>
                  <a:pt x="289070" y="254063"/>
                  <a:pt x="286904" y="256228"/>
                </a:cubicBezTo>
                <a:cubicBezTo>
                  <a:pt x="289070" y="258754"/>
                  <a:pt x="290152" y="262002"/>
                  <a:pt x="290152" y="265250"/>
                </a:cubicBezTo>
                <a:lnTo>
                  <a:pt x="290152" y="276799"/>
                </a:lnTo>
                <a:cubicBezTo>
                  <a:pt x="290152" y="284016"/>
                  <a:pt x="284378" y="290151"/>
                  <a:pt x="277160" y="290151"/>
                </a:cubicBezTo>
                <a:lnTo>
                  <a:pt x="224471" y="290151"/>
                </a:lnTo>
                <a:cubicBezTo>
                  <a:pt x="220862" y="290151"/>
                  <a:pt x="217614" y="288708"/>
                  <a:pt x="215449" y="286903"/>
                </a:cubicBezTo>
                <a:cubicBezTo>
                  <a:pt x="212923" y="288708"/>
                  <a:pt x="210036" y="290151"/>
                  <a:pt x="206788" y="290151"/>
                </a:cubicBezTo>
                <a:lnTo>
                  <a:pt x="153737" y="290151"/>
                </a:lnTo>
                <a:cubicBezTo>
                  <a:pt x="150489" y="290151"/>
                  <a:pt x="147602" y="288708"/>
                  <a:pt x="145076" y="286903"/>
                </a:cubicBezTo>
                <a:cubicBezTo>
                  <a:pt x="142550" y="288708"/>
                  <a:pt x="139663" y="290151"/>
                  <a:pt x="136415" y="290151"/>
                </a:cubicBezTo>
                <a:lnTo>
                  <a:pt x="83725" y="290151"/>
                </a:lnTo>
                <a:cubicBezTo>
                  <a:pt x="80116" y="290151"/>
                  <a:pt x="77229" y="288708"/>
                  <a:pt x="75064" y="286903"/>
                </a:cubicBezTo>
                <a:cubicBezTo>
                  <a:pt x="72538" y="288708"/>
                  <a:pt x="69290" y="290151"/>
                  <a:pt x="66042" y="290151"/>
                </a:cubicBezTo>
                <a:lnTo>
                  <a:pt x="13353" y="290151"/>
                </a:lnTo>
                <a:cubicBezTo>
                  <a:pt x="6135" y="290151"/>
                  <a:pt x="0" y="284016"/>
                  <a:pt x="0" y="276799"/>
                </a:cubicBezTo>
                <a:lnTo>
                  <a:pt x="0" y="265250"/>
                </a:lnTo>
                <a:cubicBezTo>
                  <a:pt x="0" y="258033"/>
                  <a:pt x="6135" y="252258"/>
                  <a:pt x="13353" y="252258"/>
                </a:cubicBezTo>
                <a:lnTo>
                  <a:pt x="66042" y="252258"/>
                </a:lnTo>
                <a:cubicBezTo>
                  <a:pt x="68207" y="252258"/>
                  <a:pt x="70012" y="252619"/>
                  <a:pt x="71816" y="253341"/>
                </a:cubicBezTo>
                <a:cubicBezTo>
                  <a:pt x="70733" y="251537"/>
                  <a:pt x="70372" y="249732"/>
                  <a:pt x="70372" y="247567"/>
                </a:cubicBezTo>
                <a:lnTo>
                  <a:pt x="70372" y="236019"/>
                </a:lnTo>
                <a:cubicBezTo>
                  <a:pt x="70372" y="228801"/>
                  <a:pt x="76508" y="222666"/>
                  <a:pt x="83725" y="222666"/>
                </a:cubicBezTo>
                <a:lnTo>
                  <a:pt x="136415" y="222666"/>
                </a:lnTo>
                <a:cubicBezTo>
                  <a:pt x="137858" y="222666"/>
                  <a:pt x="139302" y="223027"/>
                  <a:pt x="140745" y="223388"/>
                </a:cubicBezTo>
                <a:lnTo>
                  <a:pt x="140745" y="202456"/>
                </a:lnTo>
                <a:lnTo>
                  <a:pt x="110070" y="202456"/>
                </a:lnTo>
                <a:cubicBezTo>
                  <a:pt x="88056" y="202456"/>
                  <a:pt x="70372" y="184412"/>
                  <a:pt x="70372" y="162759"/>
                </a:cubicBezTo>
                <a:cubicBezTo>
                  <a:pt x="70372" y="160233"/>
                  <a:pt x="72177" y="158068"/>
                  <a:pt x="75064" y="158068"/>
                </a:cubicBezTo>
                <a:lnTo>
                  <a:pt x="110070" y="158068"/>
                </a:lnTo>
                <a:cubicBezTo>
                  <a:pt x="122340" y="158068"/>
                  <a:pt x="133527" y="163842"/>
                  <a:pt x="140745" y="173225"/>
                </a:cubicBezTo>
                <a:lnTo>
                  <a:pt x="140745" y="114040"/>
                </a:lnTo>
                <a:cubicBezTo>
                  <a:pt x="111513" y="111874"/>
                  <a:pt x="88056" y="87334"/>
                  <a:pt x="88056" y="57020"/>
                </a:cubicBezTo>
                <a:cubicBezTo>
                  <a:pt x="88056" y="25623"/>
                  <a:pt x="113679" y="0"/>
                  <a:pt x="145076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8E8BACF-064F-6B4C-915E-7DEA552751AD}"/>
              </a:ext>
            </a:extLst>
          </p:cNvPr>
          <p:cNvSpPr txBox="1">
            <a:spLocks/>
          </p:cNvSpPr>
          <p:nvPr/>
        </p:nvSpPr>
        <p:spPr>
          <a:xfrm>
            <a:off x="2418889" y="974209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05C5E-6C0B-8343-976B-915BEC8AA3F6}"/>
              </a:ext>
            </a:extLst>
          </p:cNvPr>
          <p:cNvSpPr txBox="1"/>
          <p:nvPr/>
        </p:nvSpPr>
        <p:spPr>
          <a:xfrm>
            <a:off x="3091613" y="916016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460E1C-45F4-314D-820D-9E852BEBA177}"/>
              </a:ext>
            </a:extLst>
          </p:cNvPr>
          <p:cNvSpPr txBox="1"/>
          <p:nvPr/>
        </p:nvSpPr>
        <p:spPr>
          <a:xfrm>
            <a:off x="3887045" y="7433386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E247306-41CF-8947-AE25-A38FA6848D36}"/>
              </a:ext>
            </a:extLst>
          </p:cNvPr>
          <p:cNvSpPr txBox="1">
            <a:spLocks/>
          </p:cNvSpPr>
          <p:nvPr/>
        </p:nvSpPr>
        <p:spPr>
          <a:xfrm>
            <a:off x="10037971" y="974209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D7205-E901-EB44-8376-0E305F9D228C}"/>
              </a:ext>
            </a:extLst>
          </p:cNvPr>
          <p:cNvSpPr txBox="1"/>
          <p:nvPr/>
        </p:nvSpPr>
        <p:spPr>
          <a:xfrm>
            <a:off x="10670620" y="916016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06AF5F-C9D2-9049-8544-A06CDD635A0D}"/>
              </a:ext>
            </a:extLst>
          </p:cNvPr>
          <p:cNvSpPr txBox="1"/>
          <p:nvPr/>
        </p:nvSpPr>
        <p:spPr>
          <a:xfrm>
            <a:off x="11393917" y="7433386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78A4447-DF8F-B541-9D3A-ECF458128CF0}"/>
              </a:ext>
            </a:extLst>
          </p:cNvPr>
          <p:cNvSpPr txBox="1">
            <a:spLocks/>
          </p:cNvSpPr>
          <p:nvPr/>
        </p:nvSpPr>
        <p:spPr>
          <a:xfrm>
            <a:off x="17657053" y="974209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70237-A6DA-A84B-BE31-9FAEAE195D64}"/>
              </a:ext>
            </a:extLst>
          </p:cNvPr>
          <p:cNvSpPr txBox="1"/>
          <p:nvPr/>
        </p:nvSpPr>
        <p:spPr>
          <a:xfrm>
            <a:off x="18268062" y="91601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7369C3-B1A3-ED47-8DDB-15EA6C59C623}"/>
              </a:ext>
            </a:extLst>
          </p:cNvPr>
          <p:cNvSpPr txBox="1"/>
          <p:nvPr/>
        </p:nvSpPr>
        <p:spPr>
          <a:xfrm>
            <a:off x="18992962" y="7433386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7224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6C575E9-0170-4643-A732-0529826E671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CAC761-77DB-C646-8D29-7E7D2608666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87">
            <a:extLst>
              <a:ext uri="{FF2B5EF4-FFF2-40B4-BE49-F238E27FC236}">
                <a16:creationId xmlns:a16="http://schemas.microsoft.com/office/drawing/2014/main" id="{8CCCFBEB-EEFB-9543-A659-1347AD81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052" y="2286000"/>
            <a:ext cx="65923" cy="11430000"/>
          </a:xfrm>
          <a:custGeom>
            <a:avLst/>
            <a:gdLst>
              <a:gd name="T0" fmla="*/ 25 w 52"/>
              <a:gd name="T1" fmla="*/ 0 h 9571"/>
              <a:gd name="T2" fmla="*/ 51 w 52"/>
              <a:gd name="T3" fmla="*/ 26 h 9571"/>
              <a:gd name="T4" fmla="*/ 51 w 52"/>
              <a:gd name="T5" fmla="*/ 9544 h 9571"/>
              <a:gd name="T6" fmla="*/ 25 w 52"/>
              <a:gd name="T7" fmla="*/ 9570 h 9571"/>
              <a:gd name="T8" fmla="*/ 0 w 52"/>
              <a:gd name="T9" fmla="*/ 9544 h 9571"/>
              <a:gd name="T10" fmla="*/ 0 w 52"/>
              <a:gd name="T11" fmla="*/ 26 h 9571"/>
              <a:gd name="T12" fmla="*/ 25 w 52"/>
              <a:gd name="T13" fmla="*/ 0 h 9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9571">
                <a:moveTo>
                  <a:pt x="25" y="0"/>
                </a:moveTo>
                <a:cubicBezTo>
                  <a:pt x="39" y="0"/>
                  <a:pt x="51" y="12"/>
                  <a:pt x="51" y="26"/>
                </a:cubicBezTo>
                <a:lnTo>
                  <a:pt x="51" y="9544"/>
                </a:lnTo>
                <a:cubicBezTo>
                  <a:pt x="51" y="9558"/>
                  <a:pt x="39" y="9570"/>
                  <a:pt x="25" y="9570"/>
                </a:cubicBezTo>
                <a:cubicBezTo>
                  <a:pt x="11" y="9570"/>
                  <a:pt x="0" y="9558"/>
                  <a:pt x="0" y="9544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" name="Freeform 88">
            <a:extLst>
              <a:ext uri="{FF2B5EF4-FFF2-40B4-BE49-F238E27FC236}">
                <a16:creationId xmlns:a16="http://schemas.microsoft.com/office/drawing/2014/main" id="{7029C052-71A8-3345-8B54-3F72F137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1" y="2905881"/>
            <a:ext cx="5928226" cy="3522160"/>
          </a:xfrm>
          <a:prstGeom prst="round2DiagRect">
            <a:avLst>
              <a:gd name="adj1" fmla="val 4733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88">
            <a:extLst>
              <a:ext uri="{FF2B5EF4-FFF2-40B4-BE49-F238E27FC236}">
                <a16:creationId xmlns:a16="http://schemas.microsoft.com/office/drawing/2014/main" id="{49CEE626-7D19-924A-95DF-B99F0A76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1" y="7193997"/>
            <a:ext cx="5928226" cy="3522160"/>
          </a:xfrm>
          <a:prstGeom prst="round2DiagRect">
            <a:avLst>
              <a:gd name="adj1" fmla="val 4733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88">
            <a:extLst>
              <a:ext uri="{FF2B5EF4-FFF2-40B4-BE49-F238E27FC236}">
                <a16:creationId xmlns:a16="http://schemas.microsoft.com/office/drawing/2014/main" id="{7AB994F4-6FB8-A64A-85E3-9466FCF4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103" y="5049939"/>
            <a:ext cx="5928226" cy="3522160"/>
          </a:xfrm>
          <a:prstGeom prst="round2DiagRect">
            <a:avLst>
              <a:gd name="adj1" fmla="val 50000"/>
              <a:gd name="adj2" fmla="val 406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88">
            <a:extLst>
              <a:ext uri="{FF2B5EF4-FFF2-40B4-BE49-F238E27FC236}">
                <a16:creationId xmlns:a16="http://schemas.microsoft.com/office/drawing/2014/main" id="{9AE133B5-45C7-2341-908A-1283D20C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103" y="9338056"/>
            <a:ext cx="5928226" cy="3522160"/>
          </a:xfrm>
          <a:prstGeom prst="round2DiagRect">
            <a:avLst>
              <a:gd name="adj1" fmla="val 50000"/>
              <a:gd name="adj2" fmla="val 4068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FF418B4-713F-3B45-A413-6EF79977913F}"/>
              </a:ext>
            </a:extLst>
          </p:cNvPr>
          <p:cNvSpPr txBox="1">
            <a:spLocks/>
          </p:cNvSpPr>
          <p:nvPr/>
        </p:nvSpPr>
        <p:spPr>
          <a:xfrm>
            <a:off x="7110413" y="4293126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ED771-21CB-C849-985B-90FCF9D005B2}"/>
              </a:ext>
            </a:extLst>
          </p:cNvPr>
          <p:cNvSpPr txBox="1"/>
          <p:nvPr/>
        </p:nvSpPr>
        <p:spPr>
          <a:xfrm>
            <a:off x="7709305" y="371119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4483603-D270-6141-8ED9-1B9DAE5F58E3}"/>
              </a:ext>
            </a:extLst>
          </p:cNvPr>
          <p:cNvSpPr txBox="1">
            <a:spLocks/>
          </p:cNvSpPr>
          <p:nvPr/>
        </p:nvSpPr>
        <p:spPr>
          <a:xfrm>
            <a:off x="7110413" y="8593569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1BEBA1-B1ED-7D48-AC91-E3222463BD38}"/>
              </a:ext>
            </a:extLst>
          </p:cNvPr>
          <p:cNvSpPr txBox="1"/>
          <p:nvPr/>
        </p:nvSpPr>
        <p:spPr>
          <a:xfrm>
            <a:off x="7662016" y="801163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79C68FC-F3DE-9C4C-96FF-6A63300398CC}"/>
              </a:ext>
            </a:extLst>
          </p:cNvPr>
          <p:cNvSpPr txBox="1">
            <a:spLocks/>
          </p:cNvSpPr>
          <p:nvPr/>
        </p:nvSpPr>
        <p:spPr>
          <a:xfrm>
            <a:off x="13113195" y="6457136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BD38B4-803E-B945-BF16-8E88EA75CC3F}"/>
              </a:ext>
            </a:extLst>
          </p:cNvPr>
          <p:cNvSpPr txBox="1"/>
          <p:nvPr/>
        </p:nvSpPr>
        <p:spPr>
          <a:xfrm>
            <a:off x="13672012" y="587520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E1A726F-3BB2-6048-80F6-0B7B331FB855}"/>
              </a:ext>
            </a:extLst>
          </p:cNvPr>
          <p:cNvSpPr txBox="1">
            <a:spLocks/>
          </p:cNvSpPr>
          <p:nvPr/>
        </p:nvSpPr>
        <p:spPr>
          <a:xfrm>
            <a:off x="13113195" y="10807966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181AE-87F6-6047-BF9C-598FAAEA1DDE}"/>
              </a:ext>
            </a:extLst>
          </p:cNvPr>
          <p:cNvSpPr txBox="1"/>
          <p:nvPr/>
        </p:nvSpPr>
        <p:spPr>
          <a:xfrm>
            <a:off x="13650372" y="102260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22013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E223C99-B9CC-A648-A07B-9BE05149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75" y="10280078"/>
            <a:ext cx="12268650" cy="1860736"/>
          </a:xfrm>
          <a:custGeom>
            <a:avLst/>
            <a:gdLst>
              <a:gd name="T0" fmla="*/ 0 w 8868"/>
              <a:gd name="T1" fmla="*/ 0 h 1347"/>
              <a:gd name="T2" fmla="*/ 8867 w 8868"/>
              <a:gd name="T3" fmla="*/ 0 h 1347"/>
              <a:gd name="T4" fmla="*/ 8867 w 8868"/>
              <a:gd name="T5" fmla="*/ 1346 h 1347"/>
              <a:gd name="T6" fmla="*/ 0 w 8868"/>
              <a:gd name="T7" fmla="*/ 1346 h 1347"/>
              <a:gd name="T8" fmla="*/ 0 w 8868"/>
              <a:gd name="T9" fmla="*/ 0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8" h="1347">
                <a:moveTo>
                  <a:pt x="0" y="0"/>
                </a:moveTo>
                <a:lnTo>
                  <a:pt x="8867" y="0"/>
                </a:lnTo>
                <a:lnTo>
                  <a:pt x="8867" y="1346"/>
                </a:lnTo>
                <a:lnTo>
                  <a:pt x="0" y="134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9D922373-1C05-BD48-BF48-FEB7EA98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75" y="9352761"/>
            <a:ext cx="12268650" cy="933419"/>
          </a:xfrm>
          <a:custGeom>
            <a:avLst/>
            <a:gdLst>
              <a:gd name="T0" fmla="*/ 999 w 8868"/>
              <a:gd name="T1" fmla="*/ 0 h 673"/>
              <a:gd name="T2" fmla="*/ 7849 w 8868"/>
              <a:gd name="T3" fmla="*/ 0 h 673"/>
              <a:gd name="T4" fmla="*/ 8867 w 8868"/>
              <a:gd name="T5" fmla="*/ 672 h 673"/>
              <a:gd name="T6" fmla="*/ 0 w 8868"/>
              <a:gd name="T7" fmla="*/ 672 h 673"/>
              <a:gd name="T8" fmla="*/ 999 w 8868"/>
              <a:gd name="T9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8" h="673">
                <a:moveTo>
                  <a:pt x="999" y="0"/>
                </a:moveTo>
                <a:lnTo>
                  <a:pt x="7849" y="0"/>
                </a:lnTo>
                <a:lnTo>
                  <a:pt x="8867" y="672"/>
                </a:lnTo>
                <a:lnTo>
                  <a:pt x="0" y="672"/>
                </a:lnTo>
                <a:lnTo>
                  <a:pt x="9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886BDA67-D688-484E-9FE6-4ECABC69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75" y="9352761"/>
            <a:ext cx="12268650" cy="933419"/>
          </a:xfrm>
          <a:custGeom>
            <a:avLst/>
            <a:gdLst>
              <a:gd name="T0" fmla="*/ 999 w 8868"/>
              <a:gd name="T1" fmla="*/ 0 h 673"/>
              <a:gd name="T2" fmla="*/ 7849 w 8868"/>
              <a:gd name="T3" fmla="*/ 0 h 673"/>
              <a:gd name="T4" fmla="*/ 8867 w 8868"/>
              <a:gd name="T5" fmla="*/ 672 h 673"/>
              <a:gd name="T6" fmla="*/ 0 w 8868"/>
              <a:gd name="T7" fmla="*/ 672 h 673"/>
              <a:gd name="T8" fmla="*/ 999 w 8868"/>
              <a:gd name="T9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8" h="673">
                <a:moveTo>
                  <a:pt x="999" y="0"/>
                </a:moveTo>
                <a:lnTo>
                  <a:pt x="7849" y="0"/>
                </a:lnTo>
                <a:lnTo>
                  <a:pt x="8867" y="672"/>
                </a:lnTo>
                <a:lnTo>
                  <a:pt x="0" y="672"/>
                </a:lnTo>
                <a:lnTo>
                  <a:pt x="999" y="0"/>
                </a:ln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E71B81FA-F721-8B40-A498-D4F8148A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453" y="7925182"/>
            <a:ext cx="9450092" cy="1433683"/>
          </a:xfrm>
          <a:custGeom>
            <a:avLst/>
            <a:gdLst>
              <a:gd name="T0" fmla="*/ 0 w 6831"/>
              <a:gd name="T1" fmla="*/ 0 h 1037"/>
              <a:gd name="T2" fmla="*/ 6830 w 6831"/>
              <a:gd name="T3" fmla="*/ 0 h 1037"/>
              <a:gd name="T4" fmla="*/ 6830 w 6831"/>
              <a:gd name="T5" fmla="*/ 1036 h 1037"/>
              <a:gd name="T6" fmla="*/ 0 w 6831"/>
              <a:gd name="T7" fmla="*/ 1036 h 1037"/>
              <a:gd name="T8" fmla="*/ 0 w 6831"/>
              <a:gd name="T9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1" h="1037">
                <a:moveTo>
                  <a:pt x="0" y="0"/>
                </a:moveTo>
                <a:lnTo>
                  <a:pt x="6830" y="0"/>
                </a:lnTo>
                <a:lnTo>
                  <a:pt x="6830" y="1036"/>
                </a:lnTo>
                <a:lnTo>
                  <a:pt x="0" y="103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E932A0F-CB20-2A4D-AF1E-0EDDD504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453" y="7205291"/>
            <a:ext cx="9450092" cy="719892"/>
          </a:xfrm>
          <a:custGeom>
            <a:avLst/>
            <a:gdLst>
              <a:gd name="T0" fmla="*/ 770 w 6831"/>
              <a:gd name="T1" fmla="*/ 0 h 519"/>
              <a:gd name="T2" fmla="*/ 6045 w 6831"/>
              <a:gd name="T3" fmla="*/ 0 h 519"/>
              <a:gd name="T4" fmla="*/ 6830 w 6831"/>
              <a:gd name="T5" fmla="*/ 518 h 519"/>
              <a:gd name="T6" fmla="*/ 0 w 6831"/>
              <a:gd name="T7" fmla="*/ 518 h 519"/>
              <a:gd name="T8" fmla="*/ 770 w 6831"/>
              <a:gd name="T9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1" h="519">
                <a:moveTo>
                  <a:pt x="770" y="0"/>
                </a:moveTo>
                <a:lnTo>
                  <a:pt x="6045" y="0"/>
                </a:lnTo>
                <a:lnTo>
                  <a:pt x="6830" y="518"/>
                </a:lnTo>
                <a:lnTo>
                  <a:pt x="0" y="518"/>
                </a:lnTo>
                <a:lnTo>
                  <a:pt x="77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0DAB3D-6A37-FE4F-93BA-D52FFBDA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453" y="7205291"/>
            <a:ext cx="9450092" cy="719892"/>
          </a:xfrm>
          <a:custGeom>
            <a:avLst/>
            <a:gdLst>
              <a:gd name="T0" fmla="*/ 770 w 6831"/>
              <a:gd name="T1" fmla="*/ 0 h 519"/>
              <a:gd name="T2" fmla="*/ 6045 w 6831"/>
              <a:gd name="T3" fmla="*/ 0 h 519"/>
              <a:gd name="T4" fmla="*/ 6830 w 6831"/>
              <a:gd name="T5" fmla="*/ 518 h 519"/>
              <a:gd name="T6" fmla="*/ 0 w 6831"/>
              <a:gd name="T7" fmla="*/ 518 h 519"/>
              <a:gd name="T8" fmla="*/ 770 w 6831"/>
              <a:gd name="T9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1" h="519">
                <a:moveTo>
                  <a:pt x="770" y="0"/>
                </a:moveTo>
                <a:lnTo>
                  <a:pt x="6045" y="0"/>
                </a:lnTo>
                <a:lnTo>
                  <a:pt x="6830" y="518"/>
                </a:lnTo>
                <a:lnTo>
                  <a:pt x="0" y="518"/>
                </a:lnTo>
                <a:lnTo>
                  <a:pt x="770" y="0"/>
                </a:ln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10397712-8169-9440-9929-07069542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188" y="6107151"/>
            <a:ext cx="7290417" cy="1104242"/>
          </a:xfrm>
          <a:custGeom>
            <a:avLst/>
            <a:gdLst>
              <a:gd name="T0" fmla="*/ 0 w 5271"/>
              <a:gd name="T1" fmla="*/ 0 h 799"/>
              <a:gd name="T2" fmla="*/ 5270 w 5271"/>
              <a:gd name="T3" fmla="*/ 0 h 799"/>
              <a:gd name="T4" fmla="*/ 5270 w 5271"/>
              <a:gd name="T5" fmla="*/ 798 h 799"/>
              <a:gd name="T6" fmla="*/ 0 w 5271"/>
              <a:gd name="T7" fmla="*/ 798 h 799"/>
              <a:gd name="T8" fmla="*/ 0 w 5271"/>
              <a:gd name="T9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1" h="799">
                <a:moveTo>
                  <a:pt x="0" y="0"/>
                </a:moveTo>
                <a:lnTo>
                  <a:pt x="5270" y="0"/>
                </a:lnTo>
                <a:lnTo>
                  <a:pt x="5270" y="798"/>
                </a:lnTo>
                <a:lnTo>
                  <a:pt x="0" y="79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5BB7C8E9-501F-CA4C-9724-5F14CC4C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188" y="5551982"/>
            <a:ext cx="7290417" cy="555169"/>
          </a:xfrm>
          <a:custGeom>
            <a:avLst/>
            <a:gdLst>
              <a:gd name="T0" fmla="*/ 593 w 5271"/>
              <a:gd name="T1" fmla="*/ 0 h 401"/>
              <a:gd name="T2" fmla="*/ 4664 w 5271"/>
              <a:gd name="T3" fmla="*/ 0 h 401"/>
              <a:gd name="T4" fmla="*/ 5270 w 5271"/>
              <a:gd name="T5" fmla="*/ 400 h 401"/>
              <a:gd name="T6" fmla="*/ 0 w 5271"/>
              <a:gd name="T7" fmla="*/ 400 h 401"/>
              <a:gd name="T8" fmla="*/ 593 w 5271"/>
              <a:gd name="T9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1" h="401">
                <a:moveTo>
                  <a:pt x="593" y="0"/>
                </a:moveTo>
                <a:lnTo>
                  <a:pt x="4664" y="0"/>
                </a:lnTo>
                <a:lnTo>
                  <a:pt x="5270" y="400"/>
                </a:lnTo>
                <a:lnTo>
                  <a:pt x="0" y="400"/>
                </a:lnTo>
                <a:lnTo>
                  <a:pt x="59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A24CEB98-0382-F04D-8ED3-C6BAC0F3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188" y="5558084"/>
            <a:ext cx="7290417" cy="555171"/>
          </a:xfrm>
          <a:custGeom>
            <a:avLst/>
            <a:gdLst>
              <a:gd name="T0" fmla="*/ 593 w 5271"/>
              <a:gd name="T1" fmla="*/ 0 h 400"/>
              <a:gd name="T2" fmla="*/ 4664 w 5271"/>
              <a:gd name="T3" fmla="*/ 0 h 400"/>
              <a:gd name="T4" fmla="*/ 5270 w 5271"/>
              <a:gd name="T5" fmla="*/ 399 h 400"/>
              <a:gd name="T6" fmla="*/ 0 w 5271"/>
              <a:gd name="T7" fmla="*/ 399 h 400"/>
              <a:gd name="T8" fmla="*/ 593 w 5271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1" h="400">
                <a:moveTo>
                  <a:pt x="593" y="0"/>
                </a:moveTo>
                <a:lnTo>
                  <a:pt x="4664" y="0"/>
                </a:lnTo>
                <a:lnTo>
                  <a:pt x="5270" y="399"/>
                </a:lnTo>
                <a:lnTo>
                  <a:pt x="0" y="399"/>
                </a:lnTo>
                <a:lnTo>
                  <a:pt x="593" y="0"/>
                </a:ln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9C7DCDB-779A-6844-BEC7-4C114F61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5090" y="3807162"/>
            <a:ext cx="1740393" cy="2024072"/>
          </a:xfrm>
          <a:custGeom>
            <a:avLst/>
            <a:gdLst>
              <a:gd name="connsiteX0" fmla="*/ 210181 w 1567629"/>
              <a:gd name="connsiteY0" fmla="*/ 526641 h 1823148"/>
              <a:gd name="connsiteX1" fmla="*/ 121562 w 1567629"/>
              <a:gd name="connsiteY1" fmla="*/ 559140 h 1823148"/>
              <a:gd name="connsiteX2" fmla="*/ 284152 w 1567629"/>
              <a:gd name="connsiteY2" fmla="*/ 804569 h 1823148"/>
              <a:gd name="connsiteX3" fmla="*/ 320587 w 1567629"/>
              <a:gd name="connsiteY3" fmla="*/ 824743 h 1823148"/>
              <a:gd name="connsiteX4" fmla="*/ 318074 w 1567629"/>
              <a:gd name="connsiteY4" fmla="*/ 818492 h 1823148"/>
              <a:gd name="connsiteX5" fmla="*/ 253221 w 1567629"/>
              <a:gd name="connsiteY5" fmla="*/ 529696 h 1823148"/>
              <a:gd name="connsiteX6" fmla="*/ 253168 w 1567629"/>
              <a:gd name="connsiteY6" fmla="*/ 529018 h 1823148"/>
              <a:gd name="connsiteX7" fmla="*/ 252970 w 1567629"/>
              <a:gd name="connsiteY7" fmla="*/ 528984 h 1823148"/>
              <a:gd name="connsiteX8" fmla="*/ 210181 w 1567629"/>
              <a:gd name="connsiteY8" fmla="*/ 526641 h 1823148"/>
              <a:gd name="connsiteX9" fmla="*/ 1358202 w 1567629"/>
              <a:gd name="connsiteY9" fmla="*/ 521145 h 1823148"/>
              <a:gd name="connsiteX10" fmla="*/ 1315413 w 1567629"/>
              <a:gd name="connsiteY10" fmla="*/ 523684 h 1823148"/>
              <a:gd name="connsiteX11" fmla="*/ 1291999 w 1567629"/>
              <a:gd name="connsiteY11" fmla="*/ 527923 h 1823148"/>
              <a:gd name="connsiteX12" fmla="*/ 1283268 w 1567629"/>
              <a:gd name="connsiteY12" fmla="*/ 635760 h 1823148"/>
              <a:gd name="connsiteX13" fmla="*/ 1268836 w 1567629"/>
              <a:gd name="connsiteY13" fmla="*/ 735104 h 1823148"/>
              <a:gd name="connsiteX14" fmla="*/ 1250928 w 1567629"/>
              <a:gd name="connsiteY14" fmla="*/ 817541 h 1823148"/>
              <a:gd name="connsiteX15" fmla="*/ 1284231 w 1567629"/>
              <a:gd name="connsiteY15" fmla="*/ 799139 h 1823148"/>
              <a:gd name="connsiteX16" fmla="*/ 1446821 w 1567629"/>
              <a:gd name="connsiteY16" fmla="*/ 554894 h 1823148"/>
              <a:gd name="connsiteX17" fmla="*/ 1358202 w 1567629"/>
              <a:gd name="connsiteY17" fmla="*/ 521145 h 1823148"/>
              <a:gd name="connsiteX18" fmla="*/ 161115 w 1567629"/>
              <a:gd name="connsiteY18" fmla="*/ 280252 h 1823148"/>
              <a:gd name="connsiteX19" fmla="*/ 1379796 w 1567629"/>
              <a:gd name="connsiteY19" fmla="*/ 280252 h 1823148"/>
              <a:gd name="connsiteX20" fmla="*/ 1379796 w 1567629"/>
              <a:gd name="connsiteY20" fmla="*/ 401147 h 1823148"/>
              <a:gd name="connsiteX21" fmla="*/ 1489258 w 1567629"/>
              <a:gd name="connsiteY21" fmla="*/ 401147 h 1823148"/>
              <a:gd name="connsiteX22" fmla="*/ 1556658 w 1567629"/>
              <a:gd name="connsiteY22" fmla="*/ 582393 h 1823148"/>
              <a:gd name="connsiteX23" fmla="*/ 1259290 w 1567629"/>
              <a:gd name="connsiteY23" fmla="*/ 948279 h 1823148"/>
              <a:gd name="connsiteX24" fmla="*/ 1199261 w 1567629"/>
              <a:gd name="connsiteY24" fmla="*/ 971794 h 1823148"/>
              <a:gd name="connsiteX25" fmla="*/ 1197292 w 1567629"/>
              <a:gd name="connsiteY25" fmla="*/ 976819 h 1823148"/>
              <a:gd name="connsiteX26" fmla="*/ 911722 w 1567629"/>
              <a:gd name="connsiteY26" fmla="*/ 1268716 h 1823148"/>
              <a:gd name="connsiteX27" fmla="*/ 869929 w 1567629"/>
              <a:gd name="connsiteY27" fmla="*/ 1279623 h 1823148"/>
              <a:gd name="connsiteX28" fmla="*/ 869973 w 1567629"/>
              <a:gd name="connsiteY28" fmla="*/ 1290485 h 1823148"/>
              <a:gd name="connsiteX29" fmla="*/ 1127020 w 1567629"/>
              <a:gd name="connsiteY29" fmla="*/ 1727106 h 1823148"/>
              <a:gd name="connsiteX30" fmla="*/ 1127020 w 1567629"/>
              <a:gd name="connsiteY30" fmla="*/ 1823148 h 1823148"/>
              <a:gd name="connsiteX31" fmla="*/ 424882 w 1567629"/>
              <a:gd name="connsiteY31" fmla="*/ 1823148 h 1823148"/>
              <a:gd name="connsiteX32" fmla="*/ 424882 w 1567629"/>
              <a:gd name="connsiteY32" fmla="*/ 1727106 h 1823148"/>
              <a:gd name="connsiteX33" fmla="*/ 695980 w 1567629"/>
              <a:gd name="connsiteY33" fmla="*/ 1341080 h 1823148"/>
              <a:gd name="connsiteX34" fmla="*/ 693259 w 1567629"/>
              <a:gd name="connsiteY34" fmla="*/ 1272123 h 1823148"/>
              <a:gd name="connsiteX35" fmla="*/ 606707 w 1567629"/>
              <a:gd name="connsiteY35" fmla="*/ 1236451 h 1823148"/>
              <a:gd name="connsiteX36" fmla="*/ 452913 w 1567629"/>
              <a:gd name="connsiteY36" fmla="*/ 1092472 h 1823148"/>
              <a:gd name="connsiteX37" fmla="*/ 389357 w 1567629"/>
              <a:gd name="connsiteY37" fmla="*/ 985184 h 1823148"/>
              <a:gd name="connsiteX38" fmla="*/ 309091 w 1567629"/>
              <a:gd name="connsiteY38" fmla="*/ 953362 h 1823148"/>
              <a:gd name="connsiteX39" fmla="*/ 10476 w 1567629"/>
              <a:gd name="connsiteY39" fmla="*/ 586639 h 1823148"/>
              <a:gd name="connsiteX40" fmla="*/ 79125 w 1567629"/>
              <a:gd name="connsiteY40" fmla="*/ 406643 h 1823148"/>
              <a:gd name="connsiteX41" fmla="*/ 161115 w 1567629"/>
              <a:gd name="connsiteY41" fmla="*/ 406643 h 1823148"/>
              <a:gd name="connsiteX42" fmla="*/ 1357805 w 1567629"/>
              <a:gd name="connsiteY42" fmla="*/ 0 h 1823148"/>
              <a:gd name="connsiteX43" fmla="*/ 1400510 w 1567629"/>
              <a:gd name="connsiteY43" fmla="*/ 90007 h 1823148"/>
              <a:gd name="connsiteX44" fmla="*/ 1489689 w 1567629"/>
              <a:gd name="connsiteY44" fmla="*/ 131260 h 1823148"/>
              <a:gd name="connsiteX45" fmla="*/ 1400510 w 1567629"/>
              <a:gd name="connsiteY45" fmla="*/ 172513 h 1823148"/>
              <a:gd name="connsiteX46" fmla="*/ 1357805 w 1567629"/>
              <a:gd name="connsiteY46" fmla="*/ 262519 h 1823148"/>
              <a:gd name="connsiteX47" fmla="*/ 1316355 w 1567629"/>
              <a:gd name="connsiteY47" fmla="*/ 172513 h 1823148"/>
              <a:gd name="connsiteX48" fmla="*/ 1227176 w 1567629"/>
              <a:gd name="connsiteY48" fmla="*/ 131260 h 1823148"/>
              <a:gd name="connsiteX49" fmla="*/ 1316355 w 1567629"/>
              <a:gd name="connsiteY49" fmla="*/ 90007 h 182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567629" h="1823148">
                <a:moveTo>
                  <a:pt x="210181" y="526641"/>
                </a:moveTo>
                <a:cubicBezTo>
                  <a:pt x="129051" y="526641"/>
                  <a:pt x="116570" y="542890"/>
                  <a:pt x="121562" y="559140"/>
                </a:cubicBezTo>
                <a:cubicBezTo>
                  <a:pt x="142625" y="682574"/>
                  <a:pt x="214394" y="760112"/>
                  <a:pt x="284152" y="804569"/>
                </a:cubicBezTo>
                <a:lnTo>
                  <a:pt x="320587" y="824743"/>
                </a:lnTo>
                <a:lnTo>
                  <a:pt x="318074" y="818492"/>
                </a:lnTo>
                <a:cubicBezTo>
                  <a:pt x="285414" y="719914"/>
                  <a:pt x="264419" y="618866"/>
                  <a:pt x="253221" y="529696"/>
                </a:cubicBezTo>
                <a:lnTo>
                  <a:pt x="253168" y="529018"/>
                </a:lnTo>
                <a:lnTo>
                  <a:pt x="252970" y="528984"/>
                </a:lnTo>
                <a:cubicBezTo>
                  <a:pt x="240683" y="527578"/>
                  <a:pt x="226407" y="526641"/>
                  <a:pt x="210181" y="526641"/>
                </a:cubicBezTo>
                <a:close/>
                <a:moveTo>
                  <a:pt x="1358202" y="521145"/>
                </a:moveTo>
                <a:cubicBezTo>
                  <a:pt x="1341976" y="521145"/>
                  <a:pt x="1327700" y="522160"/>
                  <a:pt x="1315413" y="523684"/>
                </a:cubicBezTo>
                <a:lnTo>
                  <a:pt x="1291999" y="527923"/>
                </a:lnTo>
                <a:lnTo>
                  <a:pt x="1283268" y="635760"/>
                </a:lnTo>
                <a:cubicBezTo>
                  <a:pt x="1279358" y="670523"/>
                  <a:pt x="1274519" y="703617"/>
                  <a:pt x="1268836" y="735104"/>
                </a:cubicBezTo>
                <a:lnTo>
                  <a:pt x="1250928" y="817541"/>
                </a:lnTo>
                <a:lnTo>
                  <a:pt x="1284231" y="799139"/>
                </a:lnTo>
                <a:cubicBezTo>
                  <a:pt x="1353989" y="754792"/>
                  <a:pt x="1425758" y="677547"/>
                  <a:pt x="1446821" y="554894"/>
                </a:cubicBezTo>
                <a:cubicBezTo>
                  <a:pt x="1451813" y="538644"/>
                  <a:pt x="1439332" y="521145"/>
                  <a:pt x="1358202" y="521145"/>
                </a:cubicBezTo>
                <a:close/>
                <a:moveTo>
                  <a:pt x="161115" y="280252"/>
                </a:moveTo>
                <a:lnTo>
                  <a:pt x="1379796" y="280252"/>
                </a:lnTo>
                <a:lnTo>
                  <a:pt x="1379796" y="401147"/>
                </a:lnTo>
                <a:lnTo>
                  <a:pt x="1489258" y="401147"/>
                </a:lnTo>
                <a:cubicBezTo>
                  <a:pt x="1526703" y="401147"/>
                  <a:pt x="1594103" y="437396"/>
                  <a:pt x="1556658" y="582393"/>
                </a:cubicBezTo>
                <a:cubicBezTo>
                  <a:pt x="1517341" y="742077"/>
                  <a:pt x="1445533" y="863481"/>
                  <a:pt x="1259290" y="948279"/>
                </a:cubicBezTo>
                <a:lnTo>
                  <a:pt x="1199261" y="971794"/>
                </a:lnTo>
                <a:lnTo>
                  <a:pt x="1197292" y="976819"/>
                </a:lnTo>
                <a:cubicBezTo>
                  <a:pt x="1122623" y="1144946"/>
                  <a:pt x="1015216" y="1233367"/>
                  <a:pt x="911722" y="1268716"/>
                </a:cubicBezTo>
                <a:lnTo>
                  <a:pt x="869929" y="1279623"/>
                </a:lnTo>
                <a:lnTo>
                  <a:pt x="869973" y="1290485"/>
                </a:lnTo>
                <a:cubicBezTo>
                  <a:pt x="876922" y="1416608"/>
                  <a:pt x="933466" y="1623425"/>
                  <a:pt x="1127020" y="1727106"/>
                </a:cubicBezTo>
                <a:lnTo>
                  <a:pt x="1127020" y="1823148"/>
                </a:lnTo>
                <a:lnTo>
                  <a:pt x="424882" y="1823148"/>
                </a:lnTo>
                <a:lnTo>
                  <a:pt x="424882" y="1727106"/>
                </a:lnTo>
                <a:cubicBezTo>
                  <a:pt x="524921" y="1686725"/>
                  <a:pt x="682999" y="1559442"/>
                  <a:pt x="695980" y="1341080"/>
                </a:cubicBezTo>
                <a:lnTo>
                  <a:pt x="693259" y="1272123"/>
                </a:lnTo>
                <a:lnTo>
                  <a:pt x="606707" y="1236451"/>
                </a:lnTo>
                <a:cubicBezTo>
                  <a:pt x="547306" y="1201952"/>
                  <a:pt x="496304" y="1151942"/>
                  <a:pt x="452913" y="1092472"/>
                </a:cubicBezTo>
                <a:lnTo>
                  <a:pt x="389357" y="985184"/>
                </a:lnTo>
                <a:lnTo>
                  <a:pt x="309091" y="953362"/>
                </a:lnTo>
                <a:cubicBezTo>
                  <a:pt x="122830" y="867727"/>
                  <a:pt x="50886" y="746323"/>
                  <a:pt x="10476" y="586639"/>
                </a:cubicBezTo>
                <a:cubicBezTo>
                  <a:pt x="-25720" y="441642"/>
                  <a:pt x="40432" y="406643"/>
                  <a:pt x="79125" y="406643"/>
                </a:cubicBezTo>
                <a:lnTo>
                  <a:pt x="161115" y="406643"/>
                </a:lnTo>
                <a:close/>
                <a:moveTo>
                  <a:pt x="1357805" y="0"/>
                </a:moveTo>
                <a:lnTo>
                  <a:pt x="1400510" y="90007"/>
                </a:lnTo>
                <a:lnTo>
                  <a:pt x="1489689" y="131260"/>
                </a:lnTo>
                <a:lnTo>
                  <a:pt x="1400510" y="172513"/>
                </a:lnTo>
                <a:lnTo>
                  <a:pt x="1357805" y="262519"/>
                </a:lnTo>
                <a:lnTo>
                  <a:pt x="1316355" y="172513"/>
                </a:lnTo>
                <a:lnTo>
                  <a:pt x="1227176" y="131260"/>
                </a:lnTo>
                <a:lnTo>
                  <a:pt x="1316355" y="900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3BDFDD12-32A2-934F-9E76-6B8601C6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086" y="4319631"/>
            <a:ext cx="201324" cy="201324"/>
          </a:xfrm>
          <a:custGeom>
            <a:avLst/>
            <a:gdLst>
              <a:gd name="T0" fmla="*/ 73 w 147"/>
              <a:gd name="T1" fmla="*/ 0 h 147"/>
              <a:gd name="T2" fmla="*/ 96 w 147"/>
              <a:gd name="T3" fmla="*/ 50 h 147"/>
              <a:gd name="T4" fmla="*/ 146 w 147"/>
              <a:gd name="T5" fmla="*/ 74 h 147"/>
              <a:gd name="T6" fmla="*/ 96 w 147"/>
              <a:gd name="T7" fmla="*/ 97 h 147"/>
              <a:gd name="T8" fmla="*/ 73 w 147"/>
              <a:gd name="T9" fmla="*/ 146 h 147"/>
              <a:gd name="T10" fmla="*/ 50 w 147"/>
              <a:gd name="T11" fmla="*/ 97 h 147"/>
              <a:gd name="T12" fmla="*/ 0 w 147"/>
              <a:gd name="T13" fmla="*/ 74 h 147"/>
              <a:gd name="T14" fmla="*/ 50 w 147"/>
              <a:gd name="T15" fmla="*/ 50 h 147"/>
              <a:gd name="T16" fmla="*/ 73 w 147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73" y="0"/>
                </a:moveTo>
                <a:lnTo>
                  <a:pt x="96" y="50"/>
                </a:lnTo>
                <a:lnTo>
                  <a:pt x="146" y="74"/>
                </a:lnTo>
                <a:lnTo>
                  <a:pt x="96" y="97"/>
                </a:lnTo>
                <a:lnTo>
                  <a:pt x="73" y="146"/>
                </a:lnTo>
                <a:lnTo>
                  <a:pt x="50" y="97"/>
                </a:lnTo>
                <a:lnTo>
                  <a:pt x="0" y="74"/>
                </a:lnTo>
                <a:lnTo>
                  <a:pt x="50" y="50"/>
                </a:lnTo>
                <a:lnTo>
                  <a:pt x="7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385">
            <a:extLst>
              <a:ext uri="{FF2B5EF4-FFF2-40B4-BE49-F238E27FC236}">
                <a16:creationId xmlns:a16="http://schemas.microsoft.com/office/drawing/2014/main" id="{C07B5B14-C9B6-7D40-ABBE-B37963CB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146" y="4248920"/>
            <a:ext cx="1238110" cy="36595"/>
          </a:xfrm>
          <a:custGeom>
            <a:avLst/>
            <a:gdLst>
              <a:gd name="T0" fmla="*/ 892 w 893"/>
              <a:gd name="T1" fmla="*/ 24 h 25"/>
              <a:gd name="T2" fmla="*/ 0 w 893"/>
              <a:gd name="T3" fmla="*/ 24 h 25"/>
              <a:gd name="T4" fmla="*/ 0 w 893"/>
              <a:gd name="T5" fmla="*/ 0 h 25"/>
              <a:gd name="T6" fmla="*/ 892 w 893"/>
              <a:gd name="T7" fmla="*/ 0 h 25"/>
              <a:gd name="T8" fmla="*/ 892 w 893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25">
                <a:moveTo>
                  <a:pt x="892" y="24"/>
                </a:moveTo>
                <a:lnTo>
                  <a:pt x="0" y="24"/>
                </a:lnTo>
                <a:lnTo>
                  <a:pt x="0" y="0"/>
                </a:lnTo>
                <a:lnTo>
                  <a:pt x="892" y="0"/>
                </a:lnTo>
                <a:lnTo>
                  <a:pt x="892" y="2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7F4AD-1FCD-4A40-9CA2-172DA521067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118BF-F92F-1B40-ABED-3EB6A0D1C0C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4A19185-F7CD-1044-A850-17A3A1922FA5}"/>
              </a:ext>
            </a:extLst>
          </p:cNvPr>
          <p:cNvSpPr txBox="1">
            <a:spLocks/>
          </p:cNvSpPr>
          <p:nvPr/>
        </p:nvSpPr>
        <p:spPr>
          <a:xfrm>
            <a:off x="1520825" y="10412053"/>
            <a:ext cx="79197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B9E3D-D4A0-2A45-AA94-BE47A57D07D7}"/>
              </a:ext>
            </a:extLst>
          </p:cNvPr>
          <p:cNvSpPr txBox="1"/>
          <p:nvPr/>
        </p:nvSpPr>
        <p:spPr>
          <a:xfrm>
            <a:off x="15244371" y="1091805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225A-0F74-8E4B-9D79-A76D8E49C339}"/>
              </a:ext>
            </a:extLst>
          </p:cNvPr>
          <p:cNvSpPr txBox="1"/>
          <p:nvPr/>
        </p:nvSpPr>
        <p:spPr>
          <a:xfrm>
            <a:off x="15204296" y="834963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0876-2B43-D34F-BAA3-5EF023C95EFD}"/>
              </a:ext>
            </a:extLst>
          </p:cNvPr>
          <p:cNvSpPr txBox="1"/>
          <p:nvPr/>
        </p:nvSpPr>
        <p:spPr>
          <a:xfrm>
            <a:off x="15197082" y="636688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FF7D4CE-AD87-444A-A53E-0E1B406176FA}"/>
              </a:ext>
            </a:extLst>
          </p:cNvPr>
          <p:cNvSpPr txBox="1">
            <a:spLocks/>
          </p:cNvSpPr>
          <p:nvPr/>
        </p:nvSpPr>
        <p:spPr>
          <a:xfrm>
            <a:off x="1520825" y="8101341"/>
            <a:ext cx="79197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26A845D-EE3F-C643-BDB2-BF325F4E9083}"/>
              </a:ext>
            </a:extLst>
          </p:cNvPr>
          <p:cNvSpPr txBox="1">
            <a:spLocks/>
          </p:cNvSpPr>
          <p:nvPr/>
        </p:nvSpPr>
        <p:spPr>
          <a:xfrm>
            <a:off x="1520825" y="5831234"/>
            <a:ext cx="79197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274242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343408-5697-A947-98BD-73371BF9C317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CEDF-F1B5-C64C-9E1F-B69AA085E86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0051B68-682F-A042-81FC-EB1F2336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3179540"/>
            <a:ext cx="2554214" cy="928304"/>
          </a:xfrm>
          <a:custGeom>
            <a:avLst/>
            <a:gdLst>
              <a:gd name="T0" fmla="*/ 260 w 2052"/>
              <a:gd name="T1" fmla="*/ 341 h 746"/>
              <a:gd name="T2" fmla="*/ 25 w 2052"/>
              <a:gd name="T3" fmla="*/ 67 h 746"/>
              <a:gd name="T4" fmla="*/ 25 w 2052"/>
              <a:gd name="T5" fmla="*/ 67 h 746"/>
              <a:gd name="T6" fmla="*/ 55 w 2052"/>
              <a:gd name="T7" fmla="*/ 0 h 746"/>
              <a:gd name="T8" fmla="*/ 1722 w 2052"/>
              <a:gd name="T9" fmla="*/ 0 h 746"/>
              <a:gd name="T10" fmla="*/ 1722 w 2052"/>
              <a:gd name="T11" fmla="*/ 0 h 746"/>
              <a:gd name="T12" fmla="*/ 1752 w 2052"/>
              <a:gd name="T13" fmla="*/ 14 h 746"/>
              <a:gd name="T14" fmla="*/ 2038 w 2052"/>
              <a:gd name="T15" fmla="*/ 341 h 746"/>
              <a:gd name="T16" fmla="*/ 2038 w 2052"/>
              <a:gd name="T17" fmla="*/ 341 h 746"/>
              <a:gd name="T18" fmla="*/ 2038 w 2052"/>
              <a:gd name="T19" fmla="*/ 394 h 746"/>
              <a:gd name="T20" fmla="*/ 1752 w 2052"/>
              <a:gd name="T21" fmla="*/ 730 h 746"/>
              <a:gd name="T22" fmla="*/ 1752 w 2052"/>
              <a:gd name="T23" fmla="*/ 730 h 746"/>
              <a:gd name="T24" fmla="*/ 1721 w 2052"/>
              <a:gd name="T25" fmla="*/ 745 h 746"/>
              <a:gd name="T26" fmla="*/ 54 w 2052"/>
              <a:gd name="T27" fmla="*/ 745 h 746"/>
              <a:gd name="T28" fmla="*/ 54 w 2052"/>
              <a:gd name="T29" fmla="*/ 745 h 746"/>
              <a:gd name="T30" fmla="*/ 23 w 2052"/>
              <a:gd name="T31" fmla="*/ 678 h 746"/>
              <a:gd name="T32" fmla="*/ 260 w 2052"/>
              <a:gd name="T33" fmla="*/ 394 h 746"/>
              <a:gd name="T34" fmla="*/ 260 w 2052"/>
              <a:gd name="T35" fmla="*/ 394 h 746"/>
              <a:gd name="T36" fmla="*/ 260 w 2052"/>
              <a:gd name="T37" fmla="*/ 34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6">
                <a:moveTo>
                  <a:pt x="260" y="341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6"/>
                  <a:pt x="1752" y="14"/>
                </a:cubicBezTo>
                <a:lnTo>
                  <a:pt x="2038" y="341"/>
                </a:lnTo>
                <a:lnTo>
                  <a:pt x="2038" y="341"/>
                </a:lnTo>
                <a:cubicBezTo>
                  <a:pt x="2051" y="356"/>
                  <a:pt x="2051" y="379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9"/>
                  <a:pt x="1733" y="745"/>
                  <a:pt x="1721" y="745"/>
                </a:cubicBezTo>
                <a:lnTo>
                  <a:pt x="54" y="745"/>
                </a:lnTo>
                <a:lnTo>
                  <a:pt x="54" y="745"/>
                </a:lnTo>
                <a:cubicBezTo>
                  <a:pt x="19" y="745"/>
                  <a:pt x="0" y="704"/>
                  <a:pt x="23" y="678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9"/>
                  <a:pt x="273" y="356"/>
                  <a:pt x="260" y="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0552F-D0EA-F340-A5E3-1E1B23BDFD13}"/>
              </a:ext>
            </a:extLst>
          </p:cNvPr>
          <p:cNvSpPr txBox="1"/>
          <p:nvPr/>
        </p:nvSpPr>
        <p:spPr>
          <a:xfrm>
            <a:off x="6470326" y="3228193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BF5B5-44E4-9C4A-B7A8-62C196A8945A}"/>
              </a:ext>
            </a:extLst>
          </p:cNvPr>
          <p:cNvSpPr txBox="1">
            <a:spLocks/>
          </p:cNvSpPr>
          <p:nvPr/>
        </p:nvSpPr>
        <p:spPr>
          <a:xfrm>
            <a:off x="9024540" y="3927142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8026F-A297-F548-AAB9-B3799AC1DCFD}"/>
              </a:ext>
            </a:extLst>
          </p:cNvPr>
          <p:cNvSpPr txBox="1"/>
          <p:nvPr/>
        </p:nvSpPr>
        <p:spPr>
          <a:xfrm>
            <a:off x="9024540" y="334521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76B468-3628-A34E-8D62-2526308D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5805202"/>
            <a:ext cx="2554214" cy="928304"/>
          </a:xfrm>
          <a:custGeom>
            <a:avLst/>
            <a:gdLst>
              <a:gd name="T0" fmla="*/ 260 w 2052"/>
              <a:gd name="T1" fmla="*/ 340 h 744"/>
              <a:gd name="T2" fmla="*/ 25 w 2052"/>
              <a:gd name="T3" fmla="*/ 67 h 744"/>
              <a:gd name="T4" fmla="*/ 25 w 2052"/>
              <a:gd name="T5" fmla="*/ 67 h 744"/>
              <a:gd name="T6" fmla="*/ 55 w 2052"/>
              <a:gd name="T7" fmla="*/ 0 h 744"/>
              <a:gd name="T8" fmla="*/ 1722 w 2052"/>
              <a:gd name="T9" fmla="*/ 0 h 744"/>
              <a:gd name="T10" fmla="*/ 1722 w 2052"/>
              <a:gd name="T11" fmla="*/ 0 h 744"/>
              <a:gd name="T12" fmla="*/ 1752 w 2052"/>
              <a:gd name="T13" fmla="*/ 13 h 744"/>
              <a:gd name="T14" fmla="*/ 2038 w 2052"/>
              <a:gd name="T15" fmla="*/ 340 h 744"/>
              <a:gd name="T16" fmla="*/ 2038 w 2052"/>
              <a:gd name="T17" fmla="*/ 340 h 744"/>
              <a:gd name="T18" fmla="*/ 2038 w 2052"/>
              <a:gd name="T19" fmla="*/ 393 h 744"/>
              <a:gd name="T20" fmla="*/ 1752 w 2052"/>
              <a:gd name="T21" fmla="*/ 729 h 744"/>
              <a:gd name="T22" fmla="*/ 1752 w 2052"/>
              <a:gd name="T23" fmla="*/ 729 h 744"/>
              <a:gd name="T24" fmla="*/ 1721 w 2052"/>
              <a:gd name="T25" fmla="*/ 743 h 744"/>
              <a:gd name="T26" fmla="*/ 54 w 2052"/>
              <a:gd name="T27" fmla="*/ 743 h 744"/>
              <a:gd name="T28" fmla="*/ 54 w 2052"/>
              <a:gd name="T29" fmla="*/ 743 h 744"/>
              <a:gd name="T30" fmla="*/ 23 w 2052"/>
              <a:gd name="T31" fmla="*/ 677 h 744"/>
              <a:gd name="T32" fmla="*/ 260 w 2052"/>
              <a:gd name="T33" fmla="*/ 393 h 744"/>
              <a:gd name="T34" fmla="*/ 260 w 2052"/>
              <a:gd name="T35" fmla="*/ 393 h 744"/>
              <a:gd name="T36" fmla="*/ 260 w 2052"/>
              <a:gd name="T37" fmla="*/ 34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4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3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3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3"/>
                  <a:pt x="1721" y="743"/>
                </a:cubicBezTo>
                <a:lnTo>
                  <a:pt x="54" y="743"/>
                </a:lnTo>
                <a:lnTo>
                  <a:pt x="54" y="743"/>
                </a:lnTo>
                <a:cubicBezTo>
                  <a:pt x="19" y="743"/>
                  <a:pt x="0" y="703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4BB33-18F5-D14F-9E0A-D78AD10A810D}"/>
              </a:ext>
            </a:extLst>
          </p:cNvPr>
          <p:cNvSpPr txBox="1"/>
          <p:nvPr/>
        </p:nvSpPr>
        <p:spPr>
          <a:xfrm>
            <a:off x="6410213" y="5853855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7CB5B4A-1533-8446-BCED-DC843F0597ED}"/>
              </a:ext>
            </a:extLst>
          </p:cNvPr>
          <p:cNvSpPr txBox="1">
            <a:spLocks/>
          </p:cNvSpPr>
          <p:nvPr/>
        </p:nvSpPr>
        <p:spPr>
          <a:xfrm>
            <a:off x="9024540" y="6552804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EAAEF-AF19-AE4F-B6A7-7AD62D9091B7}"/>
              </a:ext>
            </a:extLst>
          </p:cNvPr>
          <p:cNvSpPr txBox="1"/>
          <p:nvPr/>
        </p:nvSpPr>
        <p:spPr>
          <a:xfrm>
            <a:off x="9024540" y="597087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9416472-0357-E949-B0E3-9E67C4E1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8430864"/>
            <a:ext cx="2554214" cy="928308"/>
          </a:xfrm>
          <a:custGeom>
            <a:avLst/>
            <a:gdLst>
              <a:gd name="T0" fmla="*/ 260 w 2052"/>
              <a:gd name="T1" fmla="*/ 340 h 745"/>
              <a:gd name="T2" fmla="*/ 25 w 2052"/>
              <a:gd name="T3" fmla="*/ 67 h 745"/>
              <a:gd name="T4" fmla="*/ 25 w 2052"/>
              <a:gd name="T5" fmla="*/ 67 h 745"/>
              <a:gd name="T6" fmla="*/ 55 w 2052"/>
              <a:gd name="T7" fmla="*/ 0 h 745"/>
              <a:gd name="T8" fmla="*/ 1722 w 2052"/>
              <a:gd name="T9" fmla="*/ 0 h 745"/>
              <a:gd name="T10" fmla="*/ 1722 w 2052"/>
              <a:gd name="T11" fmla="*/ 0 h 745"/>
              <a:gd name="T12" fmla="*/ 1752 w 2052"/>
              <a:gd name="T13" fmla="*/ 14 h 745"/>
              <a:gd name="T14" fmla="*/ 2038 w 2052"/>
              <a:gd name="T15" fmla="*/ 340 h 745"/>
              <a:gd name="T16" fmla="*/ 2038 w 2052"/>
              <a:gd name="T17" fmla="*/ 340 h 745"/>
              <a:gd name="T18" fmla="*/ 2038 w 2052"/>
              <a:gd name="T19" fmla="*/ 394 h 745"/>
              <a:gd name="T20" fmla="*/ 1752 w 2052"/>
              <a:gd name="T21" fmla="*/ 729 h 745"/>
              <a:gd name="T22" fmla="*/ 1752 w 2052"/>
              <a:gd name="T23" fmla="*/ 729 h 745"/>
              <a:gd name="T24" fmla="*/ 1721 w 2052"/>
              <a:gd name="T25" fmla="*/ 744 h 745"/>
              <a:gd name="T26" fmla="*/ 54 w 2052"/>
              <a:gd name="T27" fmla="*/ 744 h 745"/>
              <a:gd name="T28" fmla="*/ 54 w 2052"/>
              <a:gd name="T29" fmla="*/ 744 h 745"/>
              <a:gd name="T30" fmla="*/ 23 w 2052"/>
              <a:gd name="T31" fmla="*/ 677 h 745"/>
              <a:gd name="T32" fmla="*/ 260 w 2052"/>
              <a:gd name="T33" fmla="*/ 393 h 745"/>
              <a:gd name="T34" fmla="*/ 260 w 2052"/>
              <a:gd name="T35" fmla="*/ 393 h 745"/>
              <a:gd name="T36" fmla="*/ 260 w 2052"/>
              <a:gd name="T37" fmla="*/ 3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5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4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6"/>
                  <a:pt x="2051" y="378"/>
                  <a:pt x="2038" y="394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4"/>
                  <a:pt x="1721" y="744"/>
                </a:cubicBezTo>
                <a:lnTo>
                  <a:pt x="54" y="744"/>
                </a:lnTo>
                <a:lnTo>
                  <a:pt x="54" y="744"/>
                </a:lnTo>
                <a:cubicBezTo>
                  <a:pt x="19" y="744"/>
                  <a:pt x="0" y="704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6"/>
                  <a:pt x="260" y="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FED12-2297-7445-8666-39EB6704EDD9}"/>
              </a:ext>
            </a:extLst>
          </p:cNvPr>
          <p:cNvSpPr txBox="1"/>
          <p:nvPr/>
        </p:nvSpPr>
        <p:spPr>
          <a:xfrm>
            <a:off x="6399794" y="8479522"/>
            <a:ext cx="95731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63B4EB4-8D60-FB47-B641-6CF1F3F68041}"/>
              </a:ext>
            </a:extLst>
          </p:cNvPr>
          <p:cNvSpPr txBox="1">
            <a:spLocks/>
          </p:cNvSpPr>
          <p:nvPr/>
        </p:nvSpPr>
        <p:spPr>
          <a:xfrm>
            <a:off x="9024540" y="9178470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81924-BC19-1440-911C-C673604EB7ED}"/>
              </a:ext>
            </a:extLst>
          </p:cNvPr>
          <p:cNvSpPr txBox="1"/>
          <p:nvPr/>
        </p:nvSpPr>
        <p:spPr>
          <a:xfrm>
            <a:off x="9024540" y="859653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0A562BB-3F24-AD4E-A1B6-B0B546F2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11056529"/>
            <a:ext cx="2554214" cy="928308"/>
          </a:xfrm>
          <a:custGeom>
            <a:avLst/>
            <a:gdLst>
              <a:gd name="T0" fmla="*/ 260 w 2052"/>
              <a:gd name="T1" fmla="*/ 340 h 745"/>
              <a:gd name="T2" fmla="*/ 25 w 2052"/>
              <a:gd name="T3" fmla="*/ 67 h 745"/>
              <a:gd name="T4" fmla="*/ 25 w 2052"/>
              <a:gd name="T5" fmla="*/ 67 h 745"/>
              <a:gd name="T6" fmla="*/ 55 w 2052"/>
              <a:gd name="T7" fmla="*/ 0 h 745"/>
              <a:gd name="T8" fmla="*/ 1722 w 2052"/>
              <a:gd name="T9" fmla="*/ 0 h 745"/>
              <a:gd name="T10" fmla="*/ 1722 w 2052"/>
              <a:gd name="T11" fmla="*/ 0 h 745"/>
              <a:gd name="T12" fmla="*/ 1752 w 2052"/>
              <a:gd name="T13" fmla="*/ 14 h 745"/>
              <a:gd name="T14" fmla="*/ 2038 w 2052"/>
              <a:gd name="T15" fmla="*/ 340 h 745"/>
              <a:gd name="T16" fmla="*/ 2038 w 2052"/>
              <a:gd name="T17" fmla="*/ 340 h 745"/>
              <a:gd name="T18" fmla="*/ 2038 w 2052"/>
              <a:gd name="T19" fmla="*/ 394 h 745"/>
              <a:gd name="T20" fmla="*/ 1752 w 2052"/>
              <a:gd name="T21" fmla="*/ 730 h 745"/>
              <a:gd name="T22" fmla="*/ 1752 w 2052"/>
              <a:gd name="T23" fmla="*/ 730 h 745"/>
              <a:gd name="T24" fmla="*/ 1721 w 2052"/>
              <a:gd name="T25" fmla="*/ 744 h 745"/>
              <a:gd name="T26" fmla="*/ 54 w 2052"/>
              <a:gd name="T27" fmla="*/ 744 h 745"/>
              <a:gd name="T28" fmla="*/ 54 w 2052"/>
              <a:gd name="T29" fmla="*/ 744 h 745"/>
              <a:gd name="T30" fmla="*/ 23 w 2052"/>
              <a:gd name="T31" fmla="*/ 677 h 745"/>
              <a:gd name="T32" fmla="*/ 260 w 2052"/>
              <a:gd name="T33" fmla="*/ 394 h 745"/>
              <a:gd name="T34" fmla="*/ 260 w 2052"/>
              <a:gd name="T35" fmla="*/ 394 h 745"/>
              <a:gd name="T36" fmla="*/ 260 w 2052"/>
              <a:gd name="T37" fmla="*/ 3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5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4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8"/>
                  <a:pt x="1733" y="744"/>
                  <a:pt x="1721" y="744"/>
                </a:cubicBezTo>
                <a:lnTo>
                  <a:pt x="54" y="744"/>
                </a:lnTo>
                <a:lnTo>
                  <a:pt x="54" y="744"/>
                </a:lnTo>
                <a:cubicBezTo>
                  <a:pt x="19" y="744"/>
                  <a:pt x="0" y="704"/>
                  <a:pt x="23" y="677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92E67-EDFE-A949-9D8E-3E120C9C449A}"/>
              </a:ext>
            </a:extLst>
          </p:cNvPr>
          <p:cNvSpPr txBox="1"/>
          <p:nvPr/>
        </p:nvSpPr>
        <p:spPr>
          <a:xfrm>
            <a:off x="6377352" y="11105183"/>
            <a:ext cx="10021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432D652-3D52-2049-89E0-7687840BA42B}"/>
              </a:ext>
            </a:extLst>
          </p:cNvPr>
          <p:cNvSpPr txBox="1">
            <a:spLocks/>
          </p:cNvSpPr>
          <p:nvPr/>
        </p:nvSpPr>
        <p:spPr>
          <a:xfrm>
            <a:off x="9024540" y="11755478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620A9-D2AC-A44B-A400-C351BD6EA962}"/>
              </a:ext>
            </a:extLst>
          </p:cNvPr>
          <p:cNvSpPr txBox="1"/>
          <p:nvPr/>
        </p:nvSpPr>
        <p:spPr>
          <a:xfrm>
            <a:off x="9024540" y="1117354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43403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A9D67-CD43-0B47-8040-F95CCC8496BC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9534D-E83F-9F45-BC7D-E01B42708F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5252E18-2FFA-1545-83AF-546F4366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902" y="6105239"/>
            <a:ext cx="3425963" cy="3425963"/>
          </a:xfrm>
          <a:custGeom>
            <a:avLst/>
            <a:gdLst>
              <a:gd name="T0" fmla="*/ 1377 w 2753"/>
              <a:gd name="T1" fmla="*/ 0 h 2752"/>
              <a:gd name="T2" fmla="*/ 1377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7 w 2753"/>
              <a:gd name="T9" fmla="*/ 2751 h 2752"/>
              <a:gd name="T10" fmla="*/ 1377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7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7" y="0"/>
                </a:moveTo>
                <a:lnTo>
                  <a:pt x="1377" y="0"/>
                </a:lnTo>
                <a:cubicBezTo>
                  <a:pt x="2137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7" y="2751"/>
                  <a:pt x="1377" y="2751"/>
                </a:cubicBezTo>
                <a:lnTo>
                  <a:pt x="1377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E42CFB1-F16A-684C-BEA0-BA35C483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936" y="6489563"/>
            <a:ext cx="2333387" cy="2662810"/>
          </a:xfrm>
          <a:custGeom>
            <a:avLst/>
            <a:gdLst>
              <a:gd name="T0" fmla="*/ 885 w 1872"/>
              <a:gd name="T1" fmla="*/ 18 h 2138"/>
              <a:gd name="T2" fmla="*/ 885 w 1872"/>
              <a:gd name="T3" fmla="*/ 18 h 2138"/>
              <a:gd name="T4" fmla="*/ 986 w 1872"/>
              <a:gd name="T5" fmla="*/ 18 h 2138"/>
              <a:gd name="T6" fmla="*/ 1820 w 1872"/>
              <a:gd name="T7" fmla="*/ 500 h 2138"/>
              <a:gd name="T8" fmla="*/ 1820 w 1872"/>
              <a:gd name="T9" fmla="*/ 500 h 2138"/>
              <a:gd name="T10" fmla="*/ 1871 w 1872"/>
              <a:gd name="T11" fmla="*/ 588 h 2138"/>
              <a:gd name="T12" fmla="*/ 1871 w 1872"/>
              <a:gd name="T13" fmla="*/ 1549 h 2138"/>
              <a:gd name="T14" fmla="*/ 1871 w 1872"/>
              <a:gd name="T15" fmla="*/ 1549 h 2138"/>
              <a:gd name="T16" fmla="*/ 1820 w 1872"/>
              <a:gd name="T17" fmla="*/ 1637 h 2138"/>
              <a:gd name="T18" fmla="*/ 986 w 1872"/>
              <a:gd name="T19" fmla="*/ 2119 h 2138"/>
              <a:gd name="T20" fmla="*/ 986 w 1872"/>
              <a:gd name="T21" fmla="*/ 2119 h 2138"/>
              <a:gd name="T22" fmla="*/ 885 w 1872"/>
              <a:gd name="T23" fmla="*/ 2119 h 2138"/>
              <a:gd name="T24" fmla="*/ 50 w 1872"/>
              <a:gd name="T25" fmla="*/ 1637 h 2138"/>
              <a:gd name="T26" fmla="*/ 50 w 1872"/>
              <a:gd name="T27" fmla="*/ 1637 h 2138"/>
              <a:gd name="T28" fmla="*/ 0 w 1872"/>
              <a:gd name="T29" fmla="*/ 1549 h 2138"/>
              <a:gd name="T30" fmla="*/ 0 w 1872"/>
              <a:gd name="T31" fmla="*/ 588 h 2138"/>
              <a:gd name="T32" fmla="*/ 0 w 1872"/>
              <a:gd name="T33" fmla="*/ 588 h 2138"/>
              <a:gd name="T34" fmla="*/ 50 w 1872"/>
              <a:gd name="T35" fmla="*/ 500 h 2138"/>
              <a:gd name="T36" fmla="*/ 885 w 1872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2" h="2138">
                <a:moveTo>
                  <a:pt x="885" y="18"/>
                </a:moveTo>
                <a:lnTo>
                  <a:pt x="885" y="18"/>
                </a:lnTo>
                <a:cubicBezTo>
                  <a:pt x="916" y="0"/>
                  <a:pt x="955" y="0"/>
                  <a:pt x="986" y="18"/>
                </a:cubicBezTo>
                <a:lnTo>
                  <a:pt x="1820" y="500"/>
                </a:lnTo>
                <a:lnTo>
                  <a:pt x="1820" y="500"/>
                </a:lnTo>
                <a:cubicBezTo>
                  <a:pt x="1851" y="517"/>
                  <a:pt x="1871" y="551"/>
                  <a:pt x="1871" y="588"/>
                </a:cubicBezTo>
                <a:lnTo>
                  <a:pt x="1871" y="1549"/>
                </a:lnTo>
                <a:lnTo>
                  <a:pt x="1871" y="1549"/>
                </a:lnTo>
                <a:cubicBezTo>
                  <a:pt x="1871" y="1586"/>
                  <a:pt x="1851" y="1620"/>
                  <a:pt x="1820" y="1637"/>
                </a:cubicBezTo>
                <a:lnTo>
                  <a:pt x="986" y="2119"/>
                </a:lnTo>
                <a:lnTo>
                  <a:pt x="986" y="2119"/>
                </a:lnTo>
                <a:cubicBezTo>
                  <a:pt x="955" y="2137"/>
                  <a:pt x="916" y="2137"/>
                  <a:pt x="885" y="2119"/>
                </a:cubicBezTo>
                <a:lnTo>
                  <a:pt x="50" y="1637"/>
                </a:lnTo>
                <a:lnTo>
                  <a:pt x="50" y="1637"/>
                </a:lnTo>
                <a:cubicBezTo>
                  <a:pt x="19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19" y="517"/>
                  <a:pt x="50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ECB0E47-80BF-9B46-95D3-E7B73065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873" y="6105239"/>
            <a:ext cx="3425963" cy="3425963"/>
          </a:xfrm>
          <a:custGeom>
            <a:avLst/>
            <a:gdLst>
              <a:gd name="T0" fmla="*/ 1376 w 2753"/>
              <a:gd name="T1" fmla="*/ 0 h 2752"/>
              <a:gd name="T2" fmla="*/ 1376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6 w 2753"/>
              <a:gd name="T9" fmla="*/ 2751 h 2752"/>
              <a:gd name="T10" fmla="*/ 1376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6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6" y="0"/>
                </a:moveTo>
                <a:lnTo>
                  <a:pt x="1376" y="0"/>
                </a:lnTo>
                <a:cubicBezTo>
                  <a:pt x="2137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7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B99970B-C8F9-FB4A-A844-15053A2F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07" y="6489563"/>
            <a:ext cx="2333389" cy="2662810"/>
          </a:xfrm>
          <a:custGeom>
            <a:avLst/>
            <a:gdLst>
              <a:gd name="T0" fmla="*/ 885 w 1873"/>
              <a:gd name="T1" fmla="*/ 18 h 2138"/>
              <a:gd name="T2" fmla="*/ 885 w 1873"/>
              <a:gd name="T3" fmla="*/ 18 h 2138"/>
              <a:gd name="T4" fmla="*/ 987 w 1873"/>
              <a:gd name="T5" fmla="*/ 18 h 2138"/>
              <a:gd name="T6" fmla="*/ 1821 w 1873"/>
              <a:gd name="T7" fmla="*/ 500 h 2138"/>
              <a:gd name="T8" fmla="*/ 1821 w 1873"/>
              <a:gd name="T9" fmla="*/ 500 h 2138"/>
              <a:gd name="T10" fmla="*/ 1872 w 1873"/>
              <a:gd name="T11" fmla="*/ 588 h 2138"/>
              <a:gd name="T12" fmla="*/ 1872 w 1873"/>
              <a:gd name="T13" fmla="*/ 1549 h 2138"/>
              <a:gd name="T14" fmla="*/ 1872 w 1873"/>
              <a:gd name="T15" fmla="*/ 1549 h 2138"/>
              <a:gd name="T16" fmla="*/ 1821 w 1873"/>
              <a:gd name="T17" fmla="*/ 1637 h 2138"/>
              <a:gd name="T18" fmla="*/ 987 w 1873"/>
              <a:gd name="T19" fmla="*/ 2119 h 2138"/>
              <a:gd name="T20" fmla="*/ 987 w 1873"/>
              <a:gd name="T21" fmla="*/ 2119 h 2138"/>
              <a:gd name="T22" fmla="*/ 885 w 1873"/>
              <a:gd name="T23" fmla="*/ 2119 h 2138"/>
              <a:gd name="T24" fmla="*/ 51 w 1873"/>
              <a:gd name="T25" fmla="*/ 1637 h 2138"/>
              <a:gd name="T26" fmla="*/ 51 w 1873"/>
              <a:gd name="T27" fmla="*/ 1637 h 2138"/>
              <a:gd name="T28" fmla="*/ 0 w 1873"/>
              <a:gd name="T29" fmla="*/ 1549 h 2138"/>
              <a:gd name="T30" fmla="*/ 0 w 1873"/>
              <a:gd name="T31" fmla="*/ 588 h 2138"/>
              <a:gd name="T32" fmla="*/ 0 w 1873"/>
              <a:gd name="T33" fmla="*/ 588 h 2138"/>
              <a:gd name="T34" fmla="*/ 51 w 1873"/>
              <a:gd name="T35" fmla="*/ 500 h 2138"/>
              <a:gd name="T36" fmla="*/ 885 w 1873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3" h="2138">
                <a:moveTo>
                  <a:pt x="885" y="18"/>
                </a:moveTo>
                <a:lnTo>
                  <a:pt x="885" y="18"/>
                </a:lnTo>
                <a:cubicBezTo>
                  <a:pt x="917" y="0"/>
                  <a:pt x="956" y="0"/>
                  <a:pt x="987" y="18"/>
                </a:cubicBezTo>
                <a:lnTo>
                  <a:pt x="1821" y="500"/>
                </a:lnTo>
                <a:lnTo>
                  <a:pt x="1821" y="500"/>
                </a:lnTo>
                <a:cubicBezTo>
                  <a:pt x="1852" y="517"/>
                  <a:pt x="1872" y="551"/>
                  <a:pt x="1872" y="588"/>
                </a:cubicBezTo>
                <a:lnTo>
                  <a:pt x="1872" y="1549"/>
                </a:lnTo>
                <a:lnTo>
                  <a:pt x="1872" y="1549"/>
                </a:lnTo>
                <a:cubicBezTo>
                  <a:pt x="1872" y="1586"/>
                  <a:pt x="1852" y="1620"/>
                  <a:pt x="1821" y="1637"/>
                </a:cubicBezTo>
                <a:lnTo>
                  <a:pt x="987" y="2119"/>
                </a:lnTo>
                <a:lnTo>
                  <a:pt x="987" y="2119"/>
                </a:lnTo>
                <a:cubicBezTo>
                  <a:pt x="956" y="2137"/>
                  <a:pt x="917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23A7FA7-121E-9042-8277-B581CAF1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844" y="6105239"/>
            <a:ext cx="3425963" cy="3425963"/>
          </a:xfrm>
          <a:custGeom>
            <a:avLst/>
            <a:gdLst>
              <a:gd name="T0" fmla="*/ 1376 w 2752"/>
              <a:gd name="T1" fmla="*/ 0 h 2752"/>
              <a:gd name="T2" fmla="*/ 1376 w 2752"/>
              <a:gd name="T3" fmla="*/ 0 h 2752"/>
              <a:gd name="T4" fmla="*/ 2751 w 2752"/>
              <a:gd name="T5" fmla="*/ 1376 h 2752"/>
              <a:gd name="T6" fmla="*/ 2751 w 2752"/>
              <a:gd name="T7" fmla="*/ 1376 h 2752"/>
              <a:gd name="T8" fmla="*/ 1376 w 2752"/>
              <a:gd name="T9" fmla="*/ 2751 h 2752"/>
              <a:gd name="T10" fmla="*/ 1376 w 2752"/>
              <a:gd name="T11" fmla="*/ 2751 h 2752"/>
              <a:gd name="T12" fmla="*/ 0 w 2752"/>
              <a:gd name="T13" fmla="*/ 1376 h 2752"/>
              <a:gd name="T14" fmla="*/ 0 w 2752"/>
              <a:gd name="T15" fmla="*/ 1376 h 2752"/>
              <a:gd name="T16" fmla="*/ 1376 w 2752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2" h="2752">
                <a:moveTo>
                  <a:pt x="1376" y="0"/>
                </a:moveTo>
                <a:lnTo>
                  <a:pt x="1376" y="0"/>
                </a:lnTo>
                <a:cubicBezTo>
                  <a:pt x="2135" y="0"/>
                  <a:pt x="2751" y="616"/>
                  <a:pt x="2751" y="1376"/>
                </a:cubicBezTo>
                <a:lnTo>
                  <a:pt x="2751" y="1376"/>
                </a:lnTo>
                <a:cubicBezTo>
                  <a:pt x="2751" y="2135"/>
                  <a:pt x="2135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7AAA737-FB9E-FB40-9220-4B209265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878" y="6489563"/>
            <a:ext cx="2333389" cy="2662810"/>
          </a:xfrm>
          <a:custGeom>
            <a:avLst/>
            <a:gdLst>
              <a:gd name="T0" fmla="*/ 885 w 1872"/>
              <a:gd name="T1" fmla="*/ 18 h 2138"/>
              <a:gd name="T2" fmla="*/ 885 w 1872"/>
              <a:gd name="T3" fmla="*/ 18 h 2138"/>
              <a:gd name="T4" fmla="*/ 986 w 1872"/>
              <a:gd name="T5" fmla="*/ 18 h 2138"/>
              <a:gd name="T6" fmla="*/ 1820 w 1872"/>
              <a:gd name="T7" fmla="*/ 500 h 2138"/>
              <a:gd name="T8" fmla="*/ 1820 w 1872"/>
              <a:gd name="T9" fmla="*/ 500 h 2138"/>
              <a:gd name="T10" fmla="*/ 1871 w 1872"/>
              <a:gd name="T11" fmla="*/ 588 h 2138"/>
              <a:gd name="T12" fmla="*/ 1871 w 1872"/>
              <a:gd name="T13" fmla="*/ 1549 h 2138"/>
              <a:gd name="T14" fmla="*/ 1871 w 1872"/>
              <a:gd name="T15" fmla="*/ 1549 h 2138"/>
              <a:gd name="T16" fmla="*/ 1820 w 1872"/>
              <a:gd name="T17" fmla="*/ 1637 h 2138"/>
              <a:gd name="T18" fmla="*/ 986 w 1872"/>
              <a:gd name="T19" fmla="*/ 2119 h 2138"/>
              <a:gd name="T20" fmla="*/ 986 w 1872"/>
              <a:gd name="T21" fmla="*/ 2119 h 2138"/>
              <a:gd name="T22" fmla="*/ 885 w 1872"/>
              <a:gd name="T23" fmla="*/ 2119 h 2138"/>
              <a:gd name="T24" fmla="*/ 51 w 1872"/>
              <a:gd name="T25" fmla="*/ 1637 h 2138"/>
              <a:gd name="T26" fmla="*/ 51 w 1872"/>
              <a:gd name="T27" fmla="*/ 1637 h 2138"/>
              <a:gd name="T28" fmla="*/ 0 w 1872"/>
              <a:gd name="T29" fmla="*/ 1549 h 2138"/>
              <a:gd name="T30" fmla="*/ 0 w 1872"/>
              <a:gd name="T31" fmla="*/ 588 h 2138"/>
              <a:gd name="T32" fmla="*/ 0 w 1872"/>
              <a:gd name="T33" fmla="*/ 588 h 2138"/>
              <a:gd name="T34" fmla="*/ 51 w 1872"/>
              <a:gd name="T35" fmla="*/ 500 h 2138"/>
              <a:gd name="T36" fmla="*/ 885 w 1872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2" h="2138">
                <a:moveTo>
                  <a:pt x="885" y="18"/>
                </a:moveTo>
                <a:lnTo>
                  <a:pt x="885" y="18"/>
                </a:lnTo>
                <a:cubicBezTo>
                  <a:pt x="917" y="0"/>
                  <a:pt x="955" y="0"/>
                  <a:pt x="986" y="18"/>
                </a:cubicBezTo>
                <a:lnTo>
                  <a:pt x="1820" y="500"/>
                </a:lnTo>
                <a:lnTo>
                  <a:pt x="1820" y="500"/>
                </a:lnTo>
                <a:cubicBezTo>
                  <a:pt x="1851" y="517"/>
                  <a:pt x="1871" y="551"/>
                  <a:pt x="1871" y="588"/>
                </a:cubicBezTo>
                <a:lnTo>
                  <a:pt x="1871" y="1549"/>
                </a:lnTo>
                <a:lnTo>
                  <a:pt x="1871" y="1549"/>
                </a:lnTo>
                <a:cubicBezTo>
                  <a:pt x="1871" y="1586"/>
                  <a:pt x="1851" y="1620"/>
                  <a:pt x="1820" y="1637"/>
                </a:cubicBezTo>
                <a:lnTo>
                  <a:pt x="986" y="2119"/>
                </a:lnTo>
                <a:lnTo>
                  <a:pt x="986" y="2119"/>
                </a:lnTo>
                <a:cubicBezTo>
                  <a:pt x="955" y="2137"/>
                  <a:pt x="917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D4D8D2FC-2F50-514B-A51A-8DD75EB1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815" y="6105239"/>
            <a:ext cx="3425963" cy="3425963"/>
          </a:xfrm>
          <a:custGeom>
            <a:avLst/>
            <a:gdLst>
              <a:gd name="T0" fmla="*/ 1376 w 2753"/>
              <a:gd name="T1" fmla="*/ 0 h 2752"/>
              <a:gd name="T2" fmla="*/ 1376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6 w 2753"/>
              <a:gd name="T9" fmla="*/ 2751 h 2752"/>
              <a:gd name="T10" fmla="*/ 1376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6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6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28E5D26-B124-4548-892F-0B0F4BF4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3849" y="6489563"/>
            <a:ext cx="2333387" cy="2662810"/>
          </a:xfrm>
          <a:custGeom>
            <a:avLst/>
            <a:gdLst>
              <a:gd name="T0" fmla="*/ 885 w 1873"/>
              <a:gd name="T1" fmla="*/ 18 h 2138"/>
              <a:gd name="T2" fmla="*/ 885 w 1873"/>
              <a:gd name="T3" fmla="*/ 18 h 2138"/>
              <a:gd name="T4" fmla="*/ 987 w 1873"/>
              <a:gd name="T5" fmla="*/ 18 h 2138"/>
              <a:gd name="T6" fmla="*/ 1821 w 1873"/>
              <a:gd name="T7" fmla="*/ 500 h 2138"/>
              <a:gd name="T8" fmla="*/ 1821 w 1873"/>
              <a:gd name="T9" fmla="*/ 500 h 2138"/>
              <a:gd name="T10" fmla="*/ 1872 w 1873"/>
              <a:gd name="T11" fmla="*/ 588 h 2138"/>
              <a:gd name="T12" fmla="*/ 1872 w 1873"/>
              <a:gd name="T13" fmla="*/ 1549 h 2138"/>
              <a:gd name="T14" fmla="*/ 1872 w 1873"/>
              <a:gd name="T15" fmla="*/ 1549 h 2138"/>
              <a:gd name="T16" fmla="*/ 1821 w 1873"/>
              <a:gd name="T17" fmla="*/ 1637 h 2138"/>
              <a:gd name="T18" fmla="*/ 987 w 1873"/>
              <a:gd name="T19" fmla="*/ 2119 h 2138"/>
              <a:gd name="T20" fmla="*/ 987 w 1873"/>
              <a:gd name="T21" fmla="*/ 2119 h 2138"/>
              <a:gd name="T22" fmla="*/ 885 w 1873"/>
              <a:gd name="T23" fmla="*/ 2119 h 2138"/>
              <a:gd name="T24" fmla="*/ 51 w 1873"/>
              <a:gd name="T25" fmla="*/ 1637 h 2138"/>
              <a:gd name="T26" fmla="*/ 51 w 1873"/>
              <a:gd name="T27" fmla="*/ 1637 h 2138"/>
              <a:gd name="T28" fmla="*/ 0 w 1873"/>
              <a:gd name="T29" fmla="*/ 1549 h 2138"/>
              <a:gd name="T30" fmla="*/ 0 w 1873"/>
              <a:gd name="T31" fmla="*/ 588 h 2138"/>
              <a:gd name="T32" fmla="*/ 0 w 1873"/>
              <a:gd name="T33" fmla="*/ 588 h 2138"/>
              <a:gd name="T34" fmla="*/ 51 w 1873"/>
              <a:gd name="T35" fmla="*/ 500 h 2138"/>
              <a:gd name="T36" fmla="*/ 885 w 1873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3" h="2138">
                <a:moveTo>
                  <a:pt x="885" y="18"/>
                </a:moveTo>
                <a:lnTo>
                  <a:pt x="885" y="18"/>
                </a:lnTo>
                <a:cubicBezTo>
                  <a:pt x="916" y="0"/>
                  <a:pt x="956" y="0"/>
                  <a:pt x="987" y="18"/>
                </a:cubicBezTo>
                <a:lnTo>
                  <a:pt x="1821" y="500"/>
                </a:lnTo>
                <a:lnTo>
                  <a:pt x="1821" y="500"/>
                </a:lnTo>
                <a:cubicBezTo>
                  <a:pt x="1852" y="517"/>
                  <a:pt x="1872" y="551"/>
                  <a:pt x="1872" y="588"/>
                </a:cubicBezTo>
                <a:lnTo>
                  <a:pt x="1872" y="1549"/>
                </a:lnTo>
                <a:lnTo>
                  <a:pt x="1872" y="1549"/>
                </a:lnTo>
                <a:cubicBezTo>
                  <a:pt x="1872" y="1586"/>
                  <a:pt x="1852" y="1620"/>
                  <a:pt x="1821" y="1637"/>
                </a:cubicBezTo>
                <a:lnTo>
                  <a:pt x="987" y="2119"/>
                </a:lnTo>
                <a:lnTo>
                  <a:pt x="987" y="2119"/>
                </a:lnTo>
                <a:cubicBezTo>
                  <a:pt x="956" y="2137"/>
                  <a:pt x="916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8F81EE76-86C6-3B4C-A8C2-828BA4B8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3785" y="6105239"/>
            <a:ext cx="3425963" cy="3425963"/>
          </a:xfrm>
          <a:custGeom>
            <a:avLst/>
            <a:gdLst>
              <a:gd name="T0" fmla="*/ 1376 w 2753"/>
              <a:gd name="T1" fmla="*/ 0 h 2752"/>
              <a:gd name="T2" fmla="*/ 1376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6 w 2753"/>
              <a:gd name="T9" fmla="*/ 2751 h 2752"/>
              <a:gd name="T10" fmla="*/ 1376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6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6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DF31F41-186F-D741-9748-F0C2FE54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7328" y="6489563"/>
            <a:ext cx="2333389" cy="2662810"/>
          </a:xfrm>
          <a:custGeom>
            <a:avLst/>
            <a:gdLst>
              <a:gd name="T0" fmla="*/ 885 w 1872"/>
              <a:gd name="T1" fmla="*/ 18 h 2138"/>
              <a:gd name="T2" fmla="*/ 885 w 1872"/>
              <a:gd name="T3" fmla="*/ 18 h 2138"/>
              <a:gd name="T4" fmla="*/ 987 w 1872"/>
              <a:gd name="T5" fmla="*/ 18 h 2138"/>
              <a:gd name="T6" fmla="*/ 1821 w 1872"/>
              <a:gd name="T7" fmla="*/ 500 h 2138"/>
              <a:gd name="T8" fmla="*/ 1821 w 1872"/>
              <a:gd name="T9" fmla="*/ 500 h 2138"/>
              <a:gd name="T10" fmla="*/ 1871 w 1872"/>
              <a:gd name="T11" fmla="*/ 588 h 2138"/>
              <a:gd name="T12" fmla="*/ 1871 w 1872"/>
              <a:gd name="T13" fmla="*/ 1549 h 2138"/>
              <a:gd name="T14" fmla="*/ 1871 w 1872"/>
              <a:gd name="T15" fmla="*/ 1549 h 2138"/>
              <a:gd name="T16" fmla="*/ 1821 w 1872"/>
              <a:gd name="T17" fmla="*/ 1637 h 2138"/>
              <a:gd name="T18" fmla="*/ 987 w 1872"/>
              <a:gd name="T19" fmla="*/ 2119 h 2138"/>
              <a:gd name="T20" fmla="*/ 987 w 1872"/>
              <a:gd name="T21" fmla="*/ 2119 h 2138"/>
              <a:gd name="T22" fmla="*/ 885 w 1872"/>
              <a:gd name="T23" fmla="*/ 2119 h 2138"/>
              <a:gd name="T24" fmla="*/ 51 w 1872"/>
              <a:gd name="T25" fmla="*/ 1637 h 2138"/>
              <a:gd name="T26" fmla="*/ 51 w 1872"/>
              <a:gd name="T27" fmla="*/ 1637 h 2138"/>
              <a:gd name="T28" fmla="*/ 0 w 1872"/>
              <a:gd name="T29" fmla="*/ 1549 h 2138"/>
              <a:gd name="T30" fmla="*/ 0 w 1872"/>
              <a:gd name="T31" fmla="*/ 588 h 2138"/>
              <a:gd name="T32" fmla="*/ 0 w 1872"/>
              <a:gd name="T33" fmla="*/ 588 h 2138"/>
              <a:gd name="T34" fmla="*/ 51 w 1872"/>
              <a:gd name="T35" fmla="*/ 500 h 2138"/>
              <a:gd name="T36" fmla="*/ 885 w 1872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2" h="2138">
                <a:moveTo>
                  <a:pt x="885" y="18"/>
                </a:moveTo>
                <a:lnTo>
                  <a:pt x="885" y="18"/>
                </a:lnTo>
                <a:cubicBezTo>
                  <a:pt x="916" y="0"/>
                  <a:pt x="955" y="0"/>
                  <a:pt x="987" y="18"/>
                </a:cubicBezTo>
                <a:lnTo>
                  <a:pt x="1821" y="500"/>
                </a:lnTo>
                <a:lnTo>
                  <a:pt x="1821" y="500"/>
                </a:lnTo>
                <a:cubicBezTo>
                  <a:pt x="1852" y="517"/>
                  <a:pt x="1871" y="551"/>
                  <a:pt x="1871" y="588"/>
                </a:cubicBezTo>
                <a:lnTo>
                  <a:pt x="1871" y="1549"/>
                </a:lnTo>
                <a:lnTo>
                  <a:pt x="1871" y="1549"/>
                </a:lnTo>
                <a:cubicBezTo>
                  <a:pt x="1871" y="1586"/>
                  <a:pt x="1852" y="1620"/>
                  <a:pt x="1821" y="1637"/>
                </a:cubicBezTo>
                <a:lnTo>
                  <a:pt x="987" y="2119"/>
                </a:lnTo>
                <a:lnTo>
                  <a:pt x="987" y="2119"/>
                </a:lnTo>
                <a:cubicBezTo>
                  <a:pt x="955" y="2137"/>
                  <a:pt x="916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5E234F5-E01F-8748-97B5-C537826DB6AD}"/>
              </a:ext>
            </a:extLst>
          </p:cNvPr>
          <p:cNvSpPr txBox="1">
            <a:spLocks/>
          </p:cNvSpPr>
          <p:nvPr/>
        </p:nvSpPr>
        <p:spPr>
          <a:xfrm>
            <a:off x="9838767" y="1053790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3304DA-A9E9-694B-A21D-04CFF68CB580}"/>
              </a:ext>
            </a:extLst>
          </p:cNvPr>
          <p:cNvSpPr txBox="1"/>
          <p:nvPr/>
        </p:nvSpPr>
        <p:spPr>
          <a:xfrm>
            <a:off x="10663407" y="995597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75DD1CF-DF07-BD4B-B87E-5D39B904B89D}"/>
              </a:ext>
            </a:extLst>
          </p:cNvPr>
          <p:cNvSpPr txBox="1">
            <a:spLocks/>
          </p:cNvSpPr>
          <p:nvPr/>
        </p:nvSpPr>
        <p:spPr>
          <a:xfrm>
            <a:off x="18156709" y="1053790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40761-40DB-E84E-A3EF-63A2CA78643E}"/>
              </a:ext>
            </a:extLst>
          </p:cNvPr>
          <p:cNvSpPr txBox="1"/>
          <p:nvPr/>
        </p:nvSpPr>
        <p:spPr>
          <a:xfrm>
            <a:off x="18972532" y="9955976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54159BB-7EAF-4B4B-91AA-5A5230AD11FD}"/>
              </a:ext>
            </a:extLst>
          </p:cNvPr>
          <p:cNvSpPr txBox="1">
            <a:spLocks/>
          </p:cNvSpPr>
          <p:nvPr/>
        </p:nvSpPr>
        <p:spPr>
          <a:xfrm>
            <a:off x="1520825" y="1053790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ACC24-D91E-EC40-A611-1223B9CD21DD}"/>
              </a:ext>
            </a:extLst>
          </p:cNvPr>
          <p:cNvSpPr txBox="1"/>
          <p:nvPr/>
        </p:nvSpPr>
        <p:spPr>
          <a:xfrm>
            <a:off x="2392753" y="995597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33F8457-9D45-6142-80AF-9ABB79C73947}"/>
              </a:ext>
            </a:extLst>
          </p:cNvPr>
          <p:cNvSpPr txBox="1">
            <a:spLocks/>
          </p:cNvSpPr>
          <p:nvPr/>
        </p:nvSpPr>
        <p:spPr>
          <a:xfrm>
            <a:off x="5679796" y="428828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E94EE5-6BBF-1946-8C3C-5F56412DF390}"/>
              </a:ext>
            </a:extLst>
          </p:cNvPr>
          <p:cNvSpPr txBox="1"/>
          <p:nvPr/>
        </p:nvSpPr>
        <p:spPr>
          <a:xfrm>
            <a:off x="6511649" y="370635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FDB8E0E-8409-BF44-9307-2E1BE903DF89}"/>
              </a:ext>
            </a:extLst>
          </p:cNvPr>
          <p:cNvSpPr txBox="1">
            <a:spLocks/>
          </p:cNvSpPr>
          <p:nvPr/>
        </p:nvSpPr>
        <p:spPr>
          <a:xfrm>
            <a:off x="13855001" y="428828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0F1A5-9095-4247-9D9A-6C986097B2E5}"/>
              </a:ext>
            </a:extLst>
          </p:cNvPr>
          <p:cNvSpPr txBox="1"/>
          <p:nvPr/>
        </p:nvSpPr>
        <p:spPr>
          <a:xfrm>
            <a:off x="14665214" y="370635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263EC8-4275-1949-885F-6547AB96824F}"/>
              </a:ext>
            </a:extLst>
          </p:cNvPr>
          <p:cNvSpPr txBox="1"/>
          <p:nvPr/>
        </p:nvSpPr>
        <p:spPr>
          <a:xfrm>
            <a:off x="3561341" y="7079556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3632D9-9A43-7C44-85D9-E8EB941F0862}"/>
              </a:ext>
            </a:extLst>
          </p:cNvPr>
          <p:cNvSpPr txBox="1"/>
          <p:nvPr/>
        </p:nvSpPr>
        <p:spPr>
          <a:xfrm>
            <a:off x="7608102" y="7079556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227C68-24C5-034B-ACE2-A59D3D7B20C2}"/>
              </a:ext>
            </a:extLst>
          </p:cNvPr>
          <p:cNvSpPr txBox="1"/>
          <p:nvPr/>
        </p:nvSpPr>
        <p:spPr>
          <a:xfrm>
            <a:off x="11747036" y="7079556"/>
            <a:ext cx="883575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2AC58-2E61-D648-8E73-58718E921C8E}"/>
              </a:ext>
            </a:extLst>
          </p:cNvPr>
          <p:cNvSpPr txBox="1"/>
          <p:nvPr/>
        </p:nvSpPr>
        <p:spPr>
          <a:xfrm>
            <a:off x="15865131" y="7079556"/>
            <a:ext cx="96532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A2F037-BB1F-AD46-90CB-416F4EB61D7B}"/>
              </a:ext>
            </a:extLst>
          </p:cNvPr>
          <p:cNvSpPr txBox="1"/>
          <p:nvPr/>
        </p:nvSpPr>
        <p:spPr>
          <a:xfrm>
            <a:off x="20039332" y="7079556"/>
            <a:ext cx="93487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6625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M - Theme 19 - Light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35CA78"/>
      </a:accent1>
      <a:accent2>
        <a:srgbClr val="23A4A7"/>
      </a:accent2>
      <a:accent3>
        <a:srgbClr val="1060B1"/>
      </a:accent3>
      <a:accent4>
        <a:srgbClr val="566A7C"/>
      </a:accent4>
      <a:accent5>
        <a:srgbClr val="98A9BC"/>
      </a:accent5>
      <a:accent6>
        <a:srgbClr val="52647F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81973</TotalTime>
  <Words>2440</Words>
  <Application>Microsoft Macintosh PowerPoint</Application>
  <PresentationFormat>Custom</PresentationFormat>
  <Paragraphs>402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DM Sans</vt:lpstr>
      <vt:lpstr>Lato Light</vt:lpstr>
      <vt:lpstr>League Spartan</vt:lpstr>
      <vt:lpstr>Mukta ExtraLight</vt:lpstr>
      <vt:lpstr>Open Sans</vt:lpstr>
      <vt:lpstr>Open Sans Light</vt:lpstr>
      <vt:lpstr>Poppins</vt:lpstr>
      <vt:lpstr>Poppins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9681</cp:revision>
  <cp:lastPrinted>2019-09-18T23:04:43Z</cp:lastPrinted>
  <dcterms:created xsi:type="dcterms:W3CDTF">2014-11-12T21:47:38Z</dcterms:created>
  <dcterms:modified xsi:type="dcterms:W3CDTF">2020-01-09T16:35:22Z</dcterms:modified>
  <cp:category/>
</cp:coreProperties>
</file>