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19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20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2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23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Ex24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2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26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8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Ex29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30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charts/chartEx31.xml" ContentType="application/vnd.ms-office.chartex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7" r:id="rId2"/>
    <p:sldId id="3308" r:id="rId3"/>
    <p:sldId id="3309" r:id="rId4"/>
    <p:sldId id="3310" r:id="rId5"/>
    <p:sldId id="3312" r:id="rId6"/>
    <p:sldId id="3311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  <p:sldId id="3327" r:id="rId22"/>
    <p:sldId id="3328" r:id="rId23"/>
    <p:sldId id="3329" r:id="rId24"/>
    <p:sldId id="3330" r:id="rId25"/>
    <p:sldId id="3331" r:id="rId26"/>
    <p:sldId id="3332" r:id="rId27"/>
    <p:sldId id="3333" r:id="rId28"/>
    <p:sldId id="3334" r:id="rId29"/>
    <p:sldId id="3335" r:id="rId30"/>
    <p:sldId id="333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0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5.xlsx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Microsoft_Excel_Worksheet18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Microsoft_Excel_Worksheet19.xlsx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Microsoft_Excel_Worksheet20.xlsx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Microsoft_Excel_Worksheet21.xlsx"/></Relationships>
</file>

<file path=ppt/charts/_rels/chartEx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_rels/chartEx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23.xlsx"/></Relationships>
</file>

<file path=ppt/charts/_rels/chartEx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_rels/chartEx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Microsoft_Excel_Worksheet2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9.xlsx"/></Relationships>
</file>

<file path=ppt/charts/_rels/chartEx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Microsoft_Excel_Worksheet3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Sheet1!$A$2:$A$14</cx:f>
        <cx:lvl ptCount="13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  <cx:pt idx="8">SEP</cx:pt>
          <cx:pt idx="9">OCT</cx:pt>
          <cx:pt idx="10">NOV</cx:pt>
          <cx:pt idx="11">DIC</cx:pt>
          <cx:pt idx="12">NET WORTH</cx:pt>
        </cx:lvl>
      </cx:strDim>
      <cx:numDim type="val">
        <cx:f>Sheet1!$B$2:$B$14</cx:f>
        <cx:lvl ptCount="13" formatCode="&quot;$&quot;#,##0">
          <cx:pt idx="0">10000</cx:pt>
          <cx:pt idx="1">2000</cx:pt>
          <cx:pt idx="2">100000</cx:pt>
          <cx:pt idx="3">-4000</cx:pt>
          <cx:pt idx="4">13000</cx:pt>
          <cx:pt idx="5">-6000</cx:pt>
          <cx:pt idx="6">7000</cx:pt>
          <cx:pt idx="7">14000</cx:pt>
          <cx:pt idx="8">500</cx:pt>
          <cx:pt idx="9">-20000</cx:pt>
          <cx:pt idx="10">-4500</cx:pt>
          <cx:pt idx="11">-10000</cx:pt>
          <cx:pt idx="12">102000</cx:pt>
        </cx:lvl>
      </cx:numDim>
    </cx:data>
  </cx:chartData>
  <cx:chart>
    <cx:plotArea>
      <cx:plotAreaRegion>
        <cx:series layoutId="waterfall" uniqueId="{F36D5560-D19E-8F48-9A98-2CE7F302A072}">
          <cx:tx>
            <cx:txData>
              <cx:f>Sheet1!$B$1</cx:f>
              <cx:v>Series1</cx:v>
            </cx:txData>
          </cx:tx>
          <cx:dataPt idx="12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12"/>
            </cx:subtotals>
          </cx:layoutPr>
        </cx:series>
      </cx:plotAreaRegion>
      <cx:axis id="0">
        <cx:catScaling gapWidth="0.5"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 u="none" strike="noStrike" baseline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TickMarks type="out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 u="none" strike="noStrike" baseline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 u="none" strike="noStrike" baseline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START</cx:pt>
          <cx:pt idx="1">JAN</cx:pt>
          <cx:pt idx="2">FEB</cx:pt>
          <cx:pt idx="3">MAR</cx:pt>
          <cx:pt idx="4">APR</cx:pt>
          <cx:pt idx="5">MAY</cx:pt>
          <cx:pt idx="6">JUN</cx:pt>
          <cx:pt idx="7">JUL</cx:pt>
          <cx:pt idx="8">AUG</cx:pt>
          <cx:pt idx="9">SEP</cx:pt>
          <cx:pt idx="10">OCT</cx:pt>
          <cx:pt idx="11">NOV</cx:pt>
          <cx:pt idx="12">DEC</cx:pt>
          <cx:pt idx="13">TOTAL</cx:pt>
        </cx:lvl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</cx:strDim>
      <cx:numDim type="val">
        <cx:f>Sheet1!$B$2:$B$15</cx:f>
        <cx:lvl ptCount="14" formatCode="General">
          <cx:pt idx="0">500</cx:pt>
          <cx:pt idx="1">200</cx:pt>
          <cx:pt idx="2">100</cx:pt>
          <cx:pt idx="3">500</cx:pt>
          <cx:pt idx="4">-300</cx:pt>
          <cx:pt idx="5">-200</cx:pt>
          <cx:pt idx="6">400</cx:pt>
          <cx:pt idx="7">300</cx:pt>
          <cx:pt idx="8">200</cx:pt>
          <cx:pt idx="9">-300</cx:pt>
          <cx:pt idx="10">-50</cx:pt>
          <cx:pt idx="11">-100</cx:pt>
          <cx:pt idx="12">400</cx:pt>
          <cx:pt idx="13">1650</cx:pt>
        </cx:lvl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Pt idx="0"/>
          <cx:dataPt idx="2"/>
          <cx:dataPt idx="3"/>
          <cx:dataPt idx="4"/>
          <cx:dataPt idx="7"/>
          <cx:dataPt idx="13"/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13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COMPANY</cx:pt>
          <cx:pt idx="1">DIVISION 1</cx:pt>
          <cx:pt idx="2">DIVISION 2</cx:pt>
          <cx:pt idx="3">DIVISION 3</cx:pt>
          <cx:pt idx="4">DIVISION 4</cx:pt>
          <cx:pt idx="5">DIVISION 5</cx:pt>
          <cx:pt idx="6">DIVISION 6</cx:pt>
          <cx:pt idx="7">DIVISION 7</cx:pt>
        </cx:lvl>
      </cx:strDim>
      <cx:numDim type="val">
        <cx:f>Sheet1!$B$2:$B$9</cx:f>
        <cx:lvl ptCount="8" formatCode="General">
          <cx:pt idx="0">140</cx:pt>
          <cx:pt idx="1">-20</cx:pt>
          <cx:pt idx="2">-20</cx:pt>
          <cx:pt idx="3">-30</cx:pt>
          <cx:pt idx="4">-10</cx:pt>
          <cx:pt idx="5">-20</cx:pt>
          <cx:pt idx="6">-20</cx:pt>
          <cx:pt idx="7">-20</cx:pt>
        </cx:lvl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spPr>
            <a:ln>
              <a:noFill/>
            </a:ln>
          </cx:spPr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0"/>
            </cx:subtotals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GROSS SALES</cx:pt>
          <cx:pt idx="1">RETURNS</cx:pt>
          <cx:pt idx="2">NET SALES</cx:pt>
          <cx:pt idx="3">OTHER INCOME</cx:pt>
          <cx:pt idx="4">COST OF GOODS SOLD</cx:pt>
          <cx:pt idx="5">GROSS PROFIT</cx:pt>
          <cx:pt idx="6">ADVERTISING</cx:pt>
          <cx:pt idx="7">SALARIES/WAGES</cx:pt>
          <cx:pt idx="8">OTHER OP. EXPENSES</cx:pt>
          <cx:pt idx="9">NIBT</cx:pt>
          <cx:pt idx="10">TAX</cx:pt>
          <cx:pt idx="11">NET INCOME</cx:pt>
        </cx:lvl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</cx:strDim>
      <cx:numDim type="val">
        <cx:f>Sheet1!$B$2:$B$13</cx:f>
        <cx:lvl ptCount="12" formatCode="General">
          <cx:pt idx="0">8640</cx:pt>
          <cx:pt idx="1">-890</cx:pt>
          <cx:pt idx="2">7750</cx:pt>
          <cx:pt idx="3">600</cx:pt>
          <cx:pt idx="4">-2500</cx:pt>
          <cx:pt idx="5">5850</cx:pt>
          <cx:pt idx="6">-600</cx:pt>
          <cx:pt idx="7">-2000</cx:pt>
          <cx:pt idx="8">-350</cx:pt>
          <cx:pt idx="9">2900</cx:pt>
          <cx:pt idx="10">-800</cx:pt>
          <cx:pt idx="11">2100</cx:pt>
        </cx:lvl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Pt idx="0"/>
          <cx:dataPt idx="2"/>
          <cx:dataPt idx="3"/>
          <cx:dataPt idx="4"/>
          <cx:dataPt idx="5"/>
          <cx:dataPt idx="7"/>
          <cx:dataPt idx="9"/>
          <cx:dataPt idx="11"/>
          <cx:dataPt idx="13"/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2"/>
              <cx:idx val="5"/>
              <cx:idx val="9"/>
              <cx:idx val="11"/>
              <cx:idx val="13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Sheet1!$A$2:$A$16</cx:f>
        <cx:lvl ptCount="15">
          <cx:pt idx="0">REVENUE</cx:pt>
          <cx:pt idx="1">COST OF GOODS</cx:pt>
          <cx:pt idx="2">GROSS MARGIN</cx:pt>
          <cx:pt idx="3">OTHER REVENUE</cx:pt>
          <cx:pt idx="4">NET INCOME</cx:pt>
          <cx:pt idx="5">SELLING/MARKETING</cx:pt>
          <cx:pt idx="6">ADMINISTRATION</cx:pt>
          <cx:pt idx="7">OTHER EXPENSES</cx:pt>
          <cx:pt idx="8">EBITDA</cx:pt>
          <cx:pt idx="9">DEPRECIATION</cx:pt>
          <cx:pt idx="10">AMORTISATION</cx:pt>
          <cx:pt idx="11">EBIT</cx:pt>
          <cx:pt idx="12">INTEREST EXPENSE</cx:pt>
          <cx:pt idx="13">TAX</cx:pt>
          <cx:pt idx="14">NPAT</cx:pt>
        </cx:lvl>
      </cx:strDim>
      <cx:numDim type="val">
        <cx:f>Sheet1!$B$2:$B$16</cx:f>
        <cx:lvl ptCount="15" formatCode="General">
          <cx:pt idx="0">2300</cx:pt>
          <cx:pt idx="1">-1576</cx:pt>
          <cx:pt idx="2">724</cx:pt>
          <cx:pt idx="3">300</cx:pt>
          <cx:pt idx="4">1024</cx:pt>
          <cx:pt idx="5">-250</cx:pt>
          <cx:pt idx="6">-142</cx:pt>
          <cx:pt idx="7">-50</cx:pt>
          <cx:pt idx="8">582</cx:pt>
          <cx:pt idx="9">-27</cx:pt>
          <cx:pt idx="10">-6</cx:pt>
          <cx:pt idx="11">549</cx:pt>
          <cx:pt idx="12">-23</cx:pt>
          <cx:pt idx="13">-158</cx:pt>
          <cx:pt idx="14">368</cx:pt>
        </cx:lvl>
      </cx:numDim>
    </cx:data>
  </cx:chartData>
  <cx:chart>
    <cx:plotArea>
      <cx:plotAreaRegion>
        <cx:series layoutId="waterfall" uniqueId="{3490017B-9A43-4648-9FD3-4A1B56A51446}">
          <cx:tx>
            <cx:txData>
              <cx:f>Sheet1!$B$1</cx:f>
              <cx:v>Series1</cx:v>
            </cx:txData>
          </cx:tx>
          <cx:dataPt idx="0"/>
          <cx:dataPt idx="2"/>
          <cx:dataPt idx="3"/>
          <cx:dataPt idx="4"/>
          <cx:dataPt idx="8"/>
          <cx:dataPt idx="11"/>
          <cx:dataPt idx="14"/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2"/>
              <cx:idx val="4"/>
              <cx:idx val="8"/>
              <cx:idx val="11"/>
              <cx:idx val="14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Sheet1!$A$2:$A$10</cx:f>
        <cx:lvl ptCount="9">
          <cx:pt idx="0">2018 SALES</cx:pt>
          <cx:pt idx="1">REBATES</cx:pt>
          <cx:pt idx="2">FREIGHT</cx:pt>
          <cx:pt idx="3">MIX</cx:pt>
          <cx:pt idx="4">2019 SALES</cx:pt>
          <cx:pt idx="5">FREIGHT</cx:pt>
          <cx:pt idx="6">MIX</cx:pt>
          <cx:pt idx="7">2020 SALES</cx:pt>
          <cx:pt idx="8">2021 SALES</cx:pt>
        </cx:lvl>
      </cx:strDim>
      <cx:numDim type="val">
        <cx:f>Sheet1!$B$2:$B$10</cx:f>
        <cx:lvl ptCount="9" formatCode="General">
          <cx:pt idx="0">900</cx:pt>
          <cx:pt idx="1">-700</cx:pt>
          <cx:pt idx="2">-300</cx:pt>
          <cx:pt idx="3">1100</cx:pt>
          <cx:pt idx="4">1000</cx:pt>
          <cx:pt idx="5">400</cx:pt>
          <cx:pt idx="6">600</cx:pt>
          <cx:pt idx="7">2000</cx:pt>
          <cx:pt idx="8">2500</cx:pt>
        </cx:lvl>
      </cx:numDim>
    </cx:data>
  </cx:chartData>
  <cx:chart>
    <cx:plotArea>
      <cx:plotAreaRegion>
        <cx:series layoutId="waterfall" uniqueId="{1FAEE949-0739-8A42-BD7E-99D3BA3E9374}">
          <cx:tx>
            <cx:txData>
              <cx:f>Sheet1!$B$1</cx:f>
              <cx:v>Series1</cx:v>
            </cx:txData>
          </cx:tx>
          <cx:dataPt idx="0"/>
          <cx:dataPt idx="4"/>
          <cx:dataPt idx="7"/>
          <cx:dataPt idx="8"/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  <cx:idx val="8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START</cx:pt>
          <cx:pt idx="1">2017</cx:pt>
          <cx:pt idx="2">2018</cx:pt>
          <cx:pt idx="3">2019</cx:pt>
          <cx:pt idx="4">2020</cx:pt>
          <cx:pt idx="5">2021</cx:pt>
          <cx:pt idx="6">END</cx:pt>
        </cx:lvl>
      </cx:strDim>
      <cx:numDim type="val">
        <cx:f>Sheet1!$B$2:$B$8</cx:f>
        <cx:lvl ptCount="7" formatCode="General">
          <cx:pt idx="0">0</cx:pt>
          <cx:pt idx="1">-1000</cx:pt>
          <cx:pt idx="2">500</cx:pt>
          <cx:pt idx="3">600</cx:pt>
          <cx:pt idx="4">700</cx:pt>
          <cx:pt idx="5">900</cx:pt>
          <cx:pt idx="6">1700</cx:pt>
        </cx:lvl>
      </cx:numDim>
    </cx:data>
  </cx:chartData>
  <cx:chart>
    <cx:plotArea>
      <cx:plotAreaRegion>
        <cx:series layoutId="waterfall" uniqueId="{842D3979-B2DB-2F46-8CB3-DD83E1F7388E}">
          <cx:tx>
            <cx:txData>
              <cx:f>Sheet1!$B$1</cx:f>
              <cx:v>Series1</cx:v>
            </cx:txData>
          </cx:tx>
          <cx:dataPt idx="1"/>
          <cx:dataPt idx="6"/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6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START</cx:pt>
          <cx:pt idx="1">DELTA 1</cx:pt>
          <cx:pt idx="2">DELTA 2</cx:pt>
          <cx:pt idx="3">MIDDLE COLUMN</cx:pt>
          <cx:pt idx="4">DELTA 3</cx:pt>
          <cx:pt idx="5">DELTA 4</cx:pt>
          <cx:pt idx="6">DELTA 5</cx:pt>
          <cx:pt idx="7">DELTA 6</cx:pt>
          <cx:pt idx="8">DELTA 7</cx:pt>
          <cx:pt idx="9">DELTA 8</cx:pt>
          <cx:pt idx="10">DELTA 9</cx:pt>
          <cx:pt idx="11">END</cx:pt>
        </cx:lvl>
      </cx:strDim>
      <cx:numDim type="val">
        <cx:f>Sheet1!$B$2:$B$13</cx:f>
        <cx:lvl ptCount="12" formatCode="General">
          <cx:pt idx="0">5000</cx:pt>
          <cx:pt idx="1">700</cx:pt>
          <cx:pt idx="2">-1200</cx:pt>
          <cx:pt idx="3">4500</cx:pt>
          <cx:pt idx="4">-2500</cx:pt>
          <cx:pt idx="5">-1300</cx:pt>
          <cx:pt idx="6">-300</cx:pt>
          <cx:pt idx="7">-900</cx:pt>
          <cx:pt idx="8">-600</cx:pt>
          <cx:pt idx="9">900</cx:pt>
          <cx:pt idx="10">1500</cx:pt>
          <cx:pt idx="11">1300</cx:pt>
        </cx:lvl>
      </cx:numDim>
    </cx:data>
  </cx:chartData>
  <cx:chart>
    <cx:plotArea>
      <cx:plotAreaRegion>
        <cx:series layoutId="waterfall" uniqueId="{D848A57F-94C6-E84D-9CA6-D8528AFB4BA3}">
          <cx:tx>
            <cx:txData>
              <cx:f>Sheet1!$B$1</cx:f>
              <cx:v>Series1</cx:v>
            </cx:txData>
          </cx:tx>
          <cx:dataPt idx="0"/>
          <cx:dataPt idx="3"/>
          <cx:dataPt idx="11"/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rgbClr val="C8C8C8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3"/>
              <cx:idx val="11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Sheet1!$A$2:$A$19</cx:f>
        <cx:lvl ptCount="18">
          <cx:pt idx="0">TOTAL</cx:pt>
          <cx:pt idx="1">PHONES</cx:pt>
          <cx:pt idx="2">COPIERS</cx:pt>
          <cx:pt idx="3">CHAIRS</cx:pt>
          <cx:pt idx="4">BOOKCASES</cx:pt>
          <cx:pt idx="5">STORAGE</cx:pt>
          <cx:pt idx="6">APPLIANCES</cx:pt>
          <cx:pt idx="7">MACHINES</cx:pt>
          <cx:pt idx="8">TABLES</cx:pt>
          <cx:pt idx="9">ACCESORIES</cx:pt>
          <cx:pt idx="10">BINDERS</cx:pt>
          <cx:pt idx="11">FURNISHINGS</cx:pt>
          <cx:pt idx="12">ART</cx:pt>
          <cx:pt idx="13">PAPER</cx:pt>
          <cx:pt idx="14">SUPPLIES</cx:pt>
          <cx:pt idx="15">ENVELOPES</cx:pt>
          <cx:pt idx="16">FASTERNERS</cx:pt>
          <cx:pt idx="17">LABELS</cx:pt>
        </cx:lvl>
      </cx:strDim>
      <cx:numDim type="val">
        <cx:f>Sheet1!$B$2:$B$19</cx:f>
        <cx:lvl ptCount="18" formatCode="0.00%">
          <cx:pt idx="0">1</cx:pt>
          <cx:pt idx="1">-0.13500000000000001</cx:pt>
          <cx:pt idx="2">-0.11940000000000001</cx:pt>
          <cx:pt idx="3">-0.11840000000000001</cx:pt>
          <cx:pt idx="4">-0.11600000000000001</cx:pt>
          <cx:pt idx="5">-0.089200000000000002</cx:pt>
          <cx:pt idx="6">-0.080000000000000002</cx:pt>
          <cx:pt idx="7">-0.061600000000000002</cx:pt>
          <cx:pt idx="8">-0.059900000000000002</cx:pt>
          <cx:pt idx="9">-0.059299999999999999</cx:pt>
          <cx:pt idx="10">-0.036499999999999998</cx:pt>
          <cx:pt idx="11">-0.030499999999999999</cx:pt>
          <cx:pt idx="12">-0.029399999999999999</cx:pt>
          <cx:pt idx="13">-0.019300000000000001</cx:pt>
          <cx:pt idx="14">-0.019199999999999998</cx:pt>
          <cx:pt idx="15">-0.0135</cx:pt>
          <cx:pt idx="16">-0.0066</cx:pt>
          <cx:pt idx="17">-0.0066</cx:pt>
        </cx:lvl>
      </cx:numDim>
    </cx:data>
  </cx:chartData>
  <cx:chart>
    <cx:plotArea>
      <cx:plotAreaRegion>
        <cx:series layoutId="waterfall" uniqueId="{5E4050F3-E917-0D41-B8B8-0338125C44AF}">
          <cx:tx>
            <cx:txData>
              <cx:f>Sheet1!$B$1</cx:f>
              <cx:v>Series1</cx:v>
            </cx:txData>
          </cx:tx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900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bg1"/>
                      </a:solidFill>
                      <a:latin typeface="Poppins" pitchFamily="2" charset="77"/>
                      <a:cs typeface="Poppins" pitchFamily="2" charset="77"/>
                    </a:rPr>
                    <a:t>100.00%</a:t>
                  </a:r>
                </a:p>
              </cx:txPr>
            </cx:dataLabel>
          </cx:dataLabels>
          <cx:dataId val="0"/>
          <cx:layoutPr>
            <cx:subtotals/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 max="1" min="-0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START</cx:pt>
          <cx:pt idx="1">JAN</cx:pt>
          <cx:pt idx="2">FEB</cx:pt>
          <cx:pt idx="3">MAR</cx:pt>
          <cx:pt idx="4">APR</cx:pt>
          <cx:pt idx="5">MAY</cx:pt>
          <cx:pt idx="6">JUN</cx:pt>
          <cx:pt idx="7">JUL</cx:pt>
          <cx:pt idx="8">AUG</cx:pt>
          <cx:pt idx="9">SEP</cx:pt>
          <cx:pt idx="10">OCT</cx:pt>
          <cx:pt idx="11">NOV</cx:pt>
          <cx:pt idx="12">DEC</cx:pt>
          <cx:pt idx="13">TOTAL</cx:pt>
        </cx:lvl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  <cx:lvl ptCount="0"/>
      </cx:strDim>
      <cx:numDim type="val">
        <cx:f>Sheet1!$B$2:$B$15</cx:f>
        <cx:lvl ptCount="14" formatCode="General">
          <cx:pt idx="0">800</cx:pt>
          <cx:pt idx="1">1000</cx:pt>
          <cx:pt idx="2">1200</cx:pt>
          <cx:pt idx="3">500</cx:pt>
          <cx:pt idx="4">-800</cx:pt>
          <cx:pt idx="5">-400</cx:pt>
          <cx:pt idx="6">300</cx:pt>
          <cx:pt idx="7">-700</cx:pt>
          <cx:pt idx="8">-1000</cx:pt>
          <cx:pt idx="9">700</cx:pt>
          <cx:pt idx="10">1200</cx:pt>
          <cx:pt idx="11">2000</cx:pt>
          <cx:pt idx="12">2400</cx:pt>
          <cx:pt idx="13">7200</cx:pt>
        </cx:lvl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  <cx:lvl ptCount="0" formatCode="General"/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Pt idx="0"/>
          <cx:dataPt idx="2"/>
          <cx:dataPt idx="3"/>
          <cx:dataPt idx="4"/>
          <cx:dataPt idx="7"/>
          <cx:dataPt idx="13"/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9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9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13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2018</cx:pt>
          <cx:pt idx="1">PRODUCT A</cx:pt>
          <cx:pt idx="2">PRODUCT B</cx:pt>
          <cx:pt idx="3">PRODUCT C</cx:pt>
          <cx:pt idx="4">PRODUCTS</cx:pt>
          <cx:pt idx="5">SERVICE</cx:pt>
          <cx:pt idx="6">2019</cx:pt>
        </cx:lvl>
      </cx:strDim>
      <cx:numDim type="val">
        <cx:f>Sheet1!$B$2:$B$8</cx:f>
        <cx:lvl ptCount="7" formatCode="General">
          <cx:pt idx="0">300</cx:pt>
          <cx:pt idx="1">70</cx:pt>
          <cx:pt idx="2">-150</cx:pt>
          <cx:pt idx="3">80</cx:pt>
          <cx:pt idx="4">300</cx:pt>
          <cx:pt idx="5">40</cx:pt>
          <cx:pt idx="6">340</cx:pt>
        </cx:lvl>
      </cx:numDim>
    </cx:data>
  </cx:chartData>
  <cx:chart>
    <cx:plotArea>
      <cx:plotAreaRegion>
        <cx:series layoutId="waterfall" uniqueId="{E2CABA83-249B-6740-B613-FAF09DDB75E1}">
          <cx:tx>
            <cx:txData>
              <cx:f>Sheet1!$B$1</cx:f>
              <cx:v>Series1</cx:v>
            </cx:txData>
          </cx:tx>
          <cx:dataPt idx="0"/>
          <cx:dataPt idx="4"/>
          <cx:dataPt idx="6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6"/>
            </cx:subtotals>
          </cx:layoutPr>
        </cx:series>
      </cx:plotAreaRegion>
      <cx:axis id="0">
        <cx:catScaling gapWidth="0.699999988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PRODUCT REVENUE</cx:pt>
          <cx:pt idx="1">SERVICES REVENUE</cx:pt>
          <cx:pt idx="2">FIXED COSTS</cx:pt>
          <cx:pt idx="3">VARIABLE COSTS</cx:pt>
          <cx:pt idx="4">TOTAL</cx:pt>
        </cx:lvl>
      </cx:strDim>
      <cx:numDim type="val">
        <cx:f>Sheet1!$B$2:$B$6</cx:f>
        <cx:lvl ptCount="5" formatCode="&quot;$&quot;#,##0">
          <cx:pt idx="0">420000</cx:pt>
          <cx:pt idx="1">210000</cx:pt>
          <cx:pt idx="2">-170000</cx:pt>
          <cx:pt idx="3">-140000</cx:pt>
          <cx:pt idx="4">320000</cx:pt>
        </cx:lvl>
      </cx:numDim>
    </cx:data>
  </cx:chartData>
  <cx:chart>
    <cx:plotArea>
      <cx:plotAreaRegion>
        <cx:series layoutId="waterfall" uniqueId="{C27FFAC4-534E-1D4A-B942-C09CDA68C1E2}">
          <cx:tx>
            <cx:txData>
              <cx:f>Sheet1!$B$1</cx:f>
              <cx:v>Series1</cx:v>
            </cx:txData>
          </cx:tx>
          <cx:dataPt idx="4"/>
          <cx:dataId val="0"/>
          <cx:layoutPr>
            <cx:visibility connectorLines="0"/>
            <cx:subtotals>
              <cx:idx val="4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Sheet1!$A$2:$A$8</cx:f>
        <cx:lvl ptCount="7">
          <cx:pt idx="0">2020</cx:pt>
          <cx:pt idx="1">PRODUCT A</cx:pt>
          <cx:pt idx="2">PRODUCT B</cx:pt>
          <cx:pt idx="3">PRODUCT C</cx:pt>
          <cx:pt idx="4">PRODUCTS</cx:pt>
          <cx:pt idx="5">SERVICE</cx:pt>
          <cx:pt idx="6">2021</cx:pt>
        </cx:lvl>
      </cx:strDim>
      <cx:numDim type="val">
        <cx:f>Sheet1!$B$2:$B$8</cx:f>
        <cx:lvl ptCount="7" formatCode="General">
          <cx:pt idx="0">300</cx:pt>
          <cx:pt idx="1">70</cx:pt>
          <cx:pt idx="2">-150</cx:pt>
          <cx:pt idx="3">80</cx:pt>
          <cx:pt idx="4">300</cx:pt>
          <cx:pt idx="5">40</cx:pt>
          <cx:pt idx="6">340</cx:pt>
        </cx:lvl>
      </cx:numDim>
    </cx:data>
  </cx:chartData>
  <cx:chart>
    <cx:plotArea>
      <cx:plotAreaRegion>
        <cx:series layoutId="waterfall" uniqueId="{E2CABA83-249B-6740-B613-FAF09DDB75E1}">
          <cx:tx>
            <cx:txData>
              <cx:f>Sheet1!$B$1</cx:f>
              <cx:v>Series1</cx:v>
            </cx:txData>
          </cx:tx>
          <cx:dataPt idx="0"/>
          <cx:dataPt idx="4"/>
          <cx:dataPt idx="6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6"/>
            </cx:subtotals>
          </cx:layoutPr>
        </cx:series>
      </cx:plotAreaRegion>
      <cx:axis id="0">
        <cx:catScaling gapWidth="0.699999988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Sheet1!$A$2:$A$10</cx:f>
        <cx:lvl ptCount="9">
          <cx:pt idx="0">NET INCOME</cx:pt>
          <cx:pt idx="1">WRITE-OFF</cx:pt>
          <cx:pt idx="2">SALES</cx:pt>
          <cx:pt idx="3">COGS</cx:pt>
          <cx:pt idx="4">OVERHEAD</cx:pt>
          <cx:pt idx="5">TAXES</cx:pt>
          <cx:pt idx="6">BONUSES</cx:pt>
          <cx:pt idx="7">OTHER INCOME</cx:pt>
          <cx:pt idx="8">ENDING NET INCOME</cx:pt>
        </cx:lvl>
      </cx:strDim>
      <cx:numDim type="val">
        <cx:f>Sheet1!$B$2:$B$10</cx:f>
        <cx:lvl ptCount="9" formatCode="&quot;$&quot;#,##0">
          <cx:pt idx="0">10</cx:pt>
          <cx:pt idx="1">-7</cx:pt>
          <cx:pt idx="2">60</cx:pt>
          <cx:pt idx="3">-23</cx:pt>
          <cx:pt idx="4">-20</cx:pt>
          <cx:pt idx="5">-10</cx:pt>
          <cx:pt idx="6">-5</cx:pt>
          <cx:pt idx="7">15</cx:pt>
          <cx:pt idx="8">20</cx:pt>
        </cx:lvl>
      </cx:numDim>
    </cx:data>
  </cx:chartData>
  <cx:chart>
    <cx:plotArea>
      <cx:plotAreaRegion>
        <cx:series layoutId="waterfall" uniqueId="{961D24E7-35C4-394A-B09B-9F057B44CC87}">
          <cx:tx>
            <cx:txData>
              <cx:f>Sheet1!$B$1</cx:f>
              <cx:v>Series1</cx:v>
            </cx:txData>
          </cx:tx>
          <cx:dataPt idx="0"/>
          <cx:dataPt idx="8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8"/>
            </cx:subtotals>
          </cx:layoutPr>
        </cx:series>
      </cx:plotAreaRegion>
      <cx:axis id="0">
        <cx:catScaling gapWidth="0.699999988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SALES</cx:pt>
          <cx:pt idx="1">SALARIES</cx:pt>
          <cx:pt idx="2">COGS</cx:pt>
          <cx:pt idx="3">FACILITIES</cx:pt>
          <cx:pt idx="4">ADVERTISING</cx:pt>
          <cx:pt idx="5">OTHER COSTS</cx:pt>
          <cx:pt idx="6">FINANCIAL COSTS</cx:pt>
          <cx:pt idx="7">FINANCIAL INCOME</cx:pt>
          <cx:pt idx="8">TAX</cx:pt>
          <cx:pt idx="9">DEPRECIATION</cx:pt>
          <cx:pt idx="10">AMORTIZATION</cx:pt>
          <cx:pt idx="11">TOTAL</cx:pt>
        </cx:lvl>
      </cx:strDim>
      <cx:numDim type="val">
        <cx:f>Sheet1!$B$2:$B$13</cx:f>
        <cx:lvl ptCount="12" formatCode="&quot;$&quot;#,##0">
          <cx:pt idx="0">2006</cx:pt>
          <cx:pt idx="1">-643</cx:pt>
          <cx:pt idx="2">-545</cx:pt>
          <cx:pt idx="3">-70</cx:pt>
          <cx:pt idx="4">-70</cx:pt>
          <cx:pt idx="5">-63</cx:pt>
          <cx:pt idx="6">-28</cx:pt>
          <cx:pt idx="7">265</cx:pt>
          <cx:pt idx="8">-149</cx:pt>
          <cx:pt idx="9">-116</cx:pt>
          <cx:pt idx="10">-41</cx:pt>
          <cx:pt idx="11">546</cx:pt>
        </cx:lvl>
      </cx:numDim>
    </cx:data>
  </cx:chartData>
  <cx:chart>
    <cx:plotArea>
      <cx:plotAreaRegion>
        <cx:series layoutId="waterfall" uniqueId="{C53CB3BC-CCB3-FF49-A8EB-706DE6947C16}">
          <cx:tx>
            <cx:txData>
              <cx:f>Sheet1!$B$1</cx:f>
              <cx:v>Series1</cx:v>
            </cx:txData>
          </cx:tx>
          <cx:dataPt idx="11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11"/>
            </cx:subtotals>
          </cx:layoutPr>
        </cx:series>
      </cx:plotAreaRegion>
      <cx:axis id="0">
        <cx:catScaling gapWidth="0.699999988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</cx:f>
        <cx:lvl ptCount="10">
          <cx:pt idx="0">POPULATION 1</cx:pt>
          <cx:pt idx="1">BIRTHS</cx:pt>
          <cx:pt idx="2">DEATHS</cx:pt>
          <cx:pt idx="3">POPULATION 2</cx:pt>
          <cx:pt idx="4">BIRTHS</cx:pt>
          <cx:pt idx="5">DEATHS</cx:pt>
          <cx:pt idx="6">POPULATION 3</cx:pt>
          <cx:pt idx="7">BIRTHS</cx:pt>
          <cx:pt idx="8">DEATHS</cx:pt>
          <cx:pt idx="9">POPULATION 4</cx:pt>
        </cx:lvl>
      </cx:strDim>
      <cx:numDim type="val">
        <cx:f>Sheet1!$B$2:$B$11</cx:f>
        <cx:lvl ptCount="10" formatCode="&quot;$&quot;#,##0">
          <cx:pt idx="0">515</cx:pt>
          <cx:pt idx="1">133</cx:pt>
          <cx:pt idx="2">-65</cx:pt>
          <cx:pt idx="3">583</cx:pt>
          <cx:pt idx="4">159</cx:pt>
          <cx:pt idx="5">-70</cx:pt>
          <cx:pt idx="6">672</cx:pt>
          <cx:pt idx="7">189</cx:pt>
          <cx:pt idx="8">-100</cx:pt>
          <cx:pt idx="9">761</cx:pt>
        </cx:lvl>
      </cx:numDim>
    </cx:data>
  </cx:chartData>
  <cx:chart>
    <cx:plotArea>
      <cx:plotAreaRegion>
        <cx:series layoutId="waterfall" uniqueId="{1B2EB141-87F0-5045-8F89-1D24D241F43E}">
          <cx:tx>
            <cx:txData>
              <cx:f>Sheet1!$B$1</cx:f>
              <cx:v>Series1</cx:v>
            </cx:txData>
          </cx:tx>
          <cx:dataPt idx="0"/>
          <cx:dataPt idx="3"/>
          <cx:dataPt idx="6"/>
          <cx:dataPt idx="9"/>
          <cx:dataLabels pos="inBase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visibility connectorLines="1"/>
            <cx:subtotals>
              <cx:idx val="0"/>
              <cx:idx val="3"/>
              <cx:idx val="6"/>
              <cx:idx val="9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MAIN COLUMN</cx:pt>
          <cx:pt idx="1">DELTA 1</cx:pt>
          <cx:pt idx="2">DELTA 2</cx:pt>
          <cx:pt idx="3">MIDDLE COLUMN</cx:pt>
          <cx:pt idx="4">DELTA 3</cx:pt>
          <cx:pt idx="5">DELTA 4</cx:pt>
          <cx:pt idx="6">DELTA 5</cx:pt>
          <cx:pt idx="7">END VALUE</cx:pt>
        </cx:lvl>
      </cx:strDim>
      <cx:numDim type="val">
        <cx:f>Sheet1!$B$2:$B$9</cx:f>
        <cx:lvl ptCount="8" formatCode="&quot;$&quot;#,##0">
          <cx:pt idx="0">50</cx:pt>
          <cx:pt idx="1">40</cx:pt>
          <cx:pt idx="2">30</cx:pt>
          <cx:pt idx="3">120</cx:pt>
          <cx:pt idx="4">10</cx:pt>
          <cx:pt idx="5">20</cx:pt>
          <cx:pt idx="6">-50</cx:pt>
          <cx:pt idx="7">100</cx:pt>
        </cx:lvl>
      </cx:numDim>
    </cx:data>
  </cx:chartData>
  <cx:chart>
    <cx:plotArea>
      <cx:plotAreaRegion>
        <cx:series layoutId="waterfall" uniqueId="{8090288F-A28A-4F4A-85D1-C8EC764BB516}">
          <cx:tx>
            <cx:txData>
              <cx:f>Sheet1!$B$1</cx:f>
              <cx:v>Series1</cx:v>
            </cx:txData>
          </cx:tx>
          <cx:dataPt idx="3"/>
          <cx:dataPt idx="7"/>
          <cx:dataLabels pos="inBase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3"/>
              <cx:idx val="7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Sheet1!$A$2:$A$16</cx:f>
        <cx:lvl ptCount="15">
          <cx:pt idx="0">SALES</cx:pt>
          <cx:pt idx="1">CONSULTING</cx:pt>
          <cx:pt idx="2">TOTAL INCOME</cx:pt>
          <cx:pt idx="3">MATERIALS</cx:pt>
          <cx:pt idx="4">DIRECT LABOUR</cx:pt>
          <cx:pt idx="5">FREIGHT</cx:pt>
          <cx:pt idx="6">GROSS PROFIT</cx:pt>
          <cx:pt idx="7">LEGAL &amp; ACCOUNTING</cx:pt>
          <cx:pt idx="8">WAGES</cx:pt>
          <cx:pt idx="9">INTEREST</cx:pt>
          <cx:pt idx="10">REPAIRS</cx:pt>
          <cx:pt idx="11">TELEPHONE</cx:pt>
          <cx:pt idx="12">UTILITIES</cx:pt>
          <cx:pt idx="13">VEHICLES</cx:pt>
          <cx:pt idx="14">NET PROFIT/LOSS</cx:pt>
        </cx:lvl>
      </cx:strDim>
      <cx:numDim type="val">
        <cx:f>Sheet1!$B$2:$B$16</cx:f>
        <cx:lvl ptCount="15" formatCode="&quot;$&quot;#,##0">
          <cx:pt idx="0">1200</cx:pt>
          <cx:pt idx="1">60</cx:pt>
          <cx:pt idx="2">1260</cx:pt>
          <cx:pt idx="3">-240</cx:pt>
          <cx:pt idx="4">-125</cx:pt>
          <cx:pt idx="5">-14</cx:pt>
          <cx:pt idx="6">882</cx:pt>
          <cx:pt idx="7">-25</cx:pt>
          <cx:pt idx="8">-240</cx:pt>
          <cx:pt idx="9">-15</cx:pt>
          <cx:pt idx="10">-31</cx:pt>
          <cx:pt idx="11">-16</cx:pt>
          <cx:pt idx="12">-18</cx:pt>
          <cx:pt idx="13">-42</cx:pt>
          <cx:pt idx="14">495</cx:pt>
        </cx:lvl>
      </cx:numDim>
    </cx:data>
  </cx:chartData>
  <cx:chart>
    <cx:plotArea>
      <cx:plotAreaRegion>
        <cx:series layoutId="waterfall" uniqueId="{7857A133-F168-534C-88C0-CAAF24B57D19}">
          <cx:tx>
            <cx:txData>
              <cx:f>Sheet1!$B$1</cx:f>
              <cx:v>Series1</cx:v>
            </cx:txData>
          </cx:tx>
          <cx:dataPt idx="2"/>
          <cx:dataPt idx="6"/>
          <cx:dataPt idx="14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2"/>
              <cx:idx val="6"/>
              <cx:idx val="14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</cx:f>
        <cx:lvl ptCount="10">
          <cx:pt idx="0">OPENING</cx:pt>
          <cx:pt idx="1">MVMT 1</cx:pt>
          <cx:pt idx="2">MVMT 2</cx:pt>
          <cx:pt idx="3">MVMT 3</cx:pt>
          <cx:pt idx="4">MVMT 4</cx:pt>
          <cx:pt idx="5">MVMT 5</cx:pt>
          <cx:pt idx="6">SUBTOTALS</cx:pt>
          <cx:pt idx="7">MVMT 6</cx:pt>
          <cx:pt idx="8">MVMT 7</cx:pt>
          <cx:pt idx="9">CLOSING</cx:pt>
        </cx:lvl>
      </cx:strDim>
      <cx:numDim type="val">
        <cx:f>Sheet1!$B$2:$B$11</cx:f>
        <cx:lvl ptCount="10" formatCode="&quot;$&quot;#,##0.00">
          <cx:pt idx="0">1000</cx:pt>
          <cx:pt idx="1">59.619999999999997</cx:pt>
          <cx:pt idx="2">80.870000000000005</cx:pt>
          <cx:pt idx="3">95.489999999999995</cx:pt>
          <cx:pt idx="4">-420.95999999999998</cx:pt>
          <cx:pt idx="5">-59.829999999999998</cx:pt>
          <cx:pt idx="6">755.19000000000005</cx:pt>
          <cx:pt idx="7">31.77</cx:pt>
          <cx:pt idx="8">198.94999999999999</cx:pt>
          <cx:pt idx="9">985.89999999999998</cx:pt>
        </cx:lvl>
      </cx:numDim>
    </cx:data>
  </cx:chartData>
  <cx:chart>
    <cx:plotArea>
      <cx:plotAreaRegion>
        <cx:series layoutId="waterfall" uniqueId="{78C861F4-A2B0-7447-9EF6-CA891B740AE7}">
          <cx:tx>
            <cx:txData>
              <cx:f>Sheet1!$B$1</cx:f>
              <cx:v>Series1</cx:v>
            </cx:txData>
          </cx:tx>
          <cx:dataPt idx="6"/>
          <cx:dataPt idx="9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6"/>
              <cx:idx val="9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LICENCES</cx:pt>
          <cx:pt idx="1">SERVICES</cx:pt>
          <cx:pt idx="2">REVENUE</cx:pt>
          <cx:pt idx="3">OPEX/COGS</cx:pt>
          <cx:pt idx="4">OPERATING</cx:pt>
          <cx:pt idx="5">SALES &amp; MARKETING</cx:pt>
          <cx:pt idx="6">FINANCIAL</cx:pt>
          <cx:pt idx="7">PROFIT</cx:pt>
        </cx:lvl>
      </cx:strDim>
      <cx:numDim type="val">
        <cx:f>Sheet1!$B$2:$B$9</cx:f>
        <cx:lvl ptCount="8" formatCode="&quot;$&quot;#,##0">
          <cx:pt idx="0">35382</cx:pt>
          <cx:pt idx="1">76358</cx:pt>
          <cx:pt idx="2">111720</cx:pt>
          <cx:pt idx="3">-11522</cx:pt>
          <cx:pt idx="4">100198</cx:pt>
          <cx:pt idx="5">-30000</cx:pt>
          <cx:pt idx="6">-95000</cx:pt>
          <cx:pt idx="7">-24802</cx:pt>
        </cx:lvl>
      </cx:numDim>
    </cx:data>
  </cx:chartData>
  <cx:chart>
    <cx:plotArea>
      <cx:plotAreaRegion>
        <cx:series layoutId="waterfall" uniqueId="{663BED7C-7CFA-9A48-AB5B-C42F5AF0183D}">
          <cx:tx>
            <cx:txData>
              <cx:f>Sheet1!$B$1</cx:f>
              <cx:v>Series1</cx:v>
            </cx:txData>
          </cx:tx>
          <cx:dataPt idx="2"/>
          <cx:dataPt idx="4"/>
          <cx:dataPt idx="7"/>
          <cx:dataId val="0"/>
          <cx:layoutPr>
            <cx:visibility connectorLines="0"/>
            <cx:subtotals>
              <cx:idx val="2"/>
              <cx:idx val="4"/>
              <cx:idx val="7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START</cx:pt>
          <cx:pt idx="1">JAN</cx:pt>
          <cx:pt idx="2">FEB</cx:pt>
          <cx:pt idx="3">MAR</cx:pt>
          <cx:pt idx="4">APR</cx:pt>
          <cx:pt idx="5">MAY</cx:pt>
          <cx:pt idx="6">JUN</cx:pt>
          <cx:pt idx="7">JUL</cx:pt>
          <cx:pt idx="8">AUG</cx:pt>
          <cx:pt idx="9">SEP</cx:pt>
          <cx:pt idx="10">OCT</cx:pt>
          <cx:pt idx="11">NOV</cx:pt>
          <cx:pt idx="12">DEC</cx:pt>
          <cx:pt idx="13">END</cx:pt>
        </cx:lvl>
      </cx:strDim>
      <cx:numDim type="val">
        <cx:f>Sheet1!$B$2:$B$15</cx:f>
        <cx:lvl ptCount="14" formatCode="General">
          <cx:pt idx="0">10000</cx:pt>
          <cx:pt idx="1">-1082</cx:pt>
          <cx:pt idx="2">2803</cx:pt>
          <cx:pt idx="3">1152</cx:pt>
          <cx:pt idx="4">1531</cx:pt>
          <cx:pt idx="5">-1248</cx:pt>
          <cx:pt idx="6">-1410</cx:pt>
          <cx:pt idx="7">1774</cx:pt>
          <cx:pt idx="8">1989</cx:pt>
          <cx:pt idx="9">1140</cx:pt>
          <cx:pt idx="10">-2143</cx:pt>
          <cx:pt idx="11">1731</cx:pt>
          <cx:pt idx="12">2198</cx:pt>
          <cx:pt idx="13">18455</cx:pt>
        </cx:lvl>
      </cx:numDim>
    </cx:data>
  </cx:chartData>
  <cx:chart>
    <cx:plotArea>
      <cx:plotAreaRegion>
        <cx:series layoutId="waterfall" uniqueId="{F8E140DD-AFC3-CA46-A486-E087154B4A90}">
          <cx:tx>
            <cx:txData>
              <cx:f>Sheet1!$B$1</cx:f>
              <cx:v>Series1</cx:v>
            </cx:txData>
          </cx:tx>
          <cx:dataPt idx="0"/>
          <cx:dataPt idx="13"/>
          <cx:dataId val="0"/>
          <cx:layoutPr>
            <cx:subtotals>
              <cx:idx val="0"/>
              <cx:idx val="13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lvl ptCount="11">
          <cx:pt idx="0">SALES</cx:pt>
          <cx:pt idx="1">DCOS</cx:pt>
          <cx:pt idx="2">RM</cx:pt>
          <cx:pt idx="3">SCRAP</cx:pt>
          <cx:pt idx="4">D.LABOR</cx:pt>
          <cx:pt idx="5">D.OH</cx:pt>
          <cx:pt idx="6">IND.LABOR</cx:pt>
          <cx:pt idx="7">OND.OH</cx:pt>
          <cx:pt idx="8">VOL</cx:pt>
          <cx:pt idx="9">DEP.</cx:pt>
          <cx:pt idx="10">GROSS PROFIT</cx:pt>
        </cx:lvl>
      </cx:strDim>
      <cx:numDim type="val">
        <cx:f>Sheet1!$B$2:$B$12</cx:f>
        <cx:lvl ptCount="11" formatCode="General">
          <cx:pt idx="0">125000</cx:pt>
          <cx:pt idx="1">-7500</cx:pt>
          <cx:pt idx="2">-45000</cx:pt>
          <cx:pt idx="3">-5000</cx:pt>
          <cx:pt idx="4">-15000</cx:pt>
          <cx:pt idx="5">-5000</cx:pt>
          <cx:pt idx="6">-7000</cx:pt>
          <cx:pt idx="7">-4000</cx:pt>
          <cx:pt idx="8">-3000</cx:pt>
          <cx:pt idx="9">-10000</cx:pt>
          <cx:pt idx="10">23500</cx:pt>
        </cx:lvl>
      </cx:numDim>
    </cx:data>
  </cx:chartData>
  <cx:chart>
    <cx:plotArea>
      <cx:plotAreaRegion>
        <cx:series layoutId="waterfall" uniqueId="{D8533241-3F60-4141-A757-C038A050165E}">
          <cx:tx>
            <cx:txData>
              <cx:f>Sheet1!$B$1</cx:f>
              <cx:v>Series1</cx:v>
            </cx:txData>
          </cx:tx>
          <cx:dataPt idx="0"/>
          <cx:dataPt idx="10"/>
          <cx:dataId val="0"/>
          <cx:layoutPr>
            <cx:subtotals>
              <cx:idx val="10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START</cx:pt>
          <cx:pt idx="1">JAN</cx:pt>
          <cx:pt idx="2">FEB</cx:pt>
          <cx:pt idx="3">MAR</cx:pt>
          <cx:pt idx="4">APR</cx:pt>
          <cx:pt idx="5">MAY</cx:pt>
          <cx:pt idx="6">JUN</cx:pt>
          <cx:pt idx="7">JUL</cx:pt>
          <cx:pt idx="8">AUG</cx:pt>
          <cx:pt idx="9">SEP</cx:pt>
          <cx:pt idx="10">OCT</cx:pt>
          <cx:pt idx="11">NOV</cx:pt>
          <cx:pt idx="12">DEC</cx:pt>
          <cx:pt idx="13">END</cx:pt>
        </cx:lvl>
      </cx:strDim>
      <cx:numDim type="val">
        <cx:f>Sheet1!$B$2:$B$15</cx:f>
        <cx:lvl ptCount="14" formatCode="General">
          <cx:pt idx="0">4000</cx:pt>
          <cx:pt idx="1">1707</cx:pt>
          <cx:pt idx="2">-1425</cx:pt>
          <cx:pt idx="3">-1030</cx:pt>
          <cx:pt idx="4">1812</cx:pt>
          <cx:pt idx="5">-1067</cx:pt>
          <cx:pt idx="6">-1481</cx:pt>
          <cx:pt idx="7">1228</cx:pt>
          <cx:pt idx="8">1176</cx:pt>
          <cx:pt idx="9">1146</cx:pt>
          <cx:pt idx="10">1205</cx:pt>
          <cx:pt idx="11">-1388</cx:pt>
          <cx:pt idx="12">1492</cx:pt>
          <cx:pt idx="13">7375</cx:pt>
        </cx:lvl>
      </cx:numDim>
    </cx:data>
  </cx:chartData>
  <cx:chart>
    <cx:plotArea>
      <cx:plotAreaRegion>
        <cx:series layoutId="waterfall" uniqueId="{95EB1F08-F8DD-CD4D-80A3-0EEC63A3E246}">
          <cx:tx>
            <cx:txData>
              <cx:f>Sheet1!$B$1</cx:f>
              <cx:v>Series1</cx:v>
            </cx:txData>
          </cx:tx>
          <cx:dataPt idx="0"/>
          <cx:dataPt idx="13"/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13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l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lvl ptCount="11">
          <cx:pt idx="0">WALMART</cx:pt>
          <cx:pt idx="1">YUM! BRANDS</cx:pt>
          <cx:pt idx="2">MCDONALD'S</cx:pt>
          <cx:pt idx="3">UPS</cx:pt>
          <cx:pt idx="4">IBM</cx:pt>
          <cx:pt idx="5">KROGER</cx:pt>
          <cx:pt idx="6">TARGET</cx:pt>
          <cx:pt idx="7">HOME DEPOT</cx:pt>
          <cx:pt idx="8">HP</cx:pt>
          <cx:pt idx="9">GE</cx:pt>
          <cx:pt idx="10">TOTAL</cx:pt>
        </cx:lvl>
      </cx:strDim>
      <cx:numDim type="val">
        <cx:f>Sheet1!$B$2:$B$12</cx:f>
        <cx:lvl ptCount="11" formatCode="General">
          <cx:pt idx="0">2200</cx:pt>
          <cx:pt idx="1">523</cx:pt>
          <cx:pt idx="2">440</cx:pt>
          <cx:pt idx="3">399</cx:pt>
          <cx:pt idx="4">380</cx:pt>
          <cx:pt idx="5">375</cx:pt>
          <cx:pt idx="6">361</cx:pt>
          <cx:pt idx="7">340</cx:pt>
          <cx:pt idx="8">332</cx:pt>
          <cx:pt idx="9">305</cx:pt>
          <cx:pt idx="10">5654</cx:pt>
        </cx:lvl>
      </cx:numDim>
    </cx:data>
  </cx:chartData>
  <cx:chart>
    <cx:plotArea>
      <cx:plotAreaRegion>
        <cx:series layoutId="waterfall" uniqueId="{D8533241-3F60-4141-A757-C038A050165E}">
          <cx:tx>
            <cx:txData>
              <cx:f>Sheet1!$B$1</cx:f>
              <cx:v>Series1</cx:v>
            </cx:txData>
          </cx:tx>
          <cx:dataPt idx="0"/>
          <cx:dataPt idx="10"/>
          <cx:dataId val="0"/>
          <cx:layoutPr>
            <cx:subtotals>
              <cx:idx val="10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3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Sheet1!$A$2:$A$15</cx:f>
        <cx:lvl ptCount="14">
          <cx:pt idx="0">START</cx:pt>
          <cx:pt idx="1">JAN</cx:pt>
          <cx:pt idx="2">FEB</cx:pt>
          <cx:pt idx="3">MAR</cx:pt>
          <cx:pt idx="4">APR</cx:pt>
          <cx:pt idx="5">MAY</cx:pt>
          <cx:pt idx="6">JUN</cx:pt>
          <cx:pt idx="7">JUL</cx:pt>
          <cx:pt idx="8">AUG</cx:pt>
          <cx:pt idx="9">SEP</cx:pt>
          <cx:pt idx="10">OCT</cx:pt>
          <cx:pt idx="11">NOV</cx:pt>
          <cx:pt idx="12">DEC</cx:pt>
          <cx:pt idx="13">TOTAL</cx:pt>
        </cx:lvl>
      </cx:strDim>
      <cx:numDim type="val">
        <cx:f>Sheet1!$B$2:$B$15</cx:f>
        <cx:lvl ptCount="14" formatCode="General">
          <cx:pt idx="0">5000</cx:pt>
          <cx:pt idx="1">-500</cx:pt>
          <cx:pt idx="2">-1670</cx:pt>
          <cx:pt idx="3">4800</cx:pt>
          <cx:pt idx="4">-1200</cx:pt>
          <cx:pt idx="5">-3530</cx:pt>
          <cx:pt idx="6">1830</cx:pt>
          <cx:pt idx="7">-2280</cx:pt>
          <cx:pt idx="8">3250</cx:pt>
          <cx:pt idx="9">-1780</cx:pt>
          <cx:pt idx="10">2670</cx:pt>
          <cx:pt idx="11">1500</cx:pt>
          <cx:pt idx="12">2480</cx:pt>
          <cx:pt idx="13">10560</cx:pt>
        </cx:lvl>
      </cx:numDim>
    </cx:data>
  </cx:chartData>
  <cx:chart>
    <cx:plotArea>
      <cx:plotAreaRegion>
        <cx:series layoutId="waterfall" uniqueId="{2D9A77AB-FBA7-5A4A-8327-E8CC21645715}">
          <cx:tx>
            <cx:txData>
              <cx:f>Sheet1!$B$1</cx:f>
              <cx:v>Series1</cx:v>
            </cx:txData>
          </cx:tx>
          <cx:dataPt idx="13"/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 i="0">
                    <a:solidFill>
                      <a:schemeClr val="bg1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13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SALES</cx:pt>
          <cx:pt idx="1">SALARIES</cx:pt>
          <cx:pt idx="2">COGS</cx:pt>
          <cx:pt idx="3">FACILITIES</cx:pt>
          <cx:pt idx="4">ADVERTISING</cx:pt>
          <cx:pt idx="5">OTHER COSTS</cx:pt>
          <cx:pt idx="6">FINANCIAL COSTS</cx:pt>
          <cx:pt idx="7">FINANCIAL INCOME</cx:pt>
          <cx:pt idx="8">TAX</cx:pt>
          <cx:pt idx="9">DEPRECATION</cx:pt>
          <cx:pt idx="10">AMORTIZATION</cx:pt>
          <cx:pt idx="11">TOTAL</cx:pt>
        </cx:lvl>
      </cx:strDim>
      <cx:numDim type="val">
        <cx:f>Sheet1!$B$2:$B$13</cx:f>
        <cx:lvl ptCount="12" formatCode="General">
          <cx:pt idx="0">2006</cx:pt>
          <cx:pt idx="1">-643</cx:pt>
          <cx:pt idx="2">-545</cx:pt>
          <cx:pt idx="3">-70</cx:pt>
          <cx:pt idx="4">-700</cx:pt>
          <cx:pt idx="5">-630</cx:pt>
          <cx:pt idx="6">-28</cx:pt>
          <cx:pt idx="7">265</cx:pt>
          <cx:pt idx="8">-149</cx:pt>
          <cx:pt idx="9">-116</cx:pt>
          <cx:pt idx="10">-41</cx:pt>
          <cx:pt idx="11">546</cx:pt>
        </cx:lvl>
      </cx:numDim>
    </cx:data>
  </cx:chartData>
  <cx:chart>
    <cx:plotArea>
      <cx:plotAreaRegion>
        <cx:series layoutId="waterfall" uniqueId="{58E38567-B134-7040-9A4B-B5038BFD0A92}">
          <cx:tx>
            <cx:txData>
              <cx:f>Sheet1!$B$1</cx:f>
              <cx:v>Series1</cx:v>
            </cx:txData>
          </cx:tx>
          <cx:dataPt idx="0"/>
          <cx:dataPt idx="11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 u="none" strike="noStrike" baseline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  <cx:separator>, </cx:separator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900" b="1" i="0" u="none" strike="noStrike" baseline="0">
                      <a:solidFill>
                        <a:schemeClr val="tx2"/>
                      </a:solidFill>
                      <a:latin typeface="Poppins" pitchFamily="2" charset="77"/>
                      <a:cs typeface="Poppins" pitchFamily="2" charset="77"/>
                    </a:rPr>
                    <a:t>-545</a:t>
                  </a:r>
                </a:p>
              </cx:txPr>
            </cx:dataLabel>
          </cx:dataLabels>
          <cx:dataId val="0"/>
          <cx:layoutPr>
            <cx:subtotals>
              <cx:idx val="0"/>
              <cx:idx val="11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REVENUE</cx:pt>
          <cx:pt idx="1">COST OF GOODS</cx:pt>
          <cx:pt idx="2">GROSS MARGIN</cx:pt>
          <cx:pt idx="3">ADMINISTRATION COSTS</cx:pt>
          <cx:pt idx="4">NET INCOME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7A75E078-A53A-364D-ACB6-EA424B0B9E94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9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9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1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1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9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9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BA074624-CC72-9B42-8ED9-1D68ECF50C69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1" i="0">
                    <a:solidFill>
                      <a:schemeClr val="tx2"/>
                    </a:solidFill>
                    <a:latin typeface="Poppins" pitchFamily="2" charset="77"/>
                    <a:ea typeface="Poppins" pitchFamily="2" charset="77"/>
                    <a:cs typeface="Poppins" pitchFamily="2" charset="77"/>
                  </a:defRPr>
                </a:pPr>
                <a:endParaRPr lang="en-US" sz="1200" b="1" i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1" i="0">
                <a:solidFill>
                  <a:schemeClr val="tx1"/>
                </a:solidFill>
                <a:latin typeface="Poppins" pitchFamily="2" charset="77"/>
                <a:ea typeface="Poppins" pitchFamily="2" charset="77"/>
                <a:cs typeface="Poppins" pitchFamily="2" charset="77"/>
              </a:defRPr>
            </a:pPr>
            <a:endParaRPr lang="en-US" sz="900" b="1" i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cx:txPr>
      </cx:axis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900" b="1" i="0">
              <a:solidFill>
                <a:schemeClr val="tx2"/>
              </a:solidFill>
              <a:latin typeface="Poppins" pitchFamily="2" charset="77"/>
              <a:ea typeface="Poppins" pitchFamily="2" charset="77"/>
              <a:cs typeface="Poppins" pitchFamily="2" charset="77"/>
            </a:defRPr>
          </a:pPr>
          <a:endParaRPr lang="en-US" sz="900" b="1" i="0">
            <a:solidFill>
              <a:schemeClr val="tx2"/>
            </a:solidFill>
            <a:latin typeface="Poppins" pitchFamily="2" charset="77"/>
            <a:cs typeface="Poppins" pitchFamily="2" charset="77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9">
  <cs:axisTitle>
    <cs:lnRef idx="0"/>
    <cs:fillRef idx="0"/>
    <cs:effectRef idx="0"/>
    <cs:fontRef idx="minor">
      <a:schemeClr val="tx2"/>
    </cs:fontRef>
    <cs:defRPr sz="1197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2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1197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2128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7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311D-07E8-8D41-9717-C88CCC39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67B6-6714-5549-8DDE-B71D07F1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3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2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14/relationships/chartEx" Target="../charts/chartEx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4/relationships/chartEx" Target="../charts/chartEx2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4/relationships/chartEx" Target="../charts/chartEx2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4/relationships/chartEx" Target="../charts/chartEx2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4/relationships/chartEx" Target="../charts/chartEx2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4/relationships/chartEx" Target="../charts/chartEx2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4/relationships/chartEx" Target="../charts/chartEx2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4/relationships/chartEx" Target="../charts/chartEx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4462391" y="306186"/>
            <a:ext cx="32672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NET CASH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ACA5E8D-7D9E-524B-AB5D-8DE1E474FD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619298"/>
                  </p:ext>
                </p:extLst>
              </p:nvPr>
            </p:nvGraphicFramePr>
            <p:xfrm>
              <a:off x="762000" y="1295425"/>
              <a:ext cx="10667999" cy="51815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ACA5E8D-7D9E-524B-AB5D-8DE1E474FD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0" y="1295425"/>
                <a:ext cx="10667999" cy="51815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3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FB2B8F9-DDA7-F34D-AA53-D3A40B7EC7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4524860"/>
                  </p:ext>
                </p:extLst>
              </p:nvPr>
            </p:nvGraphicFramePr>
            <p:xfrm>
              <a:off x="762001" y="1674421"/>
              <a:ext cx="10667998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FB2B8F9-DDA7-F34D-AA53-D3A40B7EC7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674421"/>
                <a:ext cx="10667998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A5C9568-9042-B449-9F96-3F4CD4683B97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7D004-417A-C045-A5F2-63B29E086D46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DF3DA-A64C-D645-9AD1-9AC742BD4FB3}"/>
              </a:ext>
            </a:extLst>
          </p:cNvPr>
          <p:cNvSpPr txBox="1"/>
          <p:nvPr/>
        </p:nvSpPr>
        <p:spPr>
          <a:xfrm>
            <a:off x="5017823" y="1252076"/>
            <a:ext cx="215636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CASH FLOW IN 2019</a:t>
            </a:r>
          </a:p>
        </p:txBody>
      </p:sp>
    </p:spTree>
    <p:extLst>
      <p:ext uri="{BB962C8B-B14F-4D97-AF65-F5344CB8AC3E}">
        <p14:creationId xmlns:p14="http://schemas.microsoft.com/office/powerpoint/2010/main" val="281974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AAEA913-CAD7-BA4B-899D-D79EE0EEC3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4916202"/>
                  </p:ext>
                </p:extLst>
              </p:nvPr>
            </p:nvGraphicFramePr>
            <p:xfrm>
              <a:off x="762001" y="1710268"/>
              <a:ext cx="10667998" cy="47393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EAAEA913-CAD7-BA4B-899D-D79EE0EEC3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710268"/>
                <a:ext cx="10667998" cy="4739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7A97515-EC06-084A-92BB-0BC6D26B62EB}"/>
              </a:ext>
            </a:extLst>
          </p:cNvPr>
          <p:cNvSpPr txBox="1"/>
          <p:nvPr/>
        </p:nvSpPr>
        <p:spPr>
          <a:xfrm>
            <a:off x="5017823" y="1252076"/>
            <a:ext cx="215636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CASH FLOW IN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1DE4A-5BAE-C74B-9FE7-0597F1818437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40AB6-F520-414E-85A3-A2A678491A6F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101016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F866B-7DCF-5344-8DF7-7C4253163D9F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8B988-9F7B-9245-84BF-3BC025AEB650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5C3C1E7-92FF-564F-B378-2886847916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6886636"/>
                  </p:ext>
                </p:extLst>
              </p:nvPr>
            </p:nvGraphicFramePr>
            <p:xfrm>
              <a:off x="762001" y="1674421"/>
              <a:ext cx="10667998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5C3C1E7-92FF-564F-B378-2886847916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674421"/>
                <a:ext cx="10667998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8615F1-E800-9345-AF4C-A65A652D5F15}"/>
              </a:ext>
            </a:extLst>
          </p:cNvPr>
          <p:cNvSpPr txBox="1"/>
          <p:nvPr/>
        </p:nvSpPr>
        <p:spPr>
          <a:xfrm>
            <a:off x="4713255" y="1252076"/>
            <a:ext cx="276550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INCOME STATEMENT 2019</a:t>
            </a:r>
          </a:p>
        </p:txBody>
      </p:sp>
    </p:spTree>
    <p:extLst>
      <p:ext uri="{BB962C8B-B14F-4D97-AF65-F5344CB8AC3E}">
        <p14:creationId xmlns:p14="http://schemas.microsoft.com/office/powerpoint/2010/main" val="27886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DDD33-8A33-7D47-BDFD-A5A0831E8797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500E-15CF-9543-80C8-83DD698AC9C0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0D7B505-84A4-8047-BF20-A9DB1BE50B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97367790"/>
                  </p:ext>
                </p:extLst>
              </p:nvPr>
            </p:nvGraphicFramePr>
            <p:xfrm>
              <a:off x="762001" y="1674421"/>
              <a:ext cx="10667998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0D7B505-84A4-8047-BF20-A9DB1BE50B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674421"/>
                <a:ext cx="10667998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DCC2EA-21F3-8446-99DD-039285BAE592}"/>
              </a:ext>
            </a:extLst>
          </p:cNvPr>
          <p:cNvSpPr txBox="1"/>
          <p:nvPr/>
        </p:nvSpPr>
        <p:spPr>
          <a:xfrm>
            <a:off x="5191754" y="1252076"/>
            <a:ext cx="180850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</a:t>
            </a:r>
          </a:p>
        </p:txBody>
      </p:sp>
    </p:spTree>
    <p:extLst>
      <p:ext uri="{BB962C8B-B14F-4D97-AF65-F5344CB8AC3E}">
        <p14:creationId xmlns:p14="http://schemas.microsoft.com/office/powerpoint/2010/main" val="401790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6834E-0512-194A-989A-E1C9221BD7EF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B13D4-9A92-9F48-8F67-3AC8FC136551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F6ACE77-4383-1A4D-82EF-10555BB389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22536446"/>
                  </p:ext>
                </p:extLst>
              </p:nvPr>
            </p:nvGraphicFramePr>
            <p:xfrm>
              <a:off x="762002" y="1674421"/>
              <a:ext cx="7078352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F6ACE77-4383-1A4D-82EF-10555BB389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674421"/>
                <a:ext cx="7078352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B0C78-1011-5F4B-8E3C-51131668A256}"/>
              </a:ext>
            </a:extLst>
          </p:cNvPr>
          <p:cNvSpPr txBox="1"/>
          <p:nvPr/>
        </p:nvSpPr>
        <p:spPr>
          <a:xfrm>
            <a:off x="2820644" y="1252076"/>
            <a:ext cx="296106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2018 - 2021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35BF23-B313-114E-93AD-ABBFF0E0EE31}"/>
              </a:ext>
            </a:extLst>
          </p:cNvPr>
          <p:cNvSpPr/>
          <p:nvPr/>
        </p:nvSpPr>
        <p:spPr>
          <a:xfrm>
            <a:off x="8241475" y="1674420"/>
            <a:ext cx="3950524" cy="1163782"/>
          </a:xfrm>
          <a:custGeom>
            <a:avLst/>
            <a:gdLst>
              <a:gd name="connsiteX0" fmla="*/ 581891 w 3950524"/>
              <a:gd name="connsiteY0" fmla="*/ 0 h 1163782"/>
              <a:gd name="connsiteX1" fmla="*/ 581901 w 3950524"/>
              <a:gd name="connsiteY1" fmla="*/ 1 h 1163782"/>
              <a:gd name="connsiteX2" fmla="*/ 3950524 w 3950524"/>
              <a:gd name="connsiteY2" fmla="*/ 1 h 1163782"/>
              <a:gd name="connsiteX3" fmla="*/ 3950524 w 3950524"/>
              <a:gd name="connsiteY3" fmla="*/ 1163781 h 1163782"/>
              <a:gd name="connsiteX4" fmla="*/ 581901 w 3950524"/>
              <a:gd name="connsiteY4" fmla="*/ 1163781 h 1163782"/>
              <a:gd name="connsiteX5" fmla="*/ 581891 w 3950524"/>
              <a:gd name="connsiteY5" fmla="*/ 1163782 h 1163782"/>
              <a:gd name="connsiteX6" fmla="*/ 0 w 3950524"/>
              <a:gd name="connsiteY6" fmla="*/ 581891 h 1163782"/>
              <a:gd name="connsiteX7" fmla="*/ 581891 w 3950524"/>
              <a:gd name="connsiteY7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0524" h="1163782">
                <a:moveTo>
                  <a:pt x="581891" y="0"/>
                </a:moveTo>
                <a:lnTo>
                  <a:pt x="581901" y="1"/>
                </a:lnTo>
                <a:lnTo>
                  <a:pt x="3950524" y="1"/>
                </a:lnTo>
                <a:lnTo>
                  <a:pt x="3950524" y="1163781"/>
                </a:lnTo>
                <a:lnTo>
                  <a:pt x="581901" y="1163781"/>
                </a:lnTo>
                <a:lnTo>
                  <a:pt x="581891" y="1163782"/>
                </a:lnTo>
                <a:cubicBezTo>
                  <a:pt x="260521" y="1163782"/>
                  <a:pt x="0" y="903261"/>
                  <a:pt x="0" y="581891"/>
                </a:cubicBezTo>
                <a:cubicBezTo>
                  <a:pt x="0" y="260521"/>
                  <a:pt x="260521" y="0"/>
                  <a:pt x="58189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EEECA28-F68F-D94D-B36B-CD4B514CD1B6}"/>
              </a:ext>
            </a:extLst>
          </p:cNvPr>
          <p:cNvSpPr/>
          <p:nvPr/>
        </p:nvSpPr>
        <p:spPr>
          <a:xfrm>
            <a:off x="8241475" y="3366654"/>
            <a:ext cx="3950524" cy="1163782"/>
          </a:xfrm>
          <a:custGeom>
            <a:avLst/>
            <a:gdLst>
              <a:gd name="connsiteX0" fmla="*/ 581891 w 3950524"/>
              <a:gd name="connsiteY0" fmla="*/ 0 h 1163782"/>
              <a:gd name="connsiteX1" fmla="*/ 581901 w 3950524"/>
              <a:gd name="connsiteY1" fmla="*/ 1 h 1163782"/>
              <a:gd name="connsiteX2" fmla="*/ 3950524 w 3950524"/>
              <a:gd name="connsiteY2" fmla="*/ 1 h 1163782"/>
              <a:gd name="connsiteX3" fmla="*/ 3950524 w 3950524"/>
              <a:gd name="connsiteY3" fmla="*/ 1163781 h 1163782"/>
              <a:gd name="connsiteX4" fmla="*/ 581901 w 3950524"/>
              <a:gd name="connsiteY4" fmla="*/ 1163781 h 1163782"/>
              <a:gd name="connsiteX5" fmla="*/ 581891 w 3950524"/>
              <a:gd name="connsiteY5" fmla="*/ 1163782 h 1163782"/>
              <a:gd name="connsiteX6" fmla="*/ 0 w 3950524"/>
              <a:gd name="connsiteY6" fmla="*/ 581891 h 1163782"/>
              <a:gd name="connsiteX7" fmla="*/ 581891 w 3950524"/>
              <a:gd name="connsiteY7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0524" h="1163782">
                <a:moveTo>
                  <a:pt x="581891" y="0"/>
                </a:moveTo>
                <a:lnTo>
                  <a:pt x="581901" y="1"/>
                </a:lnTo>
                <a:lnTo>
                  <a:pt x="3950524" y="1"/>
                </a:lnTo>
                <a:lnTo>
                  <a:pt x="3950524" y="1163781"/>
                </a:lnTo>
                <a:lnTo>
                  <a:pt x="581901" y="1163781"/>
                </a:lnTo>
                <a:lnTo>
                  <a:pt x="581891" y="1163782"/>
                </a:lnTo>
                <a:cubicBezTo>
                  <a:pt x="260521" y="1163782"/>
                  <a:pt x="0" y="903261"/>
                  <a:pt x="0" y="581891"/>
                </a:cubicBezTo>
                <a:cubicBezTo>
                  <a:pt x="0" y="260521"/>
                  <a:pt x="260521" y="0"/>
                  <a:pt x="581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934E4C1-3A27-B34D-B31B-B572849E7523}"/>
              </a:ext>
            </a:extLst>
          </p:cNvPr>
          <p:cNvSpPr/>
          <p:nvPr/>
        </p:nvSpPr>
        <p:spPr>
          <a:xfrm>
            <a:off x="8241475" y="5058887"/>
            <a:ext cx="3950524" cy="1163782"/>
          </a:xfrm>
          <a:custGeom>
            <a:avLst/>
            <a:gdLst>
              <a:gd name="connsiteX0" fmla="*/ 581891 w 3950524"/>
              <a:gd name="connsiteY0" fmla="*/ 0 h 1163782"/>
              <a:gd name="connsiteX1" fmla="*/ 581901 w 3950524"/>
              <a:gd name="connsiteY1" fmla="*/ 1 h 1163782"/>
              <a:gd name="connsiteX2" fmla="*/ 3950524 w 3950524"/>
              <a:gd name="connsiteY2" fmla="*/ 1 h 1163782"/>
              <a:gd name="connsiteX3" fmla="*/ 3950524 w 3950524"/>
              <a:gd name="connsiteY3" fmla="*/ 1163781 h 1163782"/>
              <a:gd name="connsiteX4" fmla="*/ 581901 w 3950524"/>
              <a:gd name="connsiteY4" fmla="*/ 1163781 h 1163782"/>
              <a:gd name="connsiteX5" fmla="*/ 581891 w 3950524"/>
              <a:gd name="connsiteY5" fmla="*/ 1163782 h 1163782"/>
              <a:gd name="connsiteX6" fmla="*/ 0 w 3950524"/>
              <a:gd name="connsiteY6" fmla="*/ 581891 h 1163782"/>
              <a:gd name="connsiteX7" fmla="*/ 581891 w 3950524"/>
              <a:gd name="connsiteY7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0524" h="1163782">
                <a:moveTo>
                  <a:pt x="581891" y="0"/>
                </a:moveTo>
                <a:lnTo>
                  <a:pt x="581901" y="1"/>
                </a:lnTo>
                <a:lnTo>
                  <a:pt x="3950524" y="1"/>
                </a:lnTo>
                <a:lnTo>
                  <a:pt x="3950524" y="1163781"/>
                </a:lnTo>
                <a:lnTo>
                  <a:pt x="581901" y="1163781"/>
                </a:lnTo>
                <a:lnTo>
                  <a:pt x="581891" y="1163782"/>
                </a:lnTo>
                <a:cubicBezTo>
                  <a:pt x="260521" y="1163782"/>
                  <a:pt x="0" y="903261"/>
                  <a:pt x="0" y="581891"/>
                </a:cubicBezTo>
                <a:cubicBezTo>
                  <a:pt x="0" y="260521"/>
                  <a:pt x="260521" y="0"/>
                  <a:pt x="581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7FF2D-50D8-4A41-8DE2-BD8DE8D9C40B}"/>
              </a:ext>
            </a:extLst>
          </p:cNvPr>
          <p:cNvSpPr/>
          <p:nvPr/>
        </p:nvSpPr>
        <p:spPr>
          <a:xfrm>
            <a:off x="8348353" y="1781298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C95CAF-C0F2-214B-8E54-9FAD7C335D07}"/>
              </a:ext>
            </a:extLst>
          </p:cNvPr>
          <p:cNvSpPr/>
          <p:nvPr/>
        </p:nvSpPr>
        <p:spPr>
          <a:xfrm>
            <a:off x="8348353" y="3473532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F29BAA-1E06-4A4D-A3F5-197E7E5073AE}"/>
              </a:ext>
            </a:extLst>
          </p:cNvPr>
          <p:cNvSpPr/>
          <p:nvPr/>
        </p:nvSpPr>
        <p:spPr>
          <a:xfrm>
            <a:off x="8348353" y="5166952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81">
            <a:extLst>
              <a:ext uri="{FF2B5EF4-FFF2-40B4-BE49-F238E27FC236}">
                <a16:creationId xmlns:a16="http://schemas.microsoft.com/office/drawing/2014/main" id="{E60A5E3D-A4CC-DB4E-8E3D-9E6143B9D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9644" y="2014057"/>
            <a:ext cx="487444" cy="484508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0" name="Freeform 938">
            <a:extLst>
              <a:ext uri="{FF2B5EF4-FFF2-40B4-BE49-F238E27FC236}">
                <a16:creationId xmlns:a16="http://schemas.microsoft.com/office/drawing/2014/main" id="{D0C99292-B72A-B244-B62B-56A3328FF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9644" y="3704822"/>
            <a:ext cx="487446" cy="487446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1" name="Freeform 1000">
            <a:extLst>
              <a:ext uri="{FF2B5EF4-FFF2-40B4-BE49-F238E27FC236}">
                <a16:creationId xmlns:a16="http://schemas.microsoft.com/office/drawing/2014/main" id="{601A33E1-ABF3-3649-99F6-BA9DFD767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9644" y="5398524"/>
            <a:ext cx="487444" cy="484508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7498B-E2C0-2D42-A9DC-AC5D56036956}"/>
              </a:ext>
            </a:extLst>
          </p:cNvPr>
          <p:cNvSpPr txBox="1"/>
          <p:nvPr/>
        </p:nvSpPr>
        <p:spPr>
          <a:xfrm>
            <a:off x="9512134" y="1848451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5A276A6-A624-C346-98C1-750E4617372C}"/>
              </a:ext>
            </a:extLst>
          </p:cNvPr>
          <p:cNvSpPr txBox="1">
            <a:spLocks/>
          </p:cNvSpPr>
          <p:nvPr/>
        </p:nvSpPr>
        <p:spPr>
          <a:xfrm>
            <a:off x="9512134" y="2172049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E6FBB-8300-454B-8274-062BC5B24C5A}"/>
              </a:ext>
            </a:extLst>
          </p:cNvPr>
          <p:cNvSpPr txBox="1"/>
          <p:nvPr/>
        </p:nvSpPr>
        <p:spPr>
          <a:xfrm>
            <a:off x="9512134" y="3540685"/>
            <a:ext cx="1519006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CB1B0EE-3776-1941-9B02-3FA3F479BD06}"/>
              </a:ext>
            </a:extLst>
          </p:cNvPr>
          <p:cNvSpPr txBox="1">
            <a:spLocks/>
          </p:cNvSpPr>
          <p:nvPr/>
        </p:nvSpPr>
        <p:spPr>
          <a:xfrm>
            <a:off x="9512134" y="3864283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214AF-86EC-DC41-B351-530DFBAA7189}"/>
              </a:ext>
            </a:extLst>
          </p:cNvPr>
          <p:cNvSpPr txBox="1"/>
          <p:nvPr/>
        </p:nvSpPr>
        <p:spPr>
          <a:xfrm>
            <a:off x="9512134" y="5232918"/>
            <a:ext cx="1525418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8422225-3F89-AD4C-88F9-DB393363F79F}"/>
              </a:ext>
            </a:extLst>
          </p:cNvPr>
          <p:cNvSpPr txBox="1">
            <a:spLocks/>
          </p:cNvSpPr>
          <p:nvPr/>
        </p:nvSpPr>
        <p:spPr>
          <a:xfrm>
            <a:off x="9512134" y="5556516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41551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2C59E19-92F8-E746-A769-737372B0CB0B}"/>
              </a:ext>
            </a:extLst>
          </p:cNvPr>
          <p:cNvSpPr/>
          <p:nvPr/>
        </p:nvSpPr>
        <p:spPr>
          <a:xfrm>
            <a:off x="0" y="3366654"/>
            <a:ext cx="3218212" cy="11637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ADF197-FDE1-ED40-919C-B34FD1353D31}"/>
              </a:ext>
            </a:extLst>
          </p:cNvPr>
          <p:cNvSpPr/>
          <p:nvPr/>
        </p:nvSpPr>
        <p:spPr>
          <a:xfrm>
            <a:off x="0" y="5057384"/>
            <a:ext cx="3218212" cy="1163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0EEBEF-225D-B240-95E1-C8E66F2881A2}"/>
              </a:ext>
            </a:extLst>
          </p:cNvPr>
          <p:cNvSpPr/>
          <p:nvPr/>
        </p:nvSpPr>
        <p:spPr>
          <a:xfrm>
            <a:off x="0" y="1674421"/>
            <a:ext cx="3218212" cy="1163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C0FEFA-C8D6-B245-A993-178529E61DBA}"/>
              </a:ext>
            </a:extLst>
          </p:cNvPr>
          <p:cNvSpPr/>
          <p:nvPr/>
        </p:nvSpPr>
        <p:spPr>
          <a:xfrm>
            <a:off x="2636321" y="3366654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BBAD8-695E-CC4C-A157-8E8677CB81FA}"/>
              </a:ext>
            </a:extLst>
          </p:cNvPr>
          <p:cNvSpPr/>
          <p:nvPr/>
        </p:nvSpPr>
        <p:spPr>
          <a:xfrm>
            <a:off x="2636321" y="5058887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81F5C-7B85-A649-AC3D-76DB173048A5}"/>
              </a:ext>
            </a:extLst>
          </p:cNvPr>
          <p:cNvSpPr/>
          <p:nvPr/>
        </p:nvSpPr>
        <p:spPr>
          <a:xfrm>
            <a:off x="2636321" y="1675923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B325B-CE34-F144-89CF-B95ED8CD7CBA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CF914-23E4-4B41-AC59-20079D7691E4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C6DC19BB-ABF7-AB41-8F23-14D924F3BD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7425209"/>
                  </p:ext>
                </p:extLst>
              </p:nvPr>
            </p:nvGraphicFramePr>
            <p:xfrm>
              <a:off x="4339122" y="1674421"/>
              <a:ext cx="7078352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C6DC19BB-ABF7-AB41-8F23-14D924F3B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9122" y="1674421"/>
                <a:ext cx="7078352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54626B-3954-E748-B591-5F0D542D0494}"/>
              </a:ext>
            </a:extLst>
          </p:cNvPr>
          <p:cNvSpPr txBox="1"/>
          <p:nvPr/>
        </p:nvSpPr>
        <p:spPr>
          <a:xfrm>
            <a:off x="6397764" y="1252076"/>
            <a:ext cx="296106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2018 - 2021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3B708B-DAB9-414A-B4B4-C431AA891C8D}"/>
              </a:ext>
            </a:extLst>
          </p:cNvPr>
          <p:cNvSpPr/>
          <p:nvPr/>
        </p:nvSpPr>
        <p:spPr>
          <a:xfrm>
            <a:off x="2743199" y="1782801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325FA1-FAE3-ED42-BF60-C8A9B297E3D5}"/>
              </a:ext>
            </a:extLst>
          </p:cNvPr>
          <p:cNvSpPr/>
          <p:nvPr/>
        </p:nvSpPr>
        <p:spPr>
          <a:xfrm>
            <a:off x="2743199" y="3473532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29B25B-BBCB-2D48-B375-47B6F9F82B96}"/>
              </a:ext>
            </a:extLst>
          </p:cNvPr>
          <p:cNvSpPr/>
          <p:nvPr/>
        </p:nvSpPr>
        <p:spPr>
          <a:xfrm>
            <a:off x="2743199" y="5166952"/>
            <a:ext cx="950026" cy="9500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81">
            <a:extLst>
              <a:ext uri="{FF2B5EF4-FFF2-40B4-BE49-F238E27FC236}">
                <a16:creationId xmlns:a16="http://schemas.microsoft.com/office/drawing/2014/main" id="{C7CA7A6C-9E35-4341-903D-605FC30CE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4490" y="2015560"/>
            <a:ext cx="487444" cy="484508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0" name="Freeform 938">
            <a:extLst>
              <a:ext uri="{FF2B5EF4-FFF2-40B4-BE49-F238E27FC236}">
                <a16:creationId xmlns:a16="http://schemas.microsoft.com/office/drawing/2014/main" id="{1C1EE30A-B9C0-5747-8F3C-662AA42155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4490" y="3704822"/>
            <a:ext cx="487446" cy="487446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1" name="Freeform 1000">
            <a:extLst>
              <a:ext uri="{FF2B5EF4-FFF2-40B4-BE49-F238E27FC236}">
                <a16:creationId xmlns:a16="http://schemas.microsoft.com/office/drawing/2014/main" id="{0CA7FC86-AE59-7843-922D-34F6D4E55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4490" y="5398524"/>
            <a:ext cx="487444" cy="484508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D0B0-3C4C-E74A-9FC8-1F28F39F0D5A}"/>
              </a:ext>
            </a:extLst>
          </p:cNvPr>
          <p:cNvSpPr txBox="1"/>
          <p:nvPr/>
        </p:nvSpPr>
        <p:spPr>
          <a:xfrm>
            <a:off x="1108954" y="1843027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32D3B3-6EFC-D74E-8A47-77F8B03378A9}"/>
              </a:ext>
            </a:extLst>
          </p:cNvPr>
          <p:cNvSpPr txBox="1">
            <a:spLocks/>
          </p:cNvSpPr>
          <p:nvPr/>
        </p:nvSpPr>
        <p:spPr>
          <a:xfrm>
            <a:off x="416019" y="2166625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23B62-E0AA-A142-940D-48B5372A53D0}"/>
              </a:ext>
            </a:extLst>
          </p:cNvPr>
          <p:cNvSpPr txBox="1"/>
          <p:nvPr/>
        </p:nvSpPr>
        <p:spPr>
          <a:xfrm>
            <a:off x="1068878" y="3540685"/>
            <a:ext cx="1519007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0BA1DB0-D367-0D43-96D2-73041C20A4DC}"/>
              </a:ext>
            </a:extLst>
          </p:cNvPr>
          <p:cNvSpPr txBox="1">
            <a:spLocks/>
          </p:cNvSpPr>
          <p:nvPr/>
        </p:nvSpPr>
        <p:spPr>
          <a:xfrm>
            <a:off x="416019" y="3864283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F0D9BC-25C3-5B4A-9CE8-1E95508DB04C}"/>
              </a:ext>
            </a:extLst>
          </p:cNvPr>
          <p:cNvSpPr txBox="1"/>
          <p:nvPr/>
        </p:nvSpPr>
        <p:spPr>
          <a:xfrm>
            <a:off x="1062466" y="5231415"/>
            <a:ext cx="1525419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63670F2-F707-3849-BCAA-3E84221E06F7}"/>
              </a:ext>
            </a:extLst>
          </p:cNvPr>
          <p:cNvSpPr txBox="1">
            <a:spLocks/>
          </p:cNvSpPr>
          <p:nvPr/>
        </p:nvSpPr>
        <p:spPr>
          <a:xfrm>
            <a:off x="416019" y="5555013"/>
            <a:ext cx="2171866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5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108580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91B44-CB63-A641-BCA3-AB3FF3AE0037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C272C-FE04-7F4D-A080-7E8B38861388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82B9888-C135-0F4E-A0AF-7D19A9945D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6517613"/>
                  </p:ext>
                </p:extLst>
              </p:nvPr>
            </p:nvGraphicFramePr>
            <p:xfrm>
              <a:off x="762002" y="1674421"/>
              <a:ext cx="10667998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82B9888-C135-0F4E-A0AF-7D19A9945D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674421"/>
                <a:ext cx="10667998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BA789-BA96-7640-B86D-C3FA7677C557}"/>
              </a:ext>
            </a:extLst>
          </p:cNvPr>
          <p:cNvSpPr txBox="1"/>
          <p:nvPr/>
        </p:nvSpPr>
        <p:spPr>
          <a:xfrm>
            <a:off x="4615466" y="1252076"/>
            <a:ext cx="296106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2018 - 2021</a:t>
            </a:r>
          </a:p>
        </p:txBody>
      </p:sp>
    </p:spTree>
    <p:extLst>
      <p:ext uri="{BB962C8B-B14F-4D97-AF65-F5344CB8AC3E}">
        <p14:creationId xmlns:p14="http://schemas.microsoft.com/office/powerpoint/2010/main" val="270168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4C3B2-DB87-CB4A-9CB0-BC360FC8A2C0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71CE6-7E0E-9D4D-9A97-6D1903982555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461BB68-3FF8-AD40-9E9B-C29EA21CE7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3749202"/>
                  </p:ext>
                </p:extLst>
              </p:nvPr>
            </p:nvGraphicFramePr>
            <p:xfrm>
              <a:off x="762002" y="1674421"/>
              <a:ext cx="10667998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461BB68-3FF8-AD40-9E9B-C29EA21CE7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674421"/>
                <a:ext cx="10667998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E90336-4D0F-AB44-A898-5F0D44748EE5}"/>
              </a:ext>
            </a:extLst>
          </p:cNvPr>
          <p:cNvSpPr txBox="1"/>
          <p:nvPr/>
        </p:nvSpPr>
        <p:spPr>
          <a:xfrm>
            <a:off x="4615466" y="1252076"/>
            <a:ext cx="2961068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2018 - 2021</a:t>
            </a:r>
          </a:p>
        </p:txBody>
      </p:sp>
    </p:spTree>
    <p:extLst>
      <p:ext uri="{BB962C8B-B14F-4D97-AF65-F5344CB8AC3E}">
        <p14:creationId xmlns:p14="http://schemas.microsoft.com/office/powerpoint/2010/main" val="401982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BD2976A-E0A6-2A43-B6F9-2DFB3FD776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0129316"/>
                  </p:ext>
                </p:extLst>
              </p:nvPr>
            </p:nvGraphicFramePr>
            <p:xfrm>
              <a:off x="5603631" y="1341591"/>
              <a:ext cx="5826367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EBD2976A-E0A6-2A43-B6F9-2DFB3FD776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3631" y="1341591"/>
                <a:ext cx="5826367" cy="51080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452E6C3-D281-1346-A756-1463D3165C51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754DA-EDB1-4342-ADE1-7DFD1D243BED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6D08F-C570-B946-BEEE-58BAC7970B44}"/>
              </a:ext>
            </a:extLst>
          </p:cNvPr>
          <p:cNvSpPr/>
          <p:nvPr/>
        </p:nvSpPr>
        <p:spPr>
          <a:xfrm>
            <a:off x="2046641" y="1341591"/>
            <a:ext cx="806437" cy="34236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C6A9A-4FA7-4E46-846D-DF6232882B1D}"/>
              </a:ext>
            </a:extLst>
          </p:cNvPr>
          <p:cNvSpPr/>
          <p:nvPr/>
        </p:nvSpPr>
        <p:spPr>
          <a:xfrm>
            <a:off x="2853079" y="1341591"/>
            <a:ext cx="806437" cy="34236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B02C2-4376-8940-BD95-2217BE466589}"/>
              </a:ext>
            </a:extLst>
          </p:cNvPr>
          <p:cNvSpPr/>
          <p:nvPr/>
        </p:nvSpPr>
        <p:spPr>
          <a:xfrm>
            <a:off x="3659516" y="1341591"/>
            <a:ext cx="806437" cy="34236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33F6F-AB38-A145-B03E-C35B83C89B85}"/>
              </a:ext>
            </a:extLst>
          </p:cNvPr>
          <p:cNvSpPr/>
          <p:nvPr/>
        </p:nvSpPr>
        <p:spPr>
          <a:xfrm>
            <a:off x="4465954" y="1341591"/>
            <a:ext cx="806437" cy="34236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CAA4E-420C-1448-9E99-A1F25B7DCCD2}"/>
              </a:ext>
            </a:extLst>
          </p:cNvPr>
          <p:cNvSpPr/>
          <p:nvPr/>
        </p:nvSpPr>
        <p:spPr>
          <a:xfrm>
            <a:off x="762001" y="1683952"/>
            <a:ext cx="1284639" cy="342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D9F03-4F16-1645-8F78-339BEFA3AA7D}"/>
              </a:ext>
            </a:extLst>
          </p:cNvPr>
          <p:cNvSpPr/>
          <p:nvPr/>
        </p:nvSpPr>
        <p:spPr>
          <a:xfrm>
            <a:off x="2046641" y="1683952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3B8D1-CD6B-EC46-AAAA-ADCC93330186}"/>
              </a:ext>
            </a:extLst>
          </p:cNvPr>
          <p:cNvSpPr/>
          <p:nvPr/>
        </p:nvSpPr>
        <p:spPr>
          <a:xfrm>
            <a:off x="2853079" y="1683952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C962E-A7C8-D346-B6E8-5C2A6DC6A410}"/>
              </a:ext>
            </a:extLst>
          </p:cNvPr>
          <p:cNvSpPr/>
          <p:nvPr/>
        </p:nvSpPr>
        <p:spPr>
          <a:xfrm>
            <a:off x="3659516" y="1683952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9E628-0874-DF4E-AB47-0081ED84F233}"/>
              </a:ext>
            </a:extLst>
          </p:cNvPr>
          <p:cNvSpPr/>
          <p:nvPr/>
        </p:nvSpPr>
        <p:spPr>
          <a:xfrm>
            <a:off x="4465954" y="1683952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45445C-2E39-F04A-A583-BDB0D8E7AC9D}"/>
              </a:ext>
            </a:extLst>
          </p:cNvPr>
          <p:cNvSpPr/>
          <p:nvPr/>
        </p:nvSpPr>
        <p:spPr>
          <a:xfrm>
            <a:off x="762001" y="2026313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7F358-94C8-B04E-B3CB-31BA6C22679E}"/>
              </a:ext>
            </a:extLst>
          </p:cNvPr>
          <p:cNvSpPr/>
          <p:nvPr/>
        </p:nvSpPr>
        <p:spPr>
          <a:xfrm>
            <a:off x="2046641" y="2026313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DED64-4779-1B4D-A984-11F0D980A83B}"/>
              </a:ext>
            </a:extLst>
          </p:cNvPr>
          <p:cNvSpPr/>
          <p:nvPr/>
        </p:nvSpPr>
        <p:spPr>
          <a:xfrm>
            <a:off x="2853079" y="2026313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91F421-DDC2-6D46-A475-125B91CB3A52}"/>
              </a:ext>
            </a:extLst>
          </p:cNvPr>
          <p:cNvSpPr/>
          <p:nvPr/>
        </p:nvSpPr>
        <p:spPr>
          <a:xfrm>
            <a:off x="3659516" y="2026313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DA78E-92AE-3D44-B011-BBD564D44DF1}"/>
              </a:ext>
            </a:extLst>
          </p:cNvPr>
          <p:cNvSpPr/>
          <p:nvPr/>
        </p:nvSpPr>
        <p:spPr>
          <a:xfrm>
            <a:off x="4465954" y="2026313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B41C35-CB55-6D45-93E9-2267AD60472C}"/>
              </a:ext>
            </a:extLst>
          </p:cNvPr>
          <p:cNvSpPr/>
          <p:nvPr/>
        </p:nvSpPr>
        <p:spPr>
          <a:xfrm>
            <a:off x="762001" y="2368673"/>
            <a:ext cx="1284639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8B936C-144D-BE46-A6EB-E258B96E87D8}"/>
              </a:ext>
            </a:extLst>
          </p:cNvPr>
          <p:cNvSpPr/>
          <p:nvPr/>
        </p:nvSpPr>
        <p:spPr>
          <a:xfrm>
            <a:off x="2046641" y="2368673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04266F-E3A8-0348-B14F-ECCC3C7F8142}"/>
              </a:ext>
            </a:extLst>
          </p:cNvPr>
          <p:cNvSpPr/>
          <p:nvPr/>
        </p:nvSpPr>
        <p:spPr>
          <a:xfrm>
            <a:off x="2853079" y="2368673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E0F50-E947-0A46-B7AC-02540019B6A8}"/>
              </a:ext>
            </a:extLst>
          </p:cNvPr>
          <p:cNvSpPr/>
          <p:nvPr/>
        </p:nvSpPr>
        <p:spPr>
          <a:xfrm>
            <a:off x="3659516" y="2368673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3EB414-DCF4-F541-AB76-BE9EFF83F657}"/>
              </a:ext>
            </a:extLst>
          </p:cNvPr>
          <p:cNvSpPr/>
          <p:nvPr/>
        </p:nvSpPr>
        <p:spPr>
          <a:xfrm>
            <a:off x="4465954" y="2368673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389AB7-BE46-6349-8F74-574AA2128E68}"/>
              </a:ext>
            </a:extLst>
          </p:cNvPr>
          <p:cNvSpPr/>
          <p:nvPr/>
        </p:nvSpPr>
        <p:spPr>
          <a:xfrm>
            <a:off x="762001" y="2711034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8FD124-6117-0344-AD20-2ED8D36AB871}"/>
              </a:ext>
            </a:extLst>
          </p:cNvPr>
          <p:cNvSpPr/>
          <p:nvPr/>
        </p:nvSpPr>
        <p:spPr>
          <a:xfrm>
            <a:off x="2046641" y="2711034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A702ED-A2CE-C74E-89B7-9A3A90EB32CC}"/>
              </a:ext>
            </a:extLst>
          </p:cNvPr>
          <p:cNvSpPr/>
          <p:nvPr/>
        </p:nvSpPr>
        <p:spPr>
          <a:xfrm>
            <a:off x="2853079" y="2711034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CAF666-CAC3-F14A-B52F-5950AC8B5904}"/>
              </a:ext>
            </a:extLst>
          </p:cNvPr>
          <p:cNvSpPr/>
          <p:nvPr/>
        </p:nvSpPr>
        <p:spPr>
          <a:xfrm>
            <a:off x="3659516" y="2711034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2305DD-7936-CC47-BCDA-7A8741C257D8}"/>
              </a:ext>
            </a:extLst>
          </p:cNvPr>
          <p:cNvSpPr/>
          <p:nvPr/>
        </p:nvSpPr>
        <p:spPr>
          <a:xfrm>
            <a:off x="4465954" y="2711034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E28AF7-8ECE-C740-A88E-6DBD5BA47B65}"/>
              </a:ext>
            </a:extLst>
          </p:cNvPr>
          <p:cNvSpPr/>
          <p:nvPr/>
        </p:nvSpPr>
        <p:spPr>
          <a:xfrm>
            <a:off x="762001" y="3053395"/>
            <a:ext cx="1284639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EDAC02-3C5E-1249-8894-84E3B8CB6ACF}"/>
              </a:ext>
            </a:extLst>
          </p:cNvPr>
          <p:cNvSpPr/>
          <p:nvPr/>
        </p:nvSpPr>
        <p:spPr>
          <a:xfrm>
            <a:off x="2046641" y="3053395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8BAEDF-8A67-4947-A86F-14B71B41F6A3}"/>
              </a:ext>
            </a:extLst>
          </p:cNvPr>
          <p:cNvSpPr/>
          <p:nvPr/>
        </p:nvSpPr>
        <p:spPr>
          <a:xfrm>
            <a:off x="2853079" y="3053395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D01210-6069-5744-8181-15467A1F949D}"/>
              </a:ext>
            </a:extLst>
          </p:cNvPr>
          <p:cNvSpPr/>
          <p:nvPr/>
        </p:nvSpPr>
        <p:spPr>
          <a:xfrm>
            <a:off x="3659516" y="3053395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21F40-8624-CB47-9136-AB43336AB325}"/>
              </a:ext>
            </a:extLst>
          </p:cNvPr>
          <p:cNvSpPr/>
          <p:nvPr/>
        </p:nvSpPr>
        <p:spPr>
          <a:xfrm>
            <a:off x="4465954" y="3053395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1EDF0-0D2C-C547-AC1C-450FD531A22B}"/>
              </a:ext>
            </a:extLst>
          </p:cNvPr>
          <p:cNvSpPr/>
          <p:nvPr/>
        </p:nvSpPr>
        <p:spPr>
          <a:xfrm>
            <a:off x="762001" y="3395756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ED3AD6-D205-484F-9FF4-B3E4445A090A}"/>
              </a:ext>
            </a:extLst>
          </p:cNvPr>
          <p:cNvSpPr/>
          <p:nvPr/>
        </p:nvSpPr>
        <p:spPr>
          <a:xfrm>
            <a:off x="2046641" y="339575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86CDCB-FCCB-7B4B-AFEF-4387D4A31B28}"/>
              </a:ext>
            </a:extLst>
          </p:cNvPr>
          <p:cNvSpPr/>
          <p:nvPr/>
        </p:nvSpPr>
        <p:spPr>
          <a:xfrm>
            <a:off x="2853079" y="339575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CB722-EC23-FB41-9517-A9F84574CC2A}"/>
              </a:ext>
            </a:extLst>
          </p:cNvPr>
          <p:cNvSpPr/>
          <p:nvPr/>
        </p:nvSpPr>
        <p:spPr>
          <a:xfrm>
            <a:off x="3659516" y="339575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34E321-FE1A-CB49-8DB3-50DC240FF070}"/>
              </a:ext>
            </a:extLst>
          </p:cNvPr>
          <p:cNvSpPr/>
          <p:nvPr/>
        </p:nvSpPr>
        <p:spPr>
          <a:xfrm>
            <a:off x="4465954" y="339575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19BD36-886A-8D43-AFFA-609753A23935}"/>
              </a:ext>
            </a:extLst>
          </p:cNvPr>
          <p:cNvSpPr/>
          <p:nvPr/>
        </p:nvSpPr>
        <p:spPr>
          <a:xfrm>
            <a:off x="762001" y="3738116"/>
            <a:ext cx="1284639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24A029-62BA-1846-914D-57F4B99D7108}"/>
              </a:ext>
            </a:extLst>
          </p:cNvPr>
          <p:cNvSpPr/>
          <p:nvPr/>
        </p:nvSpPr>
        <p:spPr>
          <a:xfrm>
            <a:off x="2046641" y="3738116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746429-0732-B141-8F19-70785C56AA59}"/>
              </a:ext>
            </a:extLst>
          </p:cNvPr>
          <p:cNvSpPr/>
          <p:nvPr/>
        </p:nvSpPr>
        <p:spPr>
          <a:xfrm>
            <a:off x="2853079" y="3738116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8ED8E6-8774-F447-9ADE-3850DE90AE6D}"/>
              </a:ext>
            </a:extLst>
          </p:cNvPr>
          <p:cNvSpPr/>
          <p:nvPr/>
        </p:nvSpPr>
        <p:spPr>
          <a:xfrm>
            <a:off x="3659516" y="3738116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B88560-B18C-D942-8FE3-0D6DE49E77AC}"/>
              </a:ext>
            </a:extLst>
          </p:cNvPr>
          <p:cNvSpPr/>
          <p:nvPr/>
        </p:nvSpPr>
        <p:spPr>
          <a:xfrm>
            <a:off x="4465954" y="3738116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4EDB29-EAF8-2644-B49D-54045F28D899}"/>
              </a:ext>
            </a:extLst>
          </p:cNvPr>
          <p:cNvSpPr/>
          <p:nvPr/>
        </p:nvSpPr>
        <p:spPr>
          <a:xfrm>
            <a:off x="762001" y="4080476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EDAD44-4F5D-FC41-9292-ACB2DC5C4DDD}"/>
              </a:ext>
            </a:extLst>
          </p:cNvPr>
          <p:cNvSpPr/>
          <p:nvPr/>
        </p:nvSpPr>
        <p:spPr>
          <a:xfrm>
            <a:off x="2046641" y="408047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986AFE-E1F4-FE48-A764-13273811A5BE}"/>
              </a:ext>
            </a:extLst>
          </p:cNvPr>
          <p:cNvSpPr/>
          <p:nvPr/>
        </p:nvSpPr>
        <p:spPr>
          <a:xfrm>
            <a:off x="2853079" y="408047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80C7DC-2959-A64C-B231-65FFB0573459}"/>
              </a:ext>
            </a:extLst>
          </p:cNvPr>
          <p:cNvSpPr/>
          <p:nvPr/>
        </p:nvSpPr>
        <p:spPr>
          <a:xfrm>
            <a:off x="3659516" y="408047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681E486-F00A-694C-9EDF-AD09B81BB1E1}"/>
              </a:ext>
            </a:extLst>
          </p:cNvPr>
          <p:cNvSpPr/>
          <p:nvPr/>
        </p:nvSpPr>
        <p:spPr>
          <a:xfrm>
            <a:off x="4465954" y="4080476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9F8D0B-CDC3-4342-8963-22C2C7FA6151}"/>
              </a:ext>
            </a:extLst>
          </p:cNvPr>
          <p:cNvSpPr/>
          <p:nvPr/>
        </p:nvSpPr>
        <p:spPr>
          <a:xfrm>
            <a:off x="762001" y="4422837"/>
            <a:ext cx="1284639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C62401A-5F75-0449-B4F0-58CB90914F36}"/>
              </a:ext>
            </a:extLst>
          </p:cNvPr>
          <p:cNvSpPr/>
          <p:nvPr/>
        </p:nvSpPr>
        <p:spPr>
          <a:xfrm>
            <a:off x="2046641" y="4422837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CB849C-3AAC-8E4B-BAED-7A5007660A7D}"/>
              </a:ext>
            </a:extLst>
          </p:cNvPr>
          <p:cNvSpPr/>
          <p:nvPr/>
        </p:nvSpPr>
        <p:spPr>
          <a:xfrm>
            <a:off x="2853079" y="4422837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1A7D7-388B-FD42-B820-69B42EB75725}"/>
              </a:ext>
            </a:extLst>
          </p:cNvPr>
          <p:cNvSpPr/>
          <p:nvPr/>
        </p:nvSpPr>
        <p:spPr>
          <a:xfrm>
            <a:off x="3659516" y="4422837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28972A-0A79-0D4A-8949-B84F425354AA}"/>
              </a:ext>
            </a:extLst>
          </p:cNvPr>
          <p:cNvSpPr/>
          <p:nvPr/>
        </p:nvSpPr>
        <p:spPr>
          <a:xfrm>
            <a:off x="4465954" y="4422837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1B178F-B6E8-C243-93D3-B031C204ACD2}"/>
              </a:ext>
            </a:extLst>
          </p:cNvPr>
          <p:cNvSpPr/>
          <p:nvPr/>
        </p:nvSpPr>
        <p:spPr>
          <a:xfrm>
            <a:off x="762001" y="4765197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AA9018-7CC8-D049-B1D5-D4C83E3DB49C}"/>
              </a:ext>
            </a:extLst>
          </p:cNvPr>
          <p:cNvSpPr/>
          <p:nvPr/>
        </p:nvSpPr>
        <p:spPr>
          <a:xfrm>
            <a:off x="2046641" y="4765197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E13BE7-9E37-5444-96CD-B359BABEAF31}"/>
              </a:ext>
            </a:extLst>
          </p:cNvPr>
          <p:cNvSpPr/>
          <p:nvPr/>
        </p:nvSpPr>
        <p:spPr>
          <a:xfrm>
            <a:off x="2853079" y="4765197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D094DC-47CA-5740-BEE3-C22706CDFB0C}"/>
              </a:ext>
            </a:extLst>
          </p:cNvPr>
          <p:cNvSpPr/>
          <p:nvPr/>
        </p:nvSpPr>
        <p:spPr>
          <a:xfrm>
            <a:off x="3659516" y="4765197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BBDDB7-87A9-A242-97EC-621FB7397C8B}"/>
              </a:ext>
            </a:extLst>
          </p:cNvPr>
          <p:cNvSpPr/>
          <p:nvPr/>
        </p:nvSpPr>
        <p:spPr>
          <a:xfrm>
            <a:off x="4465954" y="4765197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A5A60F-49DE-364F-B896-DBCDC7B04FB6}"/>
              </a:ext>
            </a:extLst>
          </p:cNvPr>
          <p:cNvSpPr/>
          <p:nvPr/>
        </p:nvSpPr>
        <p:spPr>
          <a:xfrm>
            <a:off x="762001" y="5107558"/>
            <a:ext cx="1284639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D0FFBD-FD46-7D49-841C-19AED19B9BC7}"/>
              </a:ext>
            </a:extLst>
          </p:cNvPr>
          <p:cNvSpPr/>
          <p:nvPr/>
        </p:nvSpPr>
        <p:spPr>
          <a:xfrm>
            <a:off x="2046641" y="5107558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9BC8CC-536E-8744-B7C9-05A16C4949CC}"/>
              </a:ext>
            </a:extLst>
          </p:cNvPr>
          <p:cNvSpPr/>
          <p:nvPr/>
        </p:nvSpPr>
        <p:spPr>
          <a:xfrm>
            <a:off x="2853079" y="5107558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A272C-28C6-BB41-AD34-B6AA66F6B698}"/>
              </a:ext>
            </a:extLst>
          </p:cNvPr>
          <p:cNvSpPr/>
          <p:nvPr/>
        </p:nvSpPr>
        <p:spPr>
          <a:xfrm>
            <a:off x="3659516" y="5107558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FC4561-3067-AA49-BEF9-6C53D1F3CE47}"/>
              </a:ext>
            </a:extLst>
          </p:cNvPr>
          <p:cNvSpPr/>
          <p:nvPr/>
        </p:nvSpPr>
        <p:spPr>
          <a:xfrm>
            <a:off x="4465954" y="5107558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7052A9-86DE-DC45-8DB8-D5B84A021362}"/>
              </a:ext>
            </a:extLst>
          </p:cNvPr>
          <p:cNvSpPr/>
          <p:nvPr/>
        </p:nvSpPr>
        <p:spPr>
          <a:xfrm>
            <a:off x="762001" y="5449918"/>
            <a:ext cx="1284639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F6EE28-64AB-934B-98D1-9887B0BA5932}"/>
              </a:ext>
            </a:extLst>
          </p:cNvPr>
          <p:cNvSpPr/>
          <p:nvPr/>
        </p:nvSpPr>
        <p:spPr>
          <a:xfrm>
            <a:off x="2046641" y="5449918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345FB0-4F57-624A-8AFA-61E41B95F8AC}"/>
              </a:ext>
            </a:extLst>
          </p:cNvPr>
          <p:cNvSpPr/>
          <p:nvPr/>
        </p:nvSpPr>
        <p:spPr>
          <a:xfrm>
            <a:off x="2853079" y="5449918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4C44BB-8782-8E48-AD8E-1D57134FA2D4}"/>
              </a:ext>
            </a:extLst>
          </p:cNvPr>
          <p:cNvSpPr/>
          <p:nvPr/>
        </p:nvSpPr>
        <p:spPr>
          <a:xfrm>
            <a:off x="3659516" y="5449918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10FEE2-5A6D-5049-9A21-D4C690893B58}"/>
              </a:ext>
            </a:extLst>
          </p:cNvPr>
          <p:cNvSpPr/>
          <p:nvPr/>
        </p:nvSpPr>
        <p:spPr>
          <a:xfrm>
            <a:off x="4465954" y="5449918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678A01-0DA1-D94F-A267-9B2C5DBEE4A1}"/>
              </a:ext>
            </a:extLst>
          </p:cNvPr>
          <p:cNvSpPr/>
          <p:nvPr/>
        </p:nvSpPr>
        <p:spPr>
          <a:xfrm>
            <a:off x="2046641" y="5792279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6458B6-C26A-C246-A987-5F75E01854B4}"/>
              </a:ext>
            </a:extLst>
          </p:cNvPr>
          <p:cNvSpPr/>
          <p:nvPr/>
        </p:nvSpPr>
        <p:spPr>
          <a:xfrm>
            <a:off x="2853079" y="5792279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E1CD31-4E93-FC49-B2AC-55D784E34D6E}"/>
              </a:ext>
            </a:extLst>
          </p:cNvPr>
          <p:cNvSpPr/>
          <p:nvPr/>
        </p:nvSpPr>
        <p:spPr>
          <a:xfrm>
            <a:off x="3659516" y="5792279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D8746E-1EBE-5841-9112-9F7B98001A9C}"/>
              </a:ext>
            </a:extLst>
          </p:cNvPr>
          <p:cNvSpPr/>
          <p:nvPr/>
        </p:nvSpPr>
        <p:spPr>
          <a:xfrm>
            <a:off x="4465954" y="5792279"/>
            <a:ext cx="806437" cy="342361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B5011B-C13D-DB4A-8C1C-E285533B2914}"/>
              </a:ext>
            </a:extLst>
          </p:cNvPr>
          <p:cNvSpPr/>
          <p:nvPr/>
        </p:nvSpPr>
        <p:spPr>
          <a:xfrm>
            <a:off x="762001" y="5792277"/>
            <a:ext cx="1284639" cy="3423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764926-ECB3-FE4B-BBC4-109364377E33}"/>
              </a:ext>
            </a:extLst>
          </p:cNvPr>
          <p:cNvSpPr/>
          <p:nvPr/>
        </p:nvSpPr>
        <p:spPr>
          <a:xfrm>
            <a:off x="2046641" y="6134639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29A829-F95A-E447-B7D8-3D3AC57CEEB7}"/>
              </a:ext>
            </a:extLst>
          </p:cNvPr>
          <p:cNvSpPr/>
          <p:nvPr/>
        </p:nvSpPr>
        <p:spPr>
          <a:xfrm>
            <a:off x="2853079" y="6134639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80A7ED-4879-634C-ABA3-A5A4C6A796FD}"/>
              </a:ext>
            </a:extLst>
          </p:cNvPr>
          <p:cNvSpPr/>
          <p:nvPr/>
        </p:nvSpPr>
        <p:spPr>
          <a:xfrm>
            <a:off x="3659516" y="6134639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8183F0A-8542-6948-9EF4-AABAE2372E1F}"/>
              </a:ext>
            </a:extLst>
          </p:cNvPr>
          <p:cNvSpPr/>
          <p:nvPr/>
        </p:nvSpPr>
        <p:spPr>
          <a:xfrm>
            <a:off x="4465954" y="6134639"/>
            <a:ext cx="806437" cy="34236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F4D53A-9006-D64C-B605-0872D78586FE}"/>
              </a:ext>
            </a:extLst>
          </p:cNvPr>
          <p:cNvSpPr txBox="1"/>
          <p:nvPr/>
        </p:nvSpPr>
        <p:spPr>
          <a:xfrm>
            <a:off x="2207326" y="1392737"/>
            <a:ext cx="485069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3EE6D-828B-ED45-8BBE-83ACBC7FD78D}"/>
              </a:ext>
            </a:extLst>
          </p:cNvPr>
          <p:cNvSpPr txBox="1"/>
          <p:nvPr/>
        </p:nvSpPr>
        <p:spPr>
          <a:xfrm>
            <a:off x="2955252" y="1392737"/>
            <a:ext cx="602088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DOWN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FC608C-CBDE-C14A-AE0F-D55DFBC6ECE1}"/>
              </a:ext>
            </a:extLst>
          </p:cNvPr>
          <p:cNvSpPr txBox="1"/>
          <p:nvPr/>
        </p:nvSpPr>
        <p:spPr>
          <a:xfrm>
            <a:off x="3918077" y="1392737"/>
            <a:ext cx="297517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C7792F-CD44-CA47-B052-B09E69D0307D}"/>
              </a:ext>
            </a:extLst>
          </p:cNvPr>
          <p:cNvSpPr txBox="1"/>
          <p:nvPr/>
        </p:nvSpPr>
        <p:spPr>
          <a:xfrm>
            <a:off x="4509216" y="1392737"/>
            <a:ext cx="714298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INCOME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9F1AB4-A787-8443-9976-72904648928A}"/>
              </a:ext>
            </a:extLst>
          </p:cNvPr>
          <p:cNvSpPr txBox="1"/>
          <p:nvPr/>
        </p:nvSpPr>
        <p:spPr>
          <a:xfrm>
            <a:off x="1112093" y="1735099"/>
            <a:ext cx="584454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58128F-0CDB-2049-A18A-F0B64A598069}"/>
              </a:ext>
            </a:extLst>
          </p:cNvPr>
          <p:cNvSpPr/>
          <p:nvPr/>
        </p:nvSpPr>
        <p:spPr>
          <a:xfrm>
            <a:off x="762001" y="6134639"/>
            <a:ext cx="1284639" cy="342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8DADEF-3188-1D41-9EE4-FEDA2A9B1CE6}"/>
              </a:ext>
            </a:extLst>
          </p:cNvPr>
          <p:cNvSpPr txBox="1"/>
          <p:nvPr/>
        </p:nvSpPr>
        <p:spPr>
          <a:xfrm>
            <a:off x="1202662" y="6185785"/>
            <a:ext cx="403316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858FD9-7D62-AB4B-8888-DF6C8901E9DB}"/>
              </a:ext>
            </a:extLst>
          </p:cNvPr>
          <p:cNvSpPr txBox="1"/>
          <p:nvPr/>
        </p:nvSpPr>
        <p:spPr>
          <a:xfrm>
            <a:off x="1199456" y="2077460"/>
            <a:ext cx="409729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A178C2-38DE-3A40-B5F0-5C90426F83BC}"/>
              </a:ext>
            </a:extLst>
          </p:cNvPr>
          <p:cNvSpPr txBox="1"/>
          <p:nvPr/>
        </p:nvSpPr>
        <p:spPr>
          <a:xfrm>
            <a:off x="1223501" y="2419820"/>
            <a:ext cx="361638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0D6D36-5511-FE48-B159-770D5F9EF36E}"/>
              </a:ext>
            </a:extLst>
          </p:cNvPr>
          <p:cNvSpPr txBox="1"/>
          <p:nvPr/>
        </p:nvSpPr>
        <p:spPr>
          <a:xfrm>
            <a:off x="1180220" y="2762178"/>
            <a:ext cx="448200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BD92D7-CC09-AC45-8083-B7CEA2B0B59E}"/>
              </a:ext>
            </a:extLst>
          </p:cNvPr>
          <p:cNvSpPr txBox="1"/>
          <p:nvPr/>
        </p:nvSpPr>
        <p:spPr>
          <a:xfrm>
            <a:off x="1202662" y="3104539"/>
            <a:ext cx="403317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036D1B-7E7E-0941-947B-DCF8BCE11737}"/>
              </a:ext>
            </a:extLst>
          </p:cNvPr>
          <p:cNvSpPr txBox="1"/>
          <p:nvPr/>
        </p:nvSpPr>
        <p:spPr>
          <a:xfrm>
            <a:off x="1179418" y="3446903"/>
            <a:ext cx="449803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EC6E7A1-77A7-6C4F-9C43-3330061C8502}"/>
              </a:ext>
            </a:extLst>
          </p:cNvPr>
          <p:cNvSpPr txBox="1"/>
          <p:nvPr/>
        </p:nvSpPr>
        <p:spPr>
          <a:xfrm>
            <a:off x="1201861" y="3789263"/>
            <a:ext cx="404919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86A634-3AD8-D444-B051-4321AFC7CF1B}"/>
              </a:ext>
            </a:extLst>
          </p:cNvPr>
          <p:cNvSpPr txBox="1"/>
          <p:nvPr/>
        </p:nvSpPr>
        <p:spPr>
          <a:xfrm>
            <a:off x="1222700" y="4131623"/>
            <a:ext cx="363241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0741E4-A991-0448-B400-86FAC2FF2C18}"/>
              </a:ext>
            </a:extLst>
          </p:cNvPr>
          <p:cNvSpPr txBox="1"/>
          <p:nvPr/>
        </p:nvSpPr>
        <p:spPr>
          <a:xfrm>
            <a:off x="1188236" y="4473984"/>
            <a:ext cx="432170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908E14-3133-2D4F-9F5E-3A2E27D1D360}"/>
              </a:ext>
            </a:extLst>
          </p:cNvPr>
          <p:cNvSpPr txBox="1"/>
          <p:nvPr/>
        </p:nvSpPr>
        <p:spPr>
          <a:xfrm>
            <a:off x="1221097" y="4816338"/>
            <a:ext cx="366447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191429-9FD8-544B-92ED-2B1958979800}"/>
              </a:ext>
            </a:extLst>
          </p:cNvPr>
          <p:cNvSpPr txBox="1"/>
          <p:nvPr/>
        </p:nvSpPr>
        <p:spPr>
          <a:xfrm>
            <a:off x="1193846" y="5164182"/>
            <a:ext cx="420949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4C89AA9-DAC1-3E44-82D5-7DD7E6A03436}"/>
              </a:ext>
            </a:extLst>
          </p:cNvPr>
          <p:cNvSpPr txBox="1"/>
          <p:nvPr/>
        </p:nvSpPr>
        <p:spPr>
          <a:xfrm>
            <a:off x="1184227" y="5501065"/>
            <a:ext cx="440185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1857B-648B-8D4D-BEE8-221E594B437F}"/>
              </a:ext>
            </a:extLst>
          </p:cNvPr>
          <p:cNvSpPr txBox="1"/>
          <p:nvPr/>
        </p:nvSpPr>
        <p:spPr>
          <a:xfrm>
            <a:off x="1201861" y="5843417"/>
            <a:ext cx="404919" cy="240066"/>
          </a:xfrm>
          <a:prstGeom prst="rect">
            <a:avLst/>
          </a:prstGeom>
          <a:noFill/>
        </p:spPr>
        <p:txBody>
          <a:bodyPr wrap="none" lIns="45720" tIns="27432" rIns="45720" bIns="27432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E10474F-5C99-724A-A11D-DEE8DAA48E33}"/>
              </a:ext>
            </a:extLst>
          </p:cNvPr>
          <p:cNvGrpSpPr/>
          <p:nvPr/>
        </p:nvGrpSpPr>
        <p:grpSpPr>
          <a:xfrm>
            <a:off x="2126151" y="1735099"/>
            <a:ext cx="3061113" cy="240066"/>
            <a:chOff x="2126151" y="1735099"/>
            <a:chExt cx="3061113" cy="240066"/>
          </a:xfrm>
        </p:grpSpPr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7EA242CA-535C-5149-841D-393C04A4577F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800</a:t>
              </a:r>
            </a:p>
          </p:txBody>
        </p:sp>
        <p:sp>
          <p:nvSpPr>
            <p:cNvPr id="130" name="Subtitle 2">
              <a:extLst>
                <a:ext uri="{FF2B5EF4-FFF2-40B4-BE49-F238E27FC236}">
                  <a16:creationId xmlns:a16="http://schemas.microsoft.com/office/drawing/2014/main" id="{9DA2E42D-A05B-4F46-9FBB-3C90974314FB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800</a:t>
              </a:r>
            </a:p>
          </p:txBody>
        </p:sp>
        <p:sp>
          <p:nvSpPr>
            <p:cNvPr id="131" name="Subtitle 2">
              <a:extLst>
                <a:ext uri="{FF2B5EF4-FFF2-40B4-BE49-F238E27FC236}">
                  <a16:creationId xmlns:a16="http://schemas.microsoft.com/office/drawing/2014/main" id="{BB5E3EF0-1842-604B-A16B-A5FC24BF7625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AE9B6B04-EEB5-5546-9EA9-165259444092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266DA0A-24F1-E549-8F93-B9FF47CBB7B5}"/>
              </a:ext>
            </a:extLst>
          </p:cNvPr>
          <p:cNvGrpSpPr/>
          <p:nvPr/>
        </p:nvGrpSpPr>
        <p:grpSpPr>
          <a:xfrm>
            <a:off x="2126151" y="2077460"/>
            <a:ext cx="3061113" cy="240066"/>
            <a:chOff x="2126151" y="1735099"/>
            <a:chExt cx="3061113" cy="240066"/>
          </a:xfrm>
        </p:grpSpPr>
        <p:sp>
          <p:nvSpPr>
            <p:cNvPr id="135" name="Subtitle 2">
              <a:extLst>
                <a:ext uri="{FF2B5EF4-FFF2-40B4-BE49-F238E27FC236}">
                  <a16:creationId xmlns:a16="http://schemas.microsoft.com/office/drawing/2014/main" id="{BD974AD4-E4E1-D74D-BF22-A024D7082105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1000</a:t>
              </a:r>
            </a:p>
          </p:txBody>
        </p:sp>
        <p:sp>
          <p:nvSpPr>
            <p:cNvPr id="136" name="Subtitle 2">
              <a:extLst>
                <a:ext uri="{FF2B5EF4-FFF2-40B4-BE49-F238E27FC236}">
                  <a16:creationId xmlns:a16="http://schemas.microsoft.com/office/drawing/2014/main" id="{E210243A-999A-1D42-A743-B4AE176BFC0C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1000</a:t>
              </a:r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77A39D8F-B4F6-224F-AC92-B31B39116C88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38" name="Subtitle 2">
              <a:extLst>
                <a:ext uri="{FF2B5EF4-FFF2-40B4-BE49-F238E27FC236}">
                  <a16:creationId xmlns:a16="http://schemas.microsoft.com/office/drawing/2014/main" id="{82DA09E2-040E-1447-B203-0BFA92CB2458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800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A0E7A4F-C265-764A-B933-74CDBA3855E5}"/>
              </a:ext>
            </a:extLst>
          </p:cNvPr>
          <p:cNvGrpSpPr/>
          <p:nvPr/>
        </p:nvGrpSpPr>
        <p:grpSpPr>
          <a:xfrm>
            <a:off x="2126151" y="2421515"/>
            <a:ext cx="3061113" cy="240066"/>
            <a:chOff x="2126151" y="1735099"/>
            <a:chExt cx="3061113" cy="240066"/>
          </a:xfrm>
        </p:grpSpPr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F64048D-D452-2D43-B1E7-0840E7C7F54E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1200</a:t>
              </a:r>
            </a:p>
          </p:txBody>
        </p:sp>
        <p:sp>
          <p:nvSpPr>
            <p:cNvPr id="141" name="Subtitle 2">
              <a:extLst>
                <a:ext uri="{FF2B5EF4-FFF2-40B4-BE49-F238E27FC236}">
                  <a16:creationId xmlns:a16="http://schemas.microsoft.com/office/drawing/2014/main" id="{3790A563-FAFA-774A-AA81-FD2AF1F72318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1200</a:t>
              </a:r>
            </a:p>
          </p:txBody>
        </p:sp>
        <p:sp>
          <p:nvSpPr>
            <p:cNvPr id="142" name="Subtitle 2">
              <a:extLst>
                <a:ext uri="{FF2B5EF4-FFF2-40B4-BE49-F238E27FC236}">
                  <a16:creationId xmlns:a16="http://schemas.microsoft.com/office/drawing/2014/main" id="{0B70508F-9FC0-0C40-A383-0331A1FB90D9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6324831E-0D22-E24D-A3CE-32660716C57A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1800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E9FD2B6-CEA6-964F-BB56-3D397F3C4574}"/>
              </a:ext>
            </a:extLst>
          </p:cNvPr>
          <p:cNvGrpSpPr/>
          <p:nvPr/>
        </p:nvGrpSpPr>
        <p:grpSpPr>
          <a:xfrm>
            <a:off x="2126151" y="2757477"/>
            <a:ext cx="3061113" cy="240066"/>
            <a:chOff x="2126151" y="1735099"/>
            <a:chExt cx="3061113" cy="240066"/>
          </a:xfrm>
        </p:grpSpPr>
        <p:sp>
          <p:nvSpPr>
            <p:cNvPr id="145" name="Subtitle 2">
              <a:extLst>
                <a:ext uri="{FF2B5EF4-FFF2-40B4-BE49-F238E27FC236}">
                  <a16:creationId xmlns:a16="http://schemas.microsoft.com/office/drawing/2014/main" id="{6EA7B167-8647-CD43-A5E6-F70118F4499A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500</a:t>
              </a:r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D78BE5C7-DA84-4442-AB74-E775334F1D23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500</a:t>
              </a:r>
            </a:p>
          </p:txBody>
        </p:sp>
        <p:sp>
          <p:nvSpPr>
            <p:cNvPr id="147" name="Subtitle 2">
              <a:extLst>
                <a:ext uri="{FF2B5EF4-FFF2-40B4-BE49-F238E27FC236}">
                  <a16:creationId xmlns:a16="http://schemas.microsoft.com/office/drawing/2014/main" id="{E8B0A834-35A1-4947-8B79-95C3A59E69BC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48" name="Subtitle 2">
              <a:extLst>
                <a:ext uri="{FF2B5EF4-FFF2-40B4-BE49-F238E27FC236}">
                  <a16:creationId xmlns:a16="http://schemas.microsoft.com/office/drawing/2014/main" id="{5EB6AE0A-9402-FB4D-BAE4-C52FE9283258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3000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30FA390-549E-4346-AECF-9AE246868AD0}"/>
              </a:ext>
            </a:extLst>
          </p:cNvPr>
          <p:cNvGrpSpPr/>
          <p:nvPr/>
        </p:nvGrpSpPr>
        <p:grpSpPr>
          <a:xfrm>
            <a:off x="2126151" y="3104538"/>
            <a:ext cx="3061113" cy="240066"/>
            <a:chOff x="2126151" y="1735099"/>
            <a:chExt cx="3061113" cy="240066"/>
          </a:xfrm>
        </p:grpSpPr>
        <p:sp>
          <p:nvSpPr>
            <p:cNvPr id="150" name="Subtitle 2">
              <a:extLst>
                <a:ext uri="{FF2B5EF4-FFF2-40B4-BE49-F238E27FC236}">
                  <a16:creationId xmlns:a16="http://schemas.microsoft.com/office/drawing/2014/main" id="{428E4E07-7E30-0443-AF53-3093FA3174DA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51" name="Subtitle 2">
              <a:extLst>
                <a:ext uri="{FF2B5EF4-FFF2-40B4-BE49-F238E27FC236}">
                  <a16:creationId xmlns:a16="http://schemas.microsoft.com/office/drawing/2014/main" id="{AA5D0EA6-C4C5-2A42-8F2F-DE9139B6C312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-800</a:t>
              </a:r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6D3C767D-C25D-1348-814C-F48937A8293C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800</a:t>
              </a:r>
            </a:p>
          </p:txBody>
        </p:sp>
        <p:sp>
          <p:nvSpPr>
            <p:cNvPr id="153" name="Subtitle 2">
              <a:extLst>
                <a:ext uri="{FF2B5EF4-FFF2-40B4-BE49-F238E27FC236}">
                  <a16:creationId xmlns:a16="http://schemas.microsoft.com/office/drawing/2014/main" id="{9E7F5E53-C42C-1745-8275-4E30ABA8842A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2700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8288247-F9BF-8549-98AA-1A582B7A10BE}"/>
              </a:ext>
            </a:extLst>
          </p:cNvPr>
          <p:cNvGrpSpPr/>
          <p:nvPr/>
        </p:nvGrpSpPr>
        <p:grpSpPr>
          <a:xfrm>
            <a:off x="2126151" y="3446389"/>
            <a:ext cx="3061113" cy="240066"/>
            <a:chOff x="2126151" y="1735099"/>
            <a:chExt cx="3061113" cy="240066"/>
          </a:xfrm>
        </p:grpSpPr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57F1222A-E58E-184D-BF65-2E225C183604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56" name="Subtitle 2">
              <a:extLst>
                <a:ext uri="{FF2B5EF4-FFF2-40B4-BE49-F238E27FC236}">
                  <a16:creationId xmlns:a16="http://schemas.microsoft.com/office/drawing/2014/main" id="{9C86D8BE-C422-0942-B677-D114EFC319A6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-400</a:t>
              </a:r>
            </a:p>
          </p:txBody>
        </p:sp>
        <p:sp>
          <p:nvSpPr>
            <p:cNvPr id="157" name="Subtitle 2">
              <a:extLst>
                <a:ext uri="{FF2B5EF4-FFF2-40B4-BE49-F238E27FC236}">
                  <a16:creationId xmlns:a16="http://schemas.microsoft.com/office/drawing/2014/main" id="{3A42309F-4547-1847-AA20-53B6FDFCCF35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400</a:t>
              </a:r>
            </a:p>
          </p:txBody>
        </p:sp>
        <p:sp>
          <p:nvSpPr>
            <p:cNvPr id="158" name="Subtitle 2">
              <a:extLst>
                <a:ext uri="{FF2B5EF4-FFF2-40B4-BE49-F238E27FC236}">
                  <a16:creationId xmlns:a16="http://schemas.microsoft.com/office/drawing/2014/main" id="{D411E51F-9330-E545-B1F1-F0448CC7F469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2300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36C56D2-E3B3-E64E-955A-8A4627407744}"/>
              </a:ext>
            </a:extLst>
          </p:cNvPr>
          <p:cNvGrpSpPr/>
          <p:nvPr/>
        </p:nvGrpSpPr>
        <p:grpSpPr>
          <a:xfrm>
            <a:off x="2126151" y="3789261"/>
            <a:ext cx="3061113" cy="240066"/>
            <a:chOff x="2126151" y="1735099"/>
            <a:chExt cx="3061113" cy="240066"/>
          </a:xfrm>
        </p:grpSpPr>
        <p:sp>
          <p:nvSpPr>
            <p:cNvPr id="160" name="Subtitle 2">
              <a:extLst>
                <a:ext uri="{FF2B5EF4-FFF2-40B4-BE49-F238E27FC236}">
                  <a16:creationId xmlns:a16="http://schemas.microsoft.com/office/drawing/2014/main" id="{C70A40B7-6EA5-FF45-9832-A21D1E2FD3F3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300</a:t>
              </a:r>
            </a:p>
          </p:txBody>
        </p:sp>
        <p:sp>
          <p:nvSpPr>
            <p:cNvPr id="161" name="Subtitle 2">
              <a:extLst>
                <a:ext uri="{FF2B5EF4-FFF2-40B4-BE49-F238E27FC236}">
                  <a16:creationId xmlns:a16="http://schemas.microsoft.com/office/drawing/2014/main" id="{F390A912-11BD-8F48-BFC2-948BBEA7E666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300</a:t>
              </a:r>
            </a:p>
          </p:txBody>
        </p:sp>
        <p:sp>
          <p:nvSpPr>
            <p:cNvPr id="162" name="Subtitle 2">
              <a:extLst>
                <a:ext uri="{FF2B5EF4-FFF2-40B4-BE49-F238E27FC236}">
                  <a16:creationId xmlns:a16="http://schemas.microsoft.com/office/drawing/2014/main" id="{ED54D124-EB75-6C43-983A-5548D6086C31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63" name="Subtitle 2">
              <a:extLst>
                <a:ext uri="{FF2B5EF4-FFF2-40B4-BE49-F238E27FC236}">
                  <a16:creationId xmlns:a16="http://schemas.microsoft.com/office/drawing/2014/main" id="{31A0E53D-C1D9-AC42-89E1-11A5B3ABA237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2300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5DBBC2-4977-724F-9367-7DADD8D69F68}"/>
              </a:ext>
            </a:extLst>
          </p:cNvPr>
          <p:cNvGrpSpPr/>
          <p:nvPr/>
        </p:nvGrpSpPr>
        <p:grpSpPr>
          <a:xfrm>
            <a:off x="2126151" y="4131597"/>
            <a:ext cx="3061113" cy="240066"/>
            <a:chOff x="2126151" y="1735099"/>
            <a:chExt cx="3061113" cy="240066"/>
          </a:xfrm>
        </p:grpSpPr>
        <p:sp>
          <p:nvSpPr>
            <p:cNvPr id="165" name="Subtitle 2">
              <a:extLst>
                <a:ext uri="{FF2B5EF4-FFF2-40B4-BE49-F238E27FC236}">
                  <a16:creationId xmlns:a16="http://schemas.microsoft.com/office/drawing/2014/main" id="{B547097C-5036-5743-AD14-A22B9DD529D5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66" name="Subtitle 2">
              <a:extLst>
                <a:ext uri="{FF2B5EF4-FFF2-40B4-BE49-F238E27FC236}">
                  <a16:creationId xmlns:a16="http://schemas.microsoft.com/office/drawing/2014/main" id="{EE9FA6A2-A017-1F47-998A-5ABBD8C758C9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-700</a:t>
              </a:r>
            </a:p>
          </p:txBody>
        </p:sp>
        <p:sp>
          <p:nvSpPr>
            <p:cNvPr id="167" name="Subtitle 2">
              <a:extLst>
                <a:ext uri="{FF2B5EF4-FFF2-40B4-BE49-F238E27FC236}">
                  <a16:creationId xmlns:a16="http://schemas.microsoft.com/office/drawing/2014/main" id="{5710C364-CEF1-8345-9773-482DDE5BA959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700</a:t>
              </a:r>
            </a:p>
          </p:txBody>
        </p:sp>
        <p:sp>
          <p:nvSpPr>
            <p:cNvPr id="168" name="Subtitle 2">
              <a:extLst>
                <a:ext uri="{FF2B5EF4-FFF2-40B4-BE49-F238E27FC236}">
                  <a16:creationId xmlns:a16="http://schemas.microsoft.com/office/drawing/2014/main" id="{DABF66A9-D35B-784C-AD2C-8E0F4DE411BA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1900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039C93E-D009-9B46-909D-1CC0AE64208F}"/>
              </a:ext>
            </a:extLst>
          </p:cNvPr>
          <p:cNvGrpSpPr/>
          <p:nvPr/>
        </p:nvGrpSpPr>
        <p:grpSpPr>
          <a:xfrm>
            <a:off x="2126151" y="4469278"/>
            <a:ext cx="3061113" cy="240066"/>
            <a:chOff x="2126151" y="1735099"/>
            <a:chExt cx="3061113" cy="240066"/>
          </a:xfrm>
        </p:grpSpPr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246243E1-E3EC-6C4F-867D-17598C610A07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71" name="Subtitle 2">
              <a:extLst>
                <a:ext uri="{FF2B5EF4-FFF2-40B4-BE49-F238E27FC236}">
                  <a16:creationId xmlns:a16="http://schemas.microsoft.com/office/drawing/2014/main" id="{5715A088-DECB-D14B-9F4E-9A81D004580E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-1000</a:t>
              </a:r>
            </a:p>
          </p:txBody>
        </p:sp>
        <p:sp>
          <p:nvSpPr>
            <p:cNvPr id="172" name="Subtitle 2">
              <a:extLst>
                <a:ext uri="{FF2B5EF4-FFF2-40B4-BE49-F238E27FC236}">
                  <a16:creationId xmlns:a16="http://schemas.microsoft.com/office/drawing/2014/main" id="{4CA76FFB-CD16-DA48-98EE-CDF4D6CA989E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1000</a:t>
              </a:r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6E2FDF03-18D2-9C4F-BAA0-7DC4A81D24AA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900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D0FFACE-A235-1046-AD01-F5887C4629A6}"/>
              </a:ext>
            </a:extLst>
          </p:cNvPr>
          <p:cNvGrpSpPr/>
          <p:nvPr/>
        </p:nvGrpSpPr>
        <p:grpSpPr>
          <a:xfrm>
            <a:off x="2126151" y="4816338"/>
            <a:ext cx="3061113" cy="240066"/>
            <a:chOff x="2126151" y="1735099"/>
            <a:chExt cx="3061113" cy="240066"/>
          </a:xfrm>
        </p:grpSpPr>
        <p:sp>
          <p:nvSpPr>
            <p:cNvPr id="175" name="Subtitle 2">
              <a:extLst>
                <a:ext uri="{FF2B5EF4-FFF2-40B4-BE49-F238E27FC236}">
                  <a16:creationId xmlns:a16="http://schemas.microsoft.com/office/drawing/2014/main" id="{1186FA76-B52A-FE47-892E-9FE9124B0019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700</a:t>
              </a:r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4EFE9F6A-F104-C04C-B095-5607BF7B9A21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700</a:t>
              </a:r>
            </a:p>
          </p:txBody>
        </p:sp>
        <p:sp>
          <p:nvSpPr>
            <p:cNvPr id="177" name="Subtitle 2">
              <a:extLst>
                <a:ext uri="{FF2B5EF4-FFF2-40B4-BE49-F238E27FC236}">
                  <a16:creationId xmlns:a16="http://schemas.microsoft.com/office/drawing/2014/main" id="{03C09D6D-0345-204F-9D72-32754D2C9457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78" name="Subtitle 2">
              <a:extLst>
                <a:ext uri="{FF2B5EF4-FFF2-40B4-BE49-F238E27FC236}">
                  <a16:creationId xmlns:a16="http://schemas.microsoft.com/office/drawing/2014/main" id="{C289EDC2-9D3C-304B-8F5D-1197DCD75461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900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F86EB4A-5BD9-0F45-AC28-155960E03B1F}"/>
              </a:ext>
            </a:extLst>
          </p:cNvPr>
          <p:cNvGrpSpPr/>
          <p:nvPr/>
        </p:nvGrpSpPr>
        <p:grpSpPr>
          <a:xfrm>
            <a:off x="2126151" y="5158702"/>
            <a:ext cx="3061113" cy="240066"/>
            <a:chOff x="2126151" y="1735099"/>
            <a:chExt cx="3061113" cy="240066"/>
          </a:xfrm>
        </p:grpSpPr>
        <p:sp>
          <p:nvSpPr>
            <p:cNvPr id="180" name="Subtitle 2">
              <a:extLst>
                <a:ext uri="{FF2B5EF4-FFF2-40B4-BE49-F238E27FC236}">
                  <a16:creationId xmlns:a16="http://schemas.microsoft.com/office/drawing/2014/main" id="{2493C9A1-2C9E-2B43-8539-760A4F870510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1200</a:t>
              </a:r>
            </a:p>
          </p:txBody>
        </p:sp>
        <p:sp>
          <p:nvSpPr>
            <p:cNvPr id="181" name="Subtitle 2">
              <a:extLst>
                <a:ext uri="{FF2B5EF4-FFF2-40B4-BE49-F238E27FC236}">
                  <a16:creationId xmlns:a16="http://schemas.microsoft.com/office/drawing/2014/main" id="{22891566-7183-3A44-A4FF-0C3328B13449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1200</a:t>
              </a:r>
            </a:p>
          </p:txBody>
        </p:sp>
        <p:sp>
          <p:nvSpPr>
            <p:cNvPr id="182" name="Subtitle 2">
              <a:extLst>
                <a:ext uri="{FF2B5EF4-FFF2-40B4-BE49-F238E27FC236}">
                  <a16:creationId xmlns:a16="http://schemas.microsoft.com/office/drawing/2014/main" id="{393ADB4B-909E-3440-8F5D-C9AC97D69B44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83" name="Subtitle 2">
              <a:extLst>
                <a:ext uri="{FF2B5EF4-FFF2-40B4-BE49-F238E27FC236}">
                  <a16:creationId xmlns:a16="http://schemas.microsoft.com/office/drawing/2014/main" id="{AA2AD9B4-FAC9-D84F-BFE5-D107C6D99072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1600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61F3E6-B63B-DF4A-BB0A-C395637E27C8}"/>
              </a:ext>
            </a:extLst>
          </p:cNvPr>
          <p:cNvGrpSpPr/>
          <p:nvPr/>
        </p:nvGrpSpPr>
        <p:grpSpPr>
          <a:xfrm>
            <a:off x="2126151" y="5501065"/>
            <a:ext cx="3061113" cy="240066"/>
            <a:chOff x="2126151" y="1735099"/>
            <a:chExt cx="3061113" cy="240066"/>
          </a:xfrm>
        </p:grpSpPr>
        <p:sp>
          <p:nvSpPr>
            <p:cNvPr id="185" name="Subtitle 2">
              <a:extLst>
                <a:ext uri="{FF2B5EF4-FFF2-40B4-BE49-F238E27FC236}">
                  <a16:creationId xmlns:a16="http://schemas.microsoft.com/office/drawing/2014/main" id="{5C1B174C-B01B-D846-8475-321F9D4EE79D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2000</a:t>
              </a:r>
            </a:p>
          </p:txBody>
        </p:sp>
        <p:sp>
          <p:nvSpPr>
            <p:cNvPr id="186" name="Subtitle 2">
              <a:extLst>
                <a:ext uri="{FF2B5EF4-FFF2-40B4-BE49-F238E27FC236}">
                  <a16:creationId xmlns:a16="http://schemas.microsoft.com/office/drawing/2014/main" id="{85A79B58-C406-AA43-848D-0A726EF4E07F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2000</a:t>
              </a:r>
            </a:p>
          </p:txBody>
        </p:sp>
        <p:sp>
          <p:nvSpPr>
            <p:cNvPr id="187" name="Subtitle 2">
              <a:extLst>
                <a:ext uri="{FF2B5EF4-FFF2-40B4-BE49-F238E27FC236}">
                  <a16:creationId xmlns:a16="http://schemas.microsoft.com/office/drawing/2014/main" id="{7C0B2825-1675-9547-A9D6-FCE0CEF9E78C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88" name="Subtitle 2">
              <a:extLst>
                <a:ext uri="{FF2B5EF4-FFF2-40B4-BE49-F238E27FC236}">
                  <a16:creationId xmlns:a16="http://schemas.microsoft.com/office/drawing/2014/main" id="{5DEB32C9-979C-3E4E-8C95-8FF8F12D77D0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2800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21FE08A-81B7-4843-AAD7-8640A5265750}"/>
              </a:ext>
            </a:extLst>
          </p:cNvPr>
          <p:cNvGrpSpPr/>
          <p:nvPr/>
        </p:nvGrpSpPr>
        <p:grpSpPr>
          <a:xfrm>
            <a:off x="2126151" y="5843417"/>
            <a:ext cx="3061113" cy="240066"/>
            <a:chOff x="2126151" y="1735099"/>
            <a:chExt cx="3061113" cy="240066"/>
          </a:xfrm>
        </p:grpSpPr>
        <p:sp>
          <p:nvSpPr>
            <p:cNvPr id="190" name="Subtitle 2">
              <a:extLst>
                <a:ext uri="{FF2B5EF4-FFF2-40B4-BE49-F238E27FC236}">
                  <a16:creationId xmlns:a16="http://schemas.microsoft.com/office/drawing/2014/main" id="{108851EF-BA16-354F-8944-F045341131A4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2400</a:t>
              </a:r>
            </a:p>
          </p:txBody>
        </p:sp>
        <p:sp>
          <p:nvSpPr>
            <p:cNvPr id="191" name="Subtitle 2">
              <a:extLst>
                <a:ext uri="{FF2B5EF4-FFF2-40B4-BE49-F238E27FC236}">
                  <a16:creationId xmlns:a16="http://schemas.microsoft.com/office/drawing/2014/main" id="{B3668689-EA21-BD4A-B336-5A48E078A3E4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2400</a:t>
              </a:r>
            </a:p>
          </p:txBody>
        </p:sp>
        <p:sp>
          <p:nvSpPr>
            <p:cNvPr id="192" name="Subtitle 2">
              <a:extLst>
                <a:ext uri="{FF2B5EF4-FFF2-40B4-BE49-F238E27FC236}">
                  <a16:creationId xmlns:a16="http://schemas.microsoft.com/office/drawing/2014/main" id="{48871E5C-71CE-5B40-9DB9-7F2372403FA3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93" name="Subtitle 2">
              <a:extLst>
                <a:ext uri="{FF2B5EF4-FFF2-40B4-BE49-F238E27FC236}">
                  <a16:creationId xmlns:a16="http://schemas.microsoft.com/office/drawing/2014/main" id="{F8849366-58CC-474E-8AD2-79DBDEFFC31A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4800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4FCF100-D6E6-FF4A-9DA4-2F66A49191B6}"/>
              </a:ext>
            </a:extLst>
          </p:cNvPr>
          <p:cNvGrpSpPr/>
          <p:nvPr/>
        </p:nvGrpSpPr>
        <p:grpSpPr>
          <a:xfrm>
            <a:off x="2126151" y="6185785"/>
            <a:ext cx="3061113" cy="240066"/>
            <a:chOff x="2126151" y="1735099"/>
            <a:chExt cx="3061113" cy="240066"/>
          </a:xfrm>
        </p:grpSpPr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4386B761-BC82-8649-8813-D0F965324477}"/>
                </a:ext>
              </a:extLst>
            </p:cNvPr>
            <p:cNvSpPr txBox="1">
              <a:spLocks/>
            </p:cNvSpPr>
            <p:nvPr/>
          </p:nvSpPr>
          <p:spPr>
            <a:xfrm>
              <a:off x="3741834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749B0848-8C3B-1A42-82EE-091DB134C8C9}"/>
                </a:ext>
              </a:extLst>
            </p:cNvPr>
            <p:cNvSpPr txBox="1">
              <a:spLocks/>
            </p:cNvSpPr>
            <p:nvPr/>
          </p:nvSpPr>
          <p:spPr>
            <a:xfrm>
              <a:off x="4545465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7068E806-887A-C042-A783-E9DFAF93E00C}"/>
                </a:ext>
              </a:extLst>
            </p:cNvPr>
            <p:cNvSpPr txBox="1">
              <a:spLocks/>
            </p:cNvSpPr>
            <p:nvPr/>
          </p:nvSpPr>
          <p:spPr>
            <a:xfrm>
              <a:off x="2935397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0</a:t>
              </a:r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4B417110-974E-1642-A696-68EF7C497EAD}"/>
                </a:ext>
              </a:extLst>
            </p:cNvPr>
            <p:cNvSpPr txBox="1">
              <a:spLocks/>
            </p:cNvSpPr>
            <p:nvPr/>
          </p:nvSpPr>
          <p:spPr>
            <a:xfrm>
              <a:off x="2126151" y="1735099"/>
              <a:ext cx="641799" cy="240066"/>
            </a:xfrm>
            <a:prstGeom prst="rect">
              <a:avLst/>
            </a:prstGeom>
          </p:spPr>
          <p:txBody>
            <a:bodyPr vert="horz" wrap="square" lIns="45720" tIns="27432" rIns="45720" bIns="27432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7200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36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B0231-4C9C-DD4B-AADB-57117FD762CA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3159C-3268-9742-A97F-B5288CDD70D4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DD542F9-FDFC-D643-AE89-8916FEA83D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0600825"/>
                  </p:ext>
                </p:extLst>
              </p:nvPr>
            </p:nvGraphicFramePr>
            <p:xfrm>
              <a:off x="762002" y="1674421"/>
              <a:ext cx="4994029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DD542F9-FDFC-D643-AE89-8916FEA83D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674421"/>
                <a:ext cx="4994029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214F4A-C81C-5147-9280-8C507E637E3B}"/>
              </a:ext>
            </a:extLst>
          </p:cNvPr>
          <p:cNvSpPr txBox="1"/>
          <p:nvPr/>
        </p:nvSpPr>
        <p:spPr>
          <a:xfrm>
            <a:off x="2081449" y="1252076"/>
            <a:ext cx="2355132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2018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11D1A82-1D1D-4747-86B7-82D8180EEB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3395942"/>
                  </p:ext>
                </p:extLst>
              </p:nvPr>
            </p:nvGraphicFramePr>
            <p:xfrm>
              <a:off x="6435971" y="1674421"/>
              <a:ext cx="4994029" cy="4775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11D1A82-1D1D-4747-86B7-82D8180EEB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5971" y="1674421"/>
                <a:ext cx="4994029" cy="477520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1DC0F0-B5E4-6E4E-A2EA-3F24011856C2}"/>
              </a:ext>
            </a:extLst>
          </p:cNvPr>
          <p:cNvSpPr txBox="1"/>
          <p:nvPr/>
        </p:nvSpPr>
        <p:spPr>
          <a:xfrm>
            <a:off x="7785074" y="1252076"/>
            <a:ext cx="229582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P&amp;L WATERFALL 2021</a:t>
            </a:r>
          </a:p>
        </p:txBody>
      </p:sp>
    </p:spTree>
    <p:extLst>
      <p:ext uri="{BB962C8B-B14F-4D97-AF65-F5344CB8AC3E}">
        <p14:creationId xmlns:p14="http://schemas.microsoft.com/office/powerpoint/2010/main" val="40214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DCAC6138-7257-CA4F-8E54-DF2C5D8D82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40792173"/>
                  </p:ext>
                </p:extLst>
              </p:nvPr>
            </p:nvGraphicFramePr>
            <p:xfrm>
              <a:off x="758687" y="1341591"/>
              <a:ext cx="10674627" cy="51354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DCAC6138-7257-CA4F-8E54-DF2C5D8D8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687" y="1341591"/>
                <a:ext cx="10674627" cy="51354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6B70C5-E516-8047-85B3-AD4AA227D5A1}"/>
              </a:ext>
            </a:extLst>
          </p:cNvPr>
          <p:cNvSpPr txBox="1"/>
          <p:nvPr/>
        </p:nvSpPr>
        <p:spPr>
          <a:xfrm>
            <a:off x="2796073" y="306186"/>
            <a:ext cx="6599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COMPANY PROFIT (IN USD) - 2019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6BAD-FECF-C24E-906C-6591537350EC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10063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2F46B-4574-BC46-A739-25418684CF74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574A4-6F32-A645-BDA8-F8E8CE244430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D31E56EB-B326-6640-8FEC-A643EE2EE5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3779006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D31E56EB-B326-6640-8FEC-A643EE2EE5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79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E6865-6EC8-0442-8281-1370B70DB253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5F664-F256-F34E-92B0-6B0513751938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AA43010-5DF6-7A42-91D5-2E296DD742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9412970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AA43010-5DF6-7A42-91D5-2E296DD742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EB399-72BE-E64B-B739-6AB6FAC45323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0C234-4C3D-C248-A039-32C06372D7E3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5F2395A-FE5B-1D4C-82BB-F79FBF147D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3218279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5F2395A-FE5B-1D4C-82BB-F79FBF147D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5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80571-8195-DC43-AEFD-2FC9034E4B65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CA971-DBC5-A243-899A-D6C0181A1668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632D7AE-BF02-3A43-AAFA-015768580E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531401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632D7AE-BF02-3A43-AAFA-015768580E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21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0DFEC-39BA-A245-B62E-DDCB83D827C1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4E234-70C9-3041-AA5B-8FE049CD6B3F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E9687D0-0DE6-EB4D-8B1C-7CFBED5E41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9195386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E9687D0-0DE6-EB4D-8B1C-7CFBED5E41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511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50C40A2-CD0F-864D-B8E7-D3A00A432D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0019872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50C40A2-CD0F-864D-B8E7-D3A00A432D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093291-6B65-F946-81E2-A84F8D3668C2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B1C81-9E8B-9148-9F15-568B494771DA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401304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C0BF0-F98D-D34A-AAD1-BB6857F68289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BC21-20BF-394B-AB13-B14C7B9E6FAA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1FED946-51D7-F846-9C87-91113DD36E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2630136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1FED946-51D7-F846-9C87-91113DD36E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764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56E6A-38B6-194A-BD69-B13140F745CE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FCF21-01B9-B842-BEDA-955038A629A9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1656B57-BB1F-9248-A701-CB61907B9E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6849500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1656B57-BB1F-9248-A701-CB61907B9E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77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0AE0557-A064-FA4F-89E4-11B0FB3A31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7479966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80AE0557-A064-FA4F-89E4-11B0FB3A3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2D00E4-B219-624B-8520-53C5B1B9CEB1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618C-841C-7643-A964-2E58EE3FAF0D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859169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5BDE1-57A0-A04A-A9DA-8FAEE1A9ABAD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5F7CB-6043-774A-B529-2FA26D72CDFB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D476CE5-8AD3-9A4B-881D-866AA6C9F0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6970806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D476CE5-8AD3-9A4B-881D-866AA6C9F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36FB910E-92C4-EF4E-89F2-C1E9D0BC21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6626586"/>
                  </p:ext>
                </p:extLst>
              </p:nvPr>
            </p:nvGraphicFramePr>
            <p:xfrm>
              <a:off x="762000" y="1448791"/>
              <a:ext cx="10667999" cy="50282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36FB910E-92C4-EF4E-89F2-C1E9D0BC2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0" y="1448791"/>
                <a:ext cx="10667999" cy="502821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8EF49D-06CA-5D45-A28D-20842A0E3E3C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8E4A9-6039-4A4B-821A-F459638A48F8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124890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8E060-DF0E-F142-BC12-04747D084CE3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9DB6-C59E-3741-8BF7-DDDC67B39A3B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7D7B256-E57A-CD44-B3A3-2AD11F3FE7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9068272"/>
                  </p:ext>
                </p:extLst>
              </p:nvPr>
            </p:nvGraphicFramePr>
            <p:xfrm>
              <a:off x="762002" y="1341591"/>
              <a:ext cx="10667998" cy="51080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7D7B256-E57A-CD44-B3A3-2AD11F3FE7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2" y="1341591"/>
                <a:ext cx="10667998" cy="510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3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34CC4-DCC6-0143-A895-3734AC98DF5C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C06B-D18B-6047-84C2-C8D5B48E8005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EFB7809-266F-B443-8BE1-C04757919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8234591"/>
                  </p:ext>
                </p:extLst>
              </p:nvPr>
            </p:nvGraphicFramePr>
            <p:xfrm>
              <a:off x="762000" y="1295425"/>
              <a:ext cx="10667999" cy="51411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EFB7809-266F-B443-8BE1-C04757919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0" y="1295425"/>
                <a:ext cx="10667999" cy="51411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B8DA0-AB39-4D40-B49D-400012AABB18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1898F-4888-BE4C-8AA6-4D9E187EC090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BCF8D51E-C427-9443-AECF-82425E5294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7063079"/>
                  </p:ext>
                </p:extLst>
              </p:nvPr>
            </p:nvGraphicFramePr>
            <p:xfrm>
              <a:off x="762000" y="1341590"/>
              <a:ext cx="10668000" cy="51354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BCF8D51E-C427-9443-AECF-82425E5294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0" y="1341590"/>
                <a:ext cx="10668000" cy="51354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8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38171-86A9-A148-8566-5FE2C7BED2EF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5690-4957-5642-90F9-61228DFF15A5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7842786-F2E8-A844-B487-BF5708B11E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66786466"/>
                  </p:ext>
                </p:extLst>
              </p:nvPr>
            </p:nvGraphicFramePr>
            <p:xfrm>
              <a:off x="762001" y="1499833"/>
              <a:ext cx="5334000" cy="49643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7842786-F2E8-A844-B487-BF5708B11E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499833"/>
                <a:ext cx="5334000" cy="49643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35C8F9-05A5-0648-96A7-6F4F4C8DAC40}"/>
              </a:ext>
            </a:extLst>
          </p:cNvPr>
          <p:cNvSpPr/>
          <p:nvPr/>
        </p:nvSpPr>
        <p:spPr>
          <a:xfrm>
            <a:off x="6928353" y="1499833"/>
            <a:ext cx="764058" cy="76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Freeform 981">
            <a:extLst>
              <a:ext uri="{FF2B5EF4-FFF2-40B4-BE49-F238E27FC236}">
                <a16:creationId xmlns:a16="http://schemas.microsoft.com/office/drawing/2014/main" id="{BEFD9F6B-42F4-DB45-8234-C1CD638F4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8295" y="1680992"/>
            <a:ext cx="404174" cy="401740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78A7C-1E10-AB49-B325-D683406ECE10}"/>
              </a:ext>
            </a:extLst>
          </p:cNvPr>
          <p:cNvSpPr txBox="1"/>
          <p:nvPr/>
        </p:nvSpPr>
        <p:spPr>
          <a:xfrm>
            <a:off x="7969978" y="1491154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D536F9-C97B-CE44-96E1-15ABC1D11F2F}"/>
              </a:ext>
            </a:extLst>
          </p:cNvPr>
          <p:cNvSpPr txBox="1">
            <a:spLocks/>
          </p:cNvSpPr>
          <p:nvPr/>
        </p:nvSpPr>
        <p:spPr>
          <a:xfrm>
            <a:off x="7969978" y="1814752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87EF6-5ECD-2C4B-A6C4-533FB4CAA80B}"/>
              </a:ext>
            </a:extLst>
          </p:cNvPr>
          <p:cNvSpPr/>
          <p:nvPr/>
        </p:nvSpPr>
        <p:spPr>
          <a:xfrm>
            <a:off x="6928353" y="3440719"/>
            <a:ext cx="764058" cy="76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8CD4F-61F3-3E40-80F0-961F95D9D60B}"/>
              </a:ext>
            </a:extLst>
          </p:cNvPr>
          <p:cNvSpPr txBox="1"/>
          <p:nvPr/>
        </p:nvSpPr>
        <p:spPr>
          <a:xfrm>
            <a:off x="7969978" y="3432040"/>
            <a:ext cx="1519006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57B0DB-EE34-DF42-B221-D06C0257ECEB}"/>
              </a:ext>
            </a:extLst>
          </p:cNvPr>
          <p:cNvSpPr txBox="1">
            <a:spLocks/>
          </p:cNvSpPr>
          <p:nvPr/>
        </p:nvSpPr>
        <p:spPr>
          <a:xfrm>
            <a:off x="7969978" y="3755639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9764F-322A-A844-BF35-65E3BB22310B}"/>
              </a:ext>
            </a:extLst>
          </p:cNvPr>
          <p:cNvSpPr/>
          <p:nvPr/>
        </p:nvSpPr>
        <p:spPr>
          <a:xfrm>
            <a:off x="6928353" y="5380697"/>
            <a:ext cx="764058" cy="764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9C584-BBF3-FD47-8C27-4E35D62BA173}"/>
              </a:ext>
            </a:extLst>
          </p:cNvPr>
          <p:cNvSpPr txBox="1"/>
          <p:nvPr/>
        </p:nvSpPr>
        <p:spPr>
          <a:xfrm>
            <a:off x="7969978" y="5372018"/>
            <a:ext cx="1525418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CFAB83E-498B-F54F-9300-B253365A5046}"/>
              </a:ext>
            </a:extLst>
          </p:cNvPr>
          <p:cNvSpPr txBox="1">
            <a:spLocks/>
          </p:cNvSpPr>
          <p:nvPr/>
        </p:nvSpPr>
        <p:spPr>
          <a:xfrm>
            <a:off x="7969978" y="5695616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" name="Freeform 938">
            <a:extLst>
              <a:ext uri="{FF2B5EF4-FFF2-40B4-BE49-F238E27FC236}">
                <a16:creationId xmlns:a16="http://schemas.microsoft.com/office/drawing/2014/main" id="{5C39CC55-471B-0C48-B6AB-273ECD354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8294" y="3620661"/>
            <a:ext cx="404175" cy="404175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9" name="Freeform 1000">
            <a:extLst>
              <a:ext uri="{FF2B5EF4-FFF2-40B4-BE49-F238E27FC236}">
                <a16:creationId xmlns:a16="http://schemas.microsoft.com/office/drawing/2014/main" id="{D8DBF8DB-1F10-F648-8430-96AF82872B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8295" y="5561856"/>
            <a:ext cx="404174" cy="401740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467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F52DABB-B4CF-1642-8821-AC393CF857D2}"/>
              </a:ext>
            </a:extLst>
          </p:cNvPr>
          <p:cNvSpPr txBox="1"/>
          <p:nvPr/>
        </p:nvSpPr>
        <p:spPr>
          <a:xfrm>
            <a:off x="1803626" y="1491154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65075DF-4478-974B-955C-E9F1BDB3096E}"/>
              </a:ext>
            </a:extLst>
          </p:cNvPr>
          <p:cNvSpPr txBox="1">
            <a:spLocks/>
          </p:cNvSpPr>
          <p:nvPr/>
        </p:nvSpPr>
        <p:spPr>
          <a:xfrm>
            <a:off x="1803626" y="1814752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8D865-CE19-F34F-9AF1-A255B13A1579}"/>
              </a:ext>
            </a:extLst>
          </p:cNvPr>
          <p:cNvSpPr txBox="1"/>
          <p:nvPr/>
        </p:nvSpPr>
        <p:spPr>
          <a:xfrm>
            <a:off x="1803626" y="3432040"/>
            <a:ext cx="1519006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3BA97E2-7B88-4649-B01D-D13B74E70B72}"/>
              </a:ext>
            </a:extLst>
          </p:cNvPr>
          <p:cNvSpPr txBox="1">
            <a:spLocks/>
          </p:cNvSpPr>
          <p:nvPr/>
        </p:nvSpPr>
        <p:spPr>
          <a:xfrm>
            <a:off x="1803626" y="3755639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10CBF-D80E-DE4E-BBA1-C95393A9D081}"/>
              </a:ext>
            </a:extLst>
          </p:cNvPr>
          <p:cNvSpPr txBox="1"/>
          <p:nvPr/>
        </p:nvSpPr>
        <p:spPr>
          <a:xfrm>
            <a:off x="1803626" y="5372018"/>
            <a:ext cx="1525418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157FEC4-95A9-8246-AE82-3D937418EE19}"/>
              </a:ext>
            </a:extLst>
          </p:cNvPr>
          <p:cNvSpPr txBox="1">
            <a:spLocks/>
          </p:cNvSpPr>
          <p:nvPr/>
        </p:nvSpPr>
        <p:spPr>
          <a:xfrm>
            <a:off x="1803626" y="5695616"/>
            <a:ext cx="3460022" cy="492122"/>
          </a:xfrm>
          <a:prstGeom prst="rect">
            <a:avLst/>
          </a:prstGeom>
        </p:spPr>
        <p:txBody>
          <a:bodyPr vert="horz" wrap="square" lIns="45720" tIns="27432" rIns="45720" bIns="27432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ADAF116-7831-5545-ACB2-3C4D7FF656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0595765"/>
                  </p:ext>
                </p:extLst>
              </p:nvPr>
            </p:nvGraphicFramePr>
            <p:xfrm>
              <a:off x="6095999" y="1499833"/>
              <a:ext cx="5334000" cy="49643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ADAF116-7831-5545-ACB2-3C4D7FF656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5999" y="1499833"/>
                <a:ext cx="5334000" cy="496436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AC6918C-C439-304B-B5AF-1E7FC38978FF}"/>
              </a:ext>
            </a:extLst>
          </p:cNvPr>
          <p:cNvSpPr/>
          <p:nvPr/>
        </p:nvSpPr>
        <p:spPr>
          <a:xfrm>
            <a:off x="762001" y="1499833"/>
            <a:ext cx="764058" cy="76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Freeform 981">
            <a:extLst>
              <a:ext uri="{FF2B5EF4-FFF2-40B4-BE49-F238E27FC236}">
                <a16:creationId xmlns:a16="http://schemas.microsoft.com/office/drawing/2014/main" id="{6938AC03-CF44-3E4A-BB9D-B236BA9E6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943" y="1680992"/>
            <a:ext cx="404174" cy="401740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C626B-B679-1946-8F78-B0BCA0D564DF}"/>
              </a:ext>
            </a:extLst>
          </p:cNvPr>
          <p:cNvSpPr/>
          <p:nvPr/>
        </p:nvSpPr>
        <p:spPr>
          <a:xfrm>
            <a:off x="762001" y="3440719"/>
            <a:ext cx="764058" cy="76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C1AEE-C11D-CD42-AB21-67D0279C4F9C}"/>
              </a:ext>
            </a:extLst>
          </p:cNvPr>
          <p:cNvSpPr/>
          <p:nvPr/>
        </p:nvSpPr>
        <p:spPr>
          <a:xfrm>
            <a:off x="762001" y="5380697"/>
            <a:ext cx="764058" cy="764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938">
            <a:extLst>
              <a:ext uri="{FF2B5EF4-FFF2-40B4-BE49-F238E27FC236}">
                <a16:creationId xmlns:a16="http://schemas.microsoft.com/office/drawing/2014/main" id="{5C68979E-988D-5245-9594-FC4D98FC3C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942" y="3620661"/>
            <a:ext cx="404175" cy="404175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1000">
            <a:extLst>
              <a:ext uri="{FF2B5EF4-FFF2-40B4-BE49-F238E27FC236}">
                <a16:creationId xmlns:a16="http://schemas.microsoft.com/office/drawing/2014/main" id="{9EF112A9-99C5-F142-843C-C3F74B169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943" y="5561856"/>
            <a:ext cx="404174" cy="401740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7D91A-4885-6346-BCF6-221F29F489DB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015D9-3645-B949-BDD9-01678827DE81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219927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F18E55A3-C95E-0747-8BA2-FA0CAD2758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7666814"/>
                  </p:ext>
                </p:extLst>
              </p:nvPr>
            </p:nvGraphicFramePr>
            <p:xfrm>
              <a:off x="762001" y="1499832"/>
              <a:ext cx="10667998" cy="34640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F18E55A3-C95E-0747-8BA2-FA0CAD2758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1499832"/>
                <a:ext cx="10667998" cy="346405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F349A89-06E2-864A-A17E-0B483FBE0C3E}"/>
              </a:ext>
            </a:extLst>
          </p:cNvPr>
          <p:cNvSpPr/>
          <p:nvPr/>
        </p:nvSpPr>
        <p:spPr>
          <a:xfrm>
            <a:off x="762001" y="5493674"/>
            <a:ext cx="764058" cy="76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Freeform 981">
            <a:extLst>
              <a:ext uri="{FF2B5EF4-FFF2-40B4-BE49-F238E27FC236}">
                <a16:creationId xmlns:a16="http://schemas.microsoft.com/office/drawing/2014/main" id="{97632533-7C4D-8F4E-A297-774F804B58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943" y="5674833"/>
            <a:ext cx="404174" cy="401740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39348-9C62-A64F-B475-1C49B328B17E}"/>
              </a:ext>
            </a:extLst>
          </p:cNvPr>
          <p:cNvSpPr txBox="1"/>
          <p:nvPr/>
        </p:nvSpPr>
        <p:spPr>
          <a:xfrm>
            <a:off x="1803626" y="5375510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F7D346-FBE0-6640-8EE3-0F8707B6820D}"/>
              </a:ext>
            </a:extLst>
          </p:cNvPr>
          <p:cNvSpPr txBox="1">
            <a:spLocks/>
          </p:cNvSpPr>
          <p:nvPr/>
        </p:nvSpPr>
        <p:spPr>
          <a:xfrm>
            <a:off x="1803626" y="5699108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3B2EB-A195-274C-941D-44EC7955C2D6}"/>
              </a:ext>
            </a:extLst>
          </p:cNvPr>
          <p:cNvSpPr txBox="1"/>
          <p:nvPr/>
        </p:nvSpPr>
        <p:spPr>
          <a:xfrm>
            <a:off x="5505051" y="5372017"/>
            <a:ext cx="1519006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4D550C-C8D5-1549-BB53-EA6028A98FA8}"/>
              </a:ext>
            </a:extLst>
          </p:cNvPr>
          <p:cNvSpPr txBox="1">
            <a:spLocks/>
          </p:cNvSpPr>
          <p:nvPr/>
        </p:nvSpPr>
        <p:spPr>
          <a:xfrm>
            <a:off x="5505051" y="5695616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7A3B2-51B9-C942-946D-B165C9EA1875}"/>
              </a:ext>
            </a:extLst>
          </p:cNvPr>
          <p:cNvSpPr/>
          <p:nvPr/>
        </p:nvSpPr>
        <p:spPr>
          <a:xfrm>
            <a:off x="4463426" y="5490182"/>
            <a:ext cx="764058" cy="76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938">
            <a:extLst>
              <a:ext uri="{FF2B5EF4-FFF2-40B4-BE49-F238E27FC236}">
                <a16:creationId xmlns:a16="http://schemas.microsoft.com/office/drawing/2014/main" id="{AC58182C-8040-C943-A151-C057F45E0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3367" y="5670124"/>
            <a:ext cx="404175" cy="404175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65479-3FC4-6049-B7B3-8E31F461DB79}"/>
              </a:ext>
            </a:extLst>
          </p:cNvPr>
          <p:cNvSpPr txBox="1"/>
          <p:nvPr/>
        </p:nvSpPr>
        <p:spPr>
          <a:xfrm>
            <a:off x="9206475" y="5372018"/>
            <a:ext cx="1525418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2628741-6399-A843-A432-E7DAFC63DDD2}"/>
              </a:ext>
            </a:extLst>
          </p:cNvPr>
          <p:cNvSpPr txBox="1">
            <a:spLocks/>
          </p:cNvSpPr>
          <p:nvPr/>
        </p:nvSpPr>
        <p:spPr>
          <a:xfrm>
            <a:off x="9206475" y="5695616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B21D1-914E-4647-9BAE-A1AD77976176}"/>
              </a:ext>
            </a:extLst>
          </p:cNvPr>
          <p:cNvSpPr/>
          <p:nvPr/>
        </p:nvSpPr>
        <p:spPr>
          <a:xfrm>
            <a:off x="8164850" y="5490182"/>
            <a:ext cx="764058" cy="764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Freeform 1000">
            <a:extLst>
              <a:ext uri="{FF2B5EF4-FFF2-40B4-BE49-F238E27FC236}">
                <a16:creationId xmlns:a16="http://schemas.microsoft.com/office/drawing/2014/main" id="{22B29530-08E0-C04B-95D4-EC161CCBF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4792" y="5671341"/>
            <a:ext cx="404174" cy="401740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3344-C1BF-AD44-8D2A-EB9EB4DB30F3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3C6D5-0858-004A-8D1F-E9689F769346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</p:spTree>
    <p:extLst>
      <p:ext uri="{BB962C8B-B14F-4D97-AF65-F5344CB8AC3E}">
        <p14:creationId xmlns:p14="http://schemas.microsoft.com/office/powerpoint/2010/main" val="117176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C902BBA7-9F99-C142-BF40-7F5D215125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5655866"/>
                  </p:ext>
                </p:extLst>
              </p:nvPr>
            </p:nvGraphicFramePr>
            <p:xfrm>
              <a:off x="762001" y="2985574"/>
              <a:ext cx="10667998" cy="34640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C902BBA7-9F99-C142-BF40-7F5D215125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1" y="2985574"/>
                <a:ext cx="10667998" cy="3464053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ECC80A5-B105-A24F-9CDF-6B94DF75FC29}"/>
              </a:ext>
            </a:extLst>
          </p:cNvPr>
          <p:cNvSpPr txBox="1"/>
          <p:nvPr/>
        </p:nvSpPr>
        <p:spPr>
          <a:xfrm>
            <a:off x="4178666" y="306186"/>
            <a:ext cx="3834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CHART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346AE-8F90-5349-AC07-56C0949938B8}"/>
              </a:ext>
            </a:extLst>
          </p:cNvPr>
          <p:cNvSpPr txBox="1"/>
          <p:nvPr/>
        </p:nvSpPr>
        <p:spPr>
          <a:xfrm>
            <a:off x="4684398" y="787593"/>
            <a:ext cx="282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WATERFLOW CHART TEMPLATE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27FAE-E5EB-7243-9729-981484A2868B}"/>
              </a:ext>
            </a:extLst>
          </p:cNvPr>
          <p:cNvSpPr/>
          <p:nvPr/>
        </p:nvSpPr>
        <p:spPr>
          <a:xfrm>
            <a:off x="762001" y="1643568"/>
            <a:ext cx="764058" cy="76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Freeform 981">
            <a:extLst>
              <a:ext uri="{FF2B5EF4-FFF2-40B4-BE49-F238E27FC236}">
                <a16:creationId xmlns:a16="http://schemas.microsoft.com/office/drawing/2014/main" id="{ECCEDA1D-889D-F740-82FA-164748396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943" y="1824727"/>
            <a:ext cx="404174" cy="401740"/>
          </a:xfrm>
          <a:custGeom>
            <a:avLst/>
            <a:gdLst>
              <a:gd name="T0" fmla="*/ 1699901 w 289792"/>
              <a:gd name="T1" fmla="*/ 1671240 h 288566"/>
              <a:gd name="T2" fmla="*/ 1687800 w 289792"/>
              <a:gd name="T3" fmla="*/ 1249660 h 288566"/>
              <a:gd name="T4" fmla="*/ 1784563 w 289792"/>
              <a:gd name="T5" fmla="*/ 1249660 h 288566"/>
              <a:gd name="T6" fmla="*/ 1897436 w 289792"/>
              <a:gd name="T7" fmla="*/ 1136456 h 288566"/>
              <a:gd name="T8" fmla="*/ 2042590 w 289792"/>
              <a:gd name="T9" fmla="*/ 1397989 h 288566"/>
              <a:gd name="T10" fmla="*/ 1357233 w 289792"/>
              <a:gd name="T11" fmla="*/ 1437032 h 288566"/>
              <a:gd name="T12" fmla="*/ 1897436 w 289792"/>
              <a:gd name="T13" fmla="*/ 1042776 h 288566"/>
              <a:gd name="T14" fmla="*/ 1704846 w 289792"/>
              <a:gd name="T15" fmla="*/ 2085128 h 288566"/>
              <a:gd name="T16" fmla="*/ 248130 w 289792"/>
              <a:gd name="T17" fmla="*/ 0 h 288566"/>
              <a:gd name="T18" fmla="*/ 524244 w 289792"/>
              <a:gd name="T19" fmla="*/ 1554015 h 288566"/>
              <a:gd name="T20" fmla="*/ 1072527 w 289792"/>
              <a:gd name="T21" fmla="*/ 1845149 h 288566"/>
              <a:gd name="T22" fmla="*/ 2129048 w 289792"/>
              <a:gd name="T23" fmla="*/ 806519 h 288566"/>
              <a:gd name="T24" fmla="*/ 2501241 w 289792"/>
              <a:gd name="T25" fmla="*/ 767173 h 288566"/>
              <a:gd name="T26" fmla="*/ 3205589 w 289792"/>
              <a:gd name="T27" fmla="*/ 212430 h 288566"/>
              <a:gd name="T28" fmla="*/ 2465233 w 289792"/>
              <a:gd name="T29" fmla="*/ 869446 h 288566"/>
              <a:gd name="T30" fmla="*/ 2469216 w 289792"/>
              <a:gd name="T31" fmla="*/ 1432059 h 288566"/>
              <a:gd name="T32" fmla="*/ 1016496 w 289792"/>
              <a:gd name="T33" fmla="*/ 2037914 h 288566"/>
              <a:gd name="T34" fmla="*/ 560282 w 289792"/>
              <a:gd name="T35" fmla="*/ 1656288 h 288566"/>
              <a:gd name="T36" fmla="*/ 652321 w 289792"/>
              <a:gd name="T37" fmla="*/ 2871968 h 288566"/>
              <a:gd name="T38" fmla="*/ 748383 w 289792"/>
              <a:gd name="T39" fmla="*/ 2026116 h 288566"/>
              <a:gd name="T40" fmla="*/ 1104555 w 289792"/>
              <a:gd name="T41" fmla="*/ 2155949 h 288566"/>
              <a:gd name="T42" fmla="*/ 1200585 w 289792"/>
              <a:gd name="T43" fmla="*/ 2871968 h 288566"/>
              <a:gd name="T44" fmla="*/ 1608793 w 289792"/>
              <a:gd name="T45" fmla="*/ 2246429 h 288566"/>
              <a:gd name="T46" fmla="*/ 2017000 w 289792"/>
              <a:gd name="T47" fmla="*/ 2871968 h 288566"/>
              <a:gd name="T48" fmla="*/ 2113058 w 289792"/>
              <a:gd name="T49" fmla="*/ 2234630 h 288566"/>
              <a:gd name="T50" fmla="*/ 2469216 w 289792"/>
              <a:gd name="T51" fmla="*/ 1782207 h 288566"/>
              <a:gd name="T52" fmla="*/ 2569287 w 289792"/>
              <a:gd name="T53" fmla="*/ 2871968 h 288566"/>
              <a:gd name="T54" fmla="*/ 2973486 w 289792"/>
              <a:gd name="T55" fmla="*/ 574388 h 288566"/>
              <a:gd name="T56" fmla="*/ 3169579 w 289792"/>
              <a:gd name="T57" fmla="*/ 2871968 h 288566"/>
              <a:gd name="T58" fmla="*/ 292146 w 289792"/>
              <a:gd name="T59" fmla="*/ 2970329 h 288566"/>
              <a:gd name="T60" fmla="*/ 196080 w 289792"/>
              <a:gd name="T61" fmla="*/ 3111957 h 288566"/>
              <a:gd name="T62" fmla="*/ 0 w 289792"/>
              <a:gd name="T63" fmla="*/ 2919184 h 288566"/>
              <a:gd name="T64" fmla="*/ 196080 w 289792"/>
              <a:gd name="T65" fmla="*/ 2521831 h 288566"/>
              <a:gd name="T66" fmla="*/ 52050 w 289792"/>
              <a:gd name="T67" fmla="*/ 2423465 h 288566"/>
              <a:gd name="T68" fmla="*/ 52050 w 289792"/>
              <a:gd name="T69" fmla="*/ 2073328 h 288566"/>
              <a:gd name="T70" fmla="*/ 196080 w 289792"/>
              <a:gd name="T71" fmla="*/ 1978900 h 288566"/>
              <a:gd name="T72" fmla="*/ 0 w 289792"/>
              <a:gd name="T73" fmla="*/ 1577600 h 288566"/>
              <a:gd name="T74" fmla="*/ 196080 w 289792"/>
              <a:gd name="T75" fmla="*/ 1180261 h 288566"/>
              <a:gd name="T76" fmla="*/ 52050 w 289792"/>
              <a:gd name="T77" fmla="*/ 1089774 h 288566"/>
              <a:gd name="T78" fmla="*/ 52050 w 289792"/>
              <a:gd name="T79" fmla="*/ 735699 h 288566"/>
              <a:gd name="T80" fmla="*/ 196080 w 289792"/>
              <a:gd name="T81" fmla="*/ 641263 h 288566"/>
              <a:gd name="T82" fmla="*/ 0 w 289792"/>
              <a:gd name="T83" fmla="*/ 239963 h 288566"/>
              <a:gd name="T84" fmla="*/ 196080 w 289792"/>
              <a:gd name="T85" fmla="*/ 47187 h 28856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792" h="288566">
                <a:moveTo>
                  <a:pt x="152375" y="109512"/>
                </a:moveTo>
                <a:cubicBezTo>
                  <a:pt x="140393" y="110225"/>
                  <a:pt x="131316" y="119852"/>
                  <a:pt x="131316" y="131262"/>
                </a:cubicBezTo>
                <a:cubicBezTo>
                  <a:pt x="131316" y="143028"/>
                  <a:pt x="141119" y="152655"/>
                  <a:pt x="153101" y="152655"/>
                </a:cubicBezTo>
                <a:cubicBezTo>
                  <a:pt x="165083" y="152655"/>
                  <a:pt x="174887" y="143384"/>
                  <a:pt x="175250" y="131975"/>
                </a:cubicBezTo>
                <a:cubicBezTo>
                  <a:pt x="173798" y="132331"/>
                  <a:pt x="172345" y="132688"/>
                  <a:pt x="170893" y="132688"/>
                </a:cubicBezTo>
                <a:cubicBezTo>
                  <a:pt x="160363" y="132688"/>
                  <a:pt x="152012" y="124487"/>
                  <a:pt x="152012" y="114147"/>
                </a:cubicBezTo>
                <a:cubicBezTo>
                  <a:pt x="152012" y="112721"/>
                  <a:pt x="152012" y="111295"/>
                  <a:pt x="152375" y="109512"/>
                </a:cubicBezTo>
                <a:close/>
                <a:moveTo>
                  <a:pt x="170893" y="103807"/>
                </a:moveTo>
                <a:cubicBezTo>
                  <a:pt x="165447" y="103807"/>
                  <a:pt x="160726" y="108443"/>
                  <a:pt x="160726" y="114147"/>
                </a:cubicBezTo>
                <a:cubicBezTo>
                  <a:pt x="160726" y="119496"/>
                  <a:pt x="165447" y="124131"/>
                  <a:pt x="170893" y="124131"/>
                </a:cubicBezTo>
                <a:cubicBezTo>
                  <a:pt x="176702" y="124131"/>
                  <a:pt x="181423" y="119496"/>
                  <a:pt x="181423" y="114147"/>
                </a:cubicBezTo>
                <a:cubicBezTo>
                  <a:pt x="181423" y="108443"/>
                  <a:pt x="176702" y="103807"/>
                  <a:pt x="170893" y="103807"/>
                </a:cubicBezTo>
                <a:close/>
                <a:moveTo>
                  <a:pt x="170893" y="95250"/>
                </a:moveTo>
                <a:cubicBezTo>
                  <a:pt x="181423" y="95250"/>
                  <a:pt x="190137" y="103807"/>
                  <a:pt x="190137" y="114147"/>
                </a:cubicBezTo>
                <a:cubicBezTo>
                  <a:pt x="190137" y="119496"/>
                  <a:pt x="187595" y="124487"/>
                  <a:pt x="183964" y="127696"/>
                </a:cubicBezTo>
                <a:cubicBezTo>
                  <a:pt x="183964" y="128766"/>
                  <a:pt x="184327" y="129836"/>
                  <a:pt x="184327" y="131262"/>
                </a:cubicBezTo>
                <a:cubicBezTo>
                  <a:pt x="184327" y="147663"/>
                  <a:pt x="170167" y="161569"/>
                  <a:pt x="153101" y="161569"/>
                </a:cubicBezTo>
                <a:cubicBezTo>
                  <a:pt x="136036" y="161569"/>
                  <a:pt x="122238" y="147663"/>
                  <a:pt x="122238" y="131262"/>
                </a:cubicBezTo>
                <a:cubicBezTo>
                  <a:pt x="122238" y="114860"/>
                  <a:pt x="136036" y="100955"/>
                  <a:pt x="153101" y="100955"/>
                </a:cubicBezTo>
                <a:cubicBezTo>
                  <a:pt x="154554" y="100955"/>
                  <a:pt x="155643" y="100955"/>
                  <a:pt x="157095" y="101311"/>
                </a:cubicBezTo>
                <a:cubicBezTo>
                  <a:pt x="160363" y="97389"/>
                  <a:pt x="165447" y="95250"/>
                  <a:pt x="170893" y="95250"/>
                </a:cubicBezTo>
                <a:close/>
                <a:moveTo>
                  <a:pt x="153547" y="71153"/>
                </a:moveTo>
                <a:cubicBezTo>
                  <a:pt x="120747" y="71153"/>
                  <a:pt x="93714" y="97746"/>
                  <a:pt x="93714" y="130807"/>
                </a:cubicBezTo>
                <a:cubicBezTo>
                  <a:pt x="93714" y="163509"/>
                  <a:pt x="120747" y="190461"/>
                  <a:pt x="153547" y="190461"/>
                </a:cubicBezTo>
                <a:cubicBezTo>
                  <a:pt x="186707" y="190461"/>
                  <a:pt x="213740" y="163509"/>
                  <a:pt x="213740" y="130807"/>
                </a:cubicBezTo>
                <a:cubicBezTo>
                  <a:pt x="213740" y="97746"/>
                  <a:pt x="186707" y="71153"/>
                  <a:pt x="153547" y="71153"/>
                </a:cubicBezTo>
                <a:close/>
                <a:moveTo>
                  <a:pt x="22347" y="0"/>
                </a:moveTo>
                <a:cubicBezTo>
                  <a:pt x="24510" y="0"/>
                  <a:pt x="26312" y="2156"/>
                  <a:pt x="26312" y="4312"/>
                </a:cubicBezTo>
                <a:lnTo>
                  <a:pt x="26312" y="162790"/>
                </a:lnTo>
                <a:lnTo>
                  <a:pt x="47217" y="141947"/>
                </a:lnTo>
                <a:cubicBezTo>
                  <a:pt x="49019" y="140150"/>
                  <a:pt x="51903" y="140150"/>
                  <a:pt x="53705" y="141947"/>
                </a:cubicBezTo>
                <a:lnTo>
                  <a:pt x="88307" y="176446"/>
                </a:lnTo>
                <a:lnTo>
                  <a:pt x="96597" y="168540"/>
                </a:lnTo>
                <a:cubicBezTo>
                  <a:pt x="89388" y="157759"/>
                  <a:pt x="85063" y="144463"/>
                  <a:pt x="85063" y="130807"/>
                </a:cubicBezTo>
                <a:cubicBezTo>
                  <a:pt x="85063" y="93074"/>
                  <a:pt x="115700" y="62528"/>
                  <a:pt x="153547" y="62528"/>
                </a:cubicBezTo>
                <a:cubicBezTo>
                  <a:pt x="167964" y="62528"/>
                  <a:pt x="180940" y="66481"/>
                  <a:pt x="191753" y="73669"/>
                </a:cubicBezTo>
                <a:lnTo>
                  <a:pt x="207252" y="58575"/>
                </a:lnTo>
                <a:cubicBezTo>
                  <a:pt x="209054" y="56779"/>
                  <a:pt x="211938" y="56779"/>
                  <a:pt x="213379" y="58575"/>
                </a:cubicBezTo>
                <a:lnTo>
                  <a:pt x="225274" y="70075"/>
                </a:lnTo>
                <a:lnTo>
                  <a:pt x="282584" y="12937"/>
                </a:lnTo>
                <a:cubicBezTo>
                  <a:pt x="284386" y="11499"/>
                  <a:pt x="286909" y="11499"/>
                  <a:pt x="288711" y="12937"/>
                </a:cubicBezTo>
                <a:cubicBezTo>
                  <a:pt x="290153" y="15093"/>
                  <a:pt x="290153" y="17608"/>
                  <a:pt x="288711" y="19405"/>
                </a:cubicBezTo>
                <a:lnTo>
                  <a:pt x="228157" y="79418"/>
                </a:lnTo>
                <a:cubicBezTo>
                  <a:pt x="227436" y="80496"/>
                  <a:pt x="226355" y="80856"/>
                  <a:pt x="225274" y="80856"/>
                </a:cubicBezTo>
                <a:cubicBezTo>
                  <a:pt x="224193" y="80856"/>
                  <a:pt x="223111" y="80496"/>
                  <a:pt x="222030" y="79418"/>
                </a:cubicBezTo>
                <a:lnTo>
                  <a:pt x="210135" y="67559"/>
                </a:lnTo>
                <a:lnTo>
                  <a:pt x="198601" y="79418"/>
                </a:lnTo>
                <a:cubicBezTo>
                  <a:pt x="213379" y="91996"/>
                  <a:pt x="222390" y="110323"/>
                  <a:pt x="222390" y="130807"/>
                </a:cubicBezTo>
                <a:cubicBezTo>
                  <a:pt x="222390" y="168540"/>
                  <a:pt x="191753" y="199085"/>
                  <a:pt x="153547" y="199085"/>
                </a:cubicBezTo>
                <a:cubicBezTo>
                  <a:pt x="133002" y="199085"/>
                  <a:pt x="114619" y="190101"/>
                  <a:pt x="102004" y="175727"/>
                </a:cubicBezTo>
                <a:lnTo>
                  <a:pt x="91551" y="186148"/>
                </a:lnTo>
                <a:cubicBezTo>
                  <a:pt x="90470" y="186867"/>
                  <a:pt x="89388" y="187226"/>
                  <a:pt x="88307" y="187226"/>
                </a:cubicBezTo>
                <a:cubicBezTo>
                  <a:pt x="87226" y="187226"/>
                  <a:pt x="86145" y="186867"/>
                  <a:pt x="85063" y="186148"/>
                </a:cubicBezTo>
                <a:lnTo>
                  <a:pt x="50461" y="151290"/>
                </a:lnTo>
                <a:lnTo>
                  <a:pt x="26312" y="175368"/>
                </a:lnTo>
                <a:lnTo>
                  <a:pt x="26312" y="262333"/>
                </a:lnTo>
                <a:lnTo>
                  <a:pt x="58751" y="262333"/>
                </a:lnTo>
                <a:lnTo>
                  <a:pt x="58751" y="185070"/>
                </a:lnTo>
                <a:cubicBezTo>
                  <a:pt x="58751" y="182555"/>
                  <a:pt x="60553" y="180758"/>
                  <a:pt x="63077" y="180758"/>
                </a:cubicBezTo>
                <a:cubicBezTo>
                  <a:pt x="65600" y="180758"/>
                  <a:pt x="67402" y="182555"/>
                  <a:pt x="67402" y="185070"/>
                </a:cubicBezTo>
                <a:lnTo>
                  <a:pt x="67402" y="262333"/>
                </a:lnTo>
                <a:lnTo>
                  <a:pt x="99481" y="262333"/>
                </a:lnTo>
                <a:lnTo>
                  <a:pt x="99481" y="196929"/>
                </a:lnTo>
                <a:cubicBezTo>
                  <a:pt x="99481" y="194054"/>
                  <a:pt x="101643" y="192257"/>
                  <a:pt x="104166" y="192257"/>
                </a:cubicBezTo>
                <a:cubicBezTo>
                  <a:pt x="106329" y="192257"/>
                  <a:pt x="108131" y="194054"/>
                  <a:pt x="108131" y="196929"/>
                </a:cubicBezTo>
                <a:lnTo>
                  <a:pt x="108131" y="262333"/>
                </a:lnTo>
                <a:lnTo>
                  <a:pt x="140571" y="262333"/>
                </a:lnTo>
                <a:lnTo>
                  <a:pt x="140571" y="209507"/>
                </a:lnTo>
                <a:cubicBezTo>
                  <a:pt x="140571" y="206991"/>
                  <a:pt x="142734" y="205194"/>
                  <a:pt x="144896" y="205194"/>
                </a:cubicBezTo>
                <a:cubicBezTo>
                  <a:pt x="147419" y="205194"/>
                  <a:pt x="149221" y="206991"/>
                  <a:pt x="149221" y="209507"/>
                </a:cubicBezTo>
                <a:lnTo>
                  <a:pt x="149221" y="262333"/>
                </a:lnTo>
                <a:lnTo>
                  <a:pt x="181661" y="262333"/>
                </a:lnTo>
                <a:lnTo>
                  <a:pt x="181661" y="204116"/>
                </a:lnTo>
                <a:cubicBezTo>
                  <a:pt x="181661" y="201601"/>
                  <a:pt x="183463" y="199804"/>
                  <a:pt x="185626" y="199804"/>
                </a:cubicBezTo>
                <a:cubicBezTo>
                  <a:pt x="188149" y="199804"/>
                  <a:pt x="190311" y="201601"/>
                  <a:pt x="190311" y="204116"/>
                </a:cubicBezTo>
                <a:lnTo>
                  <a:pt x="190311" y="262333"/>
                </a:lnTo>
                <a:lnTo>
                  <a:pt x="222390" y="262333"/>
                </a:lnTo>
                <a:lnTo>
                  <a:pt x="222390" y="162790"/>
                </a:lnTo>
                <a:cubicBezTo>
                  <a:pt x="222390" y="160634"/>
                  <a:pt x="224193" y="158837"/>
                  <a:pt x="226716" y="158837"/>
                </a:cubicBezTo>
                <a:cubicBezTo>
                  <a:pt x="229239" y="158837"/>
                  <a:pt x="231401" y="160634"/>
                  <a:pt x="231401" y="162790"/>
                </a:cubicBezTo>
                <a:lnTo>
                  <a:pt x="231401" y="262333"/>
                </a:lnTo>
                <a:lnTo>
                  <a:pt x="263480" y="262333"/>
                </a:lnTo>
                <a:lnTo>
                  <a:pt x="263480" y="56779"/>
                </a:lnTo>
                <a:cubicBezTo>
                  <a:pt x="263480" y="54623"/>
                  <a:pt x="265282" y="52466"/>
                  <a:pt x="267806" y="52466"/>
                </a:cubicBezTo>
                <a:cubicBezTo>
                  <a:pt x="270329" y="52466"/>
                  <a:pt x="272131" y="54623"/>
                  <a:pt x="272131" y="56779"/>
                </a:cubicBezTo>
                <a:lnTo>
                  <a:pt x="272131" y="262333"/>
                </a:lnTo>
                <a:lnTo>
                  <a:pt x="285467" y="262333"/>
                </a:lnTo>
                <a:cubicBezTo>
                  <a:pt x="287990" y="262333"/>
                  <a:pt x="289792" y="264129"/>
                  <a:pt x="289792" y="266645"/>
                </a:cubicBezTo>
                <a:cubicBezTo>
                  <a:pt x="289792" y="269160"/>
                  <a:pt x="287990" y="271317"/>
                  <a:pt x="285467" y="271317"/>
                </a:cubicBezTo>
                <a:lnTo>
                  <a:pt x="26312" y="271317"/>
                </a:lnTo>
                <a:lnTo>
                  <a:pt x="26312" y="284253"/>
                </a:lnTo>
                <a:cubicBezTo>
                  <a:pt x="26312" y="286769"/>
                  <a:pt x="24510" y="288566"/>
                  <a:pt x="22347" y="288566"/>
                </a:cubicBezTo>
                <a:cubicBezTo>
                  <a:pt x="19464" y="288566"/>
                  <a:pt x="17661" y="286769"/>
                  <a:pt x="17661" y="284253"/>
                </a:cubicBezTo>
                <a:lnTo>
                  <a:pt x="17661" y="271317"/>
                </a:lnTo>
                <a:lnTo>
                  <a:pt x="4686" y="271317"/>
                </a:lnTo>
                <a:cubicBezTo>
                  <a:pt x="2163" y="271317"/>
                  <a:pt x="0" y="269160"/>
                  <a:pt x="0" y="266645"/>
                </a:cubicBezTo>
                <a:cubicBezTo>
                  <a:pt x="0" y="264129"/>
                  <a:pt x="2163" y="262333"/>
                  <a:pt x="4686" y="262333"/>
                </a:cubicBezTo>
                <a:lnTo>
                  <a:pt x="17661" y="262333"/>
                </a:lnTo>
                <a:lnTo>
                  <a:pt x="17661" y="230350"/>
                </a:lnTo>
                <a:lnTo>
                  <a:pt x="4686" y="230350"/>
                </a:lnTo>
                <a:cubicBezTo>
                  <a:pt x="2163" y="230350"/>
                  <a:pt x="0" y="228193"/>
                  <a:pt x="0" y="226037"/>
                </a:cubicBezTo>
                <a:cubicBezTo>
                  <a:pt x="0" y="223522"/>
                  <a:pt x="2163" y="221366"/>
                  <a:pt x="4686" y="221366"/>
                </a:cubicBezTo>
                <a:lnTo>
                  <a:pt x="17661" y="221366"/>
                </a:lnTo>
                <a:lnTo>
                  <a:pt x="17661" y="189383"/>
                </a:lnTo>
                <a:lnTo>
                  <a:pt x="4686" y="189383"/>
                </a:lnTo>
                <a:cubicBezTo>
                  <a:pt x="2163" y="189383"/>
                  <a:pt x="0" y="187226"/>
                  <a:pt x="0" y="185070"/>
                </a:cubicBezTo>
                <a:cubicBezTo>
                  <a:pt x="0" y="182555"/>
                  <a:pt x="2163" y="180758"/>
                  <a:pt x="4686" y="180758"/>
                </a:cubicBezTo>
                <a:lnTo>
                  <a:pt x="17661" y="180758"/>
                </a:lnTo>
                <a:lnTo>
                  <a:pt x="17661" y="148416"/>
                </a:lnTo>
                <a:lnTo>
                  <a:pt x="4686" y="148416"/>
                </a:lnTo>
                <a:cubicBezTo>
                  <a:pt x="2163" y="148416"/>
                  <a:pt x="0" y="146619"/>
                  <a:pt x="0" y="144103"/>
                </a:cubicBezTo>
                <a:cubicBezTo>
                  <a:pt x="0" y="141947"/>
                  <a:pt x="2163" y="139791"/>
                  <a:pt x="4686" y="139791"/>
                </a:cubicBezTo>
                <a:lnTo>
                  <a:pt x="17661" y="139791"/>
                </a:lnTo>
                <a:lnTo>
                  <a:pt x="17661" y="107808"/>
                </a:lnTo>
                <a:lnTo>
                  <a:pt x="4686" y="107808"/>
                </a:lnTo>
                <a:cubicBezTo>
                  <a:pt x="2163" y="107808"/>
                  <a:pt x="0" y="106011"/>
                  <a:pt x="0" y="103496"/>
                </a:cubicBezTo>
                <a:cubicBezTo>
                  <a:pt x="0" y="101339"/>
                  <a:pt x="2163" y="99543"/>
                  <a:pt x="4686" y="99543"/>
                </a:cubicBezTo>
                <a:lnTo>
                  <a:pt x="17661" y="99543"/>
                </a:lnTo>
                <a:lnTo>
                  <a:pt x="17661" y="67200"/>
                </a:lnTo>
                <a:lnTo>
                  <a:pt x="4686" y="67200"/>
                </a:lnTo>
                <a:cubicBezTo>
                  <a:pt x="2163" y="67200"/>
                  <a:pt x="0" y="65044"/>
                  <a:pt x="0" y="62888"/>
                </a:cubicBezTo>
                <a:cubicBezTo>
                  <a:pt x="0" y="60372"/>
                  <a:pt x="2163" y="58575"/>
                  <a:pt x="4686" y="58575"/>
                </a:cubicBezTo>
                <a:lnTo>
                  <a:pt x="17661" y="58575"/>
                </a:lnTo>
                <a:lnTo>
                  <a:pt x="17661" y="26233"/>
                </a:lnTo>
                <a:lnTo>
                  <a:pt x="4686" y="26233"/>
                </a:lnTo>
                <a:cubicBezTo>
                  <a:pt x="2163" y="26233"/>
                  <a:pt x="0" y="24436"/>
                  <a:pt x="0" y="21921"/>
                </a:cubicBezTo>
                <a:cubicBezTo>
                  <a:pt x="0" y="19405"/>
                  <a:pt x="2163" y="17249"/>
                  <a:pt x="4686" y="17249"/>
                </a:cubicBezTo>
                <a:lnTo>
                  <a:pt x="17661" y="17249"/>
                </a:lnTo>
                <a:lnTo>
                  <a:pt x="17661" y="4312"/>
                </a:lnTo>
                <a:cubicBezTo>
                  <a:pt x="17661" y="2156"/>
                  <a:pt x="19464" y="0"/>
                  <a:pt x="223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03EFC4-6B5E-6244-B6F2-969B082DB67E}"/>
              </a:ext>
            </a:extLst>
          </p:cNvPr>
          <p:cNvSpPr txBox="1"/>
          <p:nvPr/>
        </p:nvSpPr>
        <p:spPr>
          <a:xfrm>
            <a:off x="1803626" y="1525404"/>
            <a:ext cx="1478931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82E7D8F-2CB2-324D-A35B-BB187A02EAE1}"/>
              </a:ext>
            </a:extLst>
          </p:cNvPr>
          <p:cNvSpPr txBox="1">
            <a:spLocks/>
          </p:cNvSpPr>
          <p:nvPr/>
        </p:nvSpPr>
        <p:spPr>
          <a:xfrm>
            <a:off x="1803626" y="1849002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D862B-DD90-E948-A053-0163CEA88634}"/>
              </a:ext>
            </a:extLst>
          </p:cNvPr>
          <p:cNvSpPr txBox="1"/>
          <p:nvPr/>
        </p:nvSpPr>
        <p:spPr>
          <a:xfrm>
            <a:off x="5505051" y="1521911"/>
            <a:ext cx="1519006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7181941-0543-C84E-AB7A-00A0DC3922C3}"/>
              </a:ext>
            </a:extLst>
          </p:cNvPr>
          <p:cNvSpPr txBox="1">
            <a:spLocks/>
          </p:cNvSpPr>
          <p:nvPr/>
        </p:nvSpPr>
        <p:spPr>
          <a:xfrm>
            <a:off x="5505051" y="1845510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F2BF4C-6C16-C448-8E2C-3DEEB17BD7B7}"/>
              </a:ext>
            </a:extLst>
          </p:cNvPr>
          <p:cNvSpPr/>
          <p:nvPr/>
        </p:nvSpPr>
        <p:spPr>
          <a:xfrm>
            <a:off x="4463426" y="1640076"/>
            <a:ext cx="764058" cy="76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Freeform 938">
            <a:extLst>
              <a:ext uri="{FF2B5EF4-FFF2-40B4-BE49-F238E27FC236}">
                <a16:creationId xmlns:a16="http://schemas.microsoft.com/office/drawing/2014/main" id="{903DCED3-F762-0C48-A48E-7A61AC6D6B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3367" y="1820018"/>
            <a:ext cx="404175" cy="404175"/>
          </a:xfrm>
          <a:custGeom>
            <a:avLst/>
            <a:gdLst>
              <a:gd name="T0" fmla="*/ 781280 w 283803"/>
              <a:gd name="T1" fmla="*/ 2271194 h 283803"/>
              <a:gd name="T2" fmla="*/ 1839429 w 283803"/>
              <a:gd name="T3" fmla="*/ 1927922 h 283803"/>
              <a:gd name="T4" fmla="*/ 1949976 w 283803"/>
              <a:gd name="T5" fmla="*/ 2038390 h 283803"/>
              <a:gd name="T6" fmla="*/ 1199804 w 283803"/>
              <a:gd name="T7" fmla="*/ 1722726 h 283803"/>
              <a:gd name="T8" fmla="*/ 1310359 w 283803"/>
              <a:gd name="T9" fmla="*/ 1612244 h 283803"/>
              <a:gd name="T10" fmla="*/ 2368498 w 283803"/>
              <a:gd name="T11" fmla="*/ 1454433 h 283803"/>
              <a:gd name="T12" fmla="*/ 785438 w 283803"/>
              <a:gd name="T13" fmla="*/ 1134546 h 283803"/>
              <a:gd name="T14" fmla="*/ 785438 w 283803"/>
              <a:gd name="T15" fmla="*/ 1793858 h 283803"/>
              <a:gd name="T16" fmla="*/ 785438 w 283803"/>
              <a:gd name="T17" fmla="*/ 1134546 h 283803"/>
              <a:gd name="T18" fmla="*/ 2897559 w 283803"/>
              <a:gd name="T19" fmla="*/ 1201877 h 283803"/>
              <a:gd name="T20" fmla="*/ 2897559 w 283803"/>
              <a:gd name="T21" fmla="*/ 890164 h 283803"/>
              <a:gd name="T22" fmla="*/ 2739620 w 283803"/>
              <a:gd name="T23" fmla="*/ 1221628 h 283803"/>
              <a:gd name="T24" fmla="*/ 2368498 w 283803"/>
              <a:gd name="T25" fmla="*/ 1549119 h 283803"/>
              <a:gd name="T26" fmla="*/ 2040780 w 283803"/>
              <a:gd name="T27" fmla="*/ 2038390 h 283803"/>
              <a:gd name="T28" fmla="*/ 1642011 w 283803"/>
              <a:gd name="T29" fmla="*/ 1975254 h 283803"/>
              <a:gd name="T30" fmla="*/ 1187962 w 283803"/>
              <a:gd name="T31" fmla="*/ 1888455 h 283803"/>
              <a:gd name="T32" fmla="*/ 781280 w 283803"/>
              <a:gd name="T33" fmla="*/ 2369839 h 283803"/>
              <a:gd name="T34" fmla="*/ 899748 w 283803"/>
              <a:gd name="T35" fmla="*/ 1998946 h 283803"/>
              <a:gd name="T36" fmla="*/ 1310359 w 283803"/>
              <a:gd name="T37" fmla="*/ 1517554 h 283803"/>
              <a:gd name="T38" fmla="*/ 1693350 w 283803"/>
              <a:gd name="T39" fmla="*/ 1896343 h 283803"/>
              <a:gd name="T40" fmla="*/ 2210563 w 283803"/>
              <a:gd name="T41" fmla="*/ 1474144 h 283803"/>
              <a:gd name="T42" fmla="*/ 2526423 w 283803"/>
              <a:gd name="T43" fmla="*/ 1217655 h 283803"/>
              <a:gd name="T44" fmla="*/ 2897559 w 283803"/>
              <a:gd name="T45" fmla="*/ 890164 h 283803"/>
              <a:gd name="T46" fmla="*/ 1898295 w 283803"/>
              <a:gd name="T47" fmla="*/ 1623777 h 283803"/>
              <a:gd name="T48" fmla="*/ 1797758 w 283803"/>
              <a:gd name="T49" fmla="*/ 798390 h 283803"/>
              <a:gd name="T50" fmla="*/ 1357224 w 283803"/>
              <a:gd name="T51" fmla="*/ 741598 h 283803"/>
              <a:gd name="T52" fmla="*/ 1256695 w 283803"/>
              <a:gd name="T53" fmla="*/ 1310111 h 283803"/>
              <a:gd name="T54" fmla="*/ 2371654 w 283803"/>
              <a:gd name="T55" fmla="*/ 244346 h 283803"/>
              <a:gd name="T56" fmla="*/ 2371654 w 283803"/>
              <a:gd name="T57" fmla="*/ 973455 h 283803"/>
              <a:gd name="T58" fmla="*/ 2371654 w 283803"/>
              <a:gd name="T59" fmla="*/ 244346 h 283803"/>
              <a:gd name="T60" fmla="*/ 2945538 w 283803"/>
              <a:gd name="T61" fmla="*/ 681576 h 283803"/>
              <a:gd name="T62" fmla="*/ 2844997 w 283803"/>
              <a:gd name="T63" fmla="*/ 51513 h 283803"/>
              <a:gd name="T64" fmla="*/ 284748 w 283803"/>
              <a:gd name="T65" fmla="*/ 51351 h 283803"/>
              <a:gd name="T66" fmla="*/ 715807 w 283803"/>
              <a:gd name="T67" fmla="*/ 2567401 h 283803"/>
              <a:gd name="T68" fmla="*/ 814676 w 283803"/>
              <a:gd name="T69" fmla="*/ 2839932 h 283803"/>
              <a:gd name="T70" fmla="*/ 1297153 w 283803"/>
              <a:gd name="T71" fmla="*/ 2081559 h 283803"/>
              <a:gd name="T72" fmla="*/ 1779657 w 283803"/>
              <a:gd name="T73" fmla="*/ 2839932 h 283803"/>
              <a:gd name="T74" fmla="*/ 1874553 w 283803"/>
              <a:gd name="T75" fmla="*/ 2444951 h 283803"/>
              <a:gd name="T76" fmla="*/ 2309579 w 283803"/>
              <a:gd name="T77" fmla="*/ 1749773 h 283803"/>
              <a:gd name="T78" fmla="*/ 2404496 w 283803"/>
              <a:gd name="T79" fmla="*/ 2839932 h 283803"/>
              <a:gd name="T80" fmla="*/ 2886975 w 283803"/>
              <a:gd name="T81" fmla="*/ 1449585 h 283803"/>
              <a:gd name="T82" fmla="*/ 3076803 w 283803"/>
              <a:gd name="T83" fmla="*/ 2839932 h 283803"/>
              <a:gd name="T84" fmla="*/ 284748 w 283803"/>
              <a:gd name="T85" fmla="*/ 2930771 h 283803"/>
              <a:gd name="T86" fmla="*/ 189828 w 283803"/>
              <a:gd name="T87" fmla="*/ 3072971 h 283803"/>
              <a:gd name="T88" fmla="*/ 0 w 283803"/>
              <a:gd name="T89" fmla="*/ 2883378 h 283803"/>
              <a:gd name="T90" fmla="*/ 189828 w 283803"/>
              <a:gd name="T91" fmla="*/ 2488400 h 283803"/>
              <a:gd name="T92" fmla="*/ 47423 w 283803"/>
              <a:gd name="T93" fmla="*/ 2393598 h 283803"/>
              <a:gd name="T94" fmla="*/ 47423 w 283803"/>
              <a:gd name="T95" fmla="*/ 2049967 h 283803"/>
              <a:gd name="T96" fmla="*/ 189828 w 283803"/>
              <a:gd name="T97" fmla="*/ 1955175 h 283803"/>
              <a:gd name="T98" fmla="*/ 0 w 283803"/>
              <a:gd name="T99" fmla="*/ 1564134 h 283803"/>
              <a:gd name="T100" fmla="*/ 189828 w 283803"/>
              <a:gd name="T101" fmla="*/ 1169165 h 283803"/>
              <a:gd name="T102" fmla="*/ 47423 w 283803"/>
              <a:gd name="T103" fmla="*/ 1070391 h 283803"/>
              <a:gd name="T104" fmla="*/ 47423 w 283803"/>
              <a:gd name="T105" fmla="*/ 726772 h 283803"/>
              <a:gd name="T106" fmla="*/ 189828 w 283803"/>
              <a:gd name="T107" fmla="*/ 631974 h 283803"/>
              <a:gd name="T108" fmla="*/ 0 w 283803"/>
              <a:gd name="T109" fmla="*/ 236980 h 283803"/>
              <a:gd name="T110" fmla="*/ 189828 w 283803"/>
              <a:gd name="T111" fmla="*/ 51351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75591-CB66-9044-9E07-21816D91501B}"/>
              </a:ext>
            </a:extLst>
          </p:cNvPr>
          <p:cNvSpPr txBox="1"/>
          <p:nvPr/>
        </p:nvSpPr>
        <p:spPr>
          <a:xfrm>
            <a:off x="9206475" y="1521912"/>
            <a:ext cx="1525418" cy="301621"/>
          </a:xfrm>
          <a:prstGeom prst="rect">
            <a:avLst/>
          </a:prstGeom>
          <a:noFill/>
        </p:spPr>
        <p:txBody>
          <a:bodyPr wrap="none" lIns="45720" tIns="27432" rIns="45720" bIns="27432" rtlCol="0" anchor="b" anchorCtr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D842D60-F3EC-5A40-A6BA-110C7C43DB5A}"/>
              </a:ext>
            </a:extLst>
          </p:cNvPr>
          <p:cNvSpPr txBox="1">
            <a:spLocks/>
          </p:cNvSpPr>
          <p:nvPr/>
        </p:nvSpPr>
        <p:spPr>
          <a:xfrm>
            <a:off x="9206475" y="1845510"/>
            <a:ext cx="2223525" cy="713722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704919-C0B0-BB49-A162-C7987B14FB3A}"/>
              </a:ext>
            </a:extLst>
          </p:cNvPr>
          <p:cNvSpPr/>
          <p:nvPr/>
        </p:nvSpPr>
        <p:spPr>
          <a:xfrm>
            <a:off x="8164850" y="1640076"/>
            <a:ext cx="764058" cy="764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7" name="Freeform 1000">
            <a:extLst>
              <a:ext uri="{FF2B5EF4-FFF2-40B4-BE49-F238E27FC236}">
                <a16:creationId xmlns:a16="http://schemas.microsoft.com/office/drawing/2014/main" id="{356B2F33-7804-0348-B899-9654E1689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4792" y="1821235"/>
            <a:ext cx="404174" cy="401740"/>
          </a:xfrm>
          <a:custGeom>
            <a:avLst/>
            <a:gdLst>
              <a:gd name="T0" fmla="*/ 243873 w 290132"/>
              <a:gd name="T1" fmla="*/ 2325498 h 289197"/>
              <a:gd name="T2" fmla="*/ 2867637 w 290132"/>
              <a:gd name="T3" fmla="*/ 2211487 h 289197"/>
              <a:gd name="T4" fmla="*/ 2246646 w 290132"/>
              <a:gd name="T5" fmla="*/ 2499216 h 289197"/>
              <a:gd name="T6" fmla="*/ 2839943 w 290132"/>
              <a:gd name="T7" fmla="*/ 2338077 h 289197"/>
              <a:gd name="T8" fmla="*/ 502314 w 290132"/>
              <a:gd name="T9" fmla="*/ 2115573 h 289197"/>
              <a:gd name="T10" fmla="*/ 3085175 w 290132"/>
              <a:gd name="T11" fmla="*/ 2418639 h 289197"/>
              <a:gd name="T12" fmla="*/ 2088426 w 290132"/>
              <a:gd name="T13" fmla="*/ 2671832 h 289197"/>
              <a:gd name="T14" fmla="*/ 1321104 w 290132"/>
              <a:gd name="T15" fmla="*/ 2683338 h 289197"/>
              <a:gd name="T16" fmla="*/ 2060736 w 290132"/>
              <a:gd name="T17" fmla="*/ 2583598 h 289197"/>
              <a:gd name="T18" fmla="*/ 2116117 w 290132"/>
              <a:gd name="T19" fmla="*/ 2368767 h 289197"/>
              <a:gd name="T20" fmla="*/ 502314 w 290132"/>
              <a:gd name="T21" fmla="*/ 2115573 h 289197"/>
              <a:gd name="T22" fmla="*/ 403413 w 290132"/>
              <a:gd name="T23" fmla="*/ 2863650 h 289197"/>
              <a:gd name="T24" fmla="*/ 47484 w 290132"/>
              <a:gd name="T25" fmla="*/ 2023492 h 289197"/>
              <a:gd name="T26" fmla="*/ 2021196 w 290132"/>
              <a:gd name="T27" fmla="*/ 2238330 h 289197"/>
              <a:gd name="T28" fmla="*/ 2598655 w 290132"/>
              <a:gd name="T29" fmla="*/ 2199974 h 289197"/>
              <a:gd name="T30" fmla="*/ 2986278 w 290132"/>
              <a:gd name="T31" fmla="*/ 2284369 h 289197"/>
              <a:gd name="T32" fmla="*/ 3061429 w 290132"/>
              <a:gd name="T33" fmla="*/ 2595107 h 289197"/>
              <a:gd name="T34" fmla="*/ 47484 w 290132"/>
              <a:gd name="T35" fmla="*/ 2955715 h 289197"/>
              <a:gd name="T36" fmla="*/ 47484 w 290132"/>
              <a:gd name="T37" fmla="*/ 2023492 h 289197"/>
              <a:gd name="T38" fmla="*/ 1372232 w 290132"/>
              <a:gd name="T39" fmla="*/ 1986393 h 289197"/>
              <a:gd name="T40" fmla="*/ 1271729 w 290132"/>
              <a:gd name="T41" fmla="*/ 1742928 h 289197"/>
              <a:gd name="T42" fmla="*/ 1824996 w 290132"/>
              <a:gd name="T43" fmla="*/ 1372710 h 289197"/>
              <a:gd name="T44" fmla="*/ 1724657 w 290132"/>
              <a:gd name="T45" fmla="*/ 2126293 h 289197"/>
              <a:gd name="T46" fmla="*/ 2229879 w 290132"/>
              <a:gd name="T47" fmla="*/ 1071254 h 289197"/>
              <a:gd name="T48" fmla="*/ 2229879 w 290132"/>
              <a:gd name="T49" fmla="*/ 2223720 h 289197"/>
              <a:gd name="T50" fmla="*/ 2229879 w 290132"/>
              <a:gd name="T51" fmla="*/ 1071254 h 289197"/>
              <a:gd name="T52" fmla="*/ 2730886 w 290132"/>
              <a:gd name="T53" fmla="*/ 2054568 h 289197"/>
              <a:gd name="T54" fmla="*/ 2630545 w 290132"/>
              <a:gd name="T55" fmla="*/ 879449 h 289197"/>
              <a:gd name="T56" fmla="*/ 3183841 w 290132"/>
              <a:gd name="T57" fmla="*/ 437360 h 289197"/>
              <a:gd name="T58" fmla="*/ 3083466 w 290132"/>
              <a:gd name="T59" fmla="*/ 2190610 h 289197"/>
              <a:gd name="T60" fmla="*/ 3083869 w 290132"/>
              <a:gd name="T61" fmla="*/ 104327 h 289197"/>
              <a:gd name="T62" fmla="*/ 2346845 w 290132"/>
              <a:gd name="T63" fmla="*/ 953098 h 289197"/>
              <a:gd name="T64" fmla="*/ 1349686 w 290132"/>
              <a:gd name="T65" fmla="*/ 1554961 h 289197"/>
              <a:gd name="T66" fmla="*/ 644162 w 290132"/>
              <a:gd name="T67" fmla="*/ 1902181 h 289197"/>
              <a:gd name="T68" fmla="*/ 577159 w 290132"/>
              <a:gd name="T69" fmla="*/ 1836590 h 289197"/>
              <a:gd name="T70" fmla="*/ 1318141 w 290132"/>
              <a:gd name="T71" fmla="*/ 1454650 h 289197"/>
              <a:gd name="T72" fmla="*/ 2315302 w 290132"/>
              <a:gd name="T73" fmla="*/ 856646 h 289197"/>
              <a:gd name="T74" fmla="*/ 568426 w 290132"/>
              <a:gd name="T75" fmla="*/ 632558 h 289197"/>
              <a:gd name="T76" fmla="*/ 1553004 w 290132"/>
              <a:gd name="T77" fmla="*/ 787772 h 289197"/>
              <a:gd name="T78" fmla="*/ 517442 w 290132"/>
              <a:gd name="T79" fmla="*/ 0 h 289197"/>
              <a:gd name="T80" fmla="*/ 1651060 w 290132"/>
              <a:gd name="T81" fmla="*/ 884782 h 289197"/>
              <a:gd name="T82" fmla="*/ 1572612 w 290132"/>
              <a:gd name="T83" fmla="*/ 923586 h 289197"/>
              <a:gd name="T84" fmla="*/ 470358 w 290132"/>
              <a:gd name="T85" fmla="*/ 679115 h 28919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132" h="289197">
                <a:moveTo>
                  <a:pt x="22225" y="207963"/>
                </a:moveTo>
                <a:cubicBezTo>
                  <a:pt x="24423" y="207963"/>
                  <a:pt x="26621" y="210249"/>
                  <a:pt x="26621" y="212535"/>
                </a:cubicBezTo>
                <a:cubicBezTo>
                  <a:pt x="26621" y="215202"/>
                  <a:pt x="24423" y="217107"/>
                  <a:pt x="22225" y="217107"/>
                </a:cubicBezTo>
                <a:cubicBezTo>
                  <a:pt x="19661" y="217107"/>
                  <a:pt x="17463" y="215202"/>
                  <a:pt x="17463" y="212535"/>
                </a:cubicBezTo>
                <a:cubicBezTo>
                  <a:pt x="17463" y="210249"/>
                  <a:pt x="19661" y="207963"/>
                  <a:pt x="22225" y="207963"/>
                </a:cubicBezTo>
                <a:close/>
                <a:moveTo>
                  <a:pt x="261318" y="206463"/>
                </a:moveTo>
                <a:cubicBezTo>
                  <a:pt x="259155" y="205030"/>
                  <a:pt x="247982" y="209686"/>
                  <a:pt x="240052" y="213268"/>
                </a:cubicBezTo>
                <a:cubicBezTo>
                  <a:pt x="230320" y="217566"/>
                  <a:pt x="218426" y="222580"/>
                  <a:pt x="204369" y="226520"/>
                </a:cubicBezTo>
                <a:cubicBezTo>
                  <a:pt x="204729" y="228669"/>
                  <a:pt x="205089" y="230817"/>
                  <a:pt x="204729" y="233325"/>
                </a:cubicBezTo>
                <a:cubicBezTo>
                  <a:pt x="204369" y="234757"/>
                  <a:pt x="204369" y="235832"/>
                  <a:pt x="204008" y="237264"/>
                </a:cubicBezTo>
                <a:cubicBezTo>
                  <a:pt x="227437" y="231534"/>
                  <a:pt x="244017" y="224371"/>
                  <a:pt x="255911" y="219356"/>
                </a:cubicBezTo>
                <a:cubicBezTo>
                  <a:pt x="256993" y="218998"/>
                  <a:pt x="258074" y="218640"/>
                  <a:pt x="258795" y="218282"/>
                </a:cubicBezTo>
                <a:cubicBezTo>
                  <a:pt x="262039" y="215417"/>
                  <a:pt x="263841" y="212193"/>
                  <a:pt x="263841" y="210403"/>
                </a:cubicBezTo>
                <a:cubicBezTo>
                  <a:pt x="263841" y="209686"/>
                  <a:pt x="263480" y="208254"/>
                  <a:pt x="261318" y="206463"/>
                </a:cubicBezTo>
                <a:close/>
                <a:moveTo>
                  <a:pt x="45776" y="197509"/>
                </a:moveTo>
                <a:lnTo>
                  <a:pt x="45776" y="268424"/>
                </a:lnTo>
                <a:cubicBezTo>
                  <a:pt x="65960" y="274512"/>
                  <a:pt x="184184" y="306030"/>
                  <a:pt x="273933" y="235115"/>
                </a:cubicBezTo>
                <a:cubicBezTo>
                  <a:pt x="276096" y="233683"/>
                  <a:pt x="280781" y="229743"/>
                  <a:pt x="281142" y="225803"/>
                </a:cubicBezTo>
                <a:cubicBezTo>
                  <a:pt x="281142" y="225087"/>
                  <a:pt x="280781" y="223296"/>
                  <a:pt x="278979" y="221864"/>
                </a:cubicBezTo>
                <a:cubicBezTo>
                  <a:pt x="276817" y="220073"/>
                  <a:pt x="268166" y="223654"/>
                  <a:pt x="259155" y="227594"/>
                </a:cubicBezTo>
                <a:cubicBezTo>
                  <a:pt x="244738" y="233683"/>
                  <a:pt x="222751" y="242995"/>
                  <a:pt x="190311" y="249442"/>
                </a:cubicBezTo>
                <a:lnTo>
                  <a:pt x="189951" y="249442"/>
                </a:lnTo>
                <a:cubicBezTo>
                  <a:pt x="183103" y="251949"/>
                  <a:pt x="172650" y="253739"/>
                  <a:pt x="159674" y="253739"/>
                </a:cubicBezTo>
                <a:cubicBezTo>
                  <a:pt x="148501" y="253739"/>
                  <a:pt x="135525" y="252307"/>
                  <a:pt x="120387" y="250516"/>
                </a:cubicBezTo>
                <a:cubicBezTo>
                  <a:pt x="118224" y="250158"/>
                  <a:pt x="116422" y="248009"/>
                  <a:pt x="116782" y="245860"/>
                </a:cubicBezTo>
                <a:cubicBezTo>
                  <a:pt x="117143" y="243353"/>
                  <a:pt x="119305" y="241562"/>
                  <a:pt x="121828" y="241920"/>
                </a:cubicBezTo>
                <a:cubicBezTo>
                  <a:pt x="161476" y="246934"/>
                  <a:pt x="179498" y="244427"/>
                  <a:pt x="187788" y="241204"/>
                </a:cubicBezTo>
                <a:lnTo>
                  <a:pt x="187788" y="240846"/>
                </a:lnTo>
                <a:cubicBezTo>
                  <a:pt x="195718" y="237981"/>
                  <a:pt x="195718" y="234041"/>
                  <a:pt x="195718" y="232608"/>
                </a:cubicBezTo>
                <a:cubicBezTo>
                  <a:pt x="196439" y="227594"/>
                  <a:pt x="195358" y="223296"/>
                  <a:pt x="192835" y="221147"/>
                </a:cubicBezTo>
                <a:cubicBezTo>
                  <a:pt x="189591" y="217924"/>
                  <a:pt x="184544" y="217924"/>
                  <a:pt x="184544" y="217924"/>
                </a:cubicBezTo>
                <a:cubicBezTo>
                  <a:pt x="141292" y="218640"/>
                  <a:pt x="133723" y="213984"/>
                  <a:pt x="124351" y="208612"/>
                </a:cubicBezTo>
                <a:cubicBezTo>
                  <a:pt x="115701" y="203598"/>
                  <a:pt x="105609" y="197867"/>
                  <a:pt x="45776" y="197509"/>
                </a:cubicBezTo>
                <a:close/>
                <a:moveTo>
                  <a:pt x="8650" y="197509"/>
                </a:moveTo>
                <a:lnTo>
                  <a:pt x="8650" y="267349"/>
                </a:lnTo>
                <a:lnTo>
                  <a:pt x="36764" y="267349"/>
                </a:lnTo>
                <a:lnTo>
                  <a:pt x="36764" y="197509"/>
                </a:lnTo>
                <a:lnTo>
                  <a:pt x="8650" y="197509"/>
                </a:lnTo>
                <a:close/>
                <a:moveTo>
                  <a:pt x="4325" y="188913"/>
                </a:moveTo>
                <a:lnTo>
                  <a:pt x="41450" y="188913"/>
                </a:lnTo>
                <a:cubicBezTo>
                  <a:pt x="107771" y="188913"/>
                  <a:pt x="118945" y="195360"/>
                  <a:pt x="129037" y="201449"/>
                </a:cubicBezTo>
                <a:cubicBezTo>
                  <a:pt x="136967" y="205747"/>
                  <a:pt x="143815" y="210044"/>
                  <a:pt x="184184" y="208970"/>
                </a:cubicBezTo>
                <a:cubicBezTo>
                  <a:pt x="184184" y="208970"/>
                  <a:pt x="192835" y="208612"/>
                  <a:pt x="198962" y="215059"/>
                </a:cubicBezTo>
                <a:cubicBezTo>
                  <a:pt x="200043" y="215775"/>
                  <a:pt x="200764" y="216849"/>
                  <a:pt x="201485" y="218282"/>
                </a:cubicBezTo>
                <a:cubicBezTo>
                  <a:pt x="215182" y="214342"/>
                  <a:pt x="227076" y="209328"/>
                  <a:pt x="236808" y="205388"/>
                </a:cubicBezTo>
                <a:cubicBezTo>
                  <a:pt x="251586" y="198942"/>
                  <a:pt x="260597" y="195002"/>
                  <a:pt x="266724" y="199658"/>
                </a:cubicBezTo>
                <a:cubicBezTo>
                  <a:pt x="271410" y="203239"/>
                  <a:pt x="272491" y="207179"/>
                  <a:pt x="272491" y="209686"/>
                </a:cubicBezTo>
                <a:cubicBezTo>
                  <a:pt x="272852" y="211119"/>
                  <a:pt x="272491" y="212193"/>
                  <a:pt x="272131" y="213268"/>
                </a:cubicBezTo>
                <a:cubicBezTo>
                  <a:pt x="277177" y="212193"/>
                  <a:pt x="281142" y="212193"/>
                  <a:pt x="284386" y="215059"/>
                </a:cubicBezTo>
                <a:cubicBezTo>
                  <a:pt x="289071" y="218998"/>
                  <a:pt x="290153" y="223296"/>
                  <a:pt x="289792" y="226161"/>
                </a:cubicBezTo>
                <a:cubicBezTo>
                  <a:pt x="289432" y="234757"/>
                  <a:pt x="280061" y="241562"/>
                  <a:pt x="278979" y="242278"/>
                </a:cubicBezTo>
                <a:cubicBezTo>
                  <a:pt x="232122" y="279527"/>
                  <a:pt x="177336" y="289197"/>
                  <a:pt x="132281" y="289197"/>
                </a:cubicBezTo>
                <a:cubicBezTo>
                  <a:pt x="83622" y="289197"/>
                  <a:pt x="46136" y="278094"/>
                  <a:pt x="40729" y="275945"/>
                </a:cubicBezTo>
                <a:lnTo>
                  <a:pt x="4325" y="275945"/>
                </a:lnTo>
                <a:cubicBezTo>
                  <a:pt x="2163" y="275945"/>
                  <a:pt x="0" y="274154"/>
                  <a:pt x="0" y="272005"/>
                </a:cubicBezTo>
                <a:lnTo>
                  <a:pt x="0" y="193211"/>
                </a:lnTo>
                <a:cubicBezTo>
                  <a:pt x="0" y="190704"/>
                  <a:pt x="2163" y="188913"/>
                  <a:pt x="4325" y="188913"/>
                </a:cubicBezTo>
                <a:close/>
                <a:moveTo>
                  <a:pt x="120284" y="158750"/>
                </a:moveTo>
                <a:cubicBezTo>
                  <a:pt x="122849" y="158750"/>
                  <a:pt x="125047" y="160554"/>
                  <a:pt x="125047" y="162719"/>
                </a:cubicBezTo>
                <a:lnTo>
                  <a:pt x="125047" y="185449"/>
                </a:lnTo>
                <a:cubicBezTo>
                  <a:pt x="125047" y="187975"/>
                  <a:pt x="122849" y="190139"/>
                  <a:pt x="120284" y="190139"/>
                </a:cubicBezTo>
                <a:cubicBezTo>
                  <a:pt x="117720" y="190139"/>
                  <a:pt x="115888" y="187975"/>
                  <a:pt x="115888" y="185449"/>
                </a:cubicBezTo>
                <a:lnTo>
                  <a:pt x="115888" y="162719"/>
                </a:lnTo>
                <a:cubicBezTo>
                  <a:pt x="115888" y="160554"/>
                  <a:pt x="117720" y="158750"/>
                  <a:pt x="120284" y="158750"/>
                </a:cubicBezTo>
                <a:close/>
                <a:moveTo>
                  <a:pt x="161735" y="123825"/>
                </a:moveTo>
                <a:cubicBezTo>
                  <a:pt x="164402" y="123825"/>
                  <a:pt x="166307" y="125629"/>
                  <a:pt x="166307" y="128155"/>
                </a:cubicBezTo>
                <a:lnTo>
                  <a:pt x="166307" y="198510"/>
                </a:lnTo>
                <a:cubicBezTo>
                  <a:pt x="166307" y="201035"/>
                  <a:pt x="164402" y="202839"/>
                  <a:pt x="161735" y="202839"/>
                </a:cubicBezTo>
                <a:cubicBezTo>
                  <a:pt x="159068" y="202839"/>
                  <a:pt x="157163" y="201035"/>
                  <a:pt x="157163" y="198510"/>
                </a:cubicBezTo>
                <a:lnTo>
                  <a:pt x="157163" y="128155"/>
                </a:lnTo>
                <a:cubicBezTo>
                  <a:pt x="157163" y="125629"/>
                  <a:pt x="159068" y="123825"/>
                  <a:pt x="161735" y="123825"/>
                </a:cubicBezTo>
                <a:close/>
                <a:moveTo>
                  <a:pt x="203201" y="100013"/>
                </a:moveTo>
                <a:cubicBezTo>
                  <a:pt x="205765" y="100013"/>
                  <a:pt x="207597" y="101801"/>
                  <a:pt x="207597" y="104303"/>
                </a:cubicBezTo>
                <a:lnTo>
                  <a:pt x="207597" y="202959"/>
                </a:lnTo>
                <a:cubicBezTo>
                  <a:pt x="207597" y="205461"/>
                  <a:pt x="205765" y="207606"/>
                  <a:pt x="203201" y="207606"/>
                </a:cubicBezTo>
                <a:cubicBezTo>
                  <a:pt x="200636" y="207606"/>
                  <a:pt x="198438" y="205461"/>
                  <a:pt x="198438" y="202959"/>
                </a:cubicBezTo>
                <a:lnTo>
                  <a:pt x="198438" y="104303"/>
                </a:lnTo>
                <a:cubicBezTo>
                  <a:pt x="198438" y="101801"/>
                  <a:pt x="200636" y="100013"/>
                  <a:pt x="203201" y="100013"/>
                </a:cubicBezTo>
                <a:close/>
                <a:moveTo>
                  <a:pt x="244285" y="77788"/>
                </a:moveTo>
                <a:cubicBezTo>
                  <a:pt x="246952" y="77788"/>
                  <a:pt x="248857" y="79587"/>
                  <a:pt x="248857" y="82105"/>
                </a:cubicBezTo>
                <a:lnTo>
                  <a:pt x="248857" y="191814"/>
                </a:lnTo>
                <a:cubicBezTo>
                  <a:pt x="248857" y="194332"/>
                  <a:pt x="246952" y="196491"/>
                  <a:pt x="244285" y="196491"/>
                </a:cubicBezTo>
                <a:cubicBezTo>
                  <a:pt x="241618" y="196491"/>
                  <a:pt x="239713" y="194332"/>
                  <a:pt x="239713" y="191814"/>
                </a:cubicBezTo>
                <a:lnTo>
                  <a:pt x="239713" y="82105"/>
                </a:lnTo>
                <a:cubicBezTo>
                  <a:pt x="239713" y="79587"/>
                  <a:pt x="241618" y="77788"/>
                  <a:pt x="244285" y="77788"/>
                </a:cubicBezTo>
                <a:close/>
                <a:moveTo>
                  <a:pt x="285560" y="36513"/>
                </a:moveTo>
                <a:cubicBezTo>
                  <a:pt x="288227" y="36513"/>
                  <a:pt x="290132" y="38672"/>
                  <a:pt x="290132" y="40830"/>
                </a:cubicBezTo>
                <a:lnTo>
                  <a:pt x="290132" y="204514"/>
                </a:lnTo>
                <a:cubicBezTo>
                  <a:pt x="290132" y="207032"/>
                  <a:pt x="288227" y="209190"/>
                  <a:pt x="285560" y="209190"/>
                </a:cubicBezTo>
                <a:cubicBezTo>
                  <a:pt x="283274" y="209190"/>
                  <a:pt x="280988" y="207032"/>
                  <a:pt x="280988" y="204514"/>
                </a:cubicBezTo>
                <a:lnTo>
                  <a:pt x="280988" y="40830"/>
                </a:lnTo>
                <a:cubicBezTo>
                  <a:pt x="280988" y="38672"/>
                  <a:pt x="283274" y="36513"/>
                  <a:pt x="285560" y="36513"/>
                </a:cubicBezTo>
                <a:close/>
                <a:moveTo>
                  <a:pt x="281024" y="9739"/>
                </a:moveTo>
                <a:cubicBezTo>
                  <a:pt x="282460" y="7938"/>
                  <a:pt x="285334" y="7938"/>
                  <a:pt x="287129" y="9739"/>
                </a:cubicBezTo>
                <a:cubicBezTo>
                  <a:pt x="288566" y="11180"/>
                  <a:pt x="288566" y="14061"/>
                  <a:pt x="287129" y="15862"/>
                </a:cubicBezTo>
                <a:lnTo>
                  <a:pt x="213860" y="88981"/>
                </a:lnTo>
                <a:cubicBezTo>
                  <a:pt x="212064" y="91142"/>
                  <a:pt x="209550" y="91142"/>
                  <a:pt x="207754" y="88981"/>
                </a:cubicBezTo>
                <a:lnTo>
                  <a:pt x="193388" y="74933"/>
                </a:lnTo>
                <a:lnTo>
                  <a:pt x="122992" y="145170"/>
                </a:lnTo>
                <a:cubicBezTo>
                  <a:pt x="121555" y="146971"/>
                  <a:pt x="118682" y="146971"/>
                  <a:pt x="116886" y="145170"/>
                </a:cubicBezTo>
                <a:lnTo>
                  <a:pt x="103956" y="132203"/>
                </a:lnTo>
                <a:lnTo>
                  <a:pt x="58702" y="177587"/>
                </a:lnTo>
                <a:cubicBezTo>
                  <a:pt x="57984" y="178308"/>
                  <a:pt x="56906" y="179028"/>
                  <a:pt x="55829" y="179028"/>
                </a:cubicBezTo>
                <a:cubicBezTo>
                  <a:pt x="54392" y="179028"/>
                  <a:pt x="53314" y="178308"/>
                  <a:pt x="52596" y="177587"/>
                </a:cubicBezTo>
                <a:cubicBezTo>
                  <a:pt x="50800" y="175786"/>
                  <a:pt x="50800" y="172905"/>
                  <a:pt x="52596" y="171464"/>
                </a:cubicBezTo>
                <a:lnTo>
                  <a:pt x="101083" y="122839"/>
                </a:lnTo>
                <a:cubicBezTo>
                  <a:pt x="102520" y="121038"/>
                  <a:pt x="105393" y="121038"/>
                  <a:pt x="107189" y="122839"/>
                </a:cubicBezTo>
                <a:lnTo>
                  <a:pt x="120119" y="135805"/>
                </a:lnTo>
                <a:lnTo>
                  <a:pt x="190155" y="65569"/>
                </a:lnTo>
                <a:cubicBezTo>
                  <a:pt x="191951" y="63768"/>
                  <a:pt x="194465" y="63768"/>
                  <a:pt x="196261" y="65569"/>
                </a:cubicBezTo>
                <a:lnTo>
                  <a:pt x="210987" y="79976"/>
                </a:lnTo>
                <a:lnTo>
                  <a:pt x="281024" y="9739"/>
                </a:lnTo>
                <a:close/>
                <a:moveTo>
                  <a:pt x="51800" y="9058"/>
                </a:moveTo>
                <a:lnTo>
                  <a:pt x="51800" y="59054"/>
                </a:lnTo>
                <a:lnTo>
                  <a:pt x="122217" y="59054"/>
                </a:lnTo>
                <a:cubicBezTo>
                  <a:pt x="122932" y="59054"/>
                  <a:pt x="124362" y="59417"/>
                  <a:pt x="124719" y="60141"/>
                </a:cubicBezTo>
                <a:lnTo>
                  <a:pt x="141520" y="73546"/>
                </a:lnTo>
                <a:lnTo>
                  <a:pt x="141520" y="9058"/>
                </a:lnTo>
                <a:lnTo>
                  <a:pt x="51800" y="9058"/>
                </a:lnTo>
                <a:close/>
                <a:moveTo>
                  <a:pt x="47153" y="0"/>
                </a:moveTo>
                <a:lnTo>
                  <a:pt x="146166" y="0"/>
                </a:lnTo>
                <a:cubicBezTo>
                  <a:pt x="148311" y="0"/>
                  <a:pt x="150456" y="2174"/>
                  <a:pt x="150456" y="4710"/>
                </a:cubicBezTo>
                <a:lnTo>
                  <a:pt x="150456" y="82603"/>
                </a:lnTo>
                <a:cubicBezTo>
                  <a:pt x="150456" y="84053"/>
                  <a:pt x="149383" y="85864"/>
                  <a:pt x="147954" y="86589"/>
                </a:cubicBezTo>
                <a:cubicBezTo>
                  <a:pt x="147239" y="86589"/>
                  <a:pt x="146524" y="86951"/>
                  <a:pt x="146166" y="86951"/>
                </a:cubicBezTo>
                <a:cubicBezTo>
                  <a:pt x="145094" y="86951"/>
                  <a:pt x="144022" y="86589"/>
                  <a:pt x="143307" y="86226"/>
                </a:cubicBezTo>
                <a:lnTo>
                  <a:pt x="120787" y="68112"/>
                </a:lnTo>
                <a:lnTo>
                  <a:pt x="47153" y="68112"/>
                </a:lnTo>
                <a:cubicBezTo>
                  <a:pt x="45008" y="68112"/>
                  <a:pt x="42863" y="65938"/>
                  <a:pt x="42863" y="63402"/>
                </a:cubicBezTo>
                <a:lnTo>
                  <a:pt x="42863" y="4710"/>
                </a:lnTo>
                <a:cubicBezTo>
                  <a:pt x="42863" y="2174"/>
                  <a:pt x="45008" y="0"/>
                  <a:pt x="47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3423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41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3DBEA2"/>
      </a:accent1>
      <a:accent2>
        <a:srgbClr val="3EBAEC"/>
      </a:accent2>
      <a:accent3>
        <a:srgbClr val="198AD6"/>
      </a:accent3>
      <a:accent4>
        <a:srgbClr val="13417F"/>
      </a:accent4>
      <a:accent5>
        <a:srgbClr val="606CE4"/>
      </a:accent5>
      <a:accent6>
        <a:srgbClr val="B1B7BD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586</Words>
  <Application>Microsoft Macintosh PowerPoint</Application>
  <PresentationFormat>Widescreen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Jetfabrik Design</cp:lastModifiedBy>
  <cp:revision>68</cp:revision>
  <dcterms:created xsi:type="dcterms:W3CDTF">2019-11-05T16:57:48Z</dcterms:created>
  <dcterms:modified xsi:type="dcterms:W3CDTF">2019-12-04T20:23:18Z</dcterms:modified>
</cp:coreProperties>
</file>