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60" r:id="rId4"/>
    <p:sldId id="259" r:id="rId5"/>
    <p:sldId id="261" r:id="rId6"/>
    <p:sldId id="274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A0723-01D1-412A-8EC4-16FA1DD3D4B0}" type="datetimeFigureOut">
              <a:rPr lang="en-US" smtClean="0"/>
              <a:t>01/26/2021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DB525-0003-435F-89D0-2919EB1D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1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DB525-0003-435F-89D0-2919EB1DF8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68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DB525-0003-435F-89D0-2919EB1DF8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42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DB525-0003-435F-89D0-2919EB1DF8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38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DB525-0003-435F-89D0-2919EB1DF8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77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DB525-0003-435F-89D0-2919EB1DF8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35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DB525-0003-435F-89D0-2919EB1DF8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7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DỰ ÁN TỐT NGHIỆP - FPT POLYTECHNIC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DỰ ÁN TỐT NGHIỆP - FPT POLYTECHNIC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DỰ ÁN TỐT NGHIỆP - FPT POLYTECHNIC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DỰ ÁN TỐT NGHIỆP - FPT POLYTECHNIC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DỰ ÁN TỐT NGHIỆP - FPT POLYTECHNIC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DỰ ÁN TỐT NGHIỆP - FPT POLYTECHNIC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DỰ ÁN TỐT NGHIỆP - FPT POLYTECHNIC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DỰ ÁN TỐT NGHIỆP - FPT POLYTECHNIC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DỰ ÁN TỐT NGHIỆP - FPT POLYTECHNIC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DỰ ÁN TỐT NGHIỆP - FPT POLYTECHNIC 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DỰ ÁN TỐT NGHIỆP - FPT POLYTECHNIC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sldNum="0" hdr="0"/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DỰ ÁN TỐT NGHIỆP - FPT POLYTECHNIC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DuAn20/DuAnTN20/Tai_lieu/UseCaseDiagram1.jp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137894"/>
            <a:ext cx="9144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TRƯỜNG CAO ĐẲNG FPT POLYTECHNIC</a:t>
            </a:r>
            <a:endParaRPr kumimoji="0"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0" y="3614674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DỰ ÁN TỐT NGHIỆP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AA0C5F-82D4-4200-8986-46AB89383002}"/>
              </a:ext>
            </a:extLst>
          </p:cNvPr>
          <p:cNvSpPr txBox="1"/>
          <p:nvPr/>
        </p:nvSpPr>
        <p:spPr>
          <a:xfrm>
            <a:off x="-9144" y="4445671"/>
            <a:ext cx="91440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3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KHỐI NGÀNH: CÔNG NGHỆ THÔNG TIN</a:t>
            </a:r>
            <a:endParaRPr kumimoji="0"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75581-83CA-4DCB-8488-5189D2EDE7D8}"/>
              </a:ext>
            </a:extLst>
          </p:cNvPr>
          <p:cNvSpPr txBox="1"/>
          <p:nvPr/>
        </p:nvSpPr>
        <p:spPr>
          <a:xfrm>
            <a:off x="22387" y="4738059"/>
            <a:ext cx="914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CHUY</a:t>
            </a: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ÊN NGÀNH: CÔNG NGHỆ THÔNG TIN - ỨNG DỤNG PHÂN MỀM – KHÓA 14.3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4AA6-4DB0-4957-A5D2-80928952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ĐỀ TÀI – HỆ THỐNG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7009-B2CD-4D7C-A037-D9D3E06F4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056" y="812412"/>
            <a:ext cx="6912768" cy="460648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Khởi tạo dự án 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9E3E2-C0F4-487D-BD39-B03FD50B56E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66628" y="1263275"/>
            <a:ext cx="6830416" cy="3211760"/>
          </a:xfrm>
        </p:spPr>
        <p:txBody>
          <a:bodyPr/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b="1" i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Nhân viên: </a:t>
            </a:r>
            <a:endParaRPr lang="en-US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085850"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vi-VN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 quyền đăng nhập, đăng xuất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085850"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Xem thông tin các đơn hàng</a:t>
            </a:r>
          </a:p>
          <a:p>
            <a:pPr marL="1085850"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Xuất hóa đơn đặt hàng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vi-VN" b="1" i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Khách hàng: </a:t>
            </a:r>
            <a:endParaRPr lang="en-US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en-US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Guest</a:t>
            </a:r>
            <a:r>
              <a:rPr lang="en-US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( Khách vãng lai )</a:t>
            </a:r>
          </a:p>
          <a:p>
            <a:pPr marL="1085850" lvl="1" indent="-3429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vi-VN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Xem thông tin sản phẩm cũng như các tin tức khác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085850" lvl="1" indent="-3429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Đăng kí tài khoản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en-US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User:</a:t>
            </a:r>
            <a:endParaRPr lang="en-US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085850" lvl="1" indent="-3429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vi-VN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Đã có tài khoản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085850" lvl="1" indent="-3429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vi-VN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 quyền đăng nhập, đăng xuất, đổi mật khẩu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085850" lvl="1" indent="-3429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vi-VN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Đặt mua sản phẩm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– thanh toán sản phẩm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310D51-BED0-409C-8430-0B9FD85630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2975037"/>
            <a:ext cx="2024243" cy="13445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CA0F94-E7B3-48D5-A84B-6795758CE8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1476103" cy="64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62834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4AA6-4DB0-4957-A5D2-80928952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ĐỀ TÀI – HỆ THỐNG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7009-B2CD-4D7C-A037-D9D3E06F4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056" y="812412"/>
            <a:ext cx="6912768" cy="460648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Các chức năng của sản phẩm : 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9ABDF59-84DA-4174-A006-73596441A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3" y="1665721"/>
            <a:ext cx="8136904" cy="24181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874AC7-2679-4EA5-B547-0F5D4657D6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1476103" cy="64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73094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4AA6-4DB0-4957-A5D2-80928952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7009-B2CD-4D7C-A037-D9D3E06F4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056" y="812412"/>
            <a:ext cx="6912768" cy="460648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Xác định thực thể : 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0D1DF5D-3076-48C3-BDA1-B369AFE3F0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964" y="1433131"/>
            <a:ext cx="1599713" cy="1062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993D5C-32D0-4F20-BF3E-88DCA098A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1476103" cy="64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183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4AA6-4DB0-4957-A5D2-80928952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7009-B2CD-4D7C-A037-D9D3E06F4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056" y="812412"/>
            <a:ext cx="6912768" cy="460648"/>
          </a:xfrm>
        </p:spPr>
        <p:txBody>
          <a:bodyPr/>
          <a:lstStyle/>
          <a:p>
            <a:r>
              <a:rPr lang="en-US" sz="18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Entities Relationship Model :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E01FBF-1FB9-4B0C-AD5C-F5D62308010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19622"/>
            <a:ext cx="5097212" cy="3438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ED3F30-B579-4CB4-B82B-4F4ADA5FCE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1476103" cy="64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3177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4AA6-4DB0-4957-A5D2-80928952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TÍCH VÀ THIẾT KẾ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7009-B2CD-4D7C-A037-D9D3E06F4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056" y="812412"/>
            <a:ext cx="6912768" cy="460648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Mô hình UML 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BB40AA-725F-493F-9DD8-A402C1D650FA}"/>
              </a:ext>
            </a:extLst>
          </p:cNvPr>
          <p:cNvSpPr txBox="1"/>
          <p:nvPr/>
        </p:nvSpPr>
        <p:spPr>
          <a:xfrm>
            <a:off x="2123728" y="1301245"/>
            <a:ext cx="6779096" cy="1345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Actor: Đối tượng bên ngoài tương tác với hệ thống.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vi-VN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Include: là quan hệ giữa các Use Case với nhau, nó mô tả việc một Use Case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vi-VN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lớn được chia ra thành các Use Case nhỏ để dễ cài đặt (module hóa) hoặc thể hiện sự dùng lại.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hlinkClick r:id="rId3" action="ppaction://hlinkfile"/>
            <a:extLst>
              <a:ext uri="{FF2B5EF4-FFF2-40B4-BE49-F238E27FC236}">
                <a16:creationId xmlns:a16="http://schemas.microsoft.com/office/drawing/2014/main" id="{44B625EF-1312-4681-97CD-2F7AD65FDD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524823"/>
            <a:ext cx="2135159" cy="21351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8EEB6F-9EB2-45D6-95DF-F62BAC2C2075}"/>
              </a:ext>
            </a:extLst>
          </p:cNvPr>
          <p:cNvSpPr txBox="1"/>
          <p:nvPr/>
        </p:nvSpPr>
        <p:spPr>
          <a:xfrm>
            <a:off x="6397281" y="4659982"/>
            <a:ext cx="2207167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Mô hình Use Case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D7F089-2BFC-4705-9E9E-7CA0F68034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1476103" cy="64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2066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3F944-E832-4025-B18F-520902B91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" y="51470"/>
            <a:ext cx="9144000" cy="668526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1250"/>
              <a:t>BỘ LAO ĐỘNG THƯƠNG BINH VÀ XÃ HỘI</a:t>
            </a:r>
            <a:br>
              <a:rPr lang="en-US" sz="1250"/>
            </a:br>
            <a:r>
              <a:rPr lang="en-US" sz="1250"/>
              <a:t>TRƯỜNG CAO ĐẲNG FPT POLYTECHNIC</a:t>
            </a:r>
            <a:br>
              <a:rPr lang="en-US" sz="1250"/>
            </a:br>
            <a:r>
              <a:rPr lang="en-US" sz="1250"/>
              <a:t>KHOA CÔNG NGHỆ THÔNG TIN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50E8AC-D62E-4B7E-B57B-09F07D44562A}"/>
              </a:ext>
            </a:extLst>
          </p:cNvPr>
          <p:cNvSpPr txBox="1"/>
          <p:nvPr/>
        </p:nvSpPr>
        <p:spPr>
          <a:xfrm>
            <a:off x="2292804" y="742441"/>
            <a:ext cx="4577254" cy="248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--------</a:t>
            </a:r>
            <a:r>
              <a:rPr lang="en-US" sz="10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</a:t>
            </a:r>
            <a:r>
              <a:rPr lang="en-US" sz="10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---------</a:t>
            </a:r>
            <a:endParaRPr lang="en-US" sz="100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861BAE-2EA8-43C8-9741-20316B836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37097"/>
            <a:ext cx="8496944" cy="264368"/>
          </a:xfrm>
        </p:spPr>
        <p:txBody>
          <a:bodyPr/>
          <a:lstStyle/>
          <a:p>
            <a:pPr algn="ctr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BÁO CÁO DỰ ÁN TỐT NGHIỆP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70EBFEC7-E4D7-4E88-BDB9-7D25595C9E7E}"/>
              </a:ext>
            </a:extLst>
          </p:cNvPr>
          <p:cNvSpPr txBox="1">
            <a:spLocks/>
          </p:cNvSpPr>
          <p:nvPr/>
        </p:nvSpPr>
        <p:spPr>
          <a:xfrm>
            <a:off x="467544" y="2018566"/>
            <a:ext cx="8496944" cy="26436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WEBSITE MUA BÁN ÁO FASHION DHM COLOR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0B309F70-D768-4D92-8017-8A541CF47C90}"/>
              </a:ext>
            </a:extLst>
          </p:cNvPr>
          <p:cNvSpPr txBox="1">
            <a:spLocks/>
          </p:cNvSpPr>
          <p:nvPr/>
        </p:nvSpPr>
        <p:spPr>
          <a:xfrm>
            <a:off x="107504" y="2684958"/>
            <a:ext cx="8326863" cy="191415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GIẢNG VIÊN HƯỚNG DẪN	: NGUYỄN ANH DŨNG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SINH VIÊN THỰC HIỆN 	: TRẦN TRUNG HẢI – PH07560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   NGUYỄN SỸ MẠNH – PH07598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   NGUYỄN ĐÌNH DƯƠNG – PH07673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   TRỊNH QUANG MINH – PH07683</a:t>
            </a:r>
          </a:p>
        </p:txBody>
      </p:sp>
    </p:spTree>
    <p:extLst>
      <p:ext uri="{BB962C8B-B14F-4D97-AF65-F5344CB8AC3E}">
        <p14:creationId xmlns:p14="http://schemas.microsoft.com/office/powerpoint/2010/main" val="256448112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NỘI DUNG BÁO CÁO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1279309"/>
            <a:ext cx="6912768" cy="460648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PHẦN I : GIỚI THIỆU ĐỀ TÀI – HỆ THỐNG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C95A2A39-61FA-4753-82A0-4A8228A5D742}"/>
              </a:ext>
            </a:extLst>
          </p:cNvPr>
          <p:cNvSpPr txBox="1">
            <a:spLocks/>
          </p:cNvSpPr>
          <p:nvPr/>
        </p:nvSpPr>
        <p:spPr>
          <a:xfrm>
            <a:off x="1925452" y="1839052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PHẦN II : DATABASE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39CBEFB3-A0D8-475D-9F35-4A10510FA7CB}"/>
              </a:ext>
            </a:extLst>
          </p:cNvPr>
          <p:cNvSpPr txBox="1">
            <a:spLocks/>
          </p:cNvSpPr>
          <p:nvPr/>
        </p:nvSpPr>
        <p:spPr>
          <a:xfrm>
            <a:off x="1937329" y="2402837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PHẦN III : PHÂN TÍCH VÀ THIẾT KẾ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5E53F8AF-8F61-4303-9549-0F2C2573DEAF}"/>
              </a:ext>
            </a:extLst>
          </p:cNvPr>
          <p:cNvSpPr txBox="1">
            <a:spLocks/>
          </p:cNvSpPr>
          <p:nvPr/>
        </p:nvSpPr>
        <p:spPr>
          <a:xfrm>
            <a:off x="1925452" y="4083918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PHẦN VI : KIỂM THỬ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3BAD7FD7-D4C8-425F-B1A9-7E9163BC7E37}"/>
              </a:ext>
            </a:extLst>
          </p:cNvPr>
          <p:cNvSpPr txBox="1">
            <a:spLocks/>
          </p:cNvSpPr>
          <p:nvPr/>
        </p:nvSpPr>
        <p:spPr>
          <a:xfrm>
            <a:off x="1937329" y="2963281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PHẦN IV : CÁC CHỨC NĂNG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080EB00D-F539-46BD-A18C-CBA14F5AC0AB}"/>
              </a:ext>
            </a:extLst>
          </p:cNvPr>
          <p:cNvSpPr txBox="1">
            <a:spLocks/>
          </p:cNvSpPr>
          <p:nvPr/>
        </p:nvSpPr>
        <p:spPr>
          <a:xfrm>
            <a:off x="1925452" y="3520133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PHẦN V : CÁC PHI CHỨC NĂNG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22D743-DA51-4140-9CEF-AC0B28CCCB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1476103" cy="64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4AA6-4DB0-4957-A5D2-80928952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ĐỀ TÀI – HỆ THỐNG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7009-B2CD-4D7C-A037-D9D3E06F4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056" y="884466"/>
            <a:ext cx="6912768" cy="460648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Lý do chọn đề tài 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9E3E2-C0F4-487D-BD39-B03FD50B56E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1448223"/>
            <a:ext cx="6912768" cy="321176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Đáp ứng với nhu cầu của người tiêu dùng trong thời đại công nghệ ngày nay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Đáp ứng với nhu cầu trao đổi hàng hóa tiêu dùng của khách hàng nhanh gọn và tiện lợi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Bắt kịp xu thế kinh doanh online</a:t>
            </a:r>
          </a:p>
          <a:p>
            <a:pPr marL="285750" indent="-285750">
              <a:buFontTx/>
              <a:buChar char="-"/>
            </a:pP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A50050-4EF4-4C68-A68F-721EA09175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-20538"/>
            <a:ext cx="1476103" cy="64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511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CA7A-B967-488C-B1C1-60B9D160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Khảo sát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0FF50-A3A6-4C63-95DF-74AAF9DBE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66FBC-DFDB-4A68-8CDA-550D530CEA2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076E32-4762-4CF4-9AB1-D3BBA999D7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1476103" cy="64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1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4AA6-4DB0-4957-A5D2-80928952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ĐỀ TÀI – HỆ THỐNG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7009-B2CD-4D7C-A037-D9D3E06F4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056" y="884466"/>
            <a:ext cx="6912768" cy="460648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Mục tiêu của đề tài 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9E3E2-C0F4-487D-BD39-B03FD50B56E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1448223"/>
            <a:ext cx="6830416" cy="3211760"/>
          </a:xfrm>
        </p:spPr>
        <p:txBody>
          <a:bodyPr/>
          <a:lstStyle/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Thiết kế Website bán hàng online nhằm giải quyết những vấn đề khó khăn   hiện  tại của khách hàng và người bán hàng.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Website được xây dựng phải đáp ứng được nhu cầu của người bán hàng:</a:t>
            </a:r>
          </a:p>
          <a:p>
            <a:pPr marL="1028700"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Quản lý nhân viên</a:t>
            </a:r>
          </a:p>
          <a:p>
            <a:pPr marL="1028700"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Quản lý sản phẩm </a:t>
            </a:r>
          </a:p>
          <a:p>
            <a:pPr marL="1028700"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Quản lý đơn hàng</a:t>
            </a:r>
          </a:p>
          <a:p>
            <a:pPr marL="1028700"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Quản lý User người dùng</a:t>
            </a:r>
          </a:p>
          <a:p>
            <a:pPr marL="1028700"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Xuất hóa đơn khách hàng</a:t>
            </a:r>
          </a:p>
          <a:p>
            <a:pPr marL="1028700"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Chức năng giỏ hàng</a:t>
            </a:r>
          </a:p>
          <a:p>
            <a:pPr marL="1028700"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Quản lý 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sản phẩm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81361-B7DB-4947-87C3-2A4044359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3" y="2571751"/>
            <a:ext cx="2191342" cy="21913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3FC3D7-578B-473F-BBBA-2913CC4DF0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1476103" cy="64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3064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4AA6-4DB0-4957-A5D2-80928952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ĐỀ TÀI – HỆ THỐNG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7009-B2CD-4D7C-A037-D9D3E06F4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056" y="884466"/>
            <a:ext cx="6912768" cy="460648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Phạm vi của đề tài 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9E3E2-C0F4-487D-BD39-B03FD50B56E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1448223"/>
            <a:ext cx="6830416" cy="3211760"/>
          </a:xfrm>
        </p:spPr>
        <p:txBody>
          <a:bodyPr/>
          <a:lstStyle/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 chức năng chính :</a:t>
            </a:r>
            <a:endParaRPr lang="en-US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Đăng nhập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Đăng xuất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Phân quyền 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Giỏ hàng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Thanh toán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Quản lý nhân viên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Quản lý kho hàng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Quản lý hóa đơn</a:t>
            </a:r>
          </a:p>
          <a:p>
            <a:pPr marL="285750" indent="-285750">
              <a:buFontTx/>
              <a:buChar char="-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81361-B7DB-4947-87C3-2A4044359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958432"/>
            <a:ext cx="2191342" cy="21913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75BAA-E2DE-40CD-9DD8-624505D583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1476103" cy="64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0065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4AA6-4DB0-4957-A5D2-80928952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ĐỀ TÀI – HỆ THỐNG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7009-B2CD-4D7C-A037-D9D3E06F4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056" y="884466"/>
            <a:ext cx="6912768" cy="460648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Khởi tạo dự án 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9E3E2-C0F4-487D-BD39-B03FD50B56E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1448223"/>
            <a:ext cx="6830416" cy="3211760"/>
          </a:xfrm>
        </p:spPr>
        <p:txBody>
          <a:bodyPr/>
          <a:lstStyle/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Đội ngũ ban đầu của hệ thống:</a:t>
            </a:r>
            <a:endParaRPr lang="en-US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Developer, Tester, Product Owner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Quan hệ làm việc với khách hàng:</a:t>
            </a:r>
            <a:endParaRPr lang="en-US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Product Owner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Xây dựng nguyên tắc quản lý trong dự án:</a:t>
            </a:r>
            <a:endParaRPr lang="en-US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Sử dụng Trello để quản lý các task công việc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Sử dụng Aglie để quản lý dự án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Liệt kê kế hoạch với toàn bộ dự án:</a:t>
            </a:r>
            <a:endParaRPr lang="en-US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Biên bản Sprint 1 (21/10/2020 - 01/11/2020)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Biên bản Sprint 2 (02/11/2020- 08/11/2020)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180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310D51-BED0-409C-8430-0B9FD85630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543879"/>
            <a:ext cx="2024243" cy="13445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551104-2950-4CB3-A5C8-D4AA529F22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1476103" cy="64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70890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4AA6-4DB0-4957-A5D2-80928952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ĐỀ TÀI – HỆ THỐNG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7009-B2CD-4D7C-A037-D9D3E06F4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056" y="884466"/>
            <a:ext cx="6912768" cy="460648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Khởi tạo dự án 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9E3E2-C0F4-487D-BD39-B03FD50B56E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1448223"/>
            <a:ext cx="6830416" cy="3211760"/>
          </a:xfrm>
        </p:spPr>
        <p:txBody>
          <a:bodyPr/>
          <a:lstStyle/>
          <a:p>
            <a:pPr marL="342900" indent="-34290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"/>
            </a:pPr>
            <a:r>
              <a:rPr lang="vi-VN">
                <a:effectLst/>
                <a:ea typeface="Times New Roman" panose="02020603050405020304" pitchFamily="18" charset="0"/>
              </a:rPr>
              <a:t>Website được xây dựng phục vụ hai đối tượng chính là Admin (nhà quản trị) và khách hàng với các chức năng sau:</a:t>
            </a:r>
            <a:endParaRPr lang="en-US" b="1" i="1">
              <a:effectLst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vi-VN" b="1" i="1">
                <a:effectLst/>
                <a:ea typeface="Times New Roman" panose="02020603050405020304" pitchFamily="18" charset="0"/>
              </a:rPr>
              <a:t>Admin</a:t>
            </a:r>
            <a:endParaRPr lang="en-US" sz="1100">
              <a:effectLst/>
              <a:ea typeface="Times New Roman" panose="02020603050405020304" pitchFamily="18" charset="0"/>
            </a:endParaRPr>
          </a:p>
          <a:p>
            <a:pPr marL="1085850"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vi-VN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Đăng nhập Website 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effectLst/>
              <a:ea typeface="Times New Roman" panose="02020603050405020304" pitchFamily="18" charset="0"/>
            </a:endParaRPr>
          </a:p>
          <a:p>
            <a:pPr marL="1085850"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vi-VN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Xem, cập nhật, xoá thông tin sản phẩm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effectLst/>
              <a:ea typeface="Times New Roman" panose="02020603050405020304" pitchFamily="18" charset="0"/>
            </a:endParaRPr>
          </a:p>
          <a:p>
            <a:pPr marL="1085850"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vi-VN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Quản lí đơn đặt hàng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effectLst/>
              <a:ea typeface="Times New Roman" panose="02020603050405020304" pitchFamily="18" charset="0"/>
            </a:endParaRPr>
          </a:p>
          <a:p>
            <a:pPr marL="1085850"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vi-VN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Xem, trả lời ý kiến, góp ý và phản hồi của khách hàng hoặc xoá các thông tin đó từ khách hàng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effectLst/>
              <a:ea typeface="Times New Roman" panose="02020603050405020304" pitchFamily="18" charset="0"/>
            </a:endParaRPr>
          </a:p>
          <a:p>
            <a:pPr marL="1085850"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vi-VN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Cập nhập tin tức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effectLst/>
              <a:ea typeface="Times New Roman" panose="02020603050405020304" pitchFamily="18" charset="0"/>
            </a:endParaRPr>
          </a:p>
          <a:p>
            <a:pPr marL="1085850"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vi-VN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Quảm lý kho hàng: xem, cập nhập, xóa, nhập, 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effectLst/>
              <a:ea typeface="Times New Roman" panose="02020603050405020304" pitchFamily="18" charset="0"/>
            </a:endParaRPr>
          </a:p>
          <a:p>
            <a:pPr lvl="1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a typeface="Times New Roman" panose="02020603050405020304" pitchFamily="18" charset="0"/>
              </a:rPr>
              <a:t>	   </a:t>
            </a:r>
            <a:r>
              <a:rPr lang="vi-VN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xuất sản phẩm trong kho hàng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effectLst/>
              <a:ea typeface="Times New Roman" panose="02020603050405020304" pitchFamily="18" charset="0"/>
            </a:endParaRPr>
          </a:p>
          <a:p>
            <a:pPr marL="1085850"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vi-VN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Quản lý nhận viên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effectLst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en-US" sz="1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310D51-BED0-409C-8430-0B9FD85630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581" y="3443948"/>
            <a:ext cx="2024243" cy="13445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40639A-6726-4D93-970D-FDED48517D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1476103" cy="64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7082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734</Words>
  <Application>Microsoft Office PowerPoint</Application>
  <PresentationFormat>On-screen Show (16:9)</PresentationFormat>
  <Paragraphs>103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맑은 고딕</vt:lpstr>
      <vt:lpstr>Arial</vt:lpstr>
      <vt:lpstr>Calibri</vt:lpstr>
      <vt:lpstr>Times</vt:lpstr>
      <vt:lpstr>Times New Roman</vt:lpstr>
      <vt:lpstr>Wingdings</vt:lpstr>
      <vt:lpstr>Office Theme</vt:lpstr>
      <vt:lpstr>Custom Design</vt:lpstr>
      <vt:lpstr>PowerPoint Presentation</vt:lpstr>
      <vt:lpstr>BỘ LAO ĐỘNG THƯƠNG BINH VÀ XÃ HỘI TRƯỜNG CAO ĐẲNG FPT POLYTECHNIC KHOA CÔNG NGHỆ THÔNG TIN </vt:lpstr>
      <vt:lpstr>NỘI DUNG BÁO CÁO</vt:lpstr>
      <vt:lpstr>GIỚI THIỆU ĐỀ TÀI – HỆ THỐNG</vt:lpstr>
      <vt:lpstr>Khảo sát</vt:lpstr>
      <vt:lpstr>GIỚI THIỆU ĐỀ TÀI – HỆ THỐNG</vt:lpstr>
      <vt:lpstr>GIỚI THIỆU ĐỀ TÀI – HỆ THỐNG</vt:lpstr>
      <vt:lpstr>GIỚI THIỆU ĐỀ TÀI – HỆ THỐNG</vt:lpstr>
      <vt:lpstr>GIỚI THIỆU ĐỀ TÀI – HỆ THỐNG</vt:lpstr>
      <vt:lpstr>GIỚI THIỆU ĐỀ TÀI – HỆ THỐNG</vt:lpstr>
      <vt:lpstr>GIỚI THIỆU ĐỀ TÀI – HỆ THỐNG</vt:lpstr>
      <vt:lpstr>DATABASE</vt:lpstr>
      <vt:lpstr>DATABASE</vt:lpstr>
      <vt:lpstr>PHÂN TÍCH VÀ THIẾT KẾ 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Sỹ Mạnh Nguyễn</cp:lastModifiedBy>
  <cp:revision>61</cp:revision>
  <dcterms:created xsi:type="dcterms:W3CDTF">2014-04-01T16:27:38Z</dcterms:created>
  <dcterms:modified xsi:type="dcterms:W3CDTF">2021-01-26T09:31:58Z</dcterms:modified>
</cp:coreProperties>
</file>