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anva Sans Bold" charset="1" panose="020B0803030501040103"/>
      <p:regular r:id="rId10"/>
    </p:embeddedFont>
    <p:embeddedFont>
      <p:font typeface="Canva Sans" charset="1" panose="020B0503030501040103"/>
      <p:regular r:id="rId11"/>
    </p:embeddedFont>
    <p:embeddedFont>
      <p:font typeface="Garet Bold" charset="1" panose="00000000000000000000"/>
      <p:regular r:id="rId12"/>
    </p:embeddedFont>
    <p:embeddedFont>
      <p:font typeface="Archivo Black" charset="1" panose="020B0A03020202020B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54731" y="1640991"/>
            <a:ext cx="9704569" cy="851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6"/>
              </a:lnSpc>
            </a:pPr>
            <a:r>
              <a:rPr lang="en-US" sz="499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Phân tích và thiết kế phần mềm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52382" y="2359638"/>
            <a:ext cx="12406918" cy="23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50"/>
              </a:lnSpc>
            </a:pPr>
            <a:r>
              <a:rPr lang="en-US" sz="6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Ý tưởng: Web hệ thống quản lý và đặt phòng homestay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939611" y="5076825"/>
            <a:ext cx="631968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Thành viên nhóm:</a:t>
            </a:r>
          </a:p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Nguyễn Mạnh Tiến - 22010151 </a:t>
            </a:r>
          </a:p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Lê Chí Hoàn - 22010063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9154146" y="2708267"/>
          <a:ext cx="8105154" cy="4467225"/>
        </p:xfrm>
        <a:graphic>
          <a:graphicData uri="http://schemas.openxmlformats.org/drawingml/2006/table">
            <a:tbl>
              <a:tblPr/>
              <a:tblGrid>
                <a:gridCol w="1030755"/>
                <a:gridCol w="7034881"/>
              </a:tblGrid>
              <a:tr h="822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Đăng nhập đăng kí tài khoản khách hàng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Truy cập đa dạng các mẫu mã phòng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Hệ thống thanh toán đơn giản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Tích hợp các dịch vụ đi kèm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Đánh giá, xếp hạng phòng từ tiêu chí thấp đến cao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217095"/>
            <a:ext cx="6709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Các chức năng chính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9603" y="2917880"/>
            <a:ext cx="9883913" cy="5139635"/>
          </a:xfrm>
          <a:custGeom>
            <a:avLst/>
            <a:gdLst/>
            <a:ahLst/>
            <a:cxnLst/>
            <a:rect r="r" b="b" t="t" l="l"/>
            <a:pathLst>
              <a:path h="5139635" w="9883913">
                <a:moveTo>
                  <a:pt x="0" y="0"/>
                </a:moveTo>
                <a:lnTo>
                  <a:pt x="9883913" y="0"/>
                </a:lnTo>
                <a:lnTo>
                  <a:pt x="9883913" y="5139635"/>
                </a:lnTo>
                <a:lnTo>
                  <a:pt x="0" y="51396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997337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Giao diện admin của trang web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500" y="3019742"/>
            <a:ext cx="7193103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Quản lý trang web: thêm/sửa/xoá phòng, dịch vụ, tiện ích, v.v...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Xác nhận đặt phòng thông qua trang admin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Thống kê các đơn hàng, chỉ số, v.v...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81263"/>
            <a:ext cx="7203393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DAG2rzuJ9JA</dc:identifier>
  <dcterms:modified xsi:type="dcterms:W3CDTF">2011-08-01T06:04:30Z</dcterms:modified>
  <cp:revision>1</cp:revision>
  <dc:title>PHÂN TÍCH VÀ THIẾT KẾ PHẦN MỀM Ý TƯỞNG: WEB HỆ THỐNG QUẢN LÝ VÀ ĐẶT PHÒNG HOMESTAY</dc:title>
</cp:coreProperties>
</file>