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77" r:id="rId3"/>
    <p:sldId id="285" r:id="rId4"/>
    <p:sldId id="278" r:id="rId5"/>
    <p:sldId id="279" r:id="rId6"/>
    <p:sldId id="280" r:id="rId7"/>
    <p:sldId id="281" r:id="rId8"/>
    <p:sldId id="282" r:id="rId9"/>
    <p:sldId id="283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4624" autoAdjust="0"/>
  </p:normalViewPr>
  <p:slideViewPr>
    <p:cSldViewPr>
      <p:cViewPr varScale="1">
        <p:scale>
          <a:sx n="67" d="100"/>
          <a:sy n="67" d="100"/>
        </p:scale>
        <p:origin x="-98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1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BT1.CPP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00200"/>
            <a:ext cx="850582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2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10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BT10.CPP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55" y="1219201"/>
            <a:ext cx="818804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7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2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BT2.CPP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6909"/>
            <a:ext cx="8343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3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EA0B06-5DB4-41A7-B78E-2CB97A24BFEF}" type="slidenum">
              <a:rPr lang="en-US">
                <a:solidFill>
                  <a:srgbClr val="7F7F7F"/>
                </a:solidFill>
              </a:rPr>
              <a:pPr eaLnBrk="1" hangingPunct="1"/>
              <a:t>3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838200"/>
          </a:xfrm>
        </p:spPr>
        <p:txBody>
          <a:bodyPr/>
          <a:lstStyle/>
          <a:p>
            <a:pPr algn="l">
              <a:buClr>
                <a:schemeClr val="accent6">
                  <a:lumMod val="75000"/>
                </a:schemeClr>
              </a:buClr>
              <a:defRPr/>
            </a:pPr>
            <a:r>
              <a:rPr lang="en-US" dirty="0" smtClean="0"/>
              <a:t>BT3.CPP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72" y="1295400"/>
            <a:ext cx="8396928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00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4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BT4.CPP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56" y="1219200"/>
            <a:ext cx="8161844" cy="47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6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5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BT5.CPP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88720"/>
            <a:ext cx="8686800" cy="460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8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6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BT6.CPP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19200"/>
            <a:ext cx="8686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7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BT7.CPP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23" y="1181100"/>
            <a:ext cx="845415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97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8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BT8.CPP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8458200" cy="48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3810000" y="6172200"/>
            <a:ext cx="1828800" cy="3651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ADF42EE-3CC1-4008-BF29-09738C0B56EF}" type="slidenum">
              <a:rPr lang="en-US">
                <a:solidFill>
                  <a:srgbClr val="7F7F7F"/>
                </a:solidFill>
              </a:rPr>
              <a:pPr eaLnBrk="1" hangingPunct="1"/>
              <a:t>9</a:t>
            </a:fld>
            <a:endParaRPr lang="en-US">
              <a:solidFill>
                <a:srgbClr val="7F7F7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 eaLnBrk="1" fontAlgn="auto" hangingPunct="1">
              <a:spcAft>
                <a:spcPts val="0"/>
              </a:spcAft>
              <a:buClr>
                <a:schemeClr val="accent6">
                  <a:lumMod val="75000"/>
                </a:schemeClr>
              </a:buClr>
              <a:buNone/>
              <a:defRPr/>
            </a:pPr>
            <a:r>
              <a:rPr lang="en-US" dirty="0" smtClean="0"/>
              <a:t>BT9.CPP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600200"/>
            <a:ext cx="8229600" cy="4873625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indent="-182880" algn="just" eaLnBrk="1" fontAlgn="auto" hangingPunct="1">
              <a:buClr>
                <a:schemeClr val="accent6">
                  <a:lumMod val="75000"/>
                </a:schemeClr>
              </a:buClr>
              <a:buFont typeface="Wingdings" pitchFamily="2" charset="2"/>
              <a:buNone/>
              <a:defRPr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19"/>
            <a:ext cx="8281352" cy="5157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6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On-screen Show (4:3)</PresentationFormat>
  <Paragraphs>20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BT1.CPP</vt:lpstr>
      <vt:lpstr>BT2.CPP</vt:lpstr>
      <vt:lpstr>BT3.CPP</vt:lpstr>
      <vt:lpstr>BT4.CPP</vt:lpstr>
      <vt:lpstr>BT5.CPP</vt:lpstr>
      <vt:lpstr>BT6.CPP</vt:lpstr>
      <vt:lpstr>BT7.CPP</vt:lpstr>
      <vt:lpstr>BT8.CPP</vt:lpstr>
      <vt:lpstr>BT9.CPP</vt:lpstr>
      <vt:lpstr>BT10.CPP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MyPC</dc:creator>
  <cp:lastModifiedBy>MyPC</cp:lastModifiedBy>
  <cp:revision>2</cp:revision>
  <dcterms:created xsi:type="dcterms:W3CDTF">2006-08-16T00:00:00Z</dcterms:created>
  <dcterms:modified xsi:type="dcterms:W3CDTF">2025-03-14T07:52:07Z</dcterms:modified>
</cp:coreProperties>
</file>