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85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24" autoAdjust="0"/>
  </p:normalViewPr>
  <p:slideViewPr>
    <p:cSldViewPr>
      <p:cViewPr varScale="1">
        <p:scale>
          <a:sx n="79" d="100"/>
          <a:sy n="79" d="100"/>
        </p:scale>
        <p:origin x="108" y="7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1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BT1.CPP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905000"/>
            <a:ext cx="85629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02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10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BT10.CPP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04975"/>
            <a:ext cx="76581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17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2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BT2.CPP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00200"/>
            <a:ext cx="852487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03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EA0B06-5DB4-41A7-B78E-2CB97A24BFEF}" type="slidenum">
              <a:rPr lang="en-US">
                <a:solidFill>
                  <a:srgbClr val="7F7F7F"/>
                </a:solidFill>
              </a:rPr>
              <a:pPr eaLnBrk="1" hangingPunct="1"/>
              <a:t>3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838200"/>
          </a:xfrm>
        </p:spPr>
        <p:txBody>
          <a:bodyPr/>
          <a:lstStyle/>
          <a:p>
            <a:pPr algn="l">
              <a:buClr>
                <a:schemeClr val="accent6">
                  <a:lumMod val="75000"/>
                </a:schemeClr>
              </a:buClr>
              <a:defRPr/>
            </a:pPr>
            <a:r>
              <a:rPr lang="en-US" dirty="0"/>
              <a:t>BT3.CPP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799"/>
            <a:ext cx="8153400" cy="554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00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4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BT4.CPP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281238"/>
            <a:ext cx="71342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6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5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BT5.CPP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133600"/>
            <a:ext cx="67913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58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6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BT6.CPP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172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35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7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BT7.CPP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09800"/>
            <a:ext cx="6934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97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8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BT8.CPP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981200"/>
            <a:ext cx="80486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3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9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/>
              <a:t>BT9.CPP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95500"/>
            <a:ext cx="65055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60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BT1.CPP</vt:lpstr>
      <vt:lpstr>BT2.CPP</vt:lpstr>
      <vt:lpstr>BT3.CPP</vt:lpstr>
      <vt:lpstr>BT4.CPP</vt:lpstr>
      <vt:lpstr>BT5.CPP</vt:lpstr>
      <vt:lpstr>BT6.CPP</vt:lpstr>
      <vt:lpstr>BT7.CPP</vt:lpstr>
      <vt:lpstr>BT8.CPP</vt:lpstr>
      <vt:lpstr>BT9.CPP</vt:lpstr>
      <vt:lpstr>BT10.CPP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Mạnh Tân</cp:lastModifiedBy>
  <cp:revision>7</cp:revision>
  <dcterms:created xsi:type="dcterms:W3CDTF">2006-08-16T00:00:00Z</dcterms:created>
  <dcterms:modified xsi:type="dcterms:W3CDTF">2025-05-13T14:36:32Z</dcterms:modified>
</cp:coreProperties>
</file>